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99" r:id="rId2"/>
    <p:sldId id="303" r:id="rId3"/>
    <p:sldId id="257" r:id="rId4"/>
    <p:sldId id="269" r:id="rId5"/>
    <p:sldId id="268" r:id="rId6"/>
    <p:sldId id="270" r:id="rId7"/>
    <p:sldId id="271" r:id="rId8"/>
    <p:sldId id="264" r:id="rId9"/>
    <p:sldId id="272" r:id="rId10"/>
    <p:sldId id="273" r:id="rId11"/>
    <p:sldId id="274" r:id="rId12"/>
    <p:sldId id="279" r:id="rId13"/>
    <p:sldId id="281" r:id="rId14"/>
    <p:sldId id="306" r:id="rId15"/>
    <p:sldId id="282" r:id="rId16"/>
    <p:sldId id="283" r:id="rId17"/>
    <p:sldId id="308" r:id="rId18"/>
    <p:sldId id="285" r:id="rId19"/>
    <p:sldId id="286" r:id="rId20"/>
    <p:sldId id="307" r:id="rId21"/>
    <p:sldId id="291" r:id="rId22"/>
    <p:sldId id="290" r:id="rId23"/>
    <p:sldId id="292" r:id="rId24"/>
    <p:sldId id="295" r:id="rId25"/>
    <p:sldId id="298" r:id="rId26"/>
    <p:sldId id="301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528"/>
    <a:srgbClr val="B9DC48"/>
    <a:srgbClr val="728D1B"/>
    <a:srgbClr val="8AAB21"/>
    <a:srgbClr val="E8AF30"/>
    <a:srgbClr val="FDDD67"/>
    <a:srgbClr val="DF9603"/>
    <a:srgbClr val="F7C303"/>
    <a:srgbClr val="C99F03"/>
    <a:srgbClr val="FDD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34" y="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A7E0A-F7D4-4026-9944-DACEA0DE9B6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BFDF8-959A-48FE-974C-C44E049224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右键替换图片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F775-EC7A-4572-BBEF-B7C4D5AD5B8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FDF8-959A-48FE-974C-C44E0492245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FDF8-959A-48FE-974C-C44E0492245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FDF8-959A-48FE-974C-C44E0492245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FDF8-959A-48FE-974C-C44E0492245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FDF8-959A-48FE-974C-C44E0492245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FDF8-959A-48FE-974C-C44E0492245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FDF8-959A-48FE-974C-C44E0492245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FDF8-959A-48FE-974C-C44E0492245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FDF8-959A-48FE-974C-C44E0492245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FDF8-959A-48FE-974C-C44E0492245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FDF8-959A-48FE-974C-C44E0492245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FDF8-959A-48FE-974C-C44E0492245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FDF8-959A-48FE-974C-C44E0492245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FDF8-959A-48FE-974C-C44E0492245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FDF8-959A-48FE-974C-C44E0492245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7BF1-1082-4748-B753-0110DAA8A2D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FDF8-959A-48FE-974C-C44E0492245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右键替换图片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F775-EC7A-4572-BBEF-B7C4D5AD5B8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FDF8-959A-48FE-974C-C44E0492245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FDF8-959A-48FE-974C-C44E0492245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FDF8-959A-48FE-974C-C44E0492245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FDF8-959A-48FE-974C-C44E0492245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FDF8-959A-48FE-974C-C44E0492245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FDF8-959A-48FE-974C-C44E0492245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19050" y="382588"/>
            <a:ext cx="12230100" cy="566737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11356975" y="479425"/>
            <a:ext cx="360363" cy="360363"/>
          </a:xfrm>
          <a:prstGeom prst="ellipse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5"/>
          <p:cNvSpPr txBox="1"/>
          <p:nvPr userDrawn="1"/>
        </p:nvSpPr>
        <p:spPr>
          <a:xfrm>
            <a:off x="11212513" y="490538"/>
            <a:ext cx="649287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fld id="{16E9C7D0-0808-464F-81E6-35BE64A8E2A4}" type="slidenum">
              <a:rPr lang="zh-CN" altLang="en-US" sz="16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en-US" altLang="zh-CN" sz="16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519113" y="240507"/>
            <a:ext cx="2733675" cy="854867"/>
            <a:chOff x="519113" y="240507"/>
            <a:chExt cx="2733675" cy="854867"/>
          </a:xfrm>
        </p:grpSpPr>
        <p:sp>
          <p:nvSpPr>
            <p:cNvPr id="3" name="五边形 2"/>
            <p:cNvSpPr/>
            <p:nvPr userDrawn="1"/>
          </p:nvSpPr>
          <p:spPr>
            <a:xfrm>
              <a:off x="668338" y="252413"/>
              <a:ext cx="2584450" cy="827087"/>
            </a:xfrm>
            <a:prstGeom prst="homePlate">
              <a:avLst/>
            </a:prstGeom>
            <a:gradFill>
              <a:gsLst>
                <a:gs pos="0">
                  <a:schemeClr val="accent1"/>
                </a:gs>
                <a:gs pos="51000">
                  <a:schemeClr val="accent1"/>
                </a:gs>
                <a:gs pos="100000">
                  <a:srgbClr val="BD1529"/>
                </a:gs>
              </a:gsLst>
              <a:lin ang="18900000" scaled="0"/>
            </a:gradFill>
            <a:ln w="25400">
              <a:gradFill>
                <a:gsLst>
                  <a:gs pos="46000">
                    <a:srgbClr val="EC5668"/>
                  </a:gs>
                  <a:gs pos="100000">
                    <a:srgbClr val="CA2034"/>
                  </a:gs>
                </a:gsLst>
                <a:lin ang="7800000" scaled="0"/>
              </a:gradFill>
            </a:ln>
            <a:effectLst>
              <a:outerShdw blurRad="3175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4" name="直角三角形 3"/>
            <p:cNvSpPr/>
            <p:nvPr userDrawn="1"/>
          </p:nvSpPr>
          <p:spPr>
            <a:xfrm flipH="1">
              <a:off x="519113" y="240507"/>
              <a:ext cx="139700" cy="142082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直角三角形 4"/>
            <p:cNvSpPr/>
            <p:nvPr userDrawn="1"/>
          </p:nvSpPr>
          <p:spPr>
            <a:xfrm flipH="1" flipV="1">
              <a:off x="519113" y="949324"/>
              <a:ext cx="139700" cy="14605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文本框 32"/>
            <p:cNvSpPr txBox="1"/>
            <p:nvPr userDrawn="1"/>
          </p:nvSpPr>
          <p:spPr>
            <a:xfrm>
              <a:off x="871340" y="377826"/>
              <a:ext cx="17458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>
                  <a:solidFill>
                    <a:schemeClr val="bg1"/>
                  </a:solidFill>
                  <a:effectLst>
                    <a:outerShdw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文鼎CS大黑" panose="02010609010101010101" pitchFamily="49" charset="-122"/>
                </a:rPr>
                <a:t>个人简介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3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/>
        </p:bld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82588"/>
            <a:ext cx="12192000" cy="566737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521494" y="239291"/>
            <a:ext cx="2733675" cy="854867"/>
            <a:chOff x="1055440" y="3573016"/>
            <a:chExt cx="2733675" cy="854867"/>
          </a:xfrm>
        </p:grpSpPr>
        <p:sp>
          <p:nvSpPr>
            <p:cNvPr id="10" name="五边形 9"/>
            <p:cNvSpPr/>
            <p:nvPr userDrawn="1"/>
          </p:nvSpPr>
          <p:spPr>
            <a:xfrm>
              <a:off x="1204665" y="3584922"/>
              <a:ext cx="2584450" cy="827087"/>
            </a:xfrm>
            <a:prstGeom prst="homePlate">
              <a:avLst/>
            </a:prstGeom>
            <a:gradFill>
              <a:gsLst>
                <a:gs pos="0">
                  <a:schemeClr val="accent2"/>
                </a:gs>
                <a:gs pos="51000">
                  <a:schemeClr val="accent2">
                    <a:lumMod val="40000"/>
                    <a:lumOff val="60000"/>
                  </a:schemeClr>
                </a:gs>
                <a:gs pos="100000">
                  <a:srgbClr val="DF9603"/>
                </a:gs>
              </a:gsLst>
              <a:lin ang="18900000" scaled="0"/>
            </a:gradFill>
            <a:ln w="25400">
              <a:gradFill>
                <a:gsLst>
                  <a:gs pos="46000">
                    <a:srgbClr val="FDDD67"/>
                  </a:gs>
                  <a:gs pos="100000">
                    <a:srgbClr val="E8AF30"/>
                  </a:gs>
                </a:gsLst>
                <a:lin ang="7800000" scaled="0"/>
              </a:gradFill>
            </a:ln>
            <a:effectLst>
              <a:outerShdw blurRad="3175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直角三角形 10"/>
            <p:cNvSpPr/>
            <p:nvPr userDrawn="1"/>
          </p:nvSpPr>
          <p:spPr>
            <a:xfrm flipH="1">
              <a:off x="1055440" y="3573016"/>
              <a:ext cx="139700" cy="14208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 flipV="1">
              <a:off x="1055440" y="4281833"/>
              <a:ext cx="139700" cy="14605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文本框 32"/>
            <p:cNvSpPr txBox="1"/>
            <p:nvPr userDrawn="1"/>
          </p:nvSpPr>
          <p:spPr>
            <a:xfrm>
              <a:off x="1407667" y="3710335"/>
              <a:ext cx="17458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>
                  <a:solidFill>
                    <a:schemeClr val="bg1"/>
                  </a:solidFill>
                  <a:effectLst>
                    <a:outerShdw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文鼎CS大黑" panose="02010609010101010101" pitchFamily="49" charset="-122"/>
                </a:rPr>
                <a:t>岗位理解</a:t>
              </a:r>
            </a:p>
          </p:txBody>
        </p:sp>
      </p:grpSp>
      <p:sp>
        <p:nvSpPr>
          <p:cNvPr id="15" name="椭圆 14"/>
          <p:cNvSpPr/>
          <p:nvPr userDrawn="1"/>
        </p:nvSpPr>
        <p:spPr>
          <a:xfrm>
            <a:off x="11356975" y="479425"/>
            <a:ext cx="360363" cy="360363"/>
          </a:xfrm>
          <a:prstGeom prst="ellipse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12513" y="490538"/>
            <a:ext cx="649287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fld id="{16E9C7D0-0808-464F-81E6-35BE64A8E2A4}" type="slidenum">
              <a:rPr lang="zh-CN" altLang="en-US" sz="16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en-US" altLang="zh-CN" sz="16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3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/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82588"/>
            <a:ext cx="12192000" cy="566737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21494" y="239291"/>
            <a:ext cx="2733675" cy="854867"/>
            <a:chOff x="1055440" y="3573016"/>
            <a:chExt cx="2733675" cy="854867"/>
          </a:xfrm>
        </p:grpSpPr>
        <p:sp>
          <p:nvSpPr>
            <p:cNvPr id="10" name="五边形 9"/>
            <p:cNvSpPr/>
            <p:nvPr userDrawn="1"/>
          </p:nvSpPr>
          <p:spPr>
            <a:xfrm>
              <a:off x="1204665" y="3584922"/>
              <a:ext cx="2584450" cy="827087"/>
            </a:xfrm>
            <a:prstGeom prst="homePlat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18900000" scaled="0"/>
            </a:gradFill>
            <a:ln w="25400">
              <a:gradFill>
                <a:gsLst>
                  <a:gs pos="4600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175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直角三角形 10"/>
            <p:cNvSpPr/>
            <p:nvPr userDrawn="1"/>
          </p:nvSpPr>
          <p:spPr>
            <a:xfrm flipH="1">
              <a:off x="1055440" y="3573016"/>
              <a:ext cx="139700" cy="142082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 flipV="1">
              <a:off x="1055440" y="4281833"/>
              <a:ext cx="139700" cy="14605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文本框 32"/>
            <p:cNvSpPr txBox="1"/>
            <p:nvPr userDrawn="1"/>
          </p:nvSpPr>
          <p:spPr>
            <a:xfrm>
              <a:off x="1407667" y="3710335"/>
              <a:ext cx="17458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>
                  <a:solidFill>
                    <a:schemeClr val="bg1"/>
                  </a:solidFill>
                  <a:effectLst>
                    <a:outerShdw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文鼎CS大黑" panose="02010609010101010101" pitchFamily="49" charset="-122"/>
                </a:rPr>
                <a:t>竞聘优势</a:t>
              </a:r>
            </a:p>
          </p:txBody>
        </p:sp>
      </p:grpSp>
      <p:sp>
        <p:nvSpPr>
          <p:cNvPr id="14" name="椭圆 13"/>
          <p:cNvSpPr/>
          <p:nvPr userDrawn="1"/>
        </p:nvSpPr>
        <p:spPr>
          <a:xfrm>
            <a:off x="11356975" y="479425"/>
            <a:ext cx="360363" cy="360363"/>
          </a:xfrm>
          <a:prstGeom prst="ellipse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5"/>
          <p:cNvSpPr txBox="1"/>
          <p:nvPr userDrawn="1"/>
        </p:nvSpPr>
        <p:spPr>
          <a:xfrm>
            <a:off x="11212513" y="490538"/>
            <a:ext cx="649287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fld id="{16E9C7D0-0808-464F-81E6-35BE64A8E2A4}" type="slidenum">
              <a:rPr lang="zh-CN" altLang="en-US" sz="16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en-US" altLang="zh-CN" sz="16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3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/>
        </p:bld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82588"/>
            <a:ext cx="12192000" cy="566737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21494" y="239291"/>
            <a:ext cx="2733675" cy="854867"/>
            <a:chOff x="1055440" y="3573016"/>
            <a:chExt cx="2733675" cy="854867"/>
          </a:xfrm>
        </p:grpSpPr>
        <p:sp>
          <p:nvSpPr>
            <p:cNvPr id="10" name="五边形 9"/>
            <p:cNvSpPr/>
            <p:nvPr userDrawn="1"/>
          </p:nvSpPr>
          <p:spPr>
            <a:xfrm>
              <a:off x="1204665" y="3584922"/>
              <a:ext cx="2584450" cy="827087"/>
            </a:xfrm>
            <a:prstGeom prst="homePlate">
              <a:avLst/>
            </a:prstGeom>
            <a:gradFill>
              <a:gsLst>
                <a:gs pos="0">
                  <a:schemeClr val="accent4"/>
                </a:gs>
                <a:gs pos="51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18900000" scaled="0"/>
            </a:gradFill>
            <a:ln w="25400">
              <a:gradFill>
                <a:gsLst>
                  <a:gs pos="46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175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直角三角形 10"/>
            <p:cNvSpPr/>
            <p:nvPr userDrawn="1"/>
          </p:nvSpPr>
          <p:spPr>
            <a:xfrm flipH="1">
              <a:off x="1055440" y="3573016"/>
              <a:ext cx="139700" cy="142082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 flipV="1">
              <a:off x="1055440" y="4281833"/>
              <a:ext cx="139700" cy="14605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文本框 32"/>
            <p:cNvSpPr txBox="1"/>
            <p:nvPr userDrawn="1"/>
          </p:nvSpPr>
          <p:spPr>
            <a:xfrm>
              <a:off x="1407667" y="3710335"/>
              <a:ext cx="17458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>
                  <a:solidFill>
                    <a:schemeClr val="bg1"/>
                  </a:solidFill>
                  <a:effectLst>
                    <a:outerShdw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文鼎CS大黑" panose="02010609010101010101" pitchFamily="49" charset="-122"/>
                </a:rPr>
                <a:t>工作规划</a:t>
              </a:r>
            </a:p>
          </p:txBody>
        </p:sp>
      </p:grpSp>
      <p:sp>
        <p:nvSpPr>
          <p:cNvPr id="14" name="椭圆 13"/>
          <p:cNvSpPr/>
          <p:nvPr userDrawn="1"/>
        </p:nvSpPr>
        <p:spPr>
          <a:xfrm>
            <a:off x="11356975" y="479425"/>
            <a:ext cx="360363" cy="360363"/>
          </a:xfrm>
          <a:prstGeom prst="ellipse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5"/>
          <p:cNvSpPr txBox="1"/>
          <p:nvPr userDrawn="1"/>
        </p:nvSpPr>
        <p:spPr>
          <a:xfrm>
            <a:off x="11212513" y="490538"/>
            <a:ext cx="649287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fld id="{16E9C7D0-0808-464F-81E6-35BE64A8E2A4}" type="slidenum">
              <a:rPr lang="zh-CN" altLang="en-US" sz="16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en-US" altLang="zh-CN" sz="16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3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/>
        </p:bld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82588"/>
            <a:ext cx="12192000" cy="56673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五边形 3"/>
          <p:cNvSpPr/>
          <p:nvPr userDrawn="1"/>
        </p:nvSpPr>
        <p:spPr>
          <a:xfrm>
            <a:off x="668338" y="252413"/>
            <a:ext cx="2584450" cy="827087"/>
          </a:xfrm>
          <a:prstGeom prst="homePlate">
            <a:avLst/>
          </a:prstGeom>
          <a:solidFill>
            <a:srgbClr val="80A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直角三角形 4"/>
          <p:cNvSpPr/>
          <p:nvPr userDrawn="1"/>
        </p:nvSpPr>
        <p:spPr>
          <a:xfrm flipH="1">
            <a:off x="528638" y="252413"/>
            <a:ext cx="139700" cy="130175"/>
          </a:xfrm>
          <a:prstGeom prst="rtTriangle">
            <a:avLst/>
          </a:prstGeom>
          <a:solidFill>
            <a:srgbClr val="A6C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直角三角形 5"/>
          <p:cNvSpPr/>
          <p:nvPr userDrawn="1"/>
        </p:nvSpPr>
        <p:spPr>
          <a:xfrm flipH="1" flipV="1">
            <a:off x="528638" y="949325"/>
            <a:ext cx="139700" cy="130175"/>
          </a:xfrm>
          <a:prstGeom prst="rtTriangle">
            <a:avLst/>
          </a:prstGeom>
          <a:solidFill>
            <a:srgbClr val="A6C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1356975" y="479425"/>
            <a:ext cx="360363" cy="360363"/>
          </a:xfrm>
          <a:prstGeom prst="ellipse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5"/>
          <p:cNvSpPr txBox="1"/>
          <p:nvPr userDrawn="1"/>
        </p:nvSpPr>
        <p:spPr>
          <a:xfrm>
            <a:off x="11212513" y="490538"/>
            <a:ext cx="649287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fld id="{16E9C7D0-0808-464F-81E6-35BE64A8E2A4}" type="slidenum">
              <a:rPr lang="zh-CN" altLang="en-US" sz="16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en-US" altLang="zh-CN" sz="16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  <p:sp>
        <p:nvSpPr>
          <p:cNvPr id="11" name="文本框 32"/>
          <p:cNvSpPr txBox="1"/>
          <p:nvPr userDrawn="1"/>
        </p:nvSpPr>
        <p:spPr>
          <a:xfrm>
            <a:off x="893763" y="460375"/>
            <a:ext cx="16954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柱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条形图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hidden="1"/>
          <p:cNvPicPr>
            <a:picLocks noChangeAspect="1"/>
          </p:cNvPicPr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"/>
                    </a14:imgEffect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9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678273"/>
            <a:ext cx="12192000" cy="1177442"/>
            <a:chOff x="0" y="2678273"/>
            <a:chExt cx="12192000" cy="1177442"/>
          </a:xfrm>
        </p:grpSpPr>
        <p:sp>
          <p:nvSpPr>
            <p:cNvPr id="6" name="矩形 5"/>
            <p:cNvSpPr/>
            <p:nvPr/>
          </p:nvSpPr>
          <p:spPr>
            <a:xfrm>
              <a:off x="0" y="2678273"/>
              <a:ext cx="12192000" cy="1169182"/>
            </a:xfrm>
            <a:prstGeom prst="rect">
              <a:avLst/>
            </a:prstGeom>
            <a:solidFill>
              <a:schemeClr val="accent1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27848" y="2747719"/>
              <a:ext cx="655272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600" dirty="0">
                  <a:solidFill>
                    <a:schemeClr val="bg1"/>
                  </a:solidFill>
                  <a:effectLst>
                    <a:innerShdw blurRad="381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文鼎CS大黑" panose="02010609010101010101" pitchFamily="49" charset="-122"/>
                </a:rPr>
                <a:t>岗位竞选报告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818702" y="4077072"/>
            <a:ext cx="4589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目标岗位：某某部门经理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871864" y="4538737"/>
            <a:ext cx="6408712" cy="0"/>
          </a:xfrm>
          <a:prstGeom prst="line">
            <a:avLst/>
          </a:prstGeom>
          <a:ln w="4445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667808" y="4077072"/>
            <a:ext cx="35241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竞聘人： </a:t>
            </a:r>
            <a:r>
              <a:rPr lang="en-US" altLang="zh-CN"/>
              <a:t>xiazaii</a:t>
            </a:r>
            <a:endParaRPr lang="zh-CN" altLang="en-US" dirty="0"/>
          </a:p>
        </p:txBody>
      </p:sp>
      <p:pic>
        <p:nvPicPr>
          <p:cNvPr id="8" name="Picture 2" descr="D:\Alen素材库\图片素材\壁纸\097e873c4a2716b1d462255b_副本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0" r="72878" b="46870"/>
          <a:stretch>
            <a:fillRect/>
          </a:stretch>
        </p:blipFill>
        <p:spPr bwMode="auto">
          <a:xfrm>
            <a:off x="855255" y="1556792"/>
            <a:ext cx="3017338" cy="3193268"/>
          </a:xfrm>
          <a:prstGeom prst="ellipse">
            <a:avLst/>
          </a:prstGeom>
          <a:noFill/>
          <a:ln w="63500">
            <a:gradFill>
              <a:gsLst>
                <a:gs pos="0">
                  <a:schemeClr val="bg1">
                    <a:lumMod val="50000"/>
                  </a:schemeClr>
                </a:gs>
                <a:gs pos="54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2400000" scaled="0"/>
            </a:gradFill>
          </a:ln>
          <a:effectLst>
            <a:outerShdw blurRad="444500" dist="127000" dir="8100000" sx="101000" sy="101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un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8075" y="-5556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11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nodeType="withEffect" p14:presetBounceEnd="73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6" dur="3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52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9" dur="8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0" dur="8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1" dur="8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4" dur="8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5" dur="8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6" dur="8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21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12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3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17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11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3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52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9" dur="8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0" dur="8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1" dur="8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4" dur="8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5" dur="8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6" dur="8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21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12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3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17" grpId="0"/>
          <p:bldP spid="2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8"/>
          <p:cNvSpPr txBox="1">
            <a:spLocks noChangeArrowheads="1"/>
          </p:cNvSpPr>
          <p:nvPr/>
        </p:nvSpPr>
        <p:spPr bwMode="auto">
          <a:xfrm>
            <a:off x="1885298" y="3105977"/>
            <a:ext cx="10117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135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135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endParaRPr lang="zh-CN" altLang="en-US" sz="1465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1271464" y="4949053"/>
            <a:ext cx="92540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描述一下当前我们公司、部门的现在基本情况。客观的列出公司再行业所处的地位、发展状况、发展趋势等。必要时可以用表格，图表等工具来表达。下面是个图表示例，用户在做自己的图表示时，可以参考一下配色、字体等</a:t>
            </a:r>
            <a:endParaRPr lang="zh-CN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39"/>
          <p:cNvSpPr/>
          <p:nvPr/>
        </p:nvSpPr>
        <p:spPr bwMode="auto">
          <a:xfrm>
            <a:off x="1572031" y="2530244"/>
            <a:ext cx="1557867" cy="1589617"/>
          </a:xfrm>
          <a:custGeom>
            <a:avLst/>
            <a:gdLst>
              <a:gd name="T0" fmla="*/ 2147483647 w 243"/>
              <a:gd name="T1" fmla="*/ 2147483647 h 248"/>
              <a:gd name="T2" fmla="*/ 2147483647 w 243"/>
              <a:gd name="T3" fmla="*/ 2147483647 h 248"/>
              <a:gd name="T4" fmla="*/ 2147483647 w 243"/>
              <a:gd name="T5" fmla="*/ 2147483647 h 248"/>
              <a:gd name="T6" fmla="*/ 2147483647 w 243"/>
              <a:gd name="T7" fmla="*/ 2147483647 h 248"/>
              <a:gd name="T8" fmla="*/ 2147483647 w 243"/>
              <a:gd name="T9" fmla="*/ 2147483647 h 248"/>
              <a:gd name="T10" fmla="*/ 2147483647 w 243"/>
              <a:gd name="T11" fmla="*/ 2147483647 h 248"/>
              <a:gd name="T12" fmla="*/ 2147483647 w 243"/>
              <a:gd name="T13" fmla="*/ 2147483647 h 248"/>
              <a:gd name="T14" fmla="*/ 2147483647 w 243"/>
              <a:gd name="T15" fmla="*/ 0 h 248"/>
              <a:gd name="T16" fmla="*/ 0 w 243"/>
              <a:gd name="T17" fmla="*/ 2147483647 h 248"/>
              <a:gd name="T18" fmla="*/ 2147483647 w 243"/>
              <a:gd name="T19" fmla="*/ 2147483647 h 248"/>
              <a:gd name="T20" fmla="*/ 2147483647 w 243"/>
              <a:gd name="T21" fmla="*/ 2147483647 h 2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3" h="248">
                <a:moveTo>
                  <a:pt x="119" y="22"/>
                </a:moveTo>
                <a:cubicBezTo>
                  <a:pt x="175" y="22"/>
                  <a:pt x="221" y="67"/>
                  <a:pt x="221" y="124"/>
                </a:cubicBezTo>
                <a:cubicBezTo>
                  <a:pt x="221" y="181"/>
                  <a:pt x="175" y="227"/>
                  <a:pt x="119" y="227"/>
                </a:cubicBezTo>
                <a:cubicBezTo>
                  <a:pt x="119" y="227"/>
                  <a:pt x="118" y="227"/>
                  <a:pt x="118" y="227"/>
                </a:cubicBezTo>
                <a:cubicBezTo>
                  <a:pt x="118" y="248"/>
                  <a:pt x="118" y="248"/>
                  <a:pt x="118" y="248"/>
                </a:cubicBezTo>
                <a:cubicBezTo>
                  <a:pt x="118" y="248"/>
                  <a:pt x="119" y="248"/>
                  <a:pt x="119" y="248"/>
                </a:cubicBezTo>
                <a:cubicBezTo>
                  <a:pt x="187" y="248"/>
                  <a:pt x="243" y="193"/>
                  <a:pt x="243" y="124"/>
                </a:cubicBezTo>
                <a:cubicBezTo>
                  <a:pt x="243" y="55"/>
                  <a:pt x="187" y="0"/>
                  <a:pt x="119" y="0"/>
                </a:cubicBezTo>
                <a:cubicBezTo>
                  <a:pt x="63" y="0"/>
                  <a:pt x="17" y="36"/>
                  <a:pt x="0" y="85"/>
                </a:cubicBezTo>
                <a:cubicBezTo>
                  <a:pt x="21" y="92"/>
                  <a:pt x="21" y="92"/>
                  <a:pt x="21" y="92"/>
                </a:cubicBezTo>
                <a:cubicBezTo>
                  <a:pt x="35" y="51"/>
                  <a:pt x="73" y="22"/>
                  <a:pt x="119" y="22"/>
                </a:cubicBezTo>
                <a:close/>
              </a:path>
            </a:pathLst>
          </a:custGeom>
          <a:solidFill>
            <a:schemeClr val="accent2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40"/>
          <p:cNvSpPr/>
          <p:nvPr/>
        </p:nvSpPr>
        <p:spPr bwMode="auto">
          <a:xfrm>
            <a:off x="1527581" y="2259310"/>
            <a:ext cx="1871133" cy="2129367"/>
          </a:xfrm>
          <a:custGeom>
            <a:avLst/>
            <a:gdLst>
              <a:gd name="T0" fmla="*/ 2147483647 w 292"/>
              <a:gd name="T1" fmla="*/ 2147483647 h 332"/>
              <a:gd name="T2" fmla="*/ 2147483647 w 292"/>
              <a:gd name="T3" fmla="*/ 2147483647 h 332"/>
              <a:gd name="T4" fmla="*/ 2147483647 w 292"/>
              <a:gd name="T5" fmla="*/ 2147483647 h 332"/>
              <a:gd name="T6" fmla="*/ 2147483647 w 292"/>
              <a:gd name="T7" fmla="*/ 2147483647 h 332"/>
              <a:gd name="T8" fmla="*/ 2147483647 w 292"/>
              <a:gd name="T9" fmla="*/ 2147483647 h 332"/>
              <a:gd name="T10" fmla="*/ 2147483647 w 292"/>
              <a:gd name="T11" fmla="*/ 2147483647 h 332"/>
              <a:gd name="T12" fmla="*/ 2147483647 w 292"/>
              <a:gd name="T13" fmla="*/ 2147483647 h 332"/>
              <a:gd name="T14" fmla="*/ 2147483647 w 292"/>
              <a:gd name="T15" fmla="*/ 0 h 332"/>
              <a:gd name="T16" fmla="*/ 0 w 292"/>
              <a:gd name="T17" fmla="*/ 2147483647 h 332"/>
              <a:gd name="T18" fmla="*/ 2147483647 w 292"/>
              <a:gd name="T19" fmla="*/ 2147483647 h 332"/>
              <a:gd name="T20" fmla="*/ 2147483647 w 292"/>
              <a:gd name="T21" fmla="*/ 2147483647 h 3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2" h="332">
                <a:moveTo>
                  <a:pt x="126" y="21"/>
                </a:moveTo>
                <a:cubicBezTo>
                  <a:pt x="206" y="21"/>
                  <a:pt x="271" y="86"/>
                  <a:pt x="271" y="166"/>
                </a:cubicBezTo>
                <a:cubicBezTo>
                  <a:pt x="271" y="246"/>
                  <a:pt x="206" y="311"/>
                  <a:pt x="126" y="311"/>
                </a:cubicBezTo>
                <a:cubicBezTo>
                  <a:pt x="126" y="311"/>
                  <a:pt x="125" y="311"/>
                  <a:pt x="125" y="311"/>
                </a:cubicBezTo>
                <a:cubicBezTo>
                  <a:pt x="125" y="332"/>
                  <a:pt x="125" y="332"/>
                  <a:pt x="125" y="332"/>
                </a:cubicBezTo>
                <a:cubicBezTo>
                  <a:pt x="125" y="332"/>
                  <a:pt x="126" y="332"/>
                  <a:pt x="126" y="332"/>
                </a:cubicBezTo>
                <a:cubicBezTo>
                  <a:pt x="217" y="332"/>
                  <a:pt x="292" y="258"/>
                  <a:pt x="292" y="166"/>
                </a:cubicBezTo>
                <a:cubicBezTo>
                  <a:pt x="292" y="74"/>
                  <a:pt x="217" y="0"/>
                  <a:pt x="126" y="0"/>
                </a:cubicBezTo>
                <a:cubicBezTo>
                  <a:pt x="76" y="0"/>
                  <a:pt x="31" y="22"/>
                  <a:pt x="0" y="57"/>
                </a:cubicBezTo>
                <a:cubicBezTo>
                  <a:pt x="16" y="71"/>
                  <a:pt x="16" y="71"/>
                  <a:pt x="16" y="71"/>
                </a:cubicBezTo>
                <a:cubicBezTo>
                  <a:pt x="43" y="40"/>
                  <a:pt x="82" y="21"/>
                  <a:pt x="126" y="21"/>
                </a:cubicBezTo>
                <a:close/>
              </a:path>
            </a:pathLst>
          </a:custGeom>
          <a:solidFill>
            <a:schemeClr val="accent3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41"/>
          <p:cNvSpPr/>
          <p:nvPr/>
        </p:nvSpPr>
        <p:spPr bwMode="auto">
          <a:xfrm>
            <a:off x="2183747" y="2669944"/>
            <a:ext cx="806451" cy="1316567"/>
          </a:xfrm>
          <a:custGeom>
            <a:avLst/>
            <a:gdLst>
              <a:gd name="T0" fmla="*/ 2147483647 w 126"/>
              <a:gd name="T1" fmla="*/ 2147483647 h 205"/>
              <a:gd name="T2" fmla="*/ 2147483647 w 126"/>
              <a:gd name="T3" fmla="*/ 2147483647 h 205"/>
              <a:gd name="T4" fmla="*/ 2147483647 w 126"/>
              <a:gd name="T5" fmla="*/ 2147483647 h 205"/>
              <a:gd name="T6" fmla="*/ 2147483647 w 126"/>
              <a:gd name="T7" fmla="*/ 2147483647 h 205"/>
              <a:gd name="T8" fmla="*/ 2147483647 w 126"/>
              <a:gd name="T9" fmla="*/ 2147483647 h 205"/>
              <a:gd name="T10" fmla="*/ 2147483647 w 126"/>
              <a:gd name="T11" fmla="*/ 2147483647 h 205"/>
              <a:gd name="T12" fmla="*/ 2147483647 w 126"/>
              <a:gd name="T13" fmla="*/ 2147483647 h 205"/>
              <a:gd name="T14" fmla="*/ 2147483647 w 126"/>
              <a:gd name="T15" fmla="*/ 0 h 205"/>
              <a:gd name="T16" fmla="*/ 0 w 126"/>
              <a:gd name="T17" fmla="*/ 2147483647 h 205"/>
              <a:gd name="T18" fmla="*/ 2147483647 w 126"/>
              <a:gd name="T19" fmla="*/ 2147483647 h 205"/>
              <a:gd name="T20" fmla="*/ 2147483647 w 126"/>
              <a:gd name="T21" fmla="*/ 2147483647 h 2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6" h="205">
                <a:moveTo>
                  <a:pt x="24" y="21"/>
                </a:moveTo>
                <a:cubicBezTo>
                  <a:pt x="68" y="21"/>
                  <a:pt x="105" y="57"/>
                  <a:pt x="105" y="102"/>
                </a:cubicBezTo>
                <a:cubicBezTo>
                  <a:pt x="105" y="147"/>
                  <a:pt x="68" y="183"/>
                  <a:pt x="24" y="183"/>
                </a:cubicBezTo>
                <a:cubicBezTo>
                  <a:pt x="24" y="183"/>
                  <a:pt x="24" y="183"/>
                  <a:pt x="23" y="183"/>
                </a:cubicBezTo>
                <a:cubicBezTo>
                  <a:pt x="23" y="205"/>
                  <a:pt x="23" y="205"/>
                  <a:pt x="23" y="205"/>
                </a:cubicBezTo>
                <a:cubicBezTo>
                  <a:pt x="23" y="205"/>
                  <a:pt x="24" y="205"/>
                  <a:pt x="24" y="205"/>
                </a:cubicBezTo>
                <a:cubicBezTo>
                  <a:pt x="80" y="205"/>
                  <a:pt x="126" y="159"/>
                  <a:pt x="126" y="102"/>
                </a:cubicBezTo>
                <a:cubicBezTo>
                  <a:pt x="126" y="45"/>
                  <a:pt x="80" y="0"/>
                  <a:pt x="24" y="0"/>
                </a:cubicBezTo>
                <a:cubicBezTo>
                  <a:pt x="16" y="0"/>
                  <a:pt x="8" y="0"/>
                  <a:pt x="0" y="2"/>
                </a:cubicBezTo>
                <a:cubicBezTo>
                  <a:pt x="5" y="23"/>
                  <a:pt x="5" y="23"/>
                  <a:pt x="5" y="23"/>
                </a:cubicBezTo>
                <a:cubicBezTo>
                  <a:pt x="11" y="22"/>
                  <a:pt x="17" y="21"/>
                  <a:pt x="24" y="21"/>
                </a:cubicBezTo>
                <a:close/>
              </a:path>
            </a:pathLst>
          </a:custGeom>
          <a:solidFill>
            <a:schemeClr val="accent5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42"/>
          <p:cNvSpPr/>
          <p:nvPr/>
        </p:nvSpPr>
        <p:spPr bwMode="auto">
          <a:xfrm>
            <a:off x="1404814" y="2394777"/>
            <a:ext cx="1860551" cy="1860551"/>
          </a:xfrm>
          <a:custGeom>
            <a:avLst/>
            <a:gdLst>
              <a:gd name="T0" fmla="*/ 2147483647 w 290"/>
              <a:gd name="T1" fmla="*/ 2147483647 h 290"/>
              <a:gd name="T2" fmla="*/ 2147483647 w 290"/>
              <a:gd name="T3" fmla="*/ 2147483647 h 290"/>
              <a:gd name="T4" fmla="*/ 2147483647 w 290"/>
              <a:gd name="T5" fmla="*/ 2147483647 h 290"/>
              <a:gd name="T6" fmla="*/ 2147483647 w 290"/>
              <a:gd name="T7" fmla="*/ 2147483647 h 290"/>
              <a:gd name="T8" fmla="*/ 2147483647 w 290"/>
              <a:gd name="T9" fmla="*/ 2147483647 h 290"/>
              <a:gd name="T10" fmla="*/ 2147483647 w 290"/>
              <a:gd name="T11" fmla="*/ 2147483647 h 290"/>
              <a:gd name="T12" fmla="*/ 2147483647 w 290"/>
              <a:gd name="T13" fmla="*/ 2147483647 h 290"/>
              <a:gd name="T14" fmla="*/ 2147483647 w 290"/>
              <a:gd name="T15" fmla="*/ 2147483647 h 290"/>
              <a:gd name="T16" fmla="*/ 2147483647 w 290"/>
              <a:gd name="T17" fmla="*/ 0 h 290"/>
              <a:gd name="T18" fmla="*/ 0 w 290"/>
              <a:gd name="T19" fmla="*/ 2147483647 h 290"/>
              <a:gd name="T20" fmla="*/ 2147483647 w 290"/>
              <a:gd name="T21" fmla="*/ 2147483647 h 290"/>
              <a:gd name="T22" fmla="*/ 2147483647 w 290"/>
              <a:gd name="T23" fmla="*/ 2147483647 h 290"/>
              <a:gd name="T24" fmla="*/ 2147483647 w 290"/>
              <a:gd name="T25" fmla="*/ 2147483647 h 29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0" h="290">
                <a:moveTo>
                  <a:pt x="20" y="145"/>
                </a:moveTo>
                <a:cubicBezTo>
                  <a:pt x="20" y="76"/>
                  <a:pt x="76" y="21"/>
                  <a:pt x="145" y="21"/>
                </a:cubicBezTo>
                <a:cubicBezTo>
                  <a:pt x="213" y="21"/>
                  <a:pt x="269" y="76"/>
                  <a:pt x="269" y="145"/>
                </a:cubicBezTo>
                <a:cubicBezTo>
                  <a:pt x="269" y="214"/>
                  <a:pt x="213" y="269"/>
                  <a:pt x="145" y="269"/>
                </a:cubicBezTo>
                <a:cubicBezTo>
                  <a:pt x="145" y="269"/>
                  <a:pt x="144" y="269"/>
                  <a:pt x="144" y="269"/>
                </a:cubicBezTo>
                <a:cubicBezTo>
                  <a:pt x="144" y="290"/>
                  <a:pt x="144" y="290"/>
                  <a:pt x="144" y="290"/>
                </a:cubicBezTo>
                <a:cubicBezTo>
                  <a:pt x="144" y="290"/>
                  <a:pt x="145" y="290"/>
                  <a:pt x="145" y="290"/>
                </a:cubicBezTo>
                <a:cubicBezTo>
                  <a:pt x="225" y="290"/>
                  <a:pt x="290" y="225"/>
                  <a:pt x="290" y="145"/>
                </a:cubicBezTo>
                <a:cubicBezTo>
                  <a:pt x="290" y="65"/>
                  <a:pt x="225" y="0"/>
                  <a:pt x="145" y="0"/>
                </a:cubicBezTo>
                <a:cubicBezTo>
                  <a:pt x="64" y="0"/>
                  <a:pt x="0" y="65"/>
                  <a:pt x="0" y="145"/>
                </a:cubicBezTo>
                <a:cubicBezTo>
                  <a:pt x="0" y="151"/>
                  <a:pt x="0" y="157"/>
                  <a:pt x="1" y="163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1" y="155"/>
                  <a:pt x="20" y="150"/>
                  <a:pt x="20" y="145"/>
                </a:cubicBezTo>
                <a:close/>
              </a:path>
            </a:pathLst>
          </a:custGeom>
          <a:solidFill>
            <a:schemeClr val="accent4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3"/>
          <p:cNvSpPr/>
          <p:nvPr/>
        </p:nvSpPr>
        <p:spPr bwMode="auto">
          <a:xfrm>
            <a:off x="6319714" y="2530243"/>
            <a:ext cx="1598084" cy="1551517"/>
          </a:xfrm>
          <a:custGeom>
            <a:avLst/>
            <a:gdLst>
              <a:gd name="T0" fmla="*/ 2147483647 w 249"/>
              <a:gd name="T1" fmla="*/ 2147483647 h 242"/>
              <a:gd name="T2" fmla="*/ 2147483647 w 249"/>
              <a:gd name="T3" fmla="*/ 2147483647 h 242"/>
              <a:gd name="T4" fmla="*/ 2147483647 w 249"/>
              <a:gd name="T5" fmla="*/ 2147483647 h 242"/>
              <a:gd name="T6" fmla="*/ 2147483647 w 249"/>
              <a:gd name="T7" fmla="*/ 2147483647 h 242"/>
              <a:gd name="T8" fmla="*/ 2147483647 w 249"/>
              <a:gd name="T9" fmla="*/ 2147483647 h 242"/>
              <a:gd name="T10" fmla="*/ 2147483647 w 249"/>
              <a:gd name="T11" fmla="*/ 2147483647 h 242"/>
              <a:gd name="T12" fmla="*/ 2147483647 w 249"/>
              <a:gd name="T13" fmla="*/ 0 h 242"/>
              <a:gd name="T14" fmla="*/ 0 w 249"/>
              <a:gd name="T15" fmla="*/ 2147483647 h 242"/>
              <a:gd name="T16" fmla="*/ 2147483647 w 249"/>
              <a:gd name="T17" fmla="*/ 2147483647 h 242"/>
              <a:gd name="T18" fmla="*/ 2147483647 w 249"/>
              <a:gd name="T19" fmla="*/ 2147483647 h 242"/>
              <a:gd name="T20" fmla="*/ 2147483647 w 249"/>
              <a:gd name="T21" fmla="*/ 2147483647 h 2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9" h="242">
                <a:moveTo>
                  <a:pt x="22" y="124"/>
                </a:moveTo>
                <a:cubicBezTo>
                  <a:pt x="22" y="67"/>
                  <a:pt x="68" y="22"/>
                  <a:pt x="124" y="22"/>
                </a:cubicBezTo>
                <a:cubicBezTo>
                  <a:pt x="181" y="22"/>
                  <a:pt x="227" y="67"/>
                  <a:pt x="227" y="124"/>
                </a:cubicBezTo>
                <a:cubicBezTo>
                  <a:pt x="227" y="124"/>
                  <a:pt x="227" y="124"/>
                  <a:pt x="227" y="124"/>
                </a:cubicBezTo>
                <a:cubicBezTo>
                  <a:pt x="249" y="124"/>
                  <a:pt x="249" y="124"/>
                  <a:pt x="249" y="124"/>
                </a:cubicBezTo>
                <a:cubicBezTo>
                  <a:pt x="249" y="124"/>
                  <a:pt x="249" y="124"/>
                  <a:pt x="249" y="124"/>
                </a:cubicBezTo>
                <a:cubicBezTo>
                  <a:pt x="249" y="55"/>
                  <a:pt x="193" y="0"/>
                  <a:pt x="124" y="0"/>
                </a:cubicBezTo>
                <a:cubicBezTo>
                  <a:pt x="56" y="0"/>
                  <a:pt x="0" y="55"/>
                  <a:pt x="0" y="124"/>
                </a:cubicBezTo>
                <a:cubicBezTo>
                  <a:pt x="0" y="179"/>
                  <a:pt x="36" y="226"/>
                  <a:pt x="86" y="242"/>
                </a:cubicBezTo>
                <a:cubicBezTo>
                  <a:pt x="92" y="222"/>
                  <a:pt x="92" y="222"/>
                  <a:pt x="92" y="222"/>
                </a:cubicBezTo>
                <a:cubicBezTo>
                  <a:pt x="51" y="208"/>
                  <a:pt x="22" y="170"/>
                  <a:pt x="22" y="124"/>
                </a:cubicBezTo>
                <a:close/>
              </a:path>
            </a:pathLst>
          </a:custGeom>
          <a:solidFill>
            <a:schemeClr val="accent2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4"/>
          <p:cNvSpPr/>
          <p:nvPr/>
        </p:nvSpPr>
        <p:spPr bwMode="auto">
          <a:xfrm>
            <a:off x="6186365" y="2394776"/>
            <a:ext cx="1860549" cy="1636184"/>
          </a:xfrm>
          <a:custGeom>
            <a:avLst/>
            <a:gdLst>
              <a:gd name="T0" fmla="*/ 2147483647 w 290"/>
              <a:gd name="T1" fmla="*/ 2147483647 h 255"/>
              <a:gd name="T2" fmla="*/ 2147483647 w 290"/>
              <a:gd name="T3" fmla="*/ 2147483647 h 255"/>
              <a:gd name="T4" fmla="*/ 2147483647 w 290"/>
              <a:gd name="T5" fmla="*/ 2147483647 h 255"/>
              <a:gd name="T6" fmla="*/ 2147483647 w 290"/>
              <a:gd name="T7" fmla="*/ 2147483647 h 255"/>
              <a:gd name="T8" fmla="*/ 2147483647 w 290"/>
              <a:gd name="T9" fmla="*/ 2147483647 h 255"/>
              <a:gd name="T10" fmla="*/ 2147483647 w 290"/>
              <a:gd name="T11" fmla="*/ 2147483647 h 255"/>
              <a:gd name="T12" fmla="*/ 2147483647 w 290"/>
              <a:gd name="T13" fmla="*/ 0 h 255"/>
              <a:gd name="T14" fmla="*/ 0 w 290"/>
              <a:gd name="T15" fmla="*/ 2147483647 h 255"/>
              <a:gd name="T16" fmla="*/ 2147483647 w 290"/>
              <a:gd name="T17" fmla="*/ 2147483647 h 255"/>
              <a:gd name="T18" fmla="*/ 2147483647 w 290"/>
              <a:gd name="T19" fmla="*/ 2147483647 h 255"/>
              <a:gd name="T20" fmla="*/ 2147483647 w 290"/>
              <a:gd name="T21" fmla="*/ 2147483647 h 2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" h="255">
                <a:moveTo>
                  <a:pt x="21" y="145"/>
                </a:moveTo>
                <a:cubicBezTo>
                  <a:pt x="21" y="76"/>
                  <a:pt x="77" y="21"/>
                  <a:pt x="145" y="21"/>
                </a:cubicBezTo>
                <a:cubicBezTo>
                  <a:pt x="214" y="21"/>
                  <a:pt x="270" y="76"/>
                  <a:pt x="270" y="145"/>
                </a:cubicBezTo>
                <a:cubicBezTo>
                  <a:pt x="270" y="145"/>
                  <a:pt x="270" y="145"/>
                  <a:pt x="270" y="145"/>
                </a:cubicBezTo>
                <a:cubicBezTo>
                  <a:pt x="290" y="145"/>
                  <a:pt x="290" y="145"/>
                  <a:pt x="290" y="145"/>
                </a:cubicBezTo>
                <a:cubicBezTo>
                  <a:pt x="290" y="145"/>
                  <a:pt x="290" y="145"/>
                  <a:pt x="290" y="145"/>
                </a:cubicBezTo>
                <a:cubicBezTo>
                  <a:pt x="290" y="65"/>
                  <a:pt x="225" y="0"/>
                  <a:pt x="145" y="0"/>
                </a:cubicBezTo>
                <a:cubicBezTo>
                  <a:pt x="65" y="0"/>
                  <a:pt x="0" y="65"/>
                  <a:pt x="0" y="145"/>
                </a:cubicBezTo>
                <a:cubicBezTo>
                  <a:pt x="0" y="189"/>
                  <a:pt x="20" y="228"/>
                  <a:pt x="50" y="255"/>
                </a:cubicBezTo>
                <a:cubicBezTo>
                  <a:pt x="64" y="239"/>
                  <a:pt x="64" y="239"/>
                  <a:pt x="64" y="239"/>
                </a:cubicBezTo>
                <a:cubicBezTo>
                  <a:pt x="38" y="216"/>
                  <a:pt x="21" y="183"/>
                  <a:pt x="21" y="145"/>
                </a:cubicBezTo>
                <a:close/>
              </a:path>
            </a:pathLst>
          </a:custGeom>
          <a:solidFill>
            <a:schemeClr val="accent4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5"/>
          <p:cNvSpPr/>
          <p:nvPr/>
        </p:nvSpPr>
        <p:spPr bwMode="auto">
          <a:xfrm>
            <a:off x="6050898" y="2259311"/>
            <a:ext cx="2129367" cy="1310217"/>
          </a:xfrm>
          <a:custGeom>
            <a:avLst/>
            <a:gdLst>
              <a:gd name="T0" fmla="*/ 2147483647 w 332"/>
              <a:gd name="T1" fmla="*/ 2147483647 h 204"/>
              <a:gd name="T2" fmla="*/ 2147483647 w 332"/>
              <a:gd name="T3" fmla="*/ 2147483647 h 204"/>
              <a:gd name="T4" fmla="*/ 2147483647 w 332"/>
              <a:gd name="T5" fmla="*/ 2147483647 h 204"/>
              <a:gd name="T6" fmla="*/ 2147483647 w 332"/>
              <a:gd name="T7" fmla="*/ 2147483647 h 204"/>
              <a:gd name="T8" fmla="*/ 2147483647 w 332"/>
              <a:gd name="T9" fmla="*/ 2147483647 h 204"/>
              <a:gd name="T10" fmla="*/ 2147483647 w 332"/>
              <a:gd name="T11" fmla="*/ 2147483647 h 204"/>
              <a:gd name="T12" fmla="*/ 2147483647 w 332"/>
              <a:gd name="T13" fmla="*/ 0 h 204"/>
              <a:gd name="T14" fmla="*/ 0 w 332"/>
              <a:gd name="T15" fmla="*/ 2147483647 h 204"/>
              <a:gd name="T16" fmla="*/ 2147483647 w 332"/>
              <a:gd name="T17" fmla="*/ 2147483647 h 204"/>
              <a:gd name="T18" fmla="*/ 2147483647 w 332"/>
              <a:gd name="T19" fmla="*/ 2147483647 h 204"/>
              <a:gd name="T20" fmla="*/ 2147483647 w 332"/>
              <a:gd name="T21" fmla="*/ 2147483647 h 2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2" h="204">
                <a:moveTo>
                  <a:pt x="21" y="166"/>
                </a:moveTo>
                <a:cubicBezTo>
                  <a:pt x="21" y="86"/>
                  <a:pt x="86" y="21"/>
                  <a:pt x="166" y="21"/>
                </a:cubicBezTo>
                <a:cubicBezTo>
                  <a:pt x="246" y="21"/>
                  <a:pt x="311" y="86"/>
                  <a:pt x="311" y="166"/>
                </a:cubicBezTo>
                <a:cubicBezTo>
                  <a:pt x="311" y="166"/>
                  <a:pt x="311" y="166"/>
                  <a:pt x="311" y="166"/>
                </a:cubicBezTo>
                <a:cubicBezTo>
                  <a:pt x="332" y="166"/>
                  <a:pt x="332" y="166"/>
                  <a:pt x="332" y="166"/>
                </a:cubicBezTo>
                <a:cubicBezTo>
                  <a:pt x="332" y="166"/>
                  <a:pt x="332" y="166"/>
                  <a:pt x="332" y="166"/>
                </a:cubicBezTo>
                <a:cubicBezTo>
                  <a:pt x="332" y="74"/>
                  <a:pt x="258" y="0"/>
                  <a:pt x="166" y="0"/>
                </a:cubicBezTo>
                <a:cubicBezTo>
                  <a:pt x="75" y="0"/>
                  <a:pt x="0" y="74"/>
                  <a:pt x="0" y="166"/>
                </a:cubicBezTo>
                <a:cubicBezTo>
                  <a:pt x="0" y="179"/>
                  <a:pt x="2" y="192"/>
                  <a:pt x="4" y="204"/>
                </a:cubicBezTo>
                <a:cubicBezTo>
                  <a:pt x="25" y="199"/>
                  <a:pt x="25" y="199"/>
                  <a:pt x="25" y="199"/>
                </a:cubicBezTo>
                <a:cubicBezTo>
                  <a:pt x="23" y="188"/>
                  <a:pt x="21" y="177"/>
                  <a:pt x="21" y="166"/>
                </a:cubicBezTo>
                <a:close/>
              </a:path>
            </a:pathLst>
          </a:custGeom>
          <a:solidFill>
            <a:schemeClr val="accent3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56"/>
          <p:cNvSpPr/>
          <p:nvPr/>
        </p:nvSpPr>
        <p:spPr bwMode="auto">
          <a:xfrm>
            <a:off x="6461532" y="2669944"/>
            <a:ext cx="1316567" cy="1316567"/>
          </a:xfrm>
          <a:custGeom>
            <a:avLst/>
            <a:gdLst>
              <a:gd name="T0" fmla="*/ 2147483647 w 205"/>
              <a:gd name="T1" fmla="*/ 2147483647 h 205"/>
              <a:gd name="T2" fmla="*/ 2147483647 w 205"/>
              <a:gd name="T3" fmla="*/ 2147483647 h 205"/>
              <a:gd name="T4" fmla="*/ 2147483647 w 205"/>
              <a:gd name="T5" fmla="*/ 2147483647 h 205"/>
              <a:gd name="T6" fmla="*/ 2147483647 w 205"/>
              <a:gd name="T7" fmla="*/ 2147483647 h 205"/>
              <a:gd name="T8" fmla="*/ 2147483647 w 205"/>
              <a:gd name="T9" fmla="*/ 2147483647 h 205"/>
              <a:gd name="T10" fmla="*/ 2147483647 w 205"/>
              <a:gd name="T11" fmla="*/ 2147483647 h 205"/>
              <a:gd name="T12" fmla="*/ 2147483647 w 205"/>
              <a:gd name="T13" fmla="*/ 2147483647 h 205"/>
              <a:gd name="T14" fmla="*/ 2147483647 w 205"/>
              <a:gd name="T15" fmla="*/ 0 h 205"/>
              <a:gd name="T16" fmla="*/ 0 w 205"/>
              <a:gd name="T17" fmla="*/ 2147483647 h 205"/>
              <a:gd name="T18" fmla="*/ 2147483647 w 205"/>
              <a:gd name="T19" fmla="*/ 2147483647 h 205"/>
              <a:gd name="T20" fmla="*/ 2147483647 w 205"/>
              <a:gd name="T21" fmla="*/ 2147483647 h 205"/>
              <a:gd name="T22" fmla="*/ 2147483647 w 205"/>
              <a:gd name="T23" fmla="*/ 2147483647 h 205"/>
              <a:gd name="T24" fmla="*/ 2147483647 w 205"/>
              <a:gd name="T25" fmla="*/ 2147483647 h 2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5" h="205">
                <a:moveTo>
                  <a:pt x="102" y="183"/>
                </a:moveTo>
                <a:cubicBezTo>
                  <a:pt x="58" y="183"/>
                  <a:pt x="21" y="147"/>
                  <a:pt x="21" y="102"/>
                </a:cubicBezTo>
                <a:cubicBezTo>
                  <a:pt x="21" y="57"/>
                  <a:pt x="58" y="21"/>
                  <a:pt x="102" y="21"/>
                </a:cubicBezTo>
                <a:cubicBezTo>
                  <a:pt x="147" y="21"/>
                  <a:pt x="183" y="57"/>
                  <a:pt x="183" y="102"/>
                </a:cubicBezTo>
                <a:cubicBezTo>
                  <a:pt x="183" y="102"/>
                  <a:pt x="183" y="102"/>
                  <a:pt x="183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45"/>
                  <a:pt x="159" y="0"/>
                  <a:pt x="102" y="0"/>
                </a:cubicBezTo>
                <a:cubicBezTo>
                  <a:pt x="46" y="0"/>
                  <a:pt x="0" y="45"/>
                  <a:pt x="0" y="102"/>
                </a:cubicBezTo>
                <a:cubicBezTo>
                  <a:pt x="0" y="159"/>
                  <a:pt x="46" y="205"/>
                  <a:pt x="102" y="205"/>
                </a:cubicBezTo>
                <a:cubicBezTo>
                  <a:pt x="106" y="205"/>
                  <a:pt x="111" y="204"/>
                  <a:pt x="115" y="204"/>
                </a:cubicBezTo>
                <a:cubicBezTo>
                  <a:pt x="112" y="182"/>
                  <a:pt x="112" y="182"/>
                  <a:pt x="112" y="182"/>
                </a:cubicBezTo>
                <a:cubicBezTo>
                  <a:pt x="109" y="183"/>
                  <a:pt x="106" y="183"/>
                  <a:pt x="102" y="183"/>
                </a:cubicBezTo>
                <a:close/>
              </a:path>
            </a:pathLst>
          </a:custGeom>
          <a:solidFill>
            <a:schemeClr val="accent5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60"/>
          <p:cNvSpPr/>
          <p:nvPr/>
        </p:nvSpPr>
        <p:spPr bwMode="auto">
          <a:xfrm>
            <a:off x="8679798" y="2521777"/>
            <a:ext cx="1557867" cy="1598084"/>
          </a:xfrm>
          <a:custGeom>
            <a:avLst/>
            <a:gdLst>
              <a:gd name="T0" fmla="*/ 2147483647 w 243"/>
              <a:gd name="T1" fmla="*/ 2147483647 h 249"/>
              <a:gd name="T2" fmla="*/ 2147483647 w 243"/>
              <a:gd name="T3" fmla="*/ 2147483647 h 249"/>
              <a:gd name="T4" fmla="*/ 2147483647 w 243"/>
              <a:gd name="T5" fmla="*/ 2147483647 h 249"/>
              <a:gd name="T6" fmla="*/ 2147483647 w 243"/>
              <a:gd name="T7" fmla="*/ 2147483647 h 249"/>
              <a:gd name="T8" fmla="*/ 2147483647 w 243"/>
              <a:gd name="T9" fmla="*/ 0 h 249"/>
              <a:gd name="T10" fmla="*/ 2147483647 w 243"/>
              <a:gd name="T11" fmla="*/ 0 h 249"/>
              <a:gd name="T12" fmla="*/ 2147483647 w 243"/>
              <a:gd name="T13" fmla="*/ 2147483647 h 249"/>
              <a:gd name="T14" fmla="*/ 2147483647 w 243"/>
              <a:gd name="T15" fmla="*/ 2147483647 h 249"/>
              <a:gd name="T16" fmla="*/ 2147483647 w 243"/>
              <a:gd name="T17" fmla="*/ 2147483647 h 249"/>
              <a:gd name="T18" fmla="*/ 2147483647 w 243"/>
              <a:gd name="T19" fmla="*/ 2147483647 h 249"/>
              <a:gd name="T20" fmla="*/ 2147483647 w 243"/>
              <a:gd name="T21" fmla="*/ 2147483647 h 2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3" h="249">
                <a:moveTo>
                  <a:pt x="125" y="227"/>
                </a:moveTo>
                <a:cubicBezTo>
                  <a:pt x="69" y="228"/>
                  <a:pt x="22" y="182"/>
                  <a:pt x="22" y="125"/>
                </a:cubicBezTo>
                <a:cubicBezTo>
                  <a:pt x="22" y="69"/>
                  <a:pt x="68" y="22"/>
                  <a:pt x="124" y="22"/>
                </a:cubicBezTo>
                <a:cubicBezTo>
                  <a:pt x="124" y="22"/>
                  <a:pt x="125" y="22"/>
                  <a:pt x="125" y="22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0"/>
                  <a:pt x="124" y="0"/>
                  <a:pt x="124" y="0"/>
                </a:cubicBezTo>
                <a:cubicBezTo>
                  <a:pt x="56" y="1"/>
                  <a:pt x="0" y="57"/>
                  <a:pt x="1" y="125"/>
                </a:cubicBezTo>
                <a:cubicBezTo>
                  <a:pt x="1" y="194"/>
                  <a:pt x="57" y="249"/>
                  <a:pt x="125" y="249"/>
                </a:cubicBezTo>
                <a:cubicBezTo>
                  <a:pt x="180" y="249"/>
                  <a:pt x="227" y="213"/>
                  <a:pt x="243" y="163"/>
                </a:cubicBezTo>
                <a:cubicBezTo>
                  <a:pt x="222" y="157"/>
                  <a:pt x="222" y="157"/>
                  <a:pt x="222" y="157"/>
                </a:cubicBezTo>
                <a:cubicBezTo>
                  <a:pt x="209" y="198"/>
                  <a:pt x="171" y="227"/>
                  <a:pt x="125" y="227"/>
                </a:cubicBezTo>
                <a:close/>
              </a:path>
            </a:pathLst>
          </a:custGeom>
          <a:solidFill>
            <a:schemeClr val="accent2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61"/>
          <p:cNvSpPr/>
          <p:nvPr/>
        </p:nvSpPr>
        <p:spPr bwMode="auto">
          <a:xfrm>
            <a:off x="8819498" y="2663594"/>
            <a:ext cx="1322916" cy="1322916"/>
          </a:xfrm>
          <a:custGeom>
            <a:avLst/>
            <a:gdLst>
              <a:gd name="T0" fmla="*/ 2147483647 w 206"/>
              <a:gd name="T1" fmla="*/ 2147483647 h 206"/>
              <a:gd name="T2" fmla="*/ 2147483647 w 206"/>
              <a:gd name="T3" fmla="*/ 2147483647 h 206"/>
              <a:gd name="T4" fmla="*/ 2147483647 w 206"/>
              <a:gd name="T5" fmla="*/ 2147483647 h 206"/>
              <a:gd name="T6" fmla="*/ 2147483647 w 206"/>
              <a:gd name="T7" fmla="*/ 2147483647 h 206"/>
              <a:gd name="T8" fmla="*/ 2147483647 w 206"/>
              <a:gd name="T9" fmla="*/ 2147483647 h 206"/>
              <a:gd name="T10" fmla="*/ 2147483647 w 206"/>
              <a:gd name="T11" fmla="*/ 0 h 206"/>
              <a:gd name="T12" fmla="*/ 2147483647 w 206"/>
              <a:gd name="T13" fmla="*/ 0 h 206"/>
              <a:gd name="T14" fmla="*/ 0 w 206"/>
              <a:gd name="T15" fmla="*/ 2147483647 h 206"/>
              <a:gd name="T16" fmla="*/ 2147483647 w 206"/>
              <a:gd name="T17" fmla="*/ 2147483647 h 206"/>
              <a:gd name="T18" fmla="*/ 2147483647 w 206"/>
              <a:gd name="T19" fmla="*/ 2147483647 h 206"/>
              <a:gd name="T20" fmla="*/ 2147483647 w 206"/>
              <a:gd name="T21" fmla="*/ 2147483647 h 206"/>
              <a:gd name="T22" fmla="*/ 2147483647 w 206"/>
              <a:gd name="T23" fmla="*/ 2147483647 h 206"/>
              <a:gd name="T24" fmla="*/ 2147483647 w 206"/>
              <a:gd name="T25" fmla="*/ 2147483647 h 2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6" h="206">
                <a:moveTo>
                  <a:pt x="184" y="102"/>
                </a:moveTo>
                <a:cubicBezTo>
                  <a:pt x="184" y="147"/>
                  <a:pt x="148" y="183"/>
                  <a:pt x="103" y="184"/>
                </a:cubicBezTo>
                <a:cubicBezTo>
                  <a:pt x="59" y="184"/>
                  <a:pt x="22" y="148"/>
                  <a:pt x="22" y="103"/>
                </a:cubicBezTo>
                <a:cubicBezTo>
                  <a:pt x="22" y="58"/>
                  <a:pt x="58" y="22"/>
                  <a:pt x="102" y="22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2" y="0"/>
                  <a:pt x="102" y="0"/>
                </a:cubicBezTo>
                <a:cubicBezTo>
                  <a:pt x="46" y="0"/>
                  <a:pt x="0" y="47"/>
                  <a:pt x="0" y="103"/>
                </a:cubicBezTo>
                <a:cubicBezTo>
                  <a:pt x="0" y="160"/>
                  <a:pt x="47" y="206"/>
                  <a:pt x="103" y="205"/>
                </a:cubicBezTo>
                <a:cubicBezTo>
                  <a:pt x="160" y="205"/>
                  <a:pt x="206" y="159"/>
                  <a:pt x="205" y="102"/>
                </a:cubicBezTo>
                <a:cubicBezTo>
                  <a:pt x="205" y="94"/>
                  <a:pt x="204" y="86"/>
                  <a:pt x="203" y="79"/>
                </a:cubicBezTo>
                <a:cubicBezTo>
                  <a:pt x="182" y="84"/>
                  <a:pt x="182" y="84"/>
                  <a:pt x="182" y="84"/>
                </a:cubicBezTo>
                <a:cubicBezTo>
                  <a:pt x="183" y="90"/>
                  <a:pt x="184" y="96"/>
                  <a:pt x="184" y="102"/>
                </a:cubicBezTo>
                <a:close/>
              </a:path>
            </a:pathLst>
          </a:custGeom>
          <a:solidFill>
            <a:schemeClr val="accent5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62"/>
          <p:cNvSpPr/>
          <p:nvPr/>
        </p:nvSpPr>
        <p:spPr bwMode="auto">
          <a:xfrm>
            <a:off x="8410981" y="2259310"/>
            <a:ext cx="1602317" cy="2129367"/>
          </a:xfrm>
          <a:custGeom>
            <a:avLst/>
            <a:gdLst>
              <a:gd name="T0" fmla="*/ 2147483647 w 250"/>
              <a:gd name="T1" fmla="*/ 2147483647 h 332"/>
              <a:gd name="T2" fmla="*/ 2147483647 w 250"/>
              <a:gd name="T3" fmla="*/ 2147483647 h 332"/>
              <a:gd name="T4" fmla="*/ 2147483647 w 250"/>
              <a:gd name="T5" fmla="*/ 2147483647 h 332"/>
              <a:gd name="T6" fmla="*/ 2147483647 w 250"/>
              <a:gd name="T7" fmla="*/ 2147483647 h 332"/>
              <a:gd name="T8" fmla="*/ 2147483647 w 250"/>
              <a:gd name="T9" fmla="*/ 0 h 332"/>
              <a:gd name="T10" fmla="*/ 2147483647 w 250"/>
              <a:gd name="T11" fmla="*/ 0 h 332"/>
              <a:gd name="T12" fmla="*/ 2147483647 w 250"/>
              <a:gd name="T13" fmla="*/ 2147483647 h 332"/>
              <a:gd name="T14" fmla="*/ 2147483647 w 250"/>
              <a:gd name="T15" fmla="*/ 2147483647 h 332"/>
              <a:gd name="T16" fmla="*/ 2147483647 w 250"/>
              <a:gd name="T17" fmla="*/ 2147483647 h 332"/>
              <a:gd name="T18" fmla="*/ 2147483647 w 250"/>
              <a:gd name="T19" fmla="*/ 2147483647 h 332"/>
              <a:gd name="T20" fmla="*/ 2147483647 w 250"/>
              <a:gd name="T21" fmla="*/ 2147483647 h 3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50" h="332">
                <a:moveTo>
                  <a:pt x="168" y="311"/>
                </a:moveTo>
                <a:cubicBezTo>
                  <a:pt x="87" y="311"/>
                  <a:pt x="22" y="247"/>
                  <a:pt x="22" y="166"/>
                </a:cubicBezTo>
                <a:cubicBezTo>
                  <a:pt x="21" y="86"/>
                  <a:pt x="86" y="21"/>
                  <a:pt x="166" y="21"/>
                </a:cubicBezTo>
                <a:cubicBezTo>
                  <a:pt x="166" y="21"/>
                  <a:pt x="166" y="21"/>
                  <a:pt x="167" y="21"/>
                </a:cubicBezTo>
                <a:cubicBezTo>
                  <a:pt x="167" y="0"/>
                  <a:pt x="167" y="0"/>
                  <a:pt x="167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74" y="0"/>
                  <a:pt x="0" y="75"/>
                  <a:pt x="1" y="167"/>
                </a:cubicBezTo>
                <a:cubicBezTo>
                  <a:pt x="1" y="258"/>
                  <a:pt x="76" y="332"/>
                  <a:pt x="168" y="332"/>
                </a:cubicBezTo>
                <a:cubicBezTo>
                  <a:pt x="197" y="332"/>
                  <a:pt x="225" y="324"/>
                  <a:pt x="250" y="310"/>
                </a:cubicBezTo>
                <a:cubicBezTo>
                  <a:pt x="239" y="292"/>
                  <a:pt x="239" y="292"/>
                  <a:pt x="239" y="292"/>
                </a:cubicBezTo>
                <a:cubicBezTo>
                  <a:pt x="218" y="304"/>
                  <a:pt x="194" y="311"/>
                  <a:pt x="168" y="311"/>
                </a:cubicBezTo>
                <a:close/>
              </a:path>
            </a:pathLst>
          </a:custGeom>
          <a:solidFill>
            <a:schemeClr val="accent3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63"/>
          <p:cNvSpPr/>
          <p:nvPr/>
        </p:nvSpPr>
        <p:spPr bwMode="auto">
          <a:xfrm>
            <a:off x="8544332" y="2394777"/>
            <a:ext cx="1655233" cy="1860551"/>
          </a:xfrm>
          <a:custGeom>
            <a:avLst/>
            <a:gdLst>
              <a:gd name="T0" fmla="*/ 2147483647 w 258"/>
              <a:gd name="T1" fmla="*/ 2147483647 h 290"/>
              <a:gd name="T2" fmla="*/ 2147483647 w 258"/>
              <a:gd name="T3" fmla="*/ 2147483647 h 290"/>
              <a:gd name="T4" fmla="*/ 2147483647 w 258"/>
              <a:gd name="T5" fmla="*/ 2147483647 h 290"/>
              <a:gd name="T6" fmla="*/ 2147483647 w 258"/>
              <a:gd name="T7" fmla="*/ 2147483647 h 290"/>
              <a:gd name="T8" fmla="*/ 2147483647 w 258"/>
              <a:gd name="T9" fmla="*/ 0 h 290"/>
              <a:gd name="T10" fmla="*/ 2147483647 w 258"/>
              <a:gd name="T11" fmla="*/ 0 h 290"/>
              <a:gd name="T12" fmla="*/ 2147483647 w 258"/>
              <a:gd name="T13" fmla="*/ 2147483647 h 290"/>
              <a:gd name="T14" fmla="*/ 2147483647 w 258"/>
              <a:gd name="T15" fmla="*/ 2147483647 h 290"/>
              <a:gd name="T16" fmla="*/ 2147483647 w 258"/>
              <a:gd name="T17" fmla="*/ 2147483647 h 290"/>
              <a:gd name="T18" fmla="*/ 2147483647 w 258"/>
              <a:gd name="T19" fmla="*/ 2147483647 h 290"/>
              <a:gd name="T20" fmla="*/ 2147483647 w 258"/>
              <a:gd name="T21" fmla="*/ 2147483647 h 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58" h="290">
                <a:moveTo>
                  <a:pt x="146" y="269"/>
                </a:moveTo>
                <a:cubicBezTo>
                  <a:pt x="78" y="269"/>
                  <a:pt x="22" y="214"/>
                  <a:pt x="22" y="145"/>
                </a:cubicBezTo>
                <a:cubicBezTo>
                  <a:pt x="21" y="77"/>
                  <a:pt x="77" y="21"/>
                  <a:pt x="145" y="20"/>
                </a:cubicBezTo>
                <a:cubicBezTo>
                  <a:pt x="145" y="20"/>
                  <a:pt x="146" y="20"/>
                  <a:pt x="146" y="2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65" y="0"/>
                  <a:pt x="0" y="65"/>
                  <a:pt x="1" y="145"/>
                </a:cubicBezTo>
                <a:cubicBezTo>
                  <a:pt x="1" y="226"/>
                  <a:pt x="66" y="290"/>
                  <a:pt x="147" y="290"/>
                </a:cubicBezTo>
                <a:cubicBezTo>
                  <a:pt x="191" y="290"/>
                  <a:pt x="231" y="269"/>
                  <a:pt x="258" y="237"/>
                </a:cubicBezTo>
                <a:cubicBezTo>
                  <a:pt x="242" y="224"/>
                  <a:pt x="242" y="224"/>
                  <a:pt x="242" y="224"/>
                </a:cubicBezTo>
                <a:cubicBezTo>
                  <a:pt x="219" y="251"/>
                  <a:pt x="185" y="269"/>
                  <a:pt x="146" y="269"/>
                </a:cubicBezTo>
                <a:close/>
              </a:path>
            </a:pathLst>
          </a:custGeom>
          <a:solidFill>
            <a:schemeClr val="accent4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46"/>
          <p:cNvSpPr/>
          <p:nvPr/>
        </p:nvSpPr>
        <p:spPr bwMode="auto">
          <a:xfrm>
            <a:off x="3929998" y="2837161"/>
            <a:ext cx="1589616" cy="1282700"/>
          </a:xfrm>
          <a:custGeom>
            <a:avLst/>
            <a:gdLst>
              <a:gd name="T0" fmla="*/ 2147483647 w 248"/>
              <a:gd name="T1" fmla="*/ 2147483647 h 200"/>
              <a:gd name="T2" fmla="*/ 2147483647 w 248"/>
              <a:gd name="T3" fmla="*/ 2147483647 h 200"/>
              <a:gd name="T4" fmla="*/ 2147483647 w 248"/>
              <a:gd name="T5" fmla="*/ 2147483647 h 200"/>
              <a:gd name="T6" fmla="*/ 2147483647 w 248"/>
              <a:gd name="T7" fmla="*/ 2147483647 h 200"/>
              <a:gd name="T8" fmla="*/ 0 w 248"/>
              <a:gd name="T9" fmla="*/ 2147483647 h 200"/>
              <a:gd name="T10" fmla="*/ 0 w 248"/>
              <a:gd name="T11" fmla="*/ 2147483647 h 200"/>
              <a:gd name="T12" fmla="*/ 2147483647 w 248"/>
              <a:gd name="T13" fmla="*/ 2147483647 h 200"/>
              <a:gd name="T14" fmla="*/ 2147483647 w 248"/>
              <a:gd name="T15" fmla="*/ 2147483647 h 200"/>
              <a:gd name="T16" fmla="*/ 2147483647 w 248"/>
              <a:gd name="T17" fmla="*/ 0 h 200"/>
              <a:gd name="T18" fmla="*/ 2147483647 w 248"/>
              <a:gd name="T19" fmla="*/ 2147483647 h 200"/>
              <a:gd name="T20" fmla="*/ 2147483647 w 248"/>
              <a:gd name="T21" fmla="*/ 2147483647 h 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8" h="200">
                <a:moveTo>
                  <a:pt x="227" y="76"/>
                </a:moveTo>
                <a:cubicBezTo>
                  <a:pt x="227" y="133"/>
                  <a:pt x="181" y="179"/>
                  <a:pt x="124" y="179"/>
                </a:cubicBezTo>
                <a:cubicBezTo>
                  <a:pt x="67" y="179"/>
                  <a:pt x="21" y="133"/>
                  <a:pt x="21" y="76"/>
                </a:cubicBezTo>
                <a:cubicBezTo>
                  <a:pt x="21" y="76"/>
                  <a:pt x="21" y="76"/>
                  <a:pt x="21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145"/>
                  <a:pt x="55" y="200"/>
                  <a:pt x="124" y="200"/>
                </a:cubicBezTo>
                <a:cubicBezTo>
                  <a:pt x="193" y="200"/>
                  <a:pt x="248" y="145"/>
                  <a:pt x="248" y="76"/>
                </a:cubicBezTo>
                <a:cubicBezTo>
                  <a:pt x="248" y="47"/>
                  <a:pt x="239" y="21"/>
                  <a:pt x="222" y="0"/>
                </a:cubicBezTo>
                <a:cubicBezTo>
                  <a:pt x="205" y="13"/>
                  <a:pt x="205" y="13"/>
                  <a:pt x="205" y="13"/>
                </a:cubicBezTo>
                <a:cubicBezTo>
                  <a:pt x="218" y="31"/>
                  <a:pt x="227" y="52"/>
                  <a:pt x="227" y="76"/>
                </a:cubicBezTo>
                <a:close/>
              </a:path>
            </a:pathLst>
          </a:custGeom>
          <a:solidFill>
            <a:schemeClr val="accent2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47"/>
          <p:cNvSpPr/>
          <p:nvPr/>
        </p:nvSpPr>
        <p:spPr bwMode="auto">
          <a:xfrm>
            <a:off x="3794531" y="2555644"/>
            <a:ext cx="1860549" cy="1699684"/>
          </a:xfrm>
          <a:custGeom>
            <a:avLst/>
            <a:gdLst>
              <a:gd name="T0" fmla="*/ 2147483647 w 290"/>
              <a:gd name="T1" fmla="*/ 2147483647 h 265"/>
              <a:gd name="T2" fmla="*/ 2147483647 w 290"/>
              <a:gd name="T3" fmla="*/ 2147483647 h 265"/>
              <a:gd name="T4" fmla="*/ 2147483647 w 290"/>
              <a:gd name="T5" fmla="*/ 2147483647 h 265"/>
              <a:gd name="T6" fmla="*/ 2147483647 w 290"/>
              <a:gd name="T7" fmla="*/ 2147483647 h 265"/>
              <a:gd name="T8" fmla="*/ 0 w 290"/>
              <a:gd name="T9" fmla="*/ 2147483647 h 265"/>
              <a:gd name="T10" fmla="*/ 0 w 290"/>
              <a:gd name="T11" fmla="*/ 2147483647 h 265"/>
              <a:gd name="T12" fmla="*/ 2147483647 w 290"/>
              <a:gd name="T13" fmla="*/ 2147483647 h 265"/>
              <a:gd name="T14" fmla="*/ 2147483647 w 290"/>
              <a:gd name="T15" fmla="*/ 2147483647 h 265"/>
              <a:gd name="T16" fmla="*/ 2147483647 w 290"/>
              <a:gd name="T17" fmla="*/ 0 h 265"/>
              <a:gd name="T18" fmla="*/ 2147483647 w 290"/>
              <a:gd name="T19" fmla="*/ 2147483647 h 265"/>
              <a:gd name="T20" fmla="*/ 2147483647 w 290"/>
              <a:gd name="T21" fmla="*/ 2147483647 h 2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" h="265">
                <a:moveTo>
                  <a:pt x="269" y="120"/>
                </a:moveTo>
                <a:cubicBezTo>
                  <a:pt x="269" y="189"/>
                  <a:pt x="214" y="244"/>
                  <a:pt x="145" y="244"/>
                </a:cubicBezTo>
                <a:cubicBezTo>
                  <a:pt x="76" y="244"/>
                  <a:pt x="21" y="189"/>
                  <a:pt x="21" y="120"/>
                </a:cubicBezTo>
                <a:cubicBezTo>
                  <a:pt x="21" y="120"/>
                  <a:pt x="21" y="120"/>
                  <a:pt x="21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200"/>
                  <a:pt x="65" y="265"/>
                  <a:pt x="145" y="265"/>
                </a:cubicBezTo>
                <a:cubicBezTo>
                  <a:pt x="225" y="265"/>
                  <a:pt x="290" y="200"/>
                  <a:pt x="290" y="120"/>
                </a:cubicBezTo>
                <a:cubicBezTo>
                  <a:pt x="290" y="70"/>
                  <a:pt x="264" y="26"/>
                  <a:pt x="226" y="0"/>
                </a:cubicBezTo>
                <a:cubicBezTo>
                  <a:pt x="214" y="17"/>
                  <a:pt x="214" y="17"/>
                  <a:pt x="214" y="17"/>
                </a:cubicBezTo>
                <a:cubicBezTo>
                  <a:pt x="247" y="39"/>
                  <a:pt x="269" y="77"/>
                  <a:pt x="269" y="120"/>
                </a:cubicBezTo>
                <a:close/>
              </a:path>
            </a:pathLst>
          </a:custGeom>
          <a:solidFill>
            <a:schemeClr val="accent4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48"/>
          <p:cNvSpPr/>
          <p:nvPr/>
        </p:nvSpPr>
        <p:spPr bwMode="auto">
          <a:xfrm>
            <a:off x="3661180" y="2951460"/>
            <a:ext cx="2127251" cy="1437216"/>
          </a:xfrm>
          <a:custGeom>
            <a:avLst/>
            <a:gdLst>
              <a:gd name="T0" fmla="*/ 2147483647 w 332"/>
              <a:gd name="T1" fmla="*/ 2147483647 h 224"/>
              <a:gd name="T2" fmla="*/ 2147483647 w 332"/>
              <a:gd name="T3" fmla="*/ 2147483647 h 224"/>
              <a:gd name="T4" fmla="*/ 2147483647 w 332"/>
              <a:gd name="T5" fmla="*/ 2147483647 h 224"/>
              <a:gd name="T6" fmla="*/ 2147483647 w 332"/>
              <a:gd name="T7" fmla="*/ 2147483647 h 224"/>
              <a:gd name="T8" fmla="*/ 0 w 332"/>
              <a:gd name="T9" fmla="*/ 2147483647 h 224"/>
              <a:gd name="T10" fmla="*/ 0 w 332"/>
              <a:gd name="T11" fmla="*/ 2147483647 h 224"/>
              <a:gd name="T12" fmla="*/ 2147483647 w 332"/>
              <a:gd name="T13" fmla="*/ 2147483647 h 224"/>
              <a:gd name="T14" fmla="*/ 2147483647 w 332"/>
              <a:gd name="T15" fmla="*/ 2147483647 h 224"/>
              <a:gd name="T16" fmla="*/ 2147483647 w 332"/>
              <a:gd name="T17" fmla="*/ 0 h 224"/>
              <a:gd name="T18" fmla="*/ 2147483647 w 332"/>
              <a:gd name="T19" fmla="*/ 2147483647 h 224"/>
              <a:gd name="T20" fmla="*/ 2147483647 w 332"/>
              <a:gd name="T21" fmla="*/ 2147483647 h 2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2" h="224">
                <a:moveTo>
                  <a:pt x="311" y="58"/>
                </a:moveTo>
                <a:cubicBezTo>
                  <a:pt x="311" y="138"/>
                  <a:pt x="246" y="203"/>
                  <a:pt x="166" y="203"/>
                </a:cubicBezTo>
                <a:cubicBezTo>
                  <a:pt x="86" y="203"/>
                  <a:pt x="21" y="138"/>
                  <a:pt x="21" y="58"/>
                </a:cubicBezTo>
                <a:cubicBezTo>
                  <a:pt x="21" y="58"/>
                  <a:pt x="21" y="58"/>
                  <a:pt x="21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150"/>
                  <a:pt x="74" y="224"/>
                  <a:pt x="166" y="224"/>
                </a:cubicBezTo>
                <a:cubicBezTo>
                  <a:pt x="258" y="224"/>
                  <a:pt x="332" y="150"/>
                  <a:pt x="332" y="58"/>
                </a:cubicBezTo>
                <a:cubicBezTo>
                  <a:pt x="332" y="38"/>
                  <a:pt x="328" y="18"/>
                  <a:pt x="322" y="0"/>
                </a:cubicBezTo>
                <a:cubicBezTo>
                  <a:pt x="302" y="7"/>
                  <a:pt x="302" y="7"/>
                  <a:pt x="302" y="7"/>
                </a:cubicBezTo>
                <a:cubicBezTo>
                  <a:pt x="308" y="23"/>
                  <a:pt x="311" y="40"/>
                  <a:pt x="311" y="58"/>
                </a:cubicBezTo>
                <a:close/>
              </a:path>
            </a:pathLst>
          </a:custGeom>
          <a:solidFill>
            <a:schemeClr val="accent3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49"/>
          <p:cNvSpPr/>
          <p:nvPr/>
        </p:nvSpPr>
        <p:spPr bwMode="auto">
          <a:xfrm>
            <a:off x="4063347" y="2669944"/>
            <a:ext cx="1322917" cy="1316567"/>
          </a:xfrm>
          <a:custGeom>
            <a:avLst/>
            <a:gdLst>
              <a:gd name="T0" fmla="*/ 2147483647 w 206"/>
              <a:gd name="T1" fmla="*/ 2147483647 h 205"/>
              <a:gd name="T2" fmla="*/ 2147483647 w 206"/>
              <a:gd name="T3" fmla="*/ 2147483647 h 205"/>
              <a:gd name="T4" fmla="*/ 2147483647 w 206"/>
              <a:gd name="T5" fmla="*/ 2147483647 h 205"/>
              <a:gd name="T6" fmla="*/ 2147483647 w 206"/>
              <a:gd name="T7" fmla="*/ 2147483647 h 205"/>
              <a:gd name="T8" fmla="*/ 2147483647 w 206"/>
              <a:gd name="T9" fmla="*/ 2147483647 h 205"/>
              <a:gd name="T10" fmla="*/ 0 w 206"/>
              <a:gd name="T11" fmla="*/ 2147483647 h 205"/>
              <a:gd name="T12" fmla="*/ 0 w 206"/>
              <a:gd name="T13" fmla="*/ 2147483647 h 205"/>
              <a:gd name="T14" fmla="*/ 2147483647 w 206"/>
              <a:gd name="T15" fmla="*/ 2147483647 h 205"/>
              <a:gd name="T16" fmla="*/ 2147483647 w 206"/>
              <a:gd name="T17" fmla="*/ 2147483647 h 205"/>
              <a:gd name="T18" fmla="*/ 2147483647 w 206"/>
              <a:gd name="T19" fmla="*/ 0 h 205"/>
              <a:gd name="T20" fmla="*/ 2147483647 w 206"/>
              <a:gd name="T21" fmla="*/ 2147483647 h 205"/>
              <a:gd name="T22" fmla="*/ 2147483647 w 206"/>
              <a:gd name="T23" fmla="*/ 2147483647 h 205"/>
              <a:gd name="T24" fmla="*/ 2147483647 w 206"/>
              <a:gd name="T25" fmla="*/ 2147483647 h 2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6" h="205">
                <a:moveTo>
                  <a:pt x="103" y="21"/>
                </a:moveTo>
                <a:cubicBezTo>
                  <a:pt x="148" y="21"/>
                  <a:pt x="184" y="57"/>
                  <a:pt x="184" y="102"/>
                </a:cubicBezTo>
                <a:cubicBezTo>
                  <a:pt x="184" y="147"/>
                  <a:pt x="148" y="183"/>
                  <a:pt x="103" y="183"/>
                </a:cubicBezTo>
                <a:cubicBezTo>
                  <a:pt x="58" y="183"/>
                  <a:pt x="22" y="147"/>
                  <a:pt x="22" y="102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59"/>
                  <a:pt x="46" y="205"/>
                  <a:pt x="103" y="205"/>
                </a:cubicBezTo>
                <a:cubicBezTo>
                  <a:pt x="160" y="205"/>
                  <a:pt x="206" y="159"/>
                  <a:pt x="206" y="102"/>
                </a:cubicBezTo>
                <a:cubicBezTo>
                  <a:pt x="206" y="45"/>
                  <a:pt x="160" y="0"/>
                  <a:pt x="103" y="0"/>
                </a:cubicBezTo>
                <a:cubicBezTo>
                  <a:pt x="73" y="0"/>
                  <a:pt x="46" y="12"/>
                  <a:pt x="27" y="33"/>
                </a:cubicBezTo>
                <a:cubicBezTo>
                  <a:pt x="43" y="48"/>
                  <a:pt x="43" y="48"/>
                  <a:pt x="43" y="48"/>
                </a:cubicBezTo>
                <a:cubicBezTo>
                  <a:pt x="58" y="31"/>
                  <a:pt x="79" y="21"/>
                  <a:pt x="103" y="21"/>
                </a:cubicBezTo>
                <a:close/>
              </a:path>
            </a:pathLst>
          </a:custGeom>
          <a:solidFill>
            <a:schemeClr val="accent5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25"/>
          <p:cNvSpPr txBox="1">
            <a:spLocks noChangeArrowheads="1"/>
          </p:cNvSpPr>
          <p:nvPr/>
        </p:nvSpPr>
        <p:spPr bwMode="auto">
          <a:xfrm>
            <a:off x="4300414" y="3105977"/>
            <a:ext cx="10117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135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135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endParaRPr lang="zh-CN" altLang="en-US" sz="1465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26"/>
          <p:cNvSpPr txBox="1">
            <a:spLocks noChangeArrowheads="1"/>
          </p:cNvSpPr>
          <p:nvPr/>
        </p:nvSpPr>
        <p:spPr bwMode="auto">
          <a:xfrm>
            <a:off x="6688014" y="3105977"/>
            <a:ext cx="10117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135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135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endParaRPr lang="zh-CN" altLang="en-US" sz="1465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27"/>
          <p:cNvSpPr txBox="1">
            <a:spLocks noChangeArrowheads="1"/>
          </p:cNvSpPr>
          <p:nvPr/>
        </p:nvSpPr>
        <p:spPr bwMode="auto">
          <a:xfrm>
            <a:off x="9022699" y="3105977"/>
            <a:ext cx="100964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135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本公司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3652821" y="4748334"/>
            <a:ext cx="1085805" cy="246221"/>
            <a:chOff x="3652821" y="4725815"/>
            <a:chExt cx="1085805" cy="246221"/>
          </a:xfrm>
        </p:grpSpPr>
        <p:sp>
          <p:nvSpPr>
            <p:cNvPr id="23" name="矩形 22"/>
            <p:cNvSpPr/>
            <p:nvPr/>
          </p:nvSpPr>
          <p:spPr>
            <a:xfrm>
              <a:off x="3652821" y="4743221"/>
              <a:ext cx="211410" cy="211410"/>
            </a:xfrm>
            <a:prstGeom prst="rect">
              <a:avLst/>
            </a:prstGeom>
            <a:solidFill>
              <a:schemeClr val="accent5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938407" y="4725815"/>
              <a:ext cx="80021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b="0" dirty="0">
                  <a:solidFill>
                    <a:schemeClr val="bg1">
                      <a:lumMod val="50000"/>
                    </a:schemeClr>
                  </a:solidFill>
                </a:rPr>
                <a:t>项目一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800034" y="4748334"/>
            <a:ext cx="1085805" cy="246221"/>
            <a:chOff x="3652821" y="4725815"/>
            <a:chExt cx="1085805" cy="246221"/>
          </a:xfrm>
        </p:grpSpPr>
        <p:sp>
          <p:nvSpPr>
            <p:cNvPr id="29" name="矩形 28"/>
            <p:cNvSpPr/>
            <p:nvPr/>
          </p:nvSpPr>
          <p:spPr>
            <a:xfrm>
              <a:off x="3652821" y="4743221"/>
              <a:ext cx="211410" cy="211410"/>
            </a:xfrm>
            <a:prstGeom prst="rect">
              <a:avLst/>
            </a:prstGeom>
            <a:solidFill>
              <a:schemeClr val="accent2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938407" y="4725815"/>
              <a:ext cx="80021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b="0" dirty="0">
                  <a:solidFill>
                    <a:schemeClr val="bg1">
                      <a:lumMod val="50000"/>
                    </a:schemeClr>
                  </a:solidFill>
                </a:rPr>
                <a:t>项目二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47247" y="4748334"/>
            <a:ext cx="1085805" cy="246221"/>
            <a:chOff x="3652821" y="4725815"/>
            <a:chExt cx="1085805" cy="246221"/>
          </a:xfrm>
        </p:grpSpPr>
        <p:sp>
          <p:nvSpPr>
            <p:cNvPr id="32" name="矩形 31"/>
            <p:cNvSpPr/>
            <p:nvPr/>
          </p:nvSpPr>
          <p:spPr>
            <a:xfrm>
              <a:off x="3652821" y="4743221"/>
              <a:ext cx="211410" cy="211410"/>
            </a:xfrm>
            <a:prstGeom prst="rect">
              <a:avLst/>
            </a:prstGeom>
            <a:solidFill>
              <a:schemeClr val="accent4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938407" y="4725815"/>
              <a:ext cx="80021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b="0" dirty="0">
                  <a:solidFill>
                    <a:schemeClr val="bg1">
                      <a:lumMod val="50000"/>
                    </a:schemeClr>
                  </a:solidFill>
                </a:rPr>
                <a:t>项目三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094460" y="4748334"/>
            <a:ext cx="1085805" cy="246221"/>
            <a:chOff x="3652821" y="4725815"/>
            <a:chExt cx="1085805" cy="246221"/>
          </a:xfrm>
        </p:grpSpPr>
        <p:sp>
          <p:nvSpPr>
            <p:cNvPr id="35" name="矩形 34"/>
            <p:cNvSpPr/>
            <p:nvPr/>
          </p:nvSpPr>
          <p:spPr>
            <a:xfrm>
              <a:off x="3652821" y="4743221"/>
              <a:ext cx="211410" cy="211410"/>
            </a:xfrm>
            <a:prstGeom prst="rect">
              <a:avLst/>
            </a:prstGeom>
            <a:solidFill>
              <a:schemeClr val="accent3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938407" y="4725815"/>
              <a:ext cx="80021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b="0" dirty="0">
                  <a:solidFill>
                    <a:schemeClr val="bg1">
                      <a:lumMod val="50000"/>
                    </a:schemeClr>
                  </a:solidFill>
                </a:rPr>
                <a:t>项目四</a:t>
              </a:r>
            </a:p>
          </p:txBody>
        </p:sp>
      </p:grpSp>
      <p:sp>
        <p:nvSpPr>
          <p:cNvPr id="37" name="文本框 91"/>
          <p:cNvSpPr txBox="1">
            <a:spLocks noChangeArrowheads="1"/>
          </p:cNvSpPr>
          <p:nvPr/>
        </p:nvSpPr>
        <p:spPr bwMode="auto">
          <a:xfrm>
            <a:off x="3363912" y="476250"/>
            <a:ext cx="22911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▶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现状及优势分析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7249"/>
                            </p:stCondLst>
                            <p:childTnLst>
                              <p:par>
                                <p:cTn id="1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1" grpId="0"/>
      <p:bldP spid="22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383325" y="2680707"/>
            <a:ext cx="2625137" cy="1722239"/>
            <a:chOff x="3129861" y="2777240"/>
            <a:chExt cx="2625137" cy="1722239"/>
          </a:xfrm>
        </p:grpSpPr>
        <p:grpSp>
          <p:nvGrpSpPr>
            <p:cNvPr id="157" name="组合 156"/>
            <p:cNvGrpSpPr/>
            <p:nvPr/>
          </p:nvGrpSpPr>
          <p:grpSpPr>
            <a:xfrm flipH="1">
              <a:off x="3129861" y="2777240"/>
              <a:ext cx="2625137" cy="1649920"/>
              <a:chOff x="4295800" y="2355144"/>
              <a:chExt cx="2625137" cy="1649920"/>
            </a:xfrm>
          </p:grpSpPr>
          <p:sp>
            <p:nvSpPr>
              <p:cNvPr id="161" name="矩形 160"/>
              <p:cNvSpPr/>
              <p:nvPr/>
            </p:nvSpPr>
            <p:spPr>
              <a:xfrm>
                <a:off x="5015880" y="3256771"/>
                <a:ext cx="936104" cy="748293"/>
              </a:xfrm>
              <a:prstGeom prst="rect">
                <a:avLst/>
              </a:prstGeom>
              <a:solidFill>
                <a:schemeClr val="accent4"/>
              </a:solidFill>
              <a:ln w="15875">
                <a:gradFill>
                  <a:gsLst>
                    <a:gs pos="0">
                      <a:srgbClr val="F3F3F3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88900" dist="63500" dir="16200000">
                  <a:prstClr val="black">
                    <a:alpha val="5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矩形 58"/>
              <p:cNvSpPr/>
              <p:nvPr/>
            </p:nvSpPr>
            <p:spPr bwMode="auto">
              <a:xfrm>
                <a:off x="4295800" y="2355144"/>
                <a:ext cx="2625137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968853" h="648072">
                    <a:moveTo>
                      <a:pt x="0" y="0"/>
                    </a:moveTo>
                    <a:lnTo>
                      <a:pt x="1584175" y="0"/>
                    </a:lnTo>
                    <a:lnTo>
                      <a:pt x="1584176" y="0"/>
                    </a:lnTo>
                    <a:lnTo>
                      <a:pt x="1584176" y="1"/>
                    </a:lnTo>
                    <a:lnTo>
                      <a:pt x="1968853" y="324039"/>
                    </a:lnTo>
                    <a:lnTo>
                      <a:pt x="1584176" y="648071"/>
                    </a:lnTo>
                    <a:lnTo>
                      <a:pt x="1584176" y="648072"/>
                    </a:lnTo>
                    <a:lnTo>
                      <a:pt x="1584175" y="648072"/>
                    </a:lnTo>
                    <a:lnTo>
                      <a:pt x="0" y="648072"/>
                    </a:lnTo>
                    <a:close/>
                  </a:path>
                </a:pathLst>
              </a:custGeom>
              <a:solidFill>
                <a:schemeClr val="accent4"/>
              </a:solidFill>
              <a:ln w="15875">
                <a:gradFill>
                  <a:gsLst>
                    <a:gs pos="0">
                      <a:srgbClr val="F3F3F3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88900" dist="63500" dir="16200000">
                  <a:prstClr val="black">
                    <a:alpha val="5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63" name="组合 162"/>
              <p:cNvGrpSpPr/>
              <p:nvPr/>
            </p:nvGrpSpPr>
            <p:grpSpPr>
              <a:xfrm>
                <a:off x="5602368" y="3140968"/>
                <a:ext cx="219490" cy="231607"/>
                <a:chOff x="5903048" y="3380759"/>
                <a:chExt cx="259887" cy="274234"/>
              </a:xfrm>
            </p:grpSpPr>
            <p:sp>
              <p:nvSpPr>
                <p:cNvPr id="171" name="椭圆 170"/>
                <p:cNvSpPr/>
                <p:nvPr/>
              </p:nvSpPr>
              <p:spPr>
                <a:xfrm>
                  <a:off x="6044854" y="3380759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2" name="椭圆 171"/>
                <p:cNvSpPr/>
                <p:nvPr/>
              </p:nvSpPr>
              <p:spPr>
                <a:xfrm>
                  <a:off x="6047495" y="3539553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3" name="圆角矩形 172"/>
                <p:cNvSpPr/>
                <p:nvPr/>
              </p:nvSpPr>
              <p:spPr>
                <a:xfrm>
                  <a:off x="6064117" y="3403576"/>
                  <a:ext cx="76914" cy="228600"/>
                </a:xfrm>
                <a:prstGeom prst="roundRect">
                  <a:avLst>
                    <a:gd name="adj" fmla="val 38339"/>
                  </a:avLst>
                </a:prstGeom>
                <a:gradFill>
                  <a:gsLst>
                    <a:gs pos="76000">
                      <a:srgbClr val="858085"/>
                    </a:gs>
                    <a:gs pos="50000">
                      <a:srgbClr val="EFF0F0"/>
                    </a:gs>
                    <a:gs pos="26000">
                      <a:srgbClr val="8D898F"/>
                    </a:gs>
                    <a:gs pos="100000">
                      <a:srgbClr val="D0CBC9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4" name="椭圆 173"/>
                <p:cNvSpPr/>
                <p:nvPr/>
              </p:nvSpPr>
              <p:spPr>
                <a:xfrm>
                  <a:off x="5903048" y="3380759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5" name="椭圆 174"/>
                <p:cNvSpPr/>
                <p:nvPr/>
              </p:nvSpPr>
              <p:spPr>
                <a:xfrm>
                  <a:off x="5905689" y="3539553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6" name="圆角矩形 175"/>
                <p:cNvSpPr/>
                <p:nvPr/>
              </p:nvSpPr>
              <p:spPr>
                <a:xfrm>
                  <a:off x="5922311" y="3403576"/>
                  <a:ext cx="76914" cy="228600"/>
                </a:xfrm>
                <a:prstGeom prst="roundRect">
                  <a:avLst>
                    <a:gd name="adj" fmla="val 38339"/>
                  </a:avLst>
                </a:prstGeom>
                <a:gradFill>
                  <a:gsLst>
                    <a:gs pos="76000">
                      <a:srgbClr val="858085"/>
                    </a:gs>
                    <a:gs pos="50000">
                      <a:srgbClr val="EFF0F0"/>
                    </a:gs>
                    <a:gs pos="26000">
                      <a:srgbClr val="8D898F"/>
                    </a:gs>
                    <a:gs pos="100000">
                      <a:srgbClr val="D0CBC9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4" name="组合 163"/>
              <p:cNvGrpSpPr/>
              <p:nvPr/>
            </p:nvGrpSpPr>
            <p:grpSpPr>
              <a:xfrm>
                <a:off x="5145725" y="3140968"/>
                <a:ext cx="219490" cy="231607"/>
                <a:chOff x="5903048" y="3380759"/>
                <a:chExt cx="259887" cy="274234"/>
              </a:xfrm>
            </p:grpSpPr>
            <p:sp>
              <p:nvSpPr>
                <p:cNvPr id="165" name="椭圆 164"/>
                <p:cNvSpPr/>
                <p:nvPr/>
              </p:nvSpPr>
              <p:spPr>
                <a:xfrm>
                  <a:off x="6044854" y="3380759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6" name="椭圆 165"/>
                <p:cNvSpPr/>
                <p:nvPr/>
              </p:nvSpPr>
              <p:spPr>
                <a:xfrm>
                  <a:off x="6047495" y="3539553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7" name="圆角矩形 166"/>
                <p:cNvSpPr/>
                <p:nvPr/>
              </p:nvSpPr>
              <p:spPr>
                <a:xfrm>
                  <a:off x="6064117" y="3403576"/>
                  <a:ext cx="76914" cy="228600"/>
                </a:xfrm>
                <a:prstGeom prst="roundRect">
                  <a:avLst>
                    <a:gd name="adj" fmla="val 38339"/>
                  </a:avLst>
                </a:prstGeom>
                <a:gradFill>
                  <a:gsLst>
                    <a:gs pos="76000">
                      <a:srgbClr val="858085"/>
                    </a:gs>
                    <a:gs pos="50000">
                      <a:srgbClr val="EFF0F0"/>
                    </a:gs>
                    <a:gs pos="26000">
                      <a:srgbClr val="8D898F"/>
                    </a:gs>
                    <a:gs pos="100000">
                      <a:srgbClr val="D0CBC9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8" name="椭圆 167"/>
                <p:cNvSpPr/>
                <p:nvPr/>
              </p:nvSpPr>
              <p:spPr>
                <a:xfrm>
                  <a:off x="5903048" y="3380759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9" name="椭圆 168"/>
                <p:cNvSpPr/>
                <p:nvPr/>
              </p:nvSpPr>
              <p:spPr>
                <a:xfrm>
                  <a:off x="5905689" y="3539553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0" name="圆角矩形 169"/>
                <p:cNvSpPr/>
                <p:nvPr/>
              </p:nvSpPr>
              <p:spPr>
                <a:xfrm>
                  <a:off x="5922311" y="3403576"/>
                  <a:ext cx="76914" cy="228600"/>
                </a:xfrm>
                <a:prstGeom prst="roundRect">
                  <a:avLst>
                    <a:gd name="adj" fmla="val 38339"/>
                  </a:avLst>
                </a:prstGeom>
                <a:gradFill>
                  <a:gsLst>
                    <a:gs pos="76000">
                      <a:srgbClr val="858085"/>
                    </a:gs>
                    <a:gs pos="50000">
                      <a:srgbClr val="EFF0F0"/>
                    </a:gs>
                    <a:gs pos="26000">
                      <a:srgbClr val="8D898F"/>
                    </a:gs>
                    <a:gs pos="100000">
                      <a:srgbClr val="D0CBC9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58" name="TextBox 139"/>
            <p:cNvSpPr txBox="1"/>
            <p:nvPr/>
          </p:nvSpPr>
          <p:spPr>
            <a:xfrm>
              <a:off x="4201221" y="3750491"/>
              <a:ext cx="731290" cy="748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  <a:effectLst>
                    <a:outerShdw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W</a:t>
              </a:r>
              <a:endParaRPr lang="zh-CN" altLang="en-US" sz="4265" dirty="0"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59" name="TextBox 143"/>
            <p:cNvSpPr txBox="1"/>
            <p:nvPr/>
          </p:nvSpPr>
          <p:spPr>
            <a:xfrm>
              <a:off x="3917393" y="2842636"/>
              <a:ext cx="14714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 dirty="0">
                  <a:solidFill>
                    <a:prstClr val="white"/>
                  </a:solidFill>
                  <a:effectLst>
                    <a:outerShdw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劣势</a:t>
              </a:r>
            </a:p>
          </p:txBody>
        </p:sp>
        <p:sp>
          <p:nvSpPr>
            <p:cNvPr id="160" name="TextBox 143"/>
            <p:cNvSpPr txBox="1"/>
            <p:nvPr/>
          </p:nvSpPr>
          <p:spPr>
            <a:xfrm>
              <a:off x="3878371" y="3289489"/>
              <a:ext cx="15158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prstClr val="white"/>
                  </a:solidFill>
                  <a:effectLst>
                    <a:outerShdw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Weaknesses</a:t>
              </a:r>
              <a:endParaRPr lang="zh-CN" altLang="en-US" sz="1600" b="1" dirty="0"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998807" y="1779080"/>
            <a:ext cx="2625137" cy="1680601"/>
            <a:chOff x="6659323" y="1779080"/>
            <a:chExt cx="2625137" cy="1680601"/>
          </a:xfrm>
        </p:grpSpPr>
        <p:grpSp>
          <p:nvGrpSpPr>
            <p:cNvPr id="97" name="组合 96"/>
            <p:cNvGrpSpPr/>
            <p:nvPr/>
          </p:nvGrpSpPr>
          <p:grpSpPr>
            <a:xfrm>
              <a:off x="6659323" y="1779080"/>
              <a:ext cx="2625137" cy="1649920"/>
              <a:chOff x="4295800" y="2355144"/>
              <a:chExt cx="2625137" cy="1649920"/>
            </a:xfrm>
          </p:grpSpPr>
          <p:sp>
            <p:nvSpPr>
              <p:cNvPr id="140" name="矩形 139"/>
              <p:cNvSpPr/>
              <p:nvPr/>
            </p:nvSpPr>
            <p:spPr>
              <a:xfrm>
                <a:off x="5015880" y="3256771"/>
                <a:ext cx="936104" cy="748293"/>
              </a:xfrm>
              <a:prstGeom prst="rect">
                <a:avLst/>
              </a:prstGeom>
              <a:solidFill>
                <a:schemeClr val="accent3"/>
              </a:solidFill>
              <a:ln w="15875">
                <a:gradFill>
                  <a:gsLst>
                    <a:gs pos="0">
                      <a:srgbClr val="F3F3F3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88900" dist="63500" dir="16200000">
                  <a:prstClr val="black">
                    <a:alpha val="5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矩形 58"/>
              <p:cNvSpPr/>
              <p:nvPr/>
            </p:nvSpPr>
            <p:spPr bwMode="auto">
              <a:xfrm>
                <a:off x="4295800" y="2355144"/>
                <a:ext cx="2625137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968853" h="648072">
                    <a:moveTo>
                      <a:pt x="0" y="0"/>
                    </a:moveTo>
                    <a:lnTo>
                      <a:pt x="1584175" y="0"/>
                    </a:lnTo>
                    <a:lnTo>
                      <a:pt x="1584176" y="0"/>
                    </a:lnTo>
                    <a:lnTo>
                      <a:pt x="1584176" y="1"/>
                    </a:lnTo>
                    <a:lnTo>
                      <a:pt x="1968853" y="324039"/>
                    </a:lnTo>
                    <a:lnTo>
                      <a:pt x="1584176" y="648071"/>
                    </a:lnTo>
                    <a:lnTo>
                      <a:pt x="1584176" y="648072"/>
                    </a:lnTo>
                    <a:lnTo>
                      <a:pt x="1584175" y="648072"/>
                    </a:lnTo>
                    <a:lnTo>
                      <a:pt x="0" y="648072"/>
                    </a:lnTo>
                    <a:close/>
                  </a:path>
                </a:pathLst>
              </a:custGeom>
              <a:solidFill>
                <a:schemeClr val="accent3"/>
              </a:solidFill>
              <a:ln w="15875">
                <a:gradFill>
                  <a:gsLst>
                    <a:gs pos="0">
                      <a:srgbClr val="F3F3F3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88900" dist="63500" dir="16200000">
                  <a:prstClr val="black">
                    <a:alpha val="5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42" name="组合 141"/>
              <p:cNvGrpSpPr/>
              <p:nvPr/>
            </p:nvGrpSpPr>
            <p:grpSpPr>
              <a:xfrm>
                <a:off x="5602368" y="3140968"/>
                <a:ext cx="219490" cy="231607"/>
                <a:chOff x="5903048" y="3380759"/>
                <a:chExt cx="259887" cy="274234"/>
              </a:xfrm>
            </p:grpSpPr>
            <p:sp>
              <p:nvSpPr>
                <p:cNvPr id="150" name="椭圆 149"/>
                <p:cNvSpPr/>
                <p:nvPr/>
              </p:nvSpPr>
              <p:spPr>
                <a:xfrm>
                  <a:off x="6044854" y="3380759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椭圆 150"/>
                <p:cNvSpPr/>
                <p:nvPr/>
              </p:nvSpPr>
              <p:spPr>
                <a:xfrm>
                  <a:off x="6047495" y="3539553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2" name="圆角矩形 151"/>
                <p:cNvSpPr/>
                <p:nvPr/>
              </p:nvSpPr>
              <p:spPr>
                <a:xfrm>
                  <a:off x="6064117" y="3403576"/>
                  <a:ext cx="76914" cy="228600"/>
                </a:xfrm>
                <a:prstGeom prst="roundRect">
                  <a:avLst>
                    <a:gd name="adj" fmla="val 38339"/>
                  </a:avLst>
                </a:prstGeom>
                <a:gradFill>
                  <a:gsLst>
                    <a:gs pos="76000">
                      <a:srgbClr val="858085"/>
                    </a:gs>
                    <a:gs pos="50000">
                      <a:srgbClr val="EFF0F0"/>
                    </a:gs>
                    <a:gs pos="26000">
                      <a:srgbClr val="8D898F"/>
                    </a:gs>
                    <a:gs pos="100000">
                      <a:srgbClr val="D0CBC9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3" name="椭圆 152"/>
                <p:cNvSpPr/>
                <p:nvPr/>
              </p:nvSpPr>
              <p:spPr>
                <a:xfrm>
                  <a:off x="5903048" y="3380759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4" name="椭圆 153"/>
                <p:cNvSpPr/>
                <p:nvPr/>
              </p:nvSpPr>
              <p:spPr>
                <a:xfrm>
                  <a:off x="5905689" y="3539553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5" name="圆角矩形 154"/>
                <p:cNvSpPr/>
                <p:nvPr/>
              </p:nvSpPr>
              <p:spPr>
                <a:xfrm>
                  <a:off x="5922311" y="3403576"/>
                  <a:ext cx="76914" cy="228600"/>
                </a:xfrm>
                <a:prstGeom prst="roundRect">
                  <a:avLst>
                    <a:gd name="adj" fmla="val 38339"/>
                  </a:avLst>
                </a:prstGeom>
                <a:gradFill>
                  <a:gsLst>
                    <a:gs pos="76000">
                      <a:srgbClr val="858085"/>
                    </a:gs>
                    <a:gs pos="50000">
                      <a:srgbClr val="EFF0F0"/>
                    </a:gs>
                    <a:gs pos="26000">
                      <a:srgbClr val="8D898F"/>
                    </a:gs>
                    <a:gs pos="100000">
                      <a:srgbClr val="D0CBC9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3" name="组合 142"/>
              <p:cNvGrpSpPr/>
              <p:nvPr/>
            </p:nvGrpSpPr>
            <p:grpSpPr>
              <a:xfrm>
                <a:off x="5145725" y="3140968"/>
                <a:ext cx="219490" cy="231607"/>
                <a:chOff x="5903048" y="3380759"/>
                <a:chExt cx="259887" cy="274234"/>
              </a:xfrm>
            </p:grpSpPr>
            <p:sp>
              <p:nvSpPr>
                <p:cNvPr id="144" name="椭圆 143"/>
                <p:cNvSpPr/>
                <p:nvPr/>
              </p:nvSpPr>
              <p:spPr>
                <a:xfrm>
                  <a:off x="6044854" y="3380759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椭圆 144"/>
                <p:cNvSpPr/>
                <p:nvPr/>
              </p:nvSpPr>
              <p:spPr>
                <a:xfrm>
                  <a:off x="6047495" y="3539553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6" name="圆角矩形 145"/>
                <p:cNvSpPr/>
                <p:nvPr/>
              </p:nvSpPr>
              <p:spPr>
                <a:xfrm>
                  <a:off x="6064117" y="3403576"/>
                  <a:ext cx="76914" cy="228600"/>
                </a:xfrm>
                <a:prstGeom prst="roundRect">
                  <a:avLst>
                    <a:gd name="adj" fmla="val 38339"/>
                  </a:avLst>
                </a:prstGeom>
                <a:gradFill>
                  <a:gsLst>
                    <a:gs pos="76000">
                      <a:srgbClr val="858085"/>
                    </a:gs>
                    <a:gs pos="50000">
                      <a:srgbClr val="EFF0F0"/>
                    </a:gs>
                    <a:gs pos="26000">
                      <a:srgbClr val="8D898F"/>
                    </a:gs>
                    <a:gs pos="100000">
                      <a:srgbClr val="D0CBC9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" name="椭圆 146"/>
                <p:cNvSpPr/>
                <p:nvPr/>
              </p:nvSpPr>
              <p:spPr>
                <a:xfrm>
                  <a:off x="5903048" y="3380759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8" name="椭圆 147"/>
                <p:cNvSpPr/>
                <p:nvPr/>
              </p:nvSpPr>
              <p:spPr>
                <a:xfrm>
                  <a:off x="5905689" y="3539553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9" name="圆角矩形 148"/>
                <p:cNvSpPr/>
                <p:nvPr/>
              </p:nvSpPr>
              <p:spPr>
                <a:xfrm>
                  <a:off x="5922311" y="3403576"/>
                  <a:ext cx="76914" cy="228600"/>
                </a:xfrm>
                <a:prstGeom prst="roundRect">
                  <a:avLst>
                    <a:gd name="adj" fmla="val 38339"/>
                  </a:avLst>
                </a:prstGeom>
                <a:gradFill>
                  <a:gsLst>
                    <a:gs pos="76000">
                      <a:srgbClr val="858085"/>
                    </a:gs>
                    <a:gs pos="50000">
                      <a:srgbClr val="EFF0F0"/>
                    </a:gs>
                    <a:gs pos="26000">
                      <a:srgbClr val="8D898F"/>
                    </a:gs>
                    <a:gs pos="100000">
                      <a:srgbClr val="D0CBC9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6" name="TextBox 139"/>
            <p:cNvSpPr txBox="1"/>
            <p:nvPr/>
          </p:nvSpPr>
          <p:spPr>
            <a:xfrm>
              <a:off x="7549513" y="2710693"/>
              <a:ext cx="580608" cy="748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  <a:effectLst>
                    <a:outerShdw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</a:t>
              </a:r>
              <a:endParaRPr lang="zh-CN" altLang="en-US" sz="4265" dirty="0"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89" name="TextBox 143"/>
            <p:cNvSpPr txBox="1"/>
            <p:nvPr/>
          </p:nvSpPr>
          <p:spPr>
            <a:xfrm>
              <a:off x="7104112" y="1791970"/>
              <a:ext cx="14714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 dirty="0">
                  <a:solidFill>
                    <a:prstClr val="white"/>
                  </a:solidFill>
                  <a:effectLst>
                    <a:outerShdw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优势</a:t>
              </a:r>
            </a:p>
          </p:txBody>
        </p:sp>
        <p:sp>
          <p:nvSpPr>
            <p:cNvPr id="94" name="TextBox 143"/>
            <p:cNvSpPr txBox="1"/>
            <p:nvPr/>
          </p:nvSpPr>
          <p:spPr>
            <a:xfrm>
              <a:off x="7140007" y="2238391"/>
              <a:ext cx="13297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prstClr val="white"/>
                  </a:solidFill>
                  <a:effectLst>
                    <a:outerShdw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Strengths</a:t>
              </a:r>
              <a:endParaRPr lang="zh-CN" altLang="en-US" sz="1600" b="1" dirty="0"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2" name="AutoShape 169"/>
          <p:cNvSpPr>
            <a:spLocks noChangeAspect="1" noChangeArrowheads="1" noTextEdit="1"/>
          </p:cNvSpPr>
          <p:nvPr/>
        </p:nvSpPr>
        <p:spPr bwMode="auto">
          <a:xfrm>
            <a:off x="6866772" y="1567648"/>
            <a:ext cx="2032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4" name="圆角矩形 83"/>
          <p:cNvSpPr/>
          <p:nvPr/>
        </p:nvSpPr>
        <p:spPr bwMode="auto">
          <a:xfrm>
            <a:off x="6867532" y="1577413"/>
            <a:ext cx="192021" cy="5280587"/>
          </a:xfrm>
          <a:prstGeom prst="roundRect">
            <a:avLst>
              <a:gd name="adj" fmla="val 35409"/>
            </a:avLst>
          </a:prstGeom>
          <a:gradFill flip="none" rotWithShape="1">
            <a:gsLst>
              <a:gs pos="99000">
                <a:srgbClr val="000000"/>
              </a:gs>
              <a:gs pos="48000">
                <a:srgbClr val="C4C4C4">
                  <a:lumMod val="46000"/>
                  <a:alpha val="95000"/>
                </a:srgbClr>
              </a:gs>
              <a:gs pos="0">
                <a:srgbClr val="000000"/>
              </a:gs>
            </a:gsLst>
            <a:lin ang="0" scaled="1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-2400944" y="6044964"/>
            <a:ext cx="1920213" cy="2894541"/>
            <a:chOff x="1403648" y="2600325"/>
            <a:chExt cx="1440160" cy="2170906"/>
          </a:xfrm>
        </p:grpSpPr>
        <p:pic>
          <p:nvPicPr>
            <p:cNvPr id="9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600325"/>
              <a:ext cx="1440160" cy="2107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3" name="椭圆 92"/>
            <p:cNvSpPr/>
            <p:nvPr/>
          </p:nvSpPr>
          <p:spPr>
            <a:xfrm flipV="1">
              <a:off x="1519088" y="4607024"/>
              <a:ext cx="892671" cy="164207"/>
            </a:xfrm>
            <a:prstGeom prst="ellipse">
              <a:avLst/>
            </a:prstGeom>
            <a:gradFill flip="none" rotWithShape="1">
              <a:gsLst>
                <a:gs pos="95000">
                  <a:schemeClr val="bg1">
                    <a:lumMod val="95000"/>
                    <a:alpha val="51000"/>
                  </a:schemeClr>
                </a:gs>
                <a:gs pos="3000">
                  <a:schemeClr val="tx1">
                    <a:lumMod val="60000"/>
                    <a:alpha val="82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95" name="等腰三角形 94"/>
          <p:cNvSpPr/>
          <p:nvPr/>
        </p:nvSpPr>
        <p:spPr>
          <a:xfrm rot="5400000" flipH="1">
            <a:off x="7425994" y="3535506"/>
            <a:ext cx="264160" cy="264160"/>
          </a:xfrm>
          <a:prstGeom prst="triangl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23000">
                <a:schemeClr val="accent3">
                  <a:lumMod val="60000"/>
                  <a:lumOff val="40000"/>
                </a:schemeClr>
              </a:gs>
              <a:gs pos="49000">
                <a:schemeClr val="accent3"/>
              </a:gs>
            </a:gsLst>
            <a:lin ang="18900000" scaled="0"/>
          </a:gradFill>
          <a:ln w="12700">
            <a:gradFill>
              <a:gsLst>
                <a:gs pos="41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7800000" scaled="0"/>
            </a:gradFill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96" name="TextBox 142"/>
          <p:cNvSpPr txBox="1"/>
          <p:nvPr/>
        </p:nvSpPr>
        <p:spPr>
          <a:xfrm>
            <a:off x="2557499" y="4468892"/>
            <a:ext cx="3877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r"/>
            <a:r>
              <a:rPr lang="zh-CN" altLang="en-US" dirty="0"/>
              <a:t>远离资源，让我们成本有所增加</a:t>
            </a:r>
          </a:p>
        </p:txBody>
      </p:sp>
      <p:sp>
        <p:nvSpPr>
          <p:cNvPr id="98" name="等腰三角形 97"/>
          <p:cNvSpPr/>
          <p:nvPr/>
        </p:nvSpPr>
        <p:spPr>
          <a:xfrm rot="5400000" flipH="1">
            <a:off x="7425994" y="4000336"/>
            <a:ext cx="264160" cy="264160"/>
          </a:xfrm>
          <a:prstGeom prst="triangl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23000">
                <a:schemeClr val="accent3">
                  <a:lumMod val="60000"/>
                  <a:lumOff val="40000"/>
                </a:schemeClr>
              </a:gs>
              <a:gs pos="49000">
                <a:schemeClr val="accent3"/>
              </a:gs>
            </a:gsLst>
            <a:lin ang="18900000" scaled="0"/>
          </a:gradFill>
          <a:ln w="12700">
            <a:gradFill>
              <a:gsLst>
                <a:gs pos="41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7800000" scaled="0"/>
            </a:gradFill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99" name="TextBox 142"/>
          <p:cNvSpPr txBox="1"/>
          <p:nvPr/>
        </p:nvSpPr>
        <p:spPr>
          <a:xfrm>
            <a:off x="7716697" y="3963953"/>
            <a:ext cx="3877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企业结构调整完毕，新的构架正在显现出强大的生命力，即将带来其它领域的变革。相信销售会在上一个台阶。</a:t>
            </a:r>
          </a:p>
        </p:txBody>
      </p:sp>
      <p:sp>
        <p:nvSpPr>
          <p:cNvPr id="100" name="等腰三角形 99"/>
          <p:cNvSpPr/>
          <p:nvPr/>
        </p:nvSpPr>
        <p:spPr>
          <a:xfrm rot="5400000" flipH="1">
            <a:off x="7425994" y="5165213"/>
            <a:ext cx="264160" cy="264160"/>
          </a:xfrm>
          <a:prstGeom prst="triangl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23000">
                <a:schemeClr val="accent3">
                  <a:lumMod val="60000"/>
                  <a:lumOff val="40000"/>
                </a:schemeClr>
              </a:gs>
              <a:gs pos="49000">
                <a:schemeClr val="accent3"/>
              </a:gs>
            </a:gsLst>
            <a:lin ang="18900000" scaled="0"/>
          </a:gradFill>
          <a:ln w="12700">
            <a:gradFill>
              <a:gsLst>
                <a:gs pos="41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7800000" scaled="0"/>
            </a:gradFill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01" name="TextBox 142"/>
          <p:cNvSpPr txBox="1"/>
          <p:nvPr/>
        </p:nvSpPr>
        <p:spPr>
          <a:xfrm>
            <a:off x="7716697" y="5165213"/>
            <a:ext cx="3877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新购进的设备和增设的机构必将为业绩带来正面影响</a:t>
            </a:r>
          </a:p>
        </p:txBody>
      </p:sp>
      <p:sp>
        <p:nvSpPr>
          <p:cNvPr id="177" name="等腰三角形 176"/>
          <p:cNvSpPr/>
          <p:nvPr/>
        </p:nvSpPr>
        <p:spPr>
          <a:xfrm rot="16200000" flipH="1">
            <a:off x="6458419" y="4506090"/>
            <a:ext cx="264160" cy="264160"/>
          </a:xfrm>
          <a:prstGeom prst="triangl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23000">
                <a:schemeClr val="accent4">
                  <a:lumMod val="60000"/>
                  <a:lumOff val="40000"/>
                </a:schemeClr>
              </a:gs>
              <a:gs pos="49000">
                <a:schemeClr val="accent4"/>
              </a:gs>
            </a:gsLst>
            <a:lin ang="18900000" scaled="0"/>
          </a:gradFill>
          <a:ln w="12700">
            <a:gradFill>
              <a:gsLst>
                <a:gs pos="41000">
                  <a:schemeClr val="accent4">
                    <a:lumMod val="40000"/>
                    <a:lumOff val="60000"/>
                  </a:schemeClr>
                </a:gs>
                <a:gs pos="100000">
                  <a:schemeClr val="accent4"/>
                </a:gs>
              </a:gsLst>
              <a:lin ang="7800000" scaled="0"/>
            </a:gradFill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78" name="TextBox 142"/>
          <p:cNvSpPr txBox="1"/>
          <p:nvPr/>
        </p:nvSpPr>
        <p:spPr>
          <a:xfrm>
            <a:off x="2557499" y="5003148"/>
            <a:ext cx="3877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r"/>
            <a:r>
              <a:rPr lang="zh-CN" altLang="en-US" dirty="0"/>
              <a:t>整体资源相对薄弱，相对于行业龙头，资本只有三分之一。</a:t>
            </a:r>
          </a:p>
        </p:txBody>
      </p:sp>
      <p:sp>
        <p:nvSpPr>
          <p:cNvPr id="179" name="TextBox 142"/>
          <p:cNvSpPr txBox="1"/>
          <p:nvPr/>
        </p:nvSpPr>
        <p:spPr>
          <a:xfrm>
            <a:off x="2557499" y="5765892"/>
            <a:ext cx="3877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r"/>
            <a:r>
              <a:rPr lang="zh-CN" altLang="en-US" dirty="0"/>
              <a:t>渠道建设有待加强</a:t>
            </a:r>
          </a:p>
        </p:txBody>
      </p:sp>
      <p:sp>
        <p:nvSpPr>
          <p:cNvPr id="180" name="等腰三角形 179"/>
          <p:cNvSpPr/>
          <p:nvPr/>
        </p:nvSpPr>
        <p:spPr>
          <a:xfrm rot="16200000" flipH="1">
            <a:off x="6458419" y="5095212"/>
            <a:ext cx="264160" cy="264160"/>
          </a:xfrm>
          <a:prstGeom prst="triangl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23000">
                <a:schemeClr val="accent4">
                  <a:lumMod val="60000"/>
                  <a:lumOff val="40000"/>
                </a:schemeClr>
              </a:gs>
              <a:gs pos="49000">
                <a:schemeClr val="accent4"/>
              </a:gs>
            </a:gsLst>
            <a:lin ang="18900000" scaled="0"/>
          </a:gradFill>
          <a:ln w="12700">
            <a:gradFill>
              <a:gsLst>
                <a:gs pos="41000">
                  <a:schemeClr val="accent4">
                    <a:lumMod val="40000"/>
                    <a:lumOff val="60000"/>
                  </a:schemeClr>
                </a:gs>
                <a:gs pos="100000">
                  <a:schemeClr val="accent4"/>
                </a:gs>
              </a:gsLst>
              <a:lin ang="7800000" scaled="0"/>
            </a:gradFill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81" name="等腰三角形 180"/>
          <p:cNvSpPr/>
          <p:nvPr/>
        </p:nvSpPr>
        <p:spPr>
          <a:xfrm rot="16200000" flipH="1">
            <a:off x="6479592" y="5780804"/>
            <a:ext cx="264160" cy="264160"/>
          </a:xfrm>
          <a:prstGeom prst="triangl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23000">
                <a:schemeClr val="accent4">
                  <a:lumMod val="60000"/>
                  <a:lumOff val="40000"/>
                </a:schemeClr>
              </a:gs>
              <a:gs pos="49000">
                <a:schemeClr val="accent4"/>
              </a:gs>
            </a:gsLst>
            <a:lin ang="18900000" scaled="0"/>
          </a:gradFill>
          <a:ln w="12700">
            <a:gradFill>
              <a:gsLst>
                <a:gs pos="41000">
                  <a:schemeClr val="accent4">
                    <a:lumMod val="40000"/>
                    <a:lumOff val="60000"/>
                  </a:schemeClr>
                </a:gs>
                <a:gs pos="100000">
                  <a:schemeClr val="accent4"/>
                </a:gs>
              </a:gsLst>
              <a:lin ang="7800000" scaled="0"/>
            </a:gradFill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82" name="TextBox 142"/>
          <p:cNvSpPr txBox="1"/>
          <p:nvPr/>
        </p:nvSpPr>
        <p:spPr>
          <a:xfrm>
            <a:off x="7716697" y="3527199"/>
            <a:ext cx="3877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起步较早，积累了大量生产、经营经验。</a:t>
            </a:r>
          </a:p>
        </p:txBody>
      </p:sp>
      <p:sp>
        <p:nvSpPr>
          <p:cNvPr id="61" name="文本框 91"/>
          <p:cNvSpPr txBox="1">
            <a:spLocks noChangeArrowheads="1"/>
          </p:cNvSpPr>
          <p:nvPr/>
        </p:nvSpPr>
        <p:spPr bwMode="auto">
          <a:xfrm>
            <a:off x="3363911" y="476250"/>
            <a:ext cx="1767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▶ SWOT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04167E-6 -1.11111E-6 L 0.27461 -0.36273 " pathEditMode="relative" rAng="0" ptsTypes="AA">
                                          <p:cBhvr>
                                            <p:cTn id="10" dur="14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724" y="-181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4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21" fill="hold" grpId="0" nodeType="withEffect">
                                      <p:stCondLst>
                                        <p:cond delay="3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25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6" presetClass="entr" presetSubtype="21" fill="hold" grpId="0" nodeType="withEffect">
                                      <p:stCondLst>
                                        <p:cond delay="4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2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21" fill="hold" grpId="0" nodeType="withEffect">
                                      <p:stCondLst>
                                        <p:cond delay="6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25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7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7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6" presetClass="entr" presetSubtype="21" fill="hold" grpId="0" nodeType="withEffect">
                                      <p:stCondLst>
                                        <p:cond delay="8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2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8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6" presetClass="entr" presetSubtype="21" fill="hold" grpId="0" nodeType="withEffect">
                                      <p:stCondLst>
                                        <p:cond delay="9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2" dur="25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9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6" presetClass="entr" presetSubtype="21" fill="hold" grpId="0" nodeType="withEffect">
                                      <p:stCondLst>
                                        <p:cond delay="10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25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95" grpId="0" animBg="1"/>
          <p:bldP spid="96" grpId="0"/>
          <p:bldP spid="98" grpId="0" animBg="1"/>
          <p:bldP spid="99" grpId="0"/>
          <p:bldP spid="100" grpId="0" animBg="1"/>
          <p:bldP spid="101" grpId="0"/>
          <p:bldP spid="177" grpId="0" animBg="1"/>
          <p:bldP spid="178" grpId="0"/>
          <p:bldP spid="179" grpId="0"/>
          <p:bldP spid="180" grpId="0" animBg="1"/>
          <p:bldP spid="181" grpId="0" animBg="1"/>
          <p:bldP spid="182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1.04167E-6 -1.11111E-6 L 0.27461 -0.36273 " pathEditMode="relative" rAng="0" ptsTypes="AA">
                                          <p:cBhvr>
                                            <p:cTn id="10" dur="14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724" y="-181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21" fill="hold" grpId="0" nodeType="withEffect">
                                      <p:stCondLst>
                                        <p:cond delay="3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25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6" presetClass="entr" presetSubtype="21" fill="hold" grpId="0" nodeType="withEffect">
                                      <p:stCondLst>
                                        <p:cond delay="4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2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21" fill="hold" grpId="0" nodeType="withEffect">
                                      <p:stCondLst>
                                        <p:cond delay="6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25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7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7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6" presetClass="entr" presetSubtype="21" fill="hold" grpId="0" nodeType="withEffect">
                                      <p:stCondLst>
                                        <p:cond delay="8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2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8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6" presetClass="entr" presetSubtype="21" fill="hold" grpId="0" nodeType="withEffect">
                                      <p:stCondLst>
                                        <p:cond delay="9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2" dur="25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9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6" presetClass="entr" presetSubtype="21" fill="hold" grpId="0" nodeType="withEffect">
                                      <p:stCondLst>
                                        <p:cond delay="10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25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95" grpId="0" animBg="1"/>
          <p:bldP spid="96" grpId="0"/>
          <p:bldP spid="98" grpId="0" animBg="1"/>
          <p:bldP spid="99" grpId="0"/>
          <p:bldP spid="100" grpId="0" animBg="1"/>
          <p:bldP spid="101" grpId="0"/>
          <p:bldP spid="177" grpId="0" animBg="1"/>
          <p:bldP spid="178" grpId="0"/>
          <p:bldP spid="179" grpId="0"/>
          <p:bldP spid="180" grpId="0" animBg="1"/>
          <p:bldP spid="181" grpId="0" animBg="1"/>
          <p:bldP spid="182" grpId="0"/>
          <p:bldP spid="61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383325" y="2680707"/>
            <a:ext cx="2625137" cy="1685011"/>
            <a:chOff x="3129861" y="2777240"/>
            <a:chExt cx="2625137" cy="1685011"/>
          </a:xfrm>
        </p:grpSpPr>
        <p:grpSp>
          <p:nvGrpSpPr>
            <p:cNvPr id="157" name="组合 156"/>
            <p:cNvGrpSpPr/>
            <p:nvPr/>
          </p:nvGrpSpPr>
          <p:grpSpPr>
            <a:xfrm flipH="1">
              <a:off x="3129861" y="2777240"/>
              <a:ext cx="2625137" cy="1649920"/>
              <a:chOff x="4295800" y="2355144"/>
              <a:chExt cx="2625137" cy="1649920"/>
            </a:xfrm>
          </p:grpSpPr>
          <p:sp>
            <p:nvSpPr>
              <p:cNvPr id="161" name="矩形 160"/>
              <p:cNvSpPr/>
              <p:nvPr/>
            </p:nvSpPr>
            <p:spPr>
              <a:xfrm>
                <a:off x="5015880" y="3256771"/>
                <a:ext cx="936104" cy="748293"/>
              </a:xfrm>
              <a:prstGeom prst="rect">
                <a:avLst/>
              </a:prstGeom>
              <a:solidFill>
                <a:schemeClr val="accent1"/>
              </a:solidFill>
              <a:ln w="15875">
                <a:gradFill>
                  <a:gsLst>
                    <a:gs pos="0">
                      <a:srgbClr val="F3F3F3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88900" dist="63500" dir="16200000">
                  <a:prstClr val="black">
                    <a:alpha val="5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矩形 58"/>
              <p:cNvSpPr/>
              <p:nvPr/>
            </p:nvSpPr>
            <p:spPr bwMode="auto">
              <a:xfrm>
                <a:off x="4295800" y="2355144"/>
                <a:ext cx="2625137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968853" h="648072">
                    <a:moveTo>
                      <a:pt x="0" y="0"/>
                    </a:moveTo>
                    <a:lnTo>
                      <a:pt x="1584175" y="0"/>
                    </a:lnTo>
                    <a:lnTo>
                      <a:pt x="1584176" y="0"/>
                    </a:lnTo>
                    <a:lnTo>
                      <a:pt x="1584176" y="1"/>
                    </a:lnTo>
                    <a:lnTo>
                      <a:pt x="1968853" y="324039"/>
                    </a:lnTo>
                    <a:lnTo>
                      <a:pt x="1584176" y="648071"/>
                    </a:lnTo>
                    <a:lnTo>
                      <a:pt x="1584176" y="648072"/>
                    </a:lnTo>
                    <a:lnTo>
                      <a:pt x="1584175" y="648072"/>
                    </a:lnTo>
                    <a:lnTo>
                      <a:pt x="0" y="648072"/>
                    </a:lnTo>
                    <a:close/>
                  </a:path>
                </a:pathLst>
              </a:custGeom>
              <a:solidFill>
                <a:schemeClr val="accent1"/>
              </a:solidFill>
              <a:ln w="15875">
                <a:gradFill>
                  <a:gsLst>
                    <a:gs pos="0">
                      <a:srgbClr val="F3F3F3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88900" dist="63500" dir="16200000">
                  <a:prstClr val="black">
                    <a:alpha val="5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63" name="组合 162"/>
              <p:cNvGrpSpPr/>
              <p:nvPr/>
            </p:nvGrpSpPr>
            <p:grpSpPr>
              <a:xfrm>
                <a:off x="5602368" y="3140968"/>
                <a:ext cx="219490" cy="231607"/>
                <a:chOff x="5903048" y="3380759"/>
                <a:chExt cx="259887" cy="274234"/>
              </a:xfrm>
            </p:grpSpPr>
            <p:sp>
              <p:nvSpPr>
                <p:cNvPr id="171" name="椭圆 170"/>
                <p:cNvSpPr/>
                <p:nvPr/>
              </p:nvSpPr>
              <p:spPr>
                <a:xfrm>
                  <a:off x="6044854" y="3380759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2" name="椭圆 171"/>
                <p:cNvSpPr/>
                <p:nvPr/>
              </p:nvSpPr>
              <p:spPr>
                <a:xfrm>
                  <a:off x="6047495" y="3539553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3" name="圆角矩形 172"/>
                <p:cNvSpPr/>
                <p:nvPr/>
              </p:nvSpPr>
              <p:spPr>
                <a:xfrm>
                  <a:off x="6064117" y="3403576"/>
                  <a:ext cx="76914" cy="228600"/>
                </a:xfrm>
                <a:prstGeom prst="roundRect">
                  <a:avLst>
                    <a:gd name="adj" fmla="val 38339"/>
                  </a:avLst>
                </a:prstGeom>
                <a:gradFill>
                  <a:gsLst>
                    <a:gs pos="76000">
                      <a:srgbClr val="858085"/>
                    </a:gs>
                    <a:gs pos="50000">
                      <a:srgbClr val="EFF0F0"/>
                    </a:gs>
                    <a:gs pos="26000">
                      <a:srgbClr val="8D898F"/>
                    </a:gs>
                    <a:gs pos="100000">
                      <a:srgbClr val="D0CBC9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4" name="椭圆 173"/>
                <p:cNvSpPr/>
                <p:nvPr/>
              </p:nvSpPr>
              <p:spPr>
                <a:xfrm>
                  <a:off x="5903048" y="3380759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5" name="椭圆 174"/>
                <p:cNvSpPr/>
                <p:nvPr/>
              </p:nvSpPr>
              <p:spPr>
                <a:xfrm>
                  <a:off x="5905689" y="3539553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6" name="圆角矩形 175"/>
                <p:cNvSpPr/>
                <p:nvPr/>
              </p:nvSpPr>
              <p:spPr>
                <a:xfrm>
                  <a:off x="5922311" y="3403576"/>
                  <a:ext cx="76914" cy="228600"/>
                </a:xfrm>
                <a:prstGeom prst="roundRect">
                  <a:avLst>
                    <a:gd name="adj" fmla="val 38339"/>
                  </a:avLst>
                </a:prstGeom>
                <a:gradFill>
                  <a:gsLst>
                    <a:gs pos="76000">
                      <a:srgbClr val="858085"/>
                    </a:gs>
                    <a:gs pos="50000">
                      <a:srgbClr val="EFF0F0"/>
                    </a:gs>
                    <a:gs pos="26000">
                      <a:srgbClr val="8D898F"/>
                    </a:gs>
                    <a:gs pos="100000">
                      <a:srgbClr val="D0CBC9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4" name="组合 163"/>
              <p:cNvGrpSpPr/>
              <p:nvPr/>
            </p:nvGrpSpPr>
            <p:grpSpPr>
              <a:xfrm>
                <a:off x="5145725" y="3140968"/>
                <a:ext cx="219490" cy="231607"/>
                <a:chOff x="5903048" y="3380759"/>
                <a:chExt cx="259887" cy="274234"/>
              </a:xfrm>
            </p:grpSpPr>
            <p:sp>
              <p:nvSpPr>
                <p:cNvPr id="165" name="椭圆 164"/>
                <p:cNvSpPr/>
                <p:nvPr/>
              </p:nvSpPr>
              <p:spPr>
                <a:xfrm>
                  <a:off x="6044854" y="3380759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6" name="椭圆 165"/>
                <p:cNvSpPr/>
                <p:nvPr/>
              </p:nvSpPr>
              <p:spPr>
                <a:xfrm>
                  <a:off x="6047495" y="3539553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7" name="圆角矩形 166"/>
                <p:cNvSpPr/>
                <p:nvPr/>
              </p:nvSpPr>
              <p:spPr>
                <a:xfrm>
                  <a:off x="6064117" y="3403576"/>
                  <a:ext cx="76914" cy="228600"/>
                </a:xfrm>
                <a:prstGeom prst="roundRect">
                  <a:avLst>
                    <a:gd name="adj" fmla="val 38339"/>
                  </a:avLst>
                </a:prstGeom>
                <a:gradFill>
                  <a:gsLst>
                    <a:gs pos="76000">
                      <a:srgbClr val="858085"/>
                    </a:gs>
                    <a:gs pos="50000">
                      <a:srgbClr val="EFF0F0"/>
                    </a:gs>
                    <a:gs pos="26000">
                      <a:srgbClr val="8D898F"/>
                    </a:gs>
                    <a:gs pos="100000">
                      <a:srgbClr val="D0CBC9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8" name="椭圆 167"/>
                <p:cNvSpPr/>
                <p:nvPr/>
              </p:nvSpPr>
              <p:spPr>
                <a:xfrm>
                  <a:off x="5903048" y="3380759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9" name="椭圆 168"/>
                <p:cNvSpPr/>
                <p:nvPr/>
              </p:nvSpPr>
              <p:spPr>
                <a:xfrm>
                  <a:off x="5905689" y="3539553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0" name="圆角矩形 169"/>
                <p:cNvSpPr/>
                <p:nvPr/>
              </p:nvSpPr>
              <p:spPr>
                <a:xfrm>
                  <a:off x="5922311" y="3403576"/>
                  <a:ext cx="76914" cy="228600"/>
                </a:xfrm>
                <a:prstGeom prst="roundRect">
                  <a:avLst>
                    <a:gd name="adj" fmla="val 38339"/>
                  </a:avLst>
                </a:prstGeom>
                <a:gradFill>
                  <a:gsLst>
                    <a:gs pos="76000">
                      <a:srgbClr val="858085"/>
                    </a:gs>
                    <a:gs pos="50000">
                      <a:srgbClr val="EFF0F0"/>
                    </a:gs>
                    <a:gs pos="26000">
                      <a:srgbClr val="8D898F"/>
                    </a:gs>
                    <a:gs pos="100000">
                      <a:srgbClr val="D0CBC9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58" name="TextBox 139"/>
            <p:cNvSpPr txBox="1"/>
            <p:nvPr/>
          </p:nvSpPr>
          <p:spPr>
            <a:xfrm>
              <a:off x="4275441" y="3713263"/>
              <a:ext cx="580608" cy="748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  <a:effectLst>
                    <a:outerShdw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T</a:t>
              </a:r>
              <a:endParaRPr lang="zh-CN" altLang="en-US" sz="4265" dirty="0"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59" name="TextBox 143"/>
            <p:cNvSpPr txBox="1"/>
            <p:nvPr/>
          </p:nvSpPr>
          <p:spPr>
            <a:xfrm>
              <a:off x="3917393" y="2842636"/>
              <a:ext cx="14714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 dirty="0">
                  <a:solidFill>
                    <a:prstClr val="white"/>
                  </a:solidFill>
                  <a:effectLst>
                    <a:outerShdw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威胁</a:t>
              </a:r>
            </a:p>
          </p:txBody>
        </p:sp>
        <p:sp>
          <p:nvSpPr>
            <p:cNvPr id="160" name="TextBox 143"/>
            <p:cNvSpPr txBox="1"/>
            <p:nvPr/>
          </p:nvSpPr>
          <p:spPr>
            <a:xfrm>
              <a:off x="3953288" y="3289057"/>
              <a:ext cx="13297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prstClr val="white"/>
                  </a:solidFill>
                  <a:effectLst>
                    <a:outerShdw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  <a:ea typeface="微软雅黑" panose="020B0503020204020204" pitchFamily="34" charset="-122"/>
                </a:rPr>
                <a:t>Threats</a:t>
              </a:r>
              <a:endParaRPr lang="zh-CN" altLang="en-US" sz="1600" b="1" dirty="0"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998807" y="1779080"/>
            <a:ext cx="2625137" cy="1675679"/>
            <a:chOff x="6659323" y="1779080"/>
            <a:chExt cx="2625137" cy="1675679"/>
          </a:xfrm>
        </p:grpSpPr>
        <p:grpSp>
          <p:nvGrpSpPr>
            <p:cNvPr id="97" name="组合 96"/>
            <p:cNvGrpSpPr/>
            <p:nvPr/>
          </p:nvGrpSpPr>
          <p:grpSpPr>
            <a:xfrm>
              <a:off x="6659323" y="1779080"/>
              <a:ext cx="2625137" cy="1649920"/>
              <a:chOff x="4295800" y="2355144"/>
              <a:chExt cx="2625137" cy="1649920"/>
            </a:xfrm>
          </p:grpSpPr>
          <p:sp>
            <p:nvSpPr>
              <p:cNvPr id="140" name="矩形 139"/>
              <p:cNvSpPr/>
              <p:nvPr/>
            </p:nvSpPr>
            <p:spPr>
              <a:xfrm>
                <a:off x="5015880" y="3256771"/>
                <a:ext cx="936104" cy="748293"/>
              </a:xfrm>
              <a:prstGeom prst="rect">
                <a:avLst/>
              </a:prstGeom>
              <a:solidFill>
                <a:schemeClr val="accent2"/>
              </a:solidFill>
              <a:ln w="15875">
                <a:gradFill>
                  <a:gsLst>
                    <a:gs pos="0">
                      <a:srgbClr val="F3F3F3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88900" dist="63500" dir="16200000">
                  <a:prstClr val="black">
                    <a:alpha val="5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矩形 58"/>
              <p:cNvSpPr/>
              <p:nvPr/>
            </p:nvSpPr>
            <p:spPr bwMode="auto">
              <a:xfrm>
                <a:off x="4295800" y="2355144"/>
                <a:ext cx="2625137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968853" h="648072">
                    <a:moveTo>
                      <a:pt x="0" y="0"/>
                    </a:moveTo>
                    <a:lnTo>
                      <a:pt x="1584175" y="0"/>
                    </a:lnTo>
                    <a:lnTo>
                      <a:pt x="1584176" y="0"/>
                    </a:lnTo>
                    <a:lnTo>
                      <a:pt x="1584176" y="1"/>
                    </a:lnTo>
                    <a:lnTo>
                      <a:pt x="1968853" y="324039"/>
                    </a:lnTo>
                    <a:lnTo>
                      <a:pt x="1584176" y="648071"/>
                    </a:lnTo>
                    <a:lnTo>
                      <a:pt x="1584176" y="648072"/>
                    </a:lnTo>
                    <a:lnTo>
                      <a:pt x="1584175" y="648072"/>
                    </a:lnTo>
                    <a:lnTo>
                      <a:pt x="0" y="648072"/>
                    </a:lnTo>
                    <a:close/>
                  </a:path>
                </a:pathLst>
              </a:custGeom>
              <a:solidFill>
                <a:schemeClr val="accent2"/>
              </a:solidFill>
              <a:ln w="15875">
                <a:gradFill>
                  <a:gsLst>
                    <a:gs pos="0">
                      <a:srgbClr val="F3F3F3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88900" dist="63500" dir="16200000">
                  <a:prstClr val="black">
                    <a:alpha val="5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42" name="组合 141"/>
              <p:cNvGrpSpPr/>
              <p:nvPr/>
            </p:nvGrpSpPr>
            <p:grpSpPr>
              <a:xfrm>
                <a:off x="5602368" y="3140968"/>
                <a:ext cx="219490" cy="231607"/>
                <a:chOff x="5903048" y="3380759"/>
                <a:chExt cx="259887" cy="274234"/>
              </a:xfrm>
            </p:grpSpPr>
            <p:sp>
              <p:nvSpPr>
                <p:cNvPr id="150" name="椭圆 149"/>
                <p:cNvSpPr/>
                <p:nvPr/>
              </p:nvSpPr>
              <p:spPr>
                <a:xfrm>
                  <a:off x="6044854" y="3380759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椭圆 150"/>
                <p:cNvSpPr/>
                <p:nvPr/>
              </p:nvSpPr>
              <p:spPr>
                <a:xfrm>
                  <a:off x="6047495" y="3539553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2" name="圆角矩形 151"/>
                <p:cNvSpPr/>
                <p:nvPr/>
              </p:nvSpPr>
              <p:spPr>
                <a:xfrm>
                  <a:off x="6064117" y="3403576"/>
                  <a:ext cx="76914" cy="228600"/>
                </a:xfrm>
                <a:prstGeom prst="roundRect">
                  <a:avLst>
                    <a:gd name="adj" fmla="val 38339"/>
                  </a:avLst>
                </a:prstGeom>
                <a:gradFill>
                  <a:gsLst>
                    <a:gs pos="76000">
                      <a:srgbClr val="858085"/>
                    </a:gs>
                    <a:gs pos="50000">
                      <a:srgbClr val="EFF0F0"/>
                    </a:gs>
                    <a:gs pos="26000">
                      <a:srgbClr val="8D898F"/>
                    </a:gs>
                    <a:gs pos="100000">
                      <a:srgbClr val="D0CBC9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3" name="椭圆 152"/>
                <p:cNvSpPr/>
                <p:nvPr/>
              </p:nvSpPr>
              <p:spPr>
                <a:xfrm>
                  <a:off x="5903048" y="3380759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4" name="椭圆 153"/>
                <p:cNvSpPr/>
                <p:nvPr/>
              </p:nvSpPr>
              <p:spPr>
                <a:xfrm>
                  <a:off x="5905689" y="3539553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5" name="圆角矩形 154"/>
                <p:cNvSpPr/>
                <p:nvPr/>
              </p:nvSpPr>
              <p:spPr>
                <a:xfrm>
                  <a:off x="5922311" y="3403576"/>
                  <a:ext cx="76914" cy="228600"/>
                </a:xfrm>
                <a:prstGeom prst="roundRect">
                  <a:avLst>
                    <a:gd name="adj" fmla="val 38339"/>
                  </a:avLst>
                </a:prstGeom>
                <a:gradFill>
                  <a:gsLst>
                    <a:gs pos="76000">
                      <a:srgbClr val="858085"/>
                    </a:gs>
                    <a:gs pos="50000">
                      <a:srgbClr val="EFF0F0"/>
                    </a:gs>
                    <a:gs pos="26000">
                      <a:srgbClr val="8D898F"/>
                    </a:gs>
                    <a:gs pos="100000">
                      <a:srgbClr val="D0CBC9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3" name="组合 142"/>
              <p:cNvGrpSpPr/>
              <p:nvPr/>
            </p:nvGrpSpPr>
            <p:grpSpPr>
              <a:xfrm>
                <a:off x="5145725" y="3140968"/>
                <a:ext cx="219490" cy="231607"/>
                <a:chOff x="5903048" y="3380759"/>
                <a:chExt cx="259887" cy="274234"/>
              </a:xfrm>
            </p:grpSpPr>
            <p:sp>
              <p:nvSpPr>
                <p:cNvPr id="144" name="椭圆 143"/>
                <p:cNvSpPr/>
                <p:nvPr/>
              </p:nvSpPr>
              <p:spPr>
                <a:xfrm>
                  <a:off x="6044854" y="3380759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椭圆 144"/>
                <p:cNvSpPr/>
                <p:nvPr/>
              </p:nvSpPr>
              <p:spPr>
                <a:xfrm>
                  <a:off x="6047495" y="3539553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6" name="圆角矩形 145"/>
                <p:cNvSpPr/>
                <p:nvPr/>
              </p:nvSpPr>
              <p:spPr>
                <a:xfrm>
                  <a:off x="6064117" y="3403576"/>
                  <a:ext cx="76914" cy="228600"/>
                </a:xfrm>
                <a:prstGeom prst="roundRect">
                  <a:avLst>
                    <a:gd name="adj" fmla="val 38339"/>
                  </a:avLst>
                </a:prstGeom>
                <a:gradFill>
                  <a:gsLst>
                    <a:gs pos="76000">
                      <a:srgbClr val="858085"/>
                    </a:gs>
                    <a:gs pos="50000">
                      <a:srgbClr val="EFF0F0"/>
                    </a:gs>
                    <a:gs pos="26000">
                      <a:srgbClr val="8D898F"/>
                    </a:gs>
                    <a:gs pos="100000">
                      <a:srgbClr val="D0CBC9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" name="椭圆 146"/>
                <p:cNvSpPr/>
                <p:nvPr/>
              </p:nvSpPr>
              <p:spPr>
                <a:xfrm>
                  <a:off x="5903048" y="3380759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8" name="椭圆 147"/>
                <p:cNvSpPr/>
                <p:nvPr/>
              </p:nvSpPr>
              <p:spPr>
                <a:xfrm>
                  <a:off x="5905689" y="3539553"/>
                  <a:ext cx="115440" cy="115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9" name="圆角矩形 148"/>
                <p:cNvSpPr/>
                <p:nvPr/>
              </p:nvSpPr>
              <p:spPr>
                <a:xfrm>
                  <a:off x="5922311" y="3403576"/>
                  <a:ext cx="76914" cy="228600"/>
                </a:xfrm>
                <a:prstGeom prst="roundRect">
                  <a:avLst>
                    <a:gd name="adj" fmla="val 38339"/>
                  </a:avLst>
                </a:prstGeom>
                <a:gradFill>
                  <a:gsLst>
                    <a:gs pos="76000">
                      <a:srgbClr val="858085"/>
                    </a:gs>
                    <a:gs pos="50000">
                      <a:srgbClr val="EFF0F0"/>
                    </a:gs>
                    <a:gs pos="26000">
                      <a:srgbClr val="8D898F"/>
                    </a:gs>
                    <a:gs pos="100000">
                      <a:srgbClr val="D0CBC9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6" name="TextBox 139"/>
            <p:cNvSpPr txBox="1"/>
            <p:nvPr/>
          </p:nvSpPr>
          <p:spPr>
            <a:xfrm>
              <a:off x="7538522" y="2705771"/>
              <a:ext cx="639919" cy="748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  <a:effectLst>
                    <a:outerShdw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O</a:t>
              </a:r>
              <a:endParaRPr lang="zh-CN" altLang="en-US" sz="4265" dirty="0"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89" name="TextBox 143"/>
            <p:cNvSpPr txBox="1"/>
            <p:nvPr/>
          </p:nvSpPr>
          <p:spPr>
            <a:xfrm>
              <a:off x="7104112" y="1791970"/>
              <a:ext cx="14714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prstClr val="white"/>
                  </a:solidFill>
                  <a:effectLst>
                    <a:outerShdw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机会</a:t>
              </a:r>
            </a:p>
          </p:txBody>
        </p:sp>
        <p:sp>
          <p:nvSpPr>
            <p:cNvPr id="94" name="TextBox 143"/>
            <p:cNvSpPr txBox="1"/>
            <p:nvPr/>
          </p:nvSpPr>
          <p:spPr>
            <a:xfrm>
              <a:off x="6953912" y="2277467"/>
              <a:ext cx="18091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spc="-150" dirty="0">
                  <a:solidFill>
                    <a:prstClr val="white"/>
                  </a:solidFill>
                  <a:effectLst>
                    <a:outerShdw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  <a:ea typeface="微软雅黑" panose="020B0503020204020204" pitchFamily="34" charset="-122"/>
                </a:rPr>
                <a:t>Opportunities</a:t>
              </a:r>
              <a:endParaRPr lang="zh-CN" altLang="en-US" sz="1600" b="1" spc="-150" dirty="0"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82" name="AutoShape 169"/>
          <p:cNvSpPr>
            <a:spLocks noChangeAspect="1" noChangeArrowheads="1" noTextEdit="1"/>
          </p:cNvSpPr>
          <p:nvPr/>
        </p:nvSpPr>
        <p:spPr bwMode="auto">
          <a:xfrm>
            <a:off x="6866772" y="1567648"/>
            <a:ext cx="2032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4" name="圆角矩形 83"/>
          <p:cNvSpPr/>
          <p:nvPr/>
        </p:nvSpPr>
        <p:spPr bwMode="auto">
          <a:xfrm>
            <a:off x="6867532" y="1577413"/>
            <a:ext cx="192021" cy="5280587"/>
          </a:xfrm>
          <a:prstGeom prst="roundRect">
            <a:avLst>
              <a:gd name="adj" fmla="val 35409"/>
            </a:avLst>
          </a:prstGeom>
          <a:gradFill flip="none" rotWithShape="1">
            <a:gsLst>
              <a:gs pos="99000">
                <a:srgbClr val="000000"/>
              </a:gs>
              <a:gs pos="48000">
                <a:srgbClr val="C4C4C4">
                  <a:lumMod val="46000"/>
                  <a:alpha val="95000"/>
                </a:srgbClr>
              </a:gs>
              <a:gs pos="0">
                <a:srgbClr val="000000"/>
              </a:gs>
            </a:gsLst>
            <a:lin ang="0" scaled="1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1055440" y="-2926319"/>
            <a:ext cx="1920213" cy="2894541"/>
            <a:chOff x="1403648" y="2600325"/>
            <a:chExt cx="1440160" cy="2170906"/>
          </a:xfrm>
        </p:grpSpPr>
        <p:pic>
          <p:nvPicPr>
            <p:cNvPr id="9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600325"/>
              <a:ext cx="1440160" cy="2107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3" name="椭圆 92"/>
            <p:cNvSpPr/>
            <p:nvPr/>
          </p:nvSpPr>
          <p:spPr>
            <a:xfrm flipV="1">
              <a:off x="1519088" y="4607024"/>
              <a:ext cx="892671" cy="164207"/>
            </a:xfrm>
            <a:prstGeom prst="ellipse">
              <a:avLst/>
            </a:prstGeom>
            <a:gradFill flip="none" rotWithShape="1">
              <a:gsLst>
                <a:gs pos="95000">
                  <a:schemeClr val="bg1">
                    <a:lumMod val="95000"/>
                    <a:alpha val="51000"/>
                  </a:schemeClr>
                </a:gs>
                <a:gs pos="3000">
                  <a:schemeClr val="tx1">
                    <a:lumMod val="60000"/>
                    <a:alpha val="82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95" name="等腰三角形 94"/>
          <p:cNvSpPr/>
          <p:nvPr/>
        </p:nvSpPr>
        <p:spPr>
          <a:xfrm rot="5400000" flipH="1">
            <a:off x="7425994" y="3535506"/>
            <a:ext cx="264160" cy="264160"/>
          </a:xfrm>
          <a:prstGeom prst="triangle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23000">
                <a:schemeClr val="accent2">
                  <a:lumMod val="40000"/>
                  <a:lumOff val="60000"/>
                </a:schemeClr>
              </a:gs>
              <a:gs pos="49000">
                <a:schemeClr val="accent2"/>
              </a:gs>
            </a:gsLst>
            <a:lin ang="18900000" scaled="0"/>
          </a:gradFill>
          <a:ln w="12700">
            <a:gradFill>
              <a:gsLst>
                <a:gs pos="41000">
                  <a:schemeClr val="accent2">
                    <a:lumMod val="20000"/>
                    <a:lumOff val="80000"/>
                  </a:schemeClr>
                </a:gs>
                <a:gs pos="100000">
                  <a:schemeClr val="accent2"/>
                </a:gs>
              </a:gsLst>
              <a:lin ang="7800000" scaled="0"/>
            </a:gradFill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96" name="TextBox 142"/>
          <p:cNvSpPr txBox="1"/>
          <p:nvPr/>
        </p:nvSpPr>
        <p:spPr>
          <a:xfrm>
            <a:off x="2557499" y="4468892"/>
            <a:ext cx="3877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r"/>
            <a:r>
              <a:rPr lang="zh-CN" altLang="en-US" dirty="0"/>
              <a:t>资本市场的参与，行业整合加速，行业洗牌势在必行。</a:t>
            </a:r>
          </a:p>
        </p:txBody>
      </p:sp>
      <p:sp>
        <p:nvSpPr>
          <p:cNvPr id="98" name="等腰三角形 97"/>
          <p:cNvSpPr/>
          <p:nvPr/>
        </p:nvSpPr>
        <p:spPr>
          <a:xfrm rot="5400000" flipH="1">
            <a:off x="7425994" y="4434586"/>
            <a:ext cx="264160" cy="264160"/>
          </a:xfrm>
          <a:prstGeom prst="triangle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23000">
                <a:schemeClr val="accent2">
                  <a:lumMod val="40000"/>
                  <a:lumOff val="60000"/>
                </a:schemeClr>
              </a:gs>
              <a:gs pos="49000">
                <a:schemeClr val="accent2"/>
              </a:gs>
            </a:gsLst>
            <a:lin ang="18900000" scaled="0"/>
          </a:gradFill>
          <a:ln w="12700">
            <a:gradFill>
              <a:gsLst>
                <a:gs pos="41000">
                  <a:schemeClr val="accent2">
                    <a:lumMod val="20000"/>
                    <a:lumOff val="80000"/>
                  </a:schemeClr>
                </a:gs>
                <a:gs pos="100000">
                  <a:schemeClr val="accent2"/>
                </a:gs>
              </a:gsLst>
              <a:lin ang="7800000" scaled="0"/>
            </a:gradFill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99" name="TextBox 142"/>
          <p:cNvSpPr txBox="1"/>
          <p:nvPr/>
        </p:nvSpPr>
        <p:spPr>
          <a:xfrm>
            <a:off x="7716697" y="4398203"/>
            <a:ext cx="3877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市场持续增长，尤其是某某行业的兴起，带动了本行业的整体发展。</a:t>
            </a:r>
          </a:p>
        </p:txBody>
      </p:sp>
      <p:sp>
        <p:nvSpPr>
          <p:cNvPr id="100" name="等腰三角形 99"/>
          <p:cNvSpPr/>
          <p:nvPr/>
        </p:nvSpPr>
        <p:spPr>
          <a:xfrm rot="5400000" flipH="1">
            <a:off x="7425994" y="5165213"/>
            <a:ext cx="264160" cy="264160"/>
          </a:xfrm>
          <a:prstGeom prst="triangle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23000">
                <a:schemeClr val="accent2">
                  <a:lumMod val="40000"/>
                  <a:lumOff val="60000"/>
                </a:schemeClr>
              </a:gs>
              <a:gs pos="49000">
                <a:schemeClr val="accent2"/>
              </a:gs>
            </a:gsLst>
            <a:lin ang="18900000" scaled="0"/>
          </a:gradFill>
          <a:ln w="12700">
            <a:gradFill>
              <a:gsLst>
                <a:gs pos="41000">
                  <a:schemeClr val="accent2">
                    <a:lumMod val="20000"/>
                    <a:lumOff val="80000"/>
                  </a:schemeClr>
                </a:gs>
                <a:gs pos="100000">
                  <a:schemeClr val="accent2"/>
                </a:gs>
              </a:gsLst>
              <a:lin ang="7800000" scaled="0"/>
            </a:gradFill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01" name="TextBox 142"/>
          <p:cNvSpPr txBox="1"/>
          <p:nvPr/>
        </p:nvSpPr>
        <p:spPr>
          <a:xfrm>
            <a:off x="7716697" y="5165213"/>
            <a:ext cx="3877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77" name="等腰三角形 176"/>
          <p:cNvSpPr/>
          <p:nvPr/>
        </p:nvSpPr>
        <p:spPr>
          <a:xfrm rot="16200000" flipH="1">
            <a:off x="6458419" y="4506090"/>
            <a:ext cx="264160" cy="264160"/>
          </a:xfrm>
          <a:prstGeom prst="triangl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23000">
                <a:schemeClr val="accent1">
                  <a:lumMod val="60000"/>
                  <a:lumOff val="40000"/>
                </a:schemeClr>
              </a:gs>
              <a:gs pos="49000">
                <a:schemeClr val="accent1"/>
              </a:gs>
            </a:gsLst>
            <a:lin ang="18900000" scaled="0"/>
          </a:gradFill>
          <a:ln w="12700">
            <a:gradFill>
              <a:gsLst>
                <a:gs pos="41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7800000" scaled="0"/>
            </a:gradFill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78" name="TextBox 142"/>
          <p:cNvSpPr txBox="1"/>
          <p:nvPr/>
        </p:nvSpPr>
        <p:spPr>
          <a:xfrm>
            <a:off x="2557499" y="5003148"/>
            <a:ext cx="3877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r"/>
            <a:r>
              <a:rPr lang="zh-CN" altLang="en-US" dirty="0"/>
              <a:t>政策的不确定性让企业不敢放开投资，不敢有大动作，这个影响必将持续存在。</a:t>
            </a:r>
          </a:p>
        </p:txBody>
      </p:sp>
      <p:sp>
        <p:nvSpPr>
          <p:cNvPr id="179" name="TextBox 142"/>
          <p:cNvSpPr txBox="1"/>
          <p:nvPr/>
        </p:nvSpPr>
        <p:spPr>
          <a:xfrm>
            <a:off x="2557499" y="5765892"/>
            <a:ext cx="3877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r"/>
            <a:r>
              <a:rPr lang="zh-CN" altLang="en-US" dirty="0"/>
              <a:t>新的企业不断进入，传统和新兴互联网公司都有参与，行业的竞争进一步加剧。</a:t>
            </a:r>
          </a:p>
        </p:txBody>
      </p:sp>
      <p:sp>
        <p:nvSpPr>
          <p:cNvPr id="180" name="等腰三角形 179"/>
          <p:cNvSpPr/>
          <p:nvPr/>
        </p:nvSpPr>
        <p:spPr>
          <a:xfrm rot="16200000" flipH="1">
            <a:off x="6458419" y="5095212"/>
            <a:ext cx="264160" cy="264160"/>
          </a:xfrm>
          <a:prstGeom prst="triangl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23000">
                <a:schemeClr val="accent1">
                  <a:lumMod val="60000"/>
                  <a:lumOff val="40000"/>
                </a:schemeClr>
              </a:gs>
              <a:gs pos="49000">
                <a:schemeClr val="accent1"/>
              </a:gs>
            </a:gsLst>
            <a:lin ang="18900000" scaled="0"/>
          </a:gradFill>
          <a:ln w="12700">
            <a:gradFill>
              <a:gsLst>
                <a:gs pos="41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7800000" scaled="0"/>
            </a:gradFill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81" name="等腰三角形 180"/>
          <p:cNvSpPr/>
          <p:nvPr/>
        </p:nvSpPr>
        <p:spPr>
          <a:xfrm rot="16200000" flipH="1">
            <a:off x="6479592" y="5780804"/>
            <a:ext cx="264160" cy="264160"/>
          </a:xfrm>
          <a:prstGeom prst="triangl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23000">
                <a:schemeClr val="accent1">
                  <a:lumMod val="60000"/>
                  <a:lumOff val="40000"/>
                </a:schemeClr>
              </a:gs>
              <a:gs pos="49000">
                <a:schemeClr val="accent1"/>
              </a:gs>
            </a:gsLst>
            <a:lin ang="18900000" scaled="0"/>
          </a:gradFill>
          <a:ln w="12700">
            <a:gradFill>
              <a:gsLst>
                <a:gs pos="41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7800000" scaled="0"/>
            </a:gradFill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82" name="TextBox 142"/>
          <p:cNvSpPr txBox="1"/>
          <p:nvPr/>
        </p:nvSpPr>
        <p:spPr>
          <a:xfrm>
            <a:off x="7716697" y="3527199"/>
            <a:ext cx="3877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互联网思维给行业带来了新的机会，通过互联网可以降低经营成本，将产品拓展到更广阔的天地。</a:t>
            </a:r>
          </a:p>
        </p:txBody>
      </p:sp>
      <p:sp>
        <p:nvSpPr>
          <p:cNvPr id="61" name="文本框 91"/>
          <p:cNvSpPr txBox="1">
            <a:spLocks noChangeArrowheads="1"/>
          </p:cNvSpPr>
          <p:nvPr/>
        </p:nvSpPr>
        <p:spPr bwMode="auto">
          <a:xfrm>
            <a:off x="3363911" y="476250"/>
            <a:ext cx="1767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▶ SWOT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4.375E-6 -7.40741E-7 L -0.01367 0.94514 " pathEditMode="relative" rAng="0" ptsTypes="AA">
                                          <p:cBhvr>
                                            <p:cTn id="10" dur="14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90" y="472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4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21" fill="hold" grpId="0" nodeType="withEffect">
                                      <p:stCondLst>
                                        <p:cond delay="3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25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6" presetClass="entr" presetSubtype="21" fill="hold" grpId="0" nodeType="withEffect">
                                      <p:stCondLst>
                                        <p:cond delay="4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2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21" fill="hold" grpId="0" nodeType="withEffect">
                                      <p:stCondLst>
                                        <p:cond delay="6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25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7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7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6" presetClass="entr" presetSubtype="21" fill="hold" grpId="0" nodeType="withEffect">
                                      <p:stCondLst>
                                        <p:cond delay="8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2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8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6" presetClass="entr" presetSubtype="21" fill="hold" grpId="0" nodeType="withEffect">
                                      <p:stCondLst>
                                        <p:cond delay="9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2" dur="25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9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6" presetClass="entr" presetSubtype="21" fill="hold" grpId="0" nodeType="withEffect">
                                      <p:stCondLst>
                                        <p:cond delay="10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25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95" grpId="0" animBg="1"/>
          <p:bldP spid="96" grpId="0"/>
          <p:bldP spid="98" grpId="0" animBg="1"/>
          <p:bldP spid="99" grpId="0"/>
          <p:bldP spid="100" grpId="0" animBg="1"/>
          <p:bldP spid="101" grpId="0"/>
          <p:bldP spid="177" grpId="0" animBg="1"/>
          <p:bldP spid="178" grpId="0"/>
          <p:bldP spid="179" grpId="0"/>
          <p:bldP spid="180" grpId="0" animBg="1"/>
          <p:bldP spid="181" grpId="0" animBg="1"/>
          <p:bldP spid="182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4.375E-6 -7.40741E-7 L -0.01367 0.94514 " pathEditMode="relative" rAng="0" ptsTypes="AA">
                                          <p:cBhvr>
                                            <p:cTn id="10" dur="14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90" y="472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21" fill="hold" grpId="0" nodeType="withEffect">
                                      <p:stCondLst>
                                        <p:cond delay="3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25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6" presetClass="entr" presetSubtype="21" fill="hold" grpId="0" nodeType="withEffect">
                                      <p:stCondLst>
                                        <p:cond delay="4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2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21" fill="hold" grpId="0" nodeType="withEffect">
                                      <p:stCondLst>
                                        <p:cond delay="6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25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7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7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6" presetClass="entr" presetSubtype="21" fill="hold" grpId="0" nodeType="withEffect">
                                      <p:stCondLst>
                                        <p:cond delay="8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2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8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6" presetClass="entr" presetSubtype="21" fill="hold" grpId="0" nodeType="withEffect">
                                      <p:stCondLst>
                                        <p:cond delay="9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2" dur="25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9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6" presetClass="entr" presetSubtype="21" fill="hold" grpId="0" nodeType="withEffect">
                                      <p:stCondLst>
                                        <p:cond delay="10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25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95" grpId="0" animBg="1"/>
          <p:bldP spid="96" grpId="0"/>
          <p:bldP spid="98" grpId="0" animBg="1"/>
          <p:bldP spid="99" grpId="0"/>
          <p:bldP spid="100" grpId="0" animBg="1"/>
          <p:bldP spid="101" grpId="0"/>
          <p:bldP spid="177" grpId="0" animBg="1"/>
          <p:bldP spid="178" grpId="0"/>
          <p:bldP spid="179" grpId="0"/>
          <p:bldP spid="180" grpId="0" animBg="1"/>
          <p:bldP spid="181" grpId="0" animBg="1"/>
          <p:bldP spid="182" grpId="0"/>
          <p:bldP spid="6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Freeform 86"/>
          <p:cNvSpPr/>
          <p:nvPr/>
        </p:nvSpPr>
        <p:spPr bwMode="auto">
          <a:xfrm rot="10800000">
            <a:off x="2320745" y="3193217"/>
            <a:ext cx="2976845" cy="1047932"/>
          </a:xfrm>
          <a:custGeom>
            <a:avLst/>
            <a:gdLst>
              <a:gd name="T0" fmla="*/ 4 w 2532"/>
              <a:gd name="T1" fmla="*/ 527 h 527"/>
              <a:gd name="T2" fmla="*/ 0 w 2532"/>
              <a:gd name="T3" fmla="*/ 517 h 527"/>
              <a:gd name="T4" fmla="*/ 902 w 2532"/>
              <a:gd name="T5" fmla="*/ 0 h 527"/>
              <a:gd name="T6" fmla="*/ 2532 w 2532"/>
              <a:gd name="T7" fmla="*/ 0 h 527"/>
              <a:gd name="T8" fmla="*/ 2532 w 2532"/>
              <a:gd name="T9" fmla="*/ 9 h 527"/>
              <a:gd name="T10" fmla="*/ 905 w 2532"/>
              <a:gd name="T11" fmla="*/ 9 h 527"/>
              <a:gd name="T12" fmla="*/ 4 w 2532"/>
              <a:gd name="T13" fmla="*/ 527 h 527"/>
              <a:gd name="connsiteX0" fmla="*/ 1250 w 10000"/>
              <a:gd name="connsiteY0" fmla="*/ 10000 h 10000"/>
              <a:gd name="connsiteX1" fmla="*/ 0 w 10000"/>
              <a:gd name="connsiteY1" fmla="*/ 9810 h 10000"/>
              <a:gd name="connsiteX2" fmla="*/ 3562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171 h 10000"/>
              <a:gd name="connsiteX5" fmla="*/ 3574 w 10000"/>
              <a:gd name="connsiteY5" fmla="*/ 171 h 10000"/>
              <a:gd name="connsiteX6" fmla="*/ 1250 w 10000"/>
              <a:gd name="connsiteY6" fmla="*/ 10000 h 10000"/>
              <a:gd name="connsiteX0-1" fmla="*/ 0 w 8750"/>
              <a:gd name="connsiteY0-2" fmla="*/ 10000 h 10000"/>
              <a:gd name="connsiteX1-3" fmla="*/ 2312 w 8750"/>
              <a:gd name="connsiteY1-4" fmla="*/ 0 h 10000"/>
              <a:gd name="connsiteX2-5" fmla="*/ 8750 w 8750"/>
              <a:gd name="connsiteY2-6" fmla="*/ 0 h 10000"/>
              <a:gd name="connsiteX3-7" fmla="*/ 8750 w 8750"/>
              <a:gd name="connsiteY3-8" fmla="*/ 171 h 10000"/>
              <a:gd name="connsiteX4-9" fmla="*/ 2324 w 8750"/>
              <a:gd name="connsiteY4-10" fmla="*/ 171 h 10000"/>
              <a:gd name="connsiteX5-11" fmla="*/ 0 w 8750"/>
              <a:gd name="connsiteY5-12" fmla="*/ 10000 h 10000"/>
              <a:gd name="connsiteX0-13" fmla="*/ 0 w 10000"/>
              <a:gd name="connsiteY0-14" fmla="*/ 10000 h 10000"/>
              <a:gd name="connsiteX1-15" fmla="*/ 2642 w 10000"/>
              <a:gd name="connsiteY1-16" fmla="*/ 0 h 10000"/>
              <a:gd name="connsiteX2-17" fmla="*/ 10000 w 10000"/>
              <a:gd name="connsiteY2-18" fmla="*/ 0 h 10000"/>
              <a:gd name="connsiteX3-19" fmla="*/ 10000 w 10000"/>
              <a:gd name="connsiteY3-20" fmla="*/ 171 h 10000"/>
              <a:gd name="connsiteX4-21" fmla="*/ 2876 w 10000"/>
              <a:gd name="connsiteY4-22" fmla="*/ 8634 h 10000"/>
              <a:gd name="connsiteX5-23" fmla="*/ 0 w 10000"/>
              <a:gd name="connsiteY5-24" fmla="*/ 10000 h 10000"/>
              <a:gd name="connsiteX0-25" fmla="*/ 0 w 10000"/>
              <a:gd name="connsiteY0-26" fmla="*/ 10000 h 10000"/>
              <a:gd name="connsiteX1-27" fmla="*/ 2642 w 10000"/>
              <a:gd name="connsiteY1-28" fmla="*/ 0 h 10000"/>
              <a:gd name="connsiteX2-29" fmla="*/ 10000 w 10000"/>
              <a:gd name="connsiteY2-30" fmla="*/ 0 h 10000"/>
              <a:gd name="connsiteX3-31" fmla="*/ 10000 w 10000"/>
              <a:gd name="connsiteY3-32" fmla="*/ 171 h 10000"/>
              <a:gd name="connsiteX4-33" fmla="*/ 0 w 10000"/>
              <a:gd name="connsiteY4-34" fmla="*/ 10000 h 10000"/>
              <a:gd name="connsiteX0-35" fmla="*/ 0 w 10000"/>
              <a:gd name="connsiteY0-36" fmla="*/ 10000 h 10000"/>
              <a:gd name="connsiteX1-37" fmla="*/ 2642 w 10000"/>
              <a:gd name="connsiteY1-38" fmla="*/ 0 h 10000"/>
              <a:gd name="connsiteX2-39" fmla="*/ 10000 w 10000"/>
              <a:gd name="connsiteY2-40" fmla="*/ 0 h 10000"/>
              <a:gd name="connsiteX3-41" fmla="*/ 0 w 10000"/>
              <a:gd name="connsiteY3-42" fmla="*/ 10000 h 10000"/>
              <a:gd name="connsiteX0-43" fmla="*/ 0 w 10260"/>
              <a:gd name="connsiteY0-44" fmla="*/ 10000 h 10000"/>
              <a:gd name="connsiteX1-45" fmla="*/ 2642 w 10260"/>
              <a:gd name="connsiteY1-46" fmla="*/ 0 h 10000"/>
              <a:gd name="connsiteX2-47" fmla="*/ 10260 w 10260"/>
              <a:gd name="connsiteY2-48" fmla="*/ 1783 h 10000"/>
              <a:gd name="connsiteX0-49" fmla="*/ 0 w 10172"/>
              <a:gd name="connsiteY0-50" fmla="*/ 10000 h 10000"/>
              <a:gd name="connsiteX1-51" fmla="*/ 2642 w 10172"/>
              <a:gd name="connsiteY1-52" fmla="*/ 0 h 10000"/>
              <a:gd name="connsiteX2-53" fmla="*/ 10172 w 10172"/>
              <a:gd name="connsiteY2-54" fmla="*/ 574 h 10000"/>
              <a:gd name="connsiteX0-55" fmla="*/ 0 w 10040"/>
              <a:gd name="connsiteY0-56" fmla="*/ 10000 h 10000"/>
              <a:gd name="connsiteX1-57" fmla="*/ 2642 w 10040"/>
              <a:gd name="connsiteY1-58" fmla="*/ 0 h 10000"/>
              <a:gd name="connsiteX2-59" fmla="*/ 10040 w 10040"/>
              <a:gd name="connsiteY2-60" fmla="*/ 272 h 10000"/>
              <a:gd name="connsiteX0-61" fmla="*/ 0 w 10040"/>
              <a:gd name="connsiteY0-62" fmla="*/ 10332 h 10332"/>
              <a:gd name="connsiteX1-63" fmla="*/ 2642 w 10040"/>
              <a:gd name="connsiteY1-64" fmla="*/ 332 h 10332"/>
              <a:gd name="connsiteX2-65" fmla="*/ 10040 w 10040"/>
              <a:gd name="connsiteY2-66" fmla="*/ 0 h 10332"/>
              <a:gd name="connsiteX0-67" fmla="*/ 0 w 10040"/>
              <a:gd name="connsiteY0-68" fmla="*/ 10030 h 10030"/>
              <a:gd name="connsiteX1-69" fmla="*/ 2642 w 10040"/>
              <a:gd name="connsiteY1-70" fmla="*/ 30 h 10030"/>
              <a:gd name="connsiteX2-71" fmla="*/ 10040 w 10040"/>
              <a:gd name="connsiteY2-72" fmla="*/ 0 h 10030"/>
              <a:gd name="connsiteX0-73" fmla="*/ 0 w 10172"/>
              <a:gd name="connsiteY0-74" fmla="*/ 13052 h 13052"/>
              <a:gd name="connsiteX1-75" fmla="*/ 2774 w 10172"/>
              <a:gd name="connsiteY1-76" fmla="*/ 30 h 13052"/>
              <a:gd name="connsiteX2-77" fmla="*/ 10172 w 10172"/>
              <a:gd name="connsiteY2-78" fmla="*/ 0 h 13052"/>
              <a:gd name="connsiteX0-79" fmla="*/ 0 w 10269"/>
              <a:gd name="connsiteY0-80" fmla="*/ 18567 h 18567"/>
              <a:gd name="connsiteX1-81" fmla="*/ 2871 w 10269"/>
              <a:gd name="connsiteY1-82" fmla="*/ 30 h 18567"/>
              <a:gd name="connsiteX2-83" fmla="*/ 10269 w 10269"/>
              <a:gd name="connsiteY2-84" fmla="*/ 0 h 18567"/>
              <a:gd name="connsiteX0-85" fmla="*/ 0 w 10513"/>
              <a:gd name="connsiteY0-86" fmla="*/ 26494 h 26494"/>
              <a:gd name="connsiteX1-87" fmla="*/ 3115 w 10513"/>
              <a:gd name="connsiteY1-88" fmla="*/ 30 h 26494"/>
              <a:gd name="connsiteX2-89" fmla="*/ 10513 w 10513"/>
              <a:gd name="connsiteY2-90" fmla="*/ 0 h 26494"/>
              <a:gd name="connsiteX0-91" fmla="*/ 0 w 10367"/>
              <a:gd name="connsiteY0-92" fmla="*/ 25805 h 25805"/>
              <a:gd name="connsiteX1-93" fmla="*/ 2969 w 10367"/>
              <a:gd name="connsiteY1-94" fmla="*/ 30 h 25805"/>
              <a:gd name="connsiteX2-95" fmla="*/ 10367 w 10367"/>
              <a:gd name="connsiteY2-96" fmla="*/ 0 h 258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367" h="25805">
                <a:moveTo>
                  <a:pt x="0" y="25805"/>
                </a:moveTo>
                <a:lnTo>
                  <a:pt x="2969" y="30"/>
                </a:lnTo>
                <a:lnTo>
                  <a:pt x="10367" y="0"/>
                </a:lnTo>
              </a:path>
            </a:pathLst>
          </a:custGeom>
          <a:noFill/>
          <a:ln w="12700">
            <a:solidFill>
              <a:srgbClr val="7F8384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7" name="组合 196"/>
          <p:cNvGrpSpPr/>
          <p:nvPr/>
        </p:nvGrpSpPr>
        <p:grpSpPr>
          <a:xfrm>
            <a:off x="2248620" y="3416432"/>
            <a:ext cx="2371323" cy="846586"/>
            <a:chOff x="7430572" y="913185"/>
            <a:chExt cx="2625762" cy="937425"/>
          </a:xfrm>
        </p:grpSpPr>
        <p:sp>
          <p:nvSpPr>
            <p:cNvPr id="198" name="文本框 197"/>
            <p:cNvSpPr txBox="1"/>
            <p:nvPr/>
          </p:nvSpPr>
          <p:spPr>
            <a:xfrm>
              <a:off x="7995522" y="913185"/>
              <a:ext cx="971281" cy="40896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zh-CN" altLang="en-US" b="1" dirty="0">
                  <a:solidFill>
                    <a:srgbClr val="FF71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新打法</a:t>
              </a:r>
            </a:p>
          </p:txBody>
        </p:sp>
        <p:sp>
          <p:nvSpPr>
            <p:cNvPr id="199" name="文本框 198"/>
            <p:cNvSpPr txBox="1"/>
            <p:nvPr/>
          </p:nvSpPr>
          <p:spPr>
            <a:xfrm>
              <a:off x="7430572" y="982958"/>
              <a:ext cx="518091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626A6E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02</a:t>
              </a:r>
              <a:endParaRPr lang="zh-CN" altLang="en-US" dirty="0">
                <a:solidFill>
                  <a:srgbClr val="626A6E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  <p:sp>
          <p:nvSpPr>
            <p:cNvPr id="200" name="文本框 199"/>
            <p:cNvSpPr txBox="1"/>
            <p:nvPr/>
          </p:nvSpPr>
          <p:spPr>
            <a:xfrm>
              <a:off x="7446633" y="1271249"/>
              <a:ext cx="2609701" cy="579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626A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不再只专注于某方面，面另一方要有新突破</a:t>
              </a:r>
            </a:p>
          </p:txBody>
        </p:sp>
        <p:cxnSp>
          <p:nvCxnSpPr>
            <p:cNvPr id="201" name="直接连接符 200"/>
            <p:cNvCxnSpPr/>
            <p:nvPr/>
          </p:nvCxnSpPr>
          <p:spPr>
            <a:xfrm>
              <a:off x="7949028" y="1005233"/>
              <a:ext cx="0" cy="252000"/>
            </a:xfrm>
            <a:prstGeom prst="line">
              <a:avLst/>
            </a:prstGeom>
            <a:ln w="25400">
              <a:solidFill>
                <a:srgbClr val="626A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Freeform 86"/>
          <p:cNvSpPr/>
          <p:nvPr/>
        </p:nvSpPr>
        <p:spPr bwMode="auto">
          <a:xfrm flipH="1" flipV="1">
            <a:off x="2720337" y="4188703"/>
            <a:ext cx="2982585" cy="1694924"/>
          </a:xfrm>
          <a:custGeom>
            <a:avLst/>
            <a:gdLst>
              <a:gd name="T0" fmla="*/ 4 w 2532"/>
              <a:gd name="T1" fmla="*/ 527 h 527"/>
              <a:gd name="T2" fmla="*/ 0 w 2532"/>
              <a:gd name="T3" fmla="*/ 517 h 527"/>
              <a:gd name="T4" fmla="*/ 902 w 2532"/>
              <a:gd name="T5" fmla="*/ 0 h 527"/>
              <a:gd name="T6" fmla="*/ 2532 w 2532"/>
              <a:gd name="T7" fmla="*/ 0 h 527"/>
              <a:gd name="T8" fmla="*/ 2532 w 2532"/>
              <a:gd name="T9" fmla="*/ 9 h 527"/>
              <a:gd name="T10" fmla="*/ 905 w 2532"/>
              <a:gd name="T11" fmla="*/ 9 h 527"/>
              <a:gd name="T12" fmla="*/ 4 w 2532"/>
              <a:gd name="T13" fmla="*/ 527 h 527"/>
              <a:gd name="connsiteX0" fmla="*/ 1250 w 10000"/>
              <a:gd name="connsiteY0" fmla="*/ 10000 h 10000"/>
              <a:gd name="connsiteX1" fmla="*/ 0 w 10000"/>
              <a:gd name="connsiteY1" fmla="*/ 9810 h 10000"/>
              <a:gd name="connsiteX2" fmla="*/ 3562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171 h 10000"/>
              <a:gd name="connsiteX5" fmla="*/ 3574 w 10000"/>
              <a:gd name="connsiteY5" fmla="*/ 171 h 10000"/>
              <a:gd name="connsiteX6" fmla="*/ 1250 w 10000"/>
              <a:gd name="connsiteY6" fmla="*/ 10000 h 10000"/>
              <a:gd name="connsiteX0-1" fmla="*/ 0 w 8750"/>
              <a:gd name="connsiteY0-2" fmla="*/ 10000 h 10000"/>
              <a:gd name="connsiteX1-3" fmla="*/ 2312 w 8750"/>
              <a:gd name="connsiteY1-4" fmla="*/ 0 h 10000"/>
              <a:gd name="connsiteX2-5" fmla="*/ 8750 w 8750"/>
              <a:gd name="connsiteY2-6" fmla="*/ 0 h 10000"/>
              <a:gd name="connsiteX3-7" fmla="*/ 8750 w 8750"/>
              <a:gd name="connsiteY3-8" fmla="*/ 171 h 10000"/>
              <a:gd name="connsiteX4-9" fmla="*/ 2324 w 8750"/>
              <a:gd name="connsiteY4-10" fmla="*/ 171 h 10000"/>
              <a:gd name="connsiteX5-11" fmla="*/ 0 w 8750"/>
              <a:gd name="connsiteY5-12" fmla="*/ 10000 h 10000"/>
              <a:gd name="connsiteX0-13" fmla="*/ 0 w 10000"/>
              <a:gd name="connsiteY0-14" fmla="*/ 10000 h 10000"/>
              <a:gd name="connsiteX1-15" fmla="*/ 2642 w 10000"/>
              <a:gd name="connsiteY1-16" fmla="*/ 0 h 10000"/>
              <a:gd name="connsiteX2-17" fmla="*/ 10000 w 10000"/>
              <a:gd name="connsiteY2-18" fmla="*/ 0 h 10000"/>
              <a:gd name="connsiteX3-19" fmla="*/ 10000 w 10000"/>
              <a:gd name="connsiteY3-20" fmla="*/ 171 h 10000"/>
              <a:gd name="connsiteX4-21" fmla="*/ 2876 w 10000"/>
              <a:gd name="connsiteY4-22" fmla="*/ 8634 h 10000"/>
              <a:gd name="connsiteX5-23" fmla="*/ 0 w 10000"/>
              <a:gd name="connsiteY5-24" fmla="*/ 10000 h 10000"/>
              <a:gd name="connsiteX0-25" fmla="*/ 0 w 10000"/>
              <a:gd name="connsiteY0-26" fmla="*/ 10000 h 10000"/>
              <a:gd name="connsiteX1-27" fmla="*/ 2642 w 10000"/>
              <a:gd name="connsiteY1-28" fmla="*/ 0 h 10000"/>
              <a:gd name="connsiteX2-29" fmla="*/ 10000 w 10000"/>
              <a:gd name="connsiteY2-30" fmla="*/ 0 h 10000"/>
              <a:gd name="connsiteX3-31" fmla="*/ 10000 w 10000"/>
              <a:gd name="connsiteY3-32" fmla="*/ 171 h 10000"/>
              <a:gd name="connsiteX4-33" fmla="*/ 0 w 10000"/>
              <a:gd name="connsiteY4-34" fmla="*/ 10000 h 10000"/>
              <a:gd name="connsiteX0-35" fmla="*/ 0 w 10000"/>
              <a:gd name="connsiteY0-36" fmla="*/ 10000 h 10000"/>
              <a:gd name="connsiteX1-37" fmla="*/ 2642 w 10000"/>
              <a:gd name="connsiteY1-38" fmla="*/ 0 h 10000"/>
              <a:gd name="connsiteX2-39" fmla="*/ 10000 w 10000"/>
              <a:gd name="connsiteY2-40" fmla="*/ 0 h 10000"/>
              <a:gd name="connsiteX3-41" fmla="*/ 0 w 10000"/>
              <a:gd name="connsiteY3-42" fmla="*/ 10000 h 10000"/>
              <a:gd name="connsiteX0-43" fmla="*/ 0 w 10260"/>
              <a:gd name="connsiteY0-44" fmla="*/ 10000 h 10000"/>
              <a:gd name="connsiteX1-45" fmla="*/ 2642 w 10260"/>
              <a:gd name="connsiteY1-46" fmla="*/ 0 h 10000"/>
              <a:gd name="connsiteX2-47" fmla="*/ 10260 w 10260"/>
              <a:gd name="connsiteY2-48" fmla="*/ 1783 h 10000"/>
              <a:gd name="connsiteX0-49" fmla="*/ 0 w 10172"/>
              <a:gd name="connsiteY0-50" fmla="*/ 10000 h 10000"/>
              <a:gd name="connsiteX1-51" fmla="*/ 2642 w 10172"/>
              <a:gd name="connsiteY1-52" fmla="*/ 0 h 10000"/>
              <a:gd name="connsiteX2-53" fmla="*/ 10172 w 10172"/>
              <a:gd name="connsiteY2-54" fmla="*/ 574 h 10000"/>
              <a:gd name="connsiteX0-55" fmla="*/ 0 w 10040"/>
              <a:gd name="connsiteY0-56" fmla="*/ 10000 h 10000"/>
              <a:gd name="connsiteX1-57" fmla="*/ 2642 w 10040"/>
              <a:gd name="connsiteY1-58" fmla="*/ 0 h 10000"/>
              <a:gd name="connsiteX2-59" fmla="*/ 10040 w 10040"/>
              <a:gd name="connsiteY2-60" fmla="*/ 272 h 10000"/>
              <a:gd name="connsiteX0-61" fmla="*/ 0 w 10040"/>
              <a:gd name="connsiteY0-62" fmla="*/ 10332 h 10332"/>
              <a:gd name="connsiteX1-63" fmla="*/ 2642 w 10040"/>
              <a:gd name="connsiteY1-64" fmla="*/ 332 h 10332"/>
              <a:gd name="connsiteX2-65" fmla="*/ 10040 w 10040"/>
              <a:gd name="connsiteY2-66" fmla="*/ 0 h 10332"/>
              <a:gd name="connsiteX0-67" fmla="*/ 0 w 10040"/>
              <a:gd name="connsiteY0-68" fmla="*/ 10030 h 10030"/>
              <a:gd name="connsiteX1-69" fmla="*/ 2642 w 10040"/>
              <a:gd name="connsiteY1-70" fmla="*/ 30 h 10030"/>
              <a:gd name="connsiteX2-71" fmla="*/ 10040 w 10040"/>
              <a:gd name="connsiteY2-72" fmla="*/ 0 h 10030"/>
              <a:gd name="connsiteX0-73" fmla="*/ 0 w 10436"/>
              <a:gd name="connsiteY0-74" fmla="*/ 29674 h 29674"/>
              <a:gd name="connsiteX1-75" fmla="*/ 3038 w 10436"/>
              <a:gd name="connsiteY1-76" fmla="*/ 30 h 29674"/>
              <a:gd name="connsiteX2-77" fmla="*/ 10436 w 10436"/>
              <a:gd name="connsiteY2-78" fmla="*/ 0 h 29674"/>
              <a:gd name="connsiteX0-79" fmla="*/ 0 w 10387"/>
              <a:gd name="connsiteY0-80" fmla="*/ 37256 h 37256"/>
              <a:gd name="connsiteX1-81" fmla="*/ 2989 w 10387"/>
              <a:gd name="connsiteY1-82" fmla="*/ 30 h 37256"/>
              <a:gd name="connsiteX2-83" fmla="*/ 10387 w 10387"/>
              <a:gd name="connsiteY2-84" fmla="*/ 0 h 37256"/>
              <a:gd name="connsiteX0-85" fmla="*/ 0 w 10387"/>
              <a:gd name="connsiteY0-86" fmla="*/ 41737 h 41737"/>
              <a:gd name="connsiteX1-87" fmla="*/ 2989 w 10387"/>
              <a:gd name="connsiteY1-88" fmla="*/ 30 h 41737"/>
              <a:gd name="connsiteX2-89" fmla="*/ 10387 w 10387"/>
              <a:gd name="connsiteY2-90" fmla="*/ 0 h 41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387" h="41737">
                <a:moveTo>
                  <a:pt x="0" y="41737"/>
                </a:moveTo>
                <a:lnTo>
                  <a:pt x="2989" y="30"/>
                </a:lnTo>
                <a:lnTo>
                  <a:pt x="10387" y="0"/>
                </a:lnTo>
              </a:path>
            </a:pathLst>
          </a:custGeom>
          <a:noFill/>
          <a:ln w="12700">
            <a:solidFill>
              <a:srgbClr val="7F8384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5" name="组合 184"/>
          <p:cNvGrpSpPr/>
          <p:nvPr/>
        </p:nvGrpSpPr>
        <p:grpSpPr>
          <a:xfrm>
            <a:off x="2633924" y="5049996"/>
            <a:ext cx="2327785" cy="870080"/>
            <a:chOff x="7413694" y="913185"/>
            <a:chExt cx="2577553" cy="963440"/>
          </a:xfrm>
        </p:grpSpPr>
        <p:sp>
          <p:nvSpPr>
            <p:cNvPr id="186" name="文本框 185"/>
            <p:cNvSpPr txBox="1"/>
            <p:nvPr/>
          </p:nvSpPr>
          <p:spPr>
            <a:xfrm>
              <a:off x="7995522" y="913185"/>
              <a:ext cx="1482482" cy="40896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zh-CN" altLang="en-US" b="1" dirty="0">
                  <a:solidFill>
                    <a:srgbClr val="39B5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品质上台阶</a:t>
              </a:r>
            </a:p>
          </p:txBody>
        </p:sp>
        <p:sp>
          <p:nvSpPr>
            <p:cNvPr id="187" name="文本框 186"/>
            <p:cNvSpPr txBox="1"/>
            <p:nvPr/>
          </p:nvSpPr>
          <p:spPr>
            <a:xfrm>
              <a:off x="7430572" y="982958"/>
              <a:ext cx="524503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626A6E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04</a:t>
              </a:r>
              <a:endParaRPr lang="zh-CN" altLang="en-US" dirty="0">
                <a:solidFill>
                  <a:srgbClr val="626A6E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  <p:sp>
          <p:nvSpPr>
            <p:cNvPr id="188" name="文本框 187"/>
            <p:cNvSpPr txBox="1"/>
            <p:nvPr/>
          </p:nvSpPr>
          <p:spPr>
            <a:xfrm>
              <a:off x="7413694" y="1297263"/>
              <a:ext cx="2577553" cy="57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626A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品质管理上有了新突破，以前老问题得到了解决</a:t>
              </a:r>
            </a:p>
          </p:txBody>
        </p:sp>
        <p:cxnSp>
          <p:nvCxnSpPr>
            <p:cNvPr id="189" name="直接连接符 188"/>
            <p:cNvCxnSpPr/>
            <p:nvPr/>
          </p:nvCxnSpPr>
          <p:spPr>
            <a:xfrm>
              <a:off x="7949028" y="1000209"/>
              <a:ext cx="0" cy="252000"/>
            </a:xfrm>
            <a:prstGeom prst="line">
              <a:avLst/>
            </a:prstGeom>
            <a:ln w="25400">
              <a:solidFill>
                <a:srgbClr val="626A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Freeform 86"/>
          <p:cNvSpPr/>
          <p:nvPr/>
        </p:nvSpPr>
        <p:spPr bwMode="auto">
          <a:xfrm flipH="1">
            <a:off x="1927838" y="1970736"/>
            <a:ext cx="3082801" cy="731176"/>
          </a:xfrm>
          <a:custGeom>
            <a:avLst/>
            <a:gdLst>
              <a:gd name="T0" fmla="*/ 4 w 2532"/>
              <a:gd name="T1" fmla="*/ 527 h 527"/>
              <a:gd name="T2" fmla="*/ 0 w 2532"/>
              <a:gd name="T3" fmla="*/ 517 h 527"/>
              <a:gd name="T4" fmla="*/ 902 w 2532"/>
              <a:gd name="T5" fmla="*/ 0 h 527"/>
              <a:gd name="T6" fmla="*/ 2532 w 2532"/>
              <a:gd name="T7" fmla="*/ 0 h 527"/>
              <a:gd name="T8" fmla="*/ 2532 w 2532"/>
              <a:gd name="T9" fmla="*/ 9 h 527"/>
              <a:gd name="T10" fmla="*/ 905 w 2532"/>
              <a:gd name="T11" fmla="*/ 9 h 527"/>
              <a:gd name="T12" fmla="*/ 4 w 2532"/>
              <a:gd name="T13" fmla="*/ 527 h 527"/>
              <a:gd name="connsiteX0" fmla="*/ 1250 w 10000"/>
              <a:gd name="connsiteY0" fmla="*/ 10000 h 10000"/>
              <a:gd name="connsiteX1" fmla="*/ 0 w 10000"/>
              <a:gd name="connsiteY1" fmla="*/ 9810 h 10000"/>
              <a:gd name="connsiteX2" fmla="*/ 3562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171 h 10000"/>
              <a:gd name="connsiteX5" fmla="*/ 3574 w 10000"/>
              <a:gd name="connsiteY5" fmla="*/ 171 h 10000"/>
              <a:gd name="connsiteX6" fmla="*/ 1250 w 10000"/>
              <a:gd name="connsiteY6" fmla="*/ 10000 h 10000"/>
              <a:gd name="connsiteX0-1" fmla="*/ 0 w 8750"/>
              <a:gd name="connsiteY0-2" fmla="*/ 10000 h 10000"/>
              <a:gd name="connsiteX1-3" fmla="*/ 2312 w 8750"/>
              <a:gd name="connsiteY1-4" fmla="*/ 0 h 10000"/>
              <a:gd name="connsiteX2-5" fmla="*/ 8750 w 8750"/>
              <a:gd name="connsiteY2-6" fmla="*/ 0 h 10000"/>
              <a:gd name="connsiteX3-7" fmla="*/ 8750 w 8750"/>
              <a:gd name="connsiteY3-8" fmla="*/ 171 h 10000"/>
              <a:gd name="connsiteX4-9" fmla="*/ 2324 w 8750"/>
              <a:gd name="connsiteY4-10" fmla="*/ 171 h 10000"/>
              <a:gd name="connsiteX5-11" fmla="*/ 0 w 8750"/>
              <a:gd name="connsiteY5-12" fmla="*/ 10000 h 10000"/>
              <a:gd name="connsiteX0-13" fmla="*/ 0 w 10000"/>
              <a:gd name="connsiteY0-14" fmla="*/ 10000 h 10000"/>
              <a:gd name="connsiteX1-15" fmla="*/ 2642 w 10000"/>
              <a:gd name="connsiteY1-16" fmla="*/ 0 h 10000"/>
              <a:gd name="connsiteX2-17" fmla="*/ 10000 w 10000"/>
              <a:gd name="connsiteY2-18" fmla="*/ 0 h 10000"/>
              <a:gd name="connsiteX3-19" fmla="*/ 10000 w 10000"/>
              <a:gd name="connsiteY3-20" fmla="*/ 171 h 10000"/>
              <a:gd name="connsiteX4-21" fmla="*/ 2876 w 10000"/>
              <a:gd name="connsiteY4-22" fmla="*/ 8634 h 10000"/>
              <a:gd name="connsiteX5-23" fmla="*/ 0 w 10000"/>
              <a:gd name="connsiteY5-24" fmla="*/ 10000 h 10000"/>
              <a:gd name="connsiteX0-25" fmla="*/ 0 w 10000"/>
              <a:gd name="connsiteY0-26" fmla="*/ 10000 h 10000"/>
              <a:gd name="connsiteX1-27" fmla="*/ 2642 w 10000"/>
              <a:gd name="connsiteY1-28" fmla="*/ 0 h 10000"/>
              <a:gd name="connsiteX2-29" fmla="*/ 10000 w 10000"/>
              <a:gd name="connsiteY2-30" fmla="*/ 0 h 10000"/>
              <a:gd name="connsiteX3-31" fmla="*/ 10000 w 10000"/>
              <a:gd name="connsiteY3-32" fmla="*/ 171 h 10000"/>
              <a:gd name="connsiteX4-33" fmla="*/ 0 w 10000"/>
              <a:gd name="connsiteY4-34" fmla="*/ 10000 h 10000"/>
              <a:gd name="connsiteX0-35" fmla="*/ 0 w 10000"/>
              <a:gd name="connsiteY0-36" fmla="*/ 10000 h 10000"/>
              <a:gd name="connsiteX1-37" fmla="*/ 2642 w 10000"/>
              <a:gd name="connsiteY1-38" fmla="*/ 0 h 10000"/>
              <a:gd name="connsiteX2-39" fmla="*/ 10000 w 10000"/>
              <a:gd name="connsiteY2-40" fmla="*/ 0 h 10000"/>
              <a:gd name="connsiteX3-41" fmla="*/ 0 w 10000"/>
              <a:gd name="connsiteY3-42" fmla="*/ 10000 h 10000"/>
              <a:gd name="connsiteX0-43" fmla="*/ 0 w 10260"/>
              <a:gd name="connsiteY0-44" fmla="*/ 10000 h 10000"/>
              <a:gd name="connsiteX1-45" fmla="*/ 2642 w 10260"/>
              <a:gd name="connsiteY1-46" fmla="*/ 0 h 10000"/>
              <a:gd name="connsiteX2-47" fmla="*/ 10260 w 10260"/>
              <a:gd name="connsiteY2-48" fmla="*/ 1783 h 10000"/>
              <a:gd name="connsiteX0-49" fmla="*/ 0 w 10172"/>
              <a:gd name="connsiteY0-50" fmla="*/ 10000 h 10000"/>
              <a:gd name="connsiteX1-51" fmla="*/ 2642 w 10172"/>
              <a:gd name="connsiteY1-52" fmla="*/ 0 h 10000"/>
              <a:gd name="connsiteX2-53" fmla="*/ 10172 w 10172"/>
              <a:gd name="connsiteY2-54" fmla="*/ 574 h 10000"/>
              <a:gd name="connsiteX0-55" fmla="*/ 0 w 10040"/>
              <a:gd name="connsiteY0-56" fmla="*/ 10000 h 10000"/>
              <a:gd name="connsiteX1-57" fmla="*/ 2642 w 10040"/>
              <a:gd name="connsiteY1-58" fmla="*/ 0 h 10000"/>
              <a:gd name="connsiteX2-59" fmla="*/ 10040 w 10040"/>
              <a:gd name="connsiteY2-60" fmla="*/ 272 h 10000"/>
              <a:gd name="connsiteX0-61" fmla="*/ 0 w 10040"/>
              <a:gd name="connsiteY0-62" fmla="*/ 10332 h 10332"/>
              <a:gd name="connsiteX1-63" fmla="*/ 2642 w 10040"/>
              <a:gd name="connsiteY1-64" fmla="*/ 332 h 10332"/>
              <a:gd name="connsiteX2-65" fmla="*/ 10040 w 10040"/>
              <a:gd name="connsiteY2-66" fmla="*/ 0 h 10332"/>
              <a:gd name="connsiteX0-67" fmla="*/ 0 w 10040"/>
              <a:gd name="connsiteY0-68" fmla="*/ 10030 h 10030"/>
              <a:gd name="connsiteX1-69" fmla="*/ 2642 w 10040"/>
              <a:gd name="connsiteY1-70" fmla="*/ 30 h 10030"/>
              <a:gd name="connsiteX2-71" fmla="*/ 10040 w 10040"/>
              <a:gd name="connsiteY2-72" fmla="*/ 0 h 10030"/>
              <a:gd name="connsiteX0-73" fmla="*/ 0 w 10833"/>
              <a:gd name="connsiteY0-74" fmla="*/ 12146 h 12146"/>
              <a:gd name="connsiteX1-75" fmla="*/ 3435 w 10833"/>
              <a:gd name="connsiteY1-76" fmla="*/ 30 h 12146"/>
              <a:gd name="connsiteX2-77" fmla="*/ 10833 w 10833"/>
              <a:gd name="connsiteY2-78" fmla="*/ 0 h 12146"/>
              <a:gd name="connsiteX0-79" fmla="*/ 0 w 10736"/>
              <a:gd name="connsiteY0-80" fmla="*/ 18005 h 18005"/>
              <a:gd name="connsiteX1-81" fmla="*/ 3338 w 10736"/>
              <a:gd name="connsiteY1-82" fmla="*/ 30 h 18005"/>
              <a:gd name="connsiteX2-83" fmla="*/ 10736 w 10736"/>
              <a:gd name="connsiteY2-84" fmla="*/ 0 h 180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736" h="18005">
                <a:moveTo>
                  <a:pt x="0" y="18005"/>
                </a:moveTo>
                <a:lnTo>
                  <a:pt x="3338" y="30"/>
                </a:lnTo>
                <a:lnTo>
                  <a:pt x="10736" y="0"/>
                </a:lnTo>
              </a:path>
            </a:pathLst>
          </a:custGeom>
          <a:noFill/>
          <a:ln w="12700">
            <a:solidFill>
              <a:srgbClr val="7F8384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1837310" y="1968780"/>
            <a:ext cx="2650568" cy="901210"/>
            <a:chOff x="1837310" y="1968780"/>
            <a:chExt cx="2650568" cy="901210"/>
          </a:xfrm>
        </p:grpSpPr>
        <p:sp>
          <p:nvSpPr>
            <p:cNvPr id="170" name="文本框 169"/>
            <p:cNvSpPr txBox="1"/>
            <p:nvPr/>
          </p:nvSpPr>
          <p:spPr>
            <a:xfrm>
              <a:off x="2347516" y="1968780"/>
              <a:ext cx="877163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zh-CN" altLang="en-US" b="1" dirty="0">
                  <a:solidFill>
                    <a:srgbClr val="E74C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新思维</a:t>
              </a:r>
            </a:p>
          </p:txBody>
        </p:sp>
        <p:sp>
          <p:nvSpPr>
            <p:cNvPr id="171" name="文本框 170"/>
            <p:cNvSpPr txBox="1"/>
            <p:nvPr/>
          </p:nvSpPr>
          <p:spPr>
            <a:xfrm>
              <a:off x="1837310" y="2031792"/>
              <a:ext cx="441828" cy="333543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626A6E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01</a:t>
              </a:r>
              <a:endParaRPr lang="zh-CN" altLang="en-US" dirty="0">
                <a:solidFill>
                  <a:srgbClr val="626A6E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  <p:sp>
          <p:nvSpPr>
            <p:cNvPr id="172" name="文本框 171"/>
            <p:cNvSpPr txBox="1"/>
            <p:nvPr/>
          </p:nvSpPr>
          <p:spPr>
            <a:xfrm>
              <a:off x="1882265" y="2346770"/>
              <a:ext cx="2605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626A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某某企业最近的一系列动作，体现了一种新思维</a:t>
              </a:r>
            </a:p>
          </p:txBody>
        </p:sp>
        <p:cxnSp>
          <p:nvCxnSpPr>
            <p:cNvPr id="173" name="直接连接符 172"/>
            <p:cNvCxnSpPr/>
            <p:nvPr/>
          </p:nvCxnSpPr>
          <p:spPr>
            <a:xfrm>
              <a:off x="2305527" y="2051907"/>
              <a:ext cx="0" cy="227581"/>
            </a:xfrm>
            <a:prstGeom prst="line">
              <a:avLst/>
            </a:prstGeom>
            <a:ln w="25400">
              <a:solidFill>
                <a:srgbClr val="626A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Freeform 86"/>
          <p:cNvSpPr/>
          <p:nvPr/>
        </p:nvSpPr>
        <p:spPr bwMode="auto">
          <a:xfrm>
            <a:off x="6564280" y="2432629"/>
            <a:ext cx="2921476" cy="799914"/>
          </a:xfrm>
          <a:custGeom>
            <a:avLst/>
            <a:gdLst>
              <a:gd name="T0" fmla="*/ 4 w 2532"/>
              <a:gd name="T1" fmla="*/ 527 h 527"/>
              <a:gd name="T2" fmla="*/ 0 w 2532"/>
              <a:gd name="T3" fmla="*/ 517 h 527"/>
              <a:gd name="T4" fmla="*/ 902 w 2532"/>
              <a:gd name="T5" fmla="*/ 0 h 527"/>
              <a:gd name="T6" fmla="*/ 2532 w 2532"/>
              <a:gd name="T7" fmla="*/ 0 h 527"/>
              <a:gd name="T8" fmla="*/ 2532 w 2532"/>
              <a:gd name="T9" fmla="*/ 9 h 527"/>
              <a:gd name="T10" fmla="*/ 905 w 2532"/>
              <a:gd name="T11" fmla="*/ 9 h 527"/>
              <a:gd name="T12" fmla="*/ 4 w 2532"/>
              <a:gd name="T13" fmla="*/ 527 h 527"/>
              <a:gd name="connsiteX0" fmla="*/ 1250 w 10000"/>
              <a:gd name="connsiteY0" fmla="*/ 10000 h 10000"/>
              <a:gd name="connsiteX1" fmla="*/ 0 w 10000"/>
              <a:gd name="connsiteY1" fmla="*/ 9810 h 10000"/>
              <a:gd name="connsiteX2" fmla="*/ 3562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171 h 10000"/>
              <a:gd name="connsiteX5" fmla="*/ 3574 w 10000"/>
              <a:gd name="connsiteY5" fmla="*/ 171 h 10000"/>
              <a:gd name="connsiteX6" fmla="*/ 1250 w 10000"/>
              <a:gd name="connsiteY6" fmla="*/ 10000 h 10000"/>
              <a:gd name="connsiteX0-1" fmla="*/ 0 w 8750"/>
              <a:gd name="connsiteY0-2" fmla="*/ 10000 h 10000"/>
              <a:gd name="connsiteX1-3" fmla="*/ 2312 w 8750"/>
              <a:gd name="connsiteY1-4" fmla="*/ 0 h 10000"/>
              <a:gd name="connsiteX2-5" fmla="*/ 8750 w 8750"/>
              <a:gd name="connsiteY2-6" fmla="*/ 0 h 10000"/>
              <a:gd name="connsiteX3-7" fmla="*/ 8750 w 8750"/>
              <a:gd name="connsiteY3-8" fmla="*/ 171 h 10000"/>
              <a:gd name="connsiteX4-9" fmla="*/ 2324 w 8750"/>
              <a:gd name="connsiteY4-10" fmla="*/ 171 h 10000"/>
              <a:gd name="connsiteX5-11" fmla="*/ 0 w 8750"/>
              <a:gd name="connsiteY5-12" fmla="*/ 10000 h 10000"/>
              <a:gd name="connsiteX0-13" fmla="*/ 0 w 10000"/>
              <a:gd name="connsiteY0-14" fmla="*/ 10000 h 10000"/>
              <a:gd name="connsiteX1-15" fmla="*/ 2642 w 10000"/>
              <a:gd name="connsiteY1-16" fmla="*/ 0 h 10000"/>
              <a:gd name="connsiteX2-17" fmla="*/ 10000 w 10000"/>
              <a:gd name="connsiteY2-18" fmla="*/ 0 h 10000"/>
              <a:gd name="connsiteX3-19" fmla="*/ 10000 w 10000"/>
              <a:gd name="connsiteY3-20" fmla="*/ 171 h 10000"/>
              <a:gd name="connsiteX4-21" fmla="*/ 2876 w 10000"/>
              <a:gd name="connsiteY4-22" fmla="*/ 8634 h 10000"/>
              <a:gd name="connsiteX5-23" fmla="*/ 0 w 10000"/>
              <a:gd name="connsiteY5-24" fmla="*/ 10000 h 10000"/>
              <a:gd name="connsiteX0-25" fmla="*/ 0 w 10000"/>
              <a:gd name="connsiteY0-26" fmla="*/ 10000 h 10000"/>
              <a:gd name="connsiteX1-27" fmla="*/ 2642 w 10000"/>
              <a:gd name="connsiteY1-28" fmla="*/ 0 h 10000"/>
              <a:gd name="connsiteX2-29" fmla="*/ 10000 w 10000"/>
              <a:gd name="connsiteY2-30" fmla="*/ 0 h 10000"/>
              <a:gd name="connsiteX3-31" fmla="*/ 10000 w 10000"/>
              <a:gd name="connsiteY3-32" fmla="*/ 171 h 10000"/>
              <a:gd name="connsiteX4-33" fmla="*/ 0 w 10000"/>
              <a:gd name="connsiteY4-34" fmla="*/ 10000 h 10000"/>
              <a:gd name="connsiteX0-35" fmla="*/ 0 w 10000"/>
              <a:gd name="connsiteY0-36" fmla="*/ 10000 h 10000"/>
              <a:gd name="connsiteX1-37" fmla="*/ 2642 w 10000"/>
              <a:gd name="connsiteY1-38" fmla="*/ 0 h 10000"/>
              <a:gd name="connsiteX2-39" fmla="*/ 10000 w 10000"/>
              <a:gd name="connsiteY2-40" fmla="*/ 0 h 10000"/>
              <a:gd name="connsiteX3-41" fmla="*/ 0 w 10000"/>
              <a:gd name="connsiteY3-42" fmla="*/ 10000 h 10000"/>
              <a:gd name="connsiteX0-43" fmla="*/ 0 w 10260"/>
              <a:gd name="connsiteY0-44" fmla="*/ 10000 h 10000"/>
              <a:gd name="connsiteX1-45" fmla="*/ 2642 w 10260"/>
              <a:gd name="connsiteY1-46" fmla="*/ 0 h 10000"/>
              <a:gd name="connsiteX2-47" fmla="*/ 10260 w 10260"/>
              <a:gd name="connsiteY2-48" fmla="*/ 1783 h 10000"/>
              <a:gd name="connsiteX0-49" fmla="*/ 0 w 10172"/>
              <a:gd name="connsiteY0-50" fmla="*/ 10000 h 10000"/>
              <a:gd name="connsiteX1-51" fmla="*/ 2642 w 10172"/>
              <a:gd name="connsiteY1-52" fmla="*/ 0 h 10000"/>
              <a:gd name="connsiteX2-53" fmla="*/ 10172 w 10172"/>
              <a:gd name="connsiteY2-54" fmla="*/ 574 h 10000"/>
              <a:gd name="connsiteX0-55" fmla="*/ 0 w 10040"/>
              <a:gd name="connsiteY0-56" fmla="*/ 10000 h 10000"/>
              <a:gd name="connsiteX1-57" fmla="*/ 2642 w 10040"/>
              <a:gd name="connsiteY1-58" fmla="*/ 0 h 10000"/>
              <a:gd name="connsiteX2-59" fmla="*/ 10040 w 10040"/>
              <a:gd name="connsiteY2-60" fmla="*/ 272 h 10000"/>
              <a:gd name="connsiteX0-61" fmla="*/ 0 w 10040"/>
              <a:gd name="connsiteY0-62" fmla="*/ 10332 h 10332"/>
              <a:gd name="connsiteX1-63" fmla="*/ 2642 w 10040"/>
              <a:gd name="connsiteY1-64" fmla="*/ 332 h 10332"/>
              <a:gd name="connsiteX2-65" fmla="*/ 10040 w 10040"/>
              <a:gd name="connsiteY2-66" fmla="*/ 0 h 10332"/>
              <a:gd name="connsiteX0-67" fmla="*/ 0 w 10040"/>
              <a:gd name="connsiteY0-68" fmla="*/ 10030 h 10030"/>
              <a:gd name="connsiteX1-69" fmla="*/ 2642 w 10040"/>
              <a:gd name="connsiteY1-70" fmla="*/ 30 h 10030"/>
              <a:gd name="connsiteX2-71" fmla="*/ 10040 w 10040"/>
              <a:gd name="connsiteY2-72" fmla="*/ 0 h 10030"/>
              <a:gd name="connsiteX0-73" fmla="*/ 0 w 10481"/>
              <a:gd name="connsiteY0-74" fmla="*/ 18794 h 18794"/>
              <a:gd name="connsiteX1-75" fmla="*/ 3083 w 10481"/>
              <a:gd name="connsiteY1-76" fmla="*/ 30 h 18794"/>
              <a:gd name="connsiteX2-77" fmla="*/ 10481 w 10481"/>
              <a:gd name="connsiteY2-78" fmla="*/ 0 h 18794"/>
              <a:gd name="connsiteX0-79" fmla="*/ 0 w 10173"/>
              <a:gd name="connsiteY0-80" fmla="*/ 19701 h 19701"/>
              <a:gd name="connsiteX1-81" fmla="*/ 2775 w 10173"/>
              <a:gd name="connsiteY1-82" fmla="*/ 30 h 19701"/>
              <a:gd name="connsiteX2-83" fmla="*/ 10173 w 10173"/>
              <a:gd name="connsiteY2-84" fmla="*/ 0 h 197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173" h="19701">
                <a:moveTo>
                  <a:pt x="0" y="19701"/>
                </a:moveTo>
                <a:lnTo>
                  <a:pt x="2775" y="30"/>
                </a:lnTo>
                <a:lnTo>
                  <a:pt x="10173" y="0"/>
                </a:lnTo>
              </a:path>
            </a:pathLst>
          </a:custGeom>
          <a:noFill/>
          <a:ln w="12700">
            <a:solidFill>
              <a:srgbClr val="7F8384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152" name="组合 151"/>
          <p:cNvGrpSpPr/>
          <p:nvPr/>
        </p:nvGrpSpPr>
        <p:grpSpPr>
          <a:xfrm>
            <a:off x="7284445" y="1611540"/>
            <a:ext cx="2284469" cy="824093"/>
            <a:chOff x="7413740" y="913185"/>
            <a:chExt cx="2529589" cy="912517"/>
          </a:xfrm>
        </p:grpSpPr>
        <p:sp>
          <p:nvSpPr>
            <p:cNvPr id="153" name="文本框 152"/>
            <p:cNvSpPr txBox="1"/>
            <p:nvPr/>
          </p:nvSpPr>
          <p:spPr>
            <a:xfrm>
              <a:off x="7995522" y="913185"/>
              <a:ext cx="1738082" cy="40896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zh-CN" altLang="en-US" b="1" dirty="0">
                  <a:solidFill>
                    <a:srgbClr val="9B59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异业联合促销</a:t>
              </a:r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7413740" y="982958"/>
              <a:ext cx="522900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626A6E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03</a:t>
              </a:r>
              <a:endParaRPr lang="zh-CN" altLang="en-US" dirty="0">
                <a:solidFill>
                  <a:srgbClr val="626A6E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7495154" y="1246341"/>
              <a:ext cx="2448175" cy="579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626A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联合只有相近业务的企业做联合促销</a:t>
              </a:r>
            </a:p>
          </p:txBody>
        </p:sp>
        <p:cxnSp>
          <p:nvCxnSpPr>
            <p:cNvPr id="156" name="直接连接符 155"/>
            <p:cNvCxnSpPr/>
            <p:nvPr/>
          </p:nvCxnSpPr>
          <p:spPr>
            <a:xfrm>
              <a:off x="7949028" y="1000209"/>
              <a:ext cx="0" cy="252000"/>
            </a:xfrm>
            <a:prstGeom prst="line">
              <a:avLst/>
            </a:prstGeom>
            <a:ln w="25400">
              <a:solidFill>
                <a:srgbClr val="626A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Freeform 86"/>
          <p:cNvSpPr/>
          <p:nvPr/>
        </p:nvSpPr>
        <p:spPr bwMode="auto">
          <a:xfrm>
            <a:off x="7004805" y="3970116"/>
            <a:ext cx="2882947" cy="296856"/>
          </a:xfrm>
          <a:custGeom>
            <a:avLst/>
            <a:gdLst>
              <a:gd name="T0" fmla="*/ 4 w 2532"/>
              <a:gd name="T1" fmla="*/ 527 h 527"/>
              <a:gd name="T2" fmla="*/ 0 w 2532"/>
              <a:gd name="T3" fmla="*/ 517 h 527"/>
              <a:gd name="T4" fmla="*/ 902 w 2532"/>
              <a:gd name="T5" fmla="*/ 0 h 527"/>
              <a:gd name="T6" fmla="*/ 2532 w 2532"/>
              <a:gd name="T7" fmla="*/ 0 h 527"/>
              <a:gd name="T8" fmla="*/ 2532 w 2532"/>
              <a:gd name="T9" fmla="*/ 9 h 527"/>
              <a:gd name="T10" fmla="*/ 905 w 2532"/>
              <a:gd name="T11" fmla="*/ 9 h 527"/>
              <a:gd name="T12" fmla="*/ 4 w 2532"/>
              <a:gd name="T13" fmla="*/ 527 h 527"/>
              <a:gd name="connsiteX0" fmla="*/ 1250 w 10000"/>
              <a:gd name="connsiteY0" fmla="*/ 10000 h 10000"/>
              <a:gd name="connsiteX1" fmla="*/ 0 w 10000"/>
              <a:gd name="connsiteY1" fmla="*/ 9810 h 10000"/>
              <a:gd name="connsiteX2" fmla="*/ 3562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171 h 10000"/>
              <a:gd name="connsiteX5" fmla="*/ 3574 w 10000"/>
              <a:gd name="connsiteY5" fmla="*/ 171 h 10000"/>
              <a:gd name="connsiteX6" fmla="*/ 1250 w 10000"/>
              <a:gd name="connsiteY6" fmla="*/ 10000 h 10000"/>
              <a:gd name="connsiteX0-1" fmla="*/ 0 w 8750"/>
              <a:gd name="connsiteY0-2" fmla="*/ 10000 h 10000"/>
              <a:gd name="connsiteX1-3" fmla="*/ 2312 w 8750"/>
              <a:gd name="connsiteY1-4" fmla="*/ 0 h 10000"/>
              <a:gd name="connsiteX2-5" fmla="*/ 8750 w 8750"/>
              <a:gd name="connsiteY2-6" fmla="*/ 0 h 10000"/>
              <a:gd name="connsiteX3-7" fmla="*/ 8750 w 8750"/>
              <a:gd name="connsiteY3-8" fmla="*/ 171 h 10000"/>
              <a:gd name="connsiteX4-9" fmla="*/ 2324 w 8750"/>
              <a:gd name="connsiteY4-10" fmla="*/ 171 h 10000"/>
              <a:gd name="connsiteX5-11" fmla="*/ 0 w 8750"/>
              <a:gd name="connsiteY5-12" fmla="*/ 10000 h 10000"/>
              <a:gd name="connsiteX0-13" fmla="*/ 0 w 10000"/>
              <a:gd name="connsiteY0-14" fmla="*/ 10000 h 10000"/>
              <a:gd name="connsiteX1-15" fmla="*/ 2642 w 10000"/>
              <a:gd name="connsiteY1-16" fmla="*/ 0 h 10000"/>
              <a:gd name="connsiteX2-17" fmla="*/ 10000 w 10000"/>
              <a:gd name="connsiteY2-18" fmla="*/ 0 h 10000"/>
              <a:gd name="connsiteX3-19" fmla="*/ 10000 w 10000"/>
              <a:gd name="connsiteY3-20" fmla="*/ 171 h 10000"/>
              <a:gd name="connsiteX4-21" fmla="*/ 2876 w 10000"/>
              <a:gd name="connsiteY4-22" fmla="*/ 8634 h 10000"/>
              <a:gd name="connsiteX5-23" fmla="*/ 0 w 10000"/>
              <a:gd name="connsiteY5-24" fmla="*/ 10000 h 10000"/>
              <a:gd name="connsiteX0-25" fmla="*/ 0 w 10000"/>
              <a:gd name="connsiteY0-26" fmla="*/ 10000 h 10000"/>
              <a:gd name="connsiteX1-27" fmla="*/ 2642 w 10000"/>
              <a:gd name="connsiteY1-28" fmla="*/ 0 h 10000"/>
              <a:gd name="connsiteX2-29" fmla="*/ 10000 w 10000"/>
              <a:gd name="connsiteY2-30" fmla="*/ 0 h 10000"/>
              <a:gd name="connsiteX3-31" fmla="*/ 10000 w 10000"/>
              <a:gd name="connsiteY3-32" fmla="*/ 171 h 10000"/>
              <a:gd name="connsiteX4-33" fmla="*/ 0 w 10000"/>
              <a:gd name="connsiteY4-34" fmla="*/ 10000 h 10000"/>
              <a:gd name="connsiteX0-35" fmla="*/ 0 w 10000"/>
              <a:gd name="connsiteY0-36" fmla="*/ 10000 h 10000"/>
              <a:gd name="connsiteX1-37" fmla="*/ 2642 w 10000"/>
              <a:gd name="connsiteY1-38" fmla="*/ 0 h 10000"/>
              <a:gd name="connsiteX2-39" fmla="*/ 10000 w 10000"/>
              <a:gd name="connsiteY2-40" fmla="*/ 0 h 10000"/>
              <a:gd name="connsiteX3-41" fmla="*/ 0 w 10000"/>
              <a:gd name="connsiteY3-42" fmla="*/ 10000 h 10000"/>
              <a:gd name="connsiteX0-43" fmla="*/ 0 w 10260"/>
              <a:gd name="connsiteY0-44" fmla="*/ 10000 h 10000"/>
              <a:gd name="connsiteX1-45" fmla="*/ 2642 w 10260"/>
              <a:gd name="connsiteY1-46" fmla="*/ 0 h 10000"/>
              <a:gd name="connsiteX2-47" fmla="*/ 10260 w 10260"/>
              <a:gd name="connsiteY2-48" fmla="*/ 1783 h 10000"/>
              <a:gd name="connsiteX0-49" fmla="*/ 0 w 10172"/>
              <a:gd name="connsiteY0-50" fmla="*/ 10000 h 10000"/>
              <a:gd name="connsiteX1-51" fmla="*/ 2642 w 10172"/>
              <a:gd name="connsiteY1-52" fmla="*/ 0 h 10000"/>
              <a:gd name="connsiteX2-53" fmla="*/ 10172 w 10172"/>
              <a:gd name="connsiteY2-54" fmla="*/ 574 h 10000"/>
              <a:gd name="connsiteX0-55" fmla="*/ 0 w 10040"/>
              <a:gd name="connsiteY0-56" fmla="*/ 10000 h 10000"/>
              <a:gd name="connsiteX1-57" fmla="*/ 2642 w 10040"/>
              <a:gd name="connsiteY1-58" fmla="*/ 0 h 10000"/>
              <a:gd name="connsiteX2-59" fmla="*/ 10040 w 10040"/>
              <a:gd name="connsiteY2-60" fmla="*/ 272 h 10000"/>
              <a:gd name="connsiteX0-61" fmla="*/ 0 w 10040"/>
              <a:gd name="connsiteY0-62" fmla="*/ 10332 h 10332"/>
              <a:gd name="connsiteX1-63" fmla="*/ 2642 w 10040"/>
              <a:gd name="connsiteY1-64" fmla="*/ 332 h 10332"/>
              <a:gd name="connsiteX2-65" fmla="*/ 10040 w 10040"/>
              <a:gd name="connsiteY2-66" fmla="*/ 0 h 10332"/>
              <a:gd name="connsiteX0-67" fmla="*/ 0 w 10040"/>
              <a:gd name="connsiteY0-68" fmla="*/ 10030 h 10030"/>
              <a:gd name="connsiteX1-69" fmla="*/ 2642 w 10040"/>
              <a:gd name="connsiteY1-70" fmla="*/ 30 h 10030"/>
              <a:gd name="connsiteX2-71" fmla="*/ 10040 w 10040"/>
              <a:gd name="connsiteY2-72" fmla="*/ 0 h 10030"/>
              <a:gd name="connsiteX0-73" fmla="*/ 0 w 10040"/>
              <a:gd name="connsiteY0-74" fmla="*/ 7310 h 7310"/>
              <a:gd name="connsiteX1-75" fmla="*/ 2642 w 10040"/>
              <a:gd name="connsiteY1-76" fmla="*/ 30 h 7310"/>
              <a:gd name="connsiteX2-77" fmla="*/ 10040 w 10040"/>
              <a:gd name="connsiteY2-78" fmla="*/ 0 h 73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040" h="7310">
                <a:moveTo>
                  <a:pt x="0" y="7310"/>
                </a:moveTo>
                <a:lnTo>
                  <a:pt x="2642" y="30"/>
                </a:lnTo>
                <a:lnTo>
                  <a:pt x="10040" y="0"/>
                </a:lnTo>
              </a:path>
            </a:pathLst>
          </a:custGeom>
          <a:noFill/>
          <a:ln w="12700">
            <a:solidFill>
              <a:srgbClr val="7F8384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688393" y="3139705"/>
            <a:ext cx="2910283" cy="876577"/>
            <a:chOff x="7688393" y="3139705"/>
            <a:chExt cx="2910283" cy="876577"/>
          </a:xfrm>
        </p:grpSpPr>
        <p:sp>
          <p:nvSpPr>
            <p:cNvPr id="140" name="文本框 139"/>
            <p:cNvSpPr txBox="1"/>
            <p:nvPr/>
          </p:nvSpPr>
          <p:spPr>
            <a:xfrm>
              <a:off x="8213800" y="3139705"/>
              <a:ext cx="1569660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zh-CN" altLang="en-US" b="1" dirty="0">
                  <a:solidFill>
                    <a:srgbClr val="3498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广告力度较大</a:t>
              </a:r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7688393" y="3202717"/>
              <a:ext cx="472230" cy="333543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626A6E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05</a:t>
              </a:r>
              <a:endParaRPr lang="zh-CN" altLang="en-US" dirty="0">
                <a:solidFill>
                  <a:srgbClr val="626A6E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  <p:sp>
          <p:nvSpPr>
            <p:cNvPr id="142" name="文本框 141"/>
            <p:cNvSpPr txBox="1"/>
            <p:nvPr/>
          </p:nvSpPr>
          <p:spPr>
            <a:xfrm>
              <a:off x="7692909" y="3493062"/>
              <a:ext cx="2905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626A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在电视台，报纸投放了大量广告，制作质量和覆盖人群都扩大了</a:t>
              </a:r>
            </a:p>
          </p:txBody>
        </p:sp>
        <p:cxnSp>
          <p:nvCxnSpPr>
            <p:cNvPr id="143" name="直接连接符 142"/>
            <p:cNvCxnSpPr/>
            <p:nvPr/>
          </p:nvCxnSpPr>
          <p:spPr>
            <a:xfrm>
              <a:off x="8171811" y="3222428"/>
              <a:ext cx="0" cy="227581"/>
            </a:xfrm>
            <a:prstGeom prst="line">
              <a:avLst/>
            </a:prstGeom>
            <a:ln w="25400">
              <a:solidFill>
                <a:srgbClr val="626A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Freeform 86"/>
          <p:cNvSpPr/>
          <p:nvPr/>
        </p:nvSpPr>
        <p:spPr bwMode="auto">
          <a:xfrm>
            <a:off x="7112354" y="4770136"/>
            <a:ext cx="3199095" cy="833472"/>
          </a:xfrm>
          <a:custGeom>
            <a:avLst/>
            <a:gdLst>
              <a:gd name="T0" fmla="*/ 4 w 2532"/>
              <a:gd name="T1" fmla="*/ 527 h 527"/>
              <a:gd name="T2" fmla="*/ 0 w 2532"/>
              <a:gd name="T3" fmla="*/ 517 h 527"/>
              <a:gd name="T4" fmla="*/ 902 w 2532"/>
              <a:gd name="T5" fmla="*/ 0 h 527"/>
              <a:gd name="T6" fmla="*/ 2532 w 2532"/>
              <a:gd name="T7" fmla="*/ 0 h 527"/>
              <a:gd name="T8" fmla="*/ 2532 w 2532"/>
              <a:gd name="T9" fmla="*/ 9 h 527"/>
              <a:gd name="T10" fmla="*/ 905 w 2532"/>
              <a:gd name="T11" fmla="*/ 9 h 527"/>
              <a:gd name="T12" fmla="*/ 4 w 2532"/>
              <a:gd name="T13" fmla="*/ 527 h 527"/>
              <a:gd name="connsiteX0" fmla="*/ 1250 w 10000"/>
              <a:gd name="connsiteY0" fmla="*/ 10000 h 10000"/>
              <a:gd name="connsiteX1" fmla="*/ 0 w 10000"/>
              <a:gd name="connsiteY1" fmla="*/ 9810 h 10000"/>
              <a:gd name="connsiteX2" fmla="*/ 3562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171 h 10000"/>
              <a:gd name="connsiteX5" fmla="*/ 3574 w 10000"/>
              <a:gd name="connsiteY5" fmla="*/ 171 h 10000"/>
              <a:gd name="connsiteX6" fmla="*/ 1250 w 10000"/>
              <a:gd name="connsiteY6" fmla="*/ 10000 h 10000"/>
              <a:gd name="connsiteX0-1" fmla="*/ 0 w 8750"/>
              <a:gd name="connsiteY0-2" fmla="*/ 10000 h 10000"/>
              <a:gd name="connsiteX1-3" fmla="*/ 2312 w 8750"/>
              <a:gd name="connsiteY1-4" fmla="*/ 0 h 10000"/>
              <a:gd name="connsiteX2-5" fmla="*/ 8750 w 8750"/>
              <a:gd name="connsiteY2-6" fmla="*/ 0 h 10000"/>
              <a:gd name="connsiteX3-7" fmla="*/ 8750 w 8750"/>
              <a:gd name="connsiteY3-8" fmla="*/ 171 h 10000"/>
              <a:gd name="connsiteX4-9" fmla="*/ 2324 w 8750"/>
              <a:gd name="connsiteY4-10" fmla="*/ 171 h 10000"/>
              <a:gd name="connsiteX5-11" fmla="*/ 0 w 8750"/>
              <a:gd name="connsiteY5-12" fmla="*/ 10000 h 10000"/>
              <a:gd name="connsiteX0-13" fmla="*/ 0 w 10000"/>
              <a:gd name="connsiteY0-14" fmla="*/ 10000 h 10000"/>
              <a:gd name="connsiteX1-15" fmla="*/ 2642 w 10000"/>
              <a:gd name="connsiteY1-16" fmla="*/ 0 h 10000"/>
              <a:gd name="connsiteX2-17" fmla="*/ 10000 w 10000"/>
              <a:gd name="connsiteY2-18" fmla="*/ 0 h 10000"/>
              <a:gd name="connsiteX3-19" fmla="*/ 10000 w 10000"/>
              <a:gd name="connsiteY3-20" fmla="*/ 171 h 10000"/>
              <a:gd name="connsiteX4-21" fmla="*/ 2876 w 10000"/>
              <a:gd name="connsiteY4-22" fmla="*/ 8634 h 10000"/>
              <a:gd name="connsiteX5-23" fmla="*/ 0 w 10000"/>
              <a:gd name="connsiteY5-24" fmla="*/ 10000 h 10000"/>
              <a:gd name="connsiteX0-25" fmla="*/ 0 w 10000"/>
              <a:gd name="connsiteY0-26" fmla="*/ 10000 h 10000"/>
              <a:gd name="connsiteX1-27" fmla="*/ 2642 w 10000"/>
              <a:gd name="connsiteY1-28" fmla="*/ 0 h 10000"/>
              <a:gd name="connsiteX2-29" fmla="*/ 10000 w 10000"/>
              <a:gd name="connsiteY2-30" fmla="*/ 0 h 10000"/>
              <a:gd name="connsiteX3-31" fmla="*/ 10000 w 10000"/>
              <a:gd name="connsiteY3-32" fmla="*/ 171 h 10000"/>
              <a:gd name="connsiteX4-33" fmla="*/ 0 w 10000"/>
              <a:gd name="connsiteY4-34" fmla="*/ 10000 h 10000"/>
              <a:gd name="connsiteX0-35" fmla="*/ 0 w 10000"/>
              <a:gd name="connsiteY0-36" fmla="*/ 10000 h 10000"/>
              <a:gd name="connsiteX1-37" fmla="*/ 2642 w 10000"/>
              <a:gd name="connsiteY1-38" fmla="*/ 0 h 10000"/>
              <a:gd name="connsiteX2-39" fmla="*/ 10000 w 10000"/>
              <a:gd name="connsiteY2-40" fmla="*/ 0 h 10000"/>
              <a:gd name="connsiteX3-41" fmla="*/ 0 w 10000"/>
              <a:gd name="connsiteY3-42" fmla="*/ 10000 h 10000"/>
              <a:gd name="connsiteX0-43" fmla="*/ 0 w 10260"/>
              <a:gd name="connsiteY0-44" fmla="*/ 10000 h 10000"/>
              <a:gd name="connsiteX1-45" fmla="*/ 2642 w 10260"/>
              <a:gd name="connsiteY1-46" fmla="*/ 0 h 10000"/>
              <a:gd name="connsiteX2-47" fmla="*/ 10260 w 10260"/>
              <a:gd name="connsiteY2-48" fmla="*/ 1783 h 10000"/>
              <a:gd name="connsiteX0-49" fmla="*/ 0 w 10172"/>
              <a:gd name="connsiteY0-50" fmla="*/ 10000 h 10000"/>
              <a:gd name="connsiteX1-51" fmla="*/ 2642 w 10172"/>
              <a:gd name="connsiteY1-52" fmla="*/ 0 h 10000"/>
              <a:gd name="connsiteX2-53" fmla="*/ 10172 w 10172"/>
              <a:gd name="connsiteY2-54" fmla="*/ 574 h 10000"/>
              <a:gd name="connsiteX0-55" fmla="*/ 0 w 10040"/>
              <a:gd name="connsiteY0-56" fmla="*/ 10000 h 10000"/>
              <a:gd name="connsiteX1-57" fmla="*/ 2642 w 10040"/>
              <a:gd name="connsiteY1-58" fmla="*/ 0 h 10000"/>
              <a:gd name="connsiteX2-59" fmla="*/ 10040 w 10040"/>
              <a:gd name="connsiteY2-60" fmla="*/ 272 h 10000"/>
              <a:gd name="connsiteX0-61" fmla="*/ 0 w 10040"/>
              <a:gd name="connsiteY0-62" fmla="*/ 10332 h 10332"/>
              <a:gd name="connsiteX1-63" fmla="*/ 2642 w 10040"/>
              <a:gd name="connsiteY1-64" fmla="*/ 332 h 10332"/>
              <a:gd name="connsiteX2-65" fmla="*/ 10040 w 10040"/>
              <a:gd name="connsiteY2-66" fmla="*/ 0 h 10332"/>
              <a:gd name="connsiteX0-67" fmla="*/ 0 w 10040"/>
              <a:gd name="connsiteY0-68" fmla="*/ 10030 h 10030"/>
              <a:gd name="connsiteX1-69" fmla="*/ 2642 w 10040"/>
              <a:gd name="connsiteY1-70" fmla="*/ 30 h 10030"/>
              <a:gd name="connsiteX2-71" fmla="*/ 10040 w 10040"/>
              <a:gd name="connsiteY2-72" fmla="*/ 0 h 10030"/>
              <a:gd name="connsiteX0-73" fmla="*/ 0 w 11141"/>
              <a:gd name="connsiteY0-74" fmla="*/ 0 h 20524"/>
              <a:gd name="connsiteX1-75" fmla="*/ 3743 w 11141"/>
              <a:gd name="connsiteY1-76" fmla="*/ 20524 h 20524"/>
              <a:gd name="connsiteX2-77" fmla="*/ 11141 w 11141"/>
              <a:gd name="connsiteY2-78" fmla="*/ 20494 h 205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141" h="20524">
                <a:moveTo>
                  <a:pt x="0" y="0"/>
                </a:moveTo>
                <a:lnTo>
                  <a:pt x="3743" y="20524"/>
                </a:lnTo>
                <a:lnTo>
                  <a:pt x="11141" y="20494"/>
                </a:lnTo>
              </a:path>
            </a:pathLst>
          </a:custGeom>
          <a:noFill/>
          <a:ln w="12700">
            <a:solidFill>
              <a:srgbClr val="7F8384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8114872" y="4804163"/>
            <a:ext cx="2269267" cy="793193"/>
            <a:chOff x="8114872" y="4804163"/>
            <a:chExt cx="2269267" cy="793193"/>
          </a:xfrm>
        </p:grpSpPr>
        <p:sp>
          <p:nvSpPr>
            <p:cNvPr id="130" name="文本框 129"/>
            <p:cNvSpPr txBox="1"/>
            <p:nvPr/>
          </p:nvSpPr>
          <p:spPr>
            <a:xfrm>
              <a:off x="8625078" y="4804163"/>
              <a:ext cx="1417558" cy="333543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zh-CN" altLang="en-US" b="1" dirty="0">
                  <a:solidFill>
                    <a:srgbClr val="3449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点击插入标题</a:t>
              </a: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8114872" y="4825613"/>
              <a:ext cx="472230" cy="333543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626A6E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06</a:t>
              </a:r>
              <a:endParaRPr lang="zh-CN" altLang="en-US" dirty="0">
                <a:solidFill>
                  <a:srgbClr val="626A6E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8213800" y="5069247"/>
              <a:ext cx="2170339" cy="52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626A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点击此处插入文本点击此处插入文本</a:t>
              </a:r>
            </a:p>
          </p:txBody>
        </p:sp>
        <p:cxnSp>
          <p:nvCxnSpPr>
            <p:cNvPr id="133" name="直接连接符 132"/>
            <p:cNvCxnSpPr/>
            <p:nvPr/>
          </p:nvCxnSpPr>
          <p:spPr>
            <a:xfrm>
              <a:off x="8583089" y="4845926"/>
              <a:ext cx="0" cy="227581"/>
            </a:xfrm>
            <a:prstGeom prst="line">
              <a:avLst/>
            </a:prstGeom>
            <a:ln w="25400">
              <a:solidFill>
                <a:srgbClr val="626A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1" name="Group 23"/>
          <p:cNvGrpSpPr/>
          <p:nvPr/>
        </p:nvGrpSpPr>
        <p:grpSpPr>
          <a:xfrm>
            <a:off x="1169974" y="2022314"/>
            <a:ext cx="639237" cy="679598"/>
            <a:chOff x="2633663" y="4098925"/>
            <a:chExt cx="1885951" cy="2005013"/>
          </a:xfrm>
          <a:solidFill>
            <a:schemeClr val="accent1"/>
          </a:solidFill>
          <a:effectLst>
            <a:outerShdw dist="254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92" name="Freeform 24"/>
            <p:cNvSpPr/>
            <p:nvPr/>
          </p:nvSpPr>
          <p:spPr bwMode="auto">
            <a:xfrm>
              <a:off x="3548063" y="4098925"/>
              <a:ext cx="109538" cy="280988"/>
            </a:xfrm>
            <a:custGeom>
              <a:avLst/>
              <a:gdLst>
                <a:gd name="T0" fmla="*/ 15 w 29"/>
                <a:gd name="T1" fmla="*/ 75 h 75"/>
                <a:gd name="T2" fmla="*/ 0 w 29"/>
                <a:gd name="T3" fmla="*/ 61 h 75"/>
                <a:gd name="T4" fmla="*/ 0 w 29"/>
                <a:gd name="T5" fmla="*/ 15 h 75"/>
                <a:gd name="T6" fmla="*/ 15 w 29"/>
                <a:gd name="T7" fmla="*/ 0 h 75"/>
                <a:gd name="T8" fmla="*/ 29 w 29"/>
                <a:gd name="T9" fmla="*/ 15 h 75"/>
                <a:gd name="T10" fmla="*/ 29 w 29"/>
                <a:gd name="T11" fmla="*/ 61 h 75"/>
                <a:gd name="T12" fmla="*/ 15 w 29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75">
                  <a:moveTo>
                    <a:pt x="15" y="75"/>
                  </a:moveTo>
                  <a:cubicBezTo>
                    <a:pt x="7" y="75"/>
                    <a:pt x="0" y="69"/>
                    <a:pt x="0" y="6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9"/>
                    <a:pt x="23" y="75"/>
                    <a:pt x="1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3" name="Freeform 25"/>
            <p:cNvSpPr/>
            <p:nvPr/>
          </p:nvSpPr>
          <p:spPr bwMode="auto">
            <a:xfrm>
              <a:off x="3094038" y="4195763"/>
              <a:ext cx="211138" cy="266700"/>
            </a:xfrm>
            <a:custGeom>
              <a:avLst/>
              <a:gdLst>
                <a:gd name="T0" fmla="*/ 39 w 56"/>
                <a:gd name="T1" fmla="*/ 71 h 71"/>
                <a:gd name="T2" fmla="*/ 27 w 56"/>
                <a:gd name="T3" fmla="*/ 64 h 71"/>
                <a:gd name="T4" fmla="*/ 4 w 56"/>
                <a:gd name="T5" fmla="*/ 24 h 71"/>
                <a:gd name="T6" fmla="*/ 9 w 56"/>
                <a:gd name="T7" fmla="*/ 4 h 71"/>
                <a:gd name="T8" fmla="*/ 29 w 56"/>
                <a:gd name="T9" fmla="*/ 9 h 71"/>
                <a:gd name="T10" fmla="*/ 52 w 56"/>
                <a:gd name="T11" fmla="*/ 50 h 71"/>
                <a:gd name="T12" fmla="*/ 47 w 56"/>
                <a:gd name="T13" fmla="*/ 69 h 71"/>
                <a:gd name="T14" fmla="*/ 39 w 5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1">
                  <a:moveTo>
                    <a:pt x="39" y="71"/>
                  </a:moveTo>
                  <a:cubicBezTo>
                    <a:pt x="34" y="71"/>
                    <a:pt x="30" y="69"/>
                    <a:pt x="27" y="6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17"/>
                    <a:pt x="2" y="8"/>
                    <a:pt x="9" y="4"/>
                  </a:cubicBezTo>
                  <a:cubicBezTo>
                    <a:pt x="16" y="0"/>
                    <a:pt x="25" y="3"/>
                    <a:pt x="29" y="9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6" y="57"/>
                    <a:pt x="53" y="65"/>
                    <a:pt x="47" y="69"/>
                  </a:cubicBezTo>
                  <a:cubicBezTo>
                    <a:pt x="44" y="71"/>
                    <a:pt x="42" y="71"/>
                    <a:pt x="3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4" name="Freeform 26"/>
            <p:cNvSpPr/>
            <p:nvPr/>
          </p:nvSpPr>
          <p:spPr bwMode="auto">
            <a:xfrm>
              <a:off x="2757488" y="4510088"/>
              <a:ext cx="273050" cy="203200"/>
            </a:xfrm>
            <a:custGeom>
              <a:avLst/>
              <a:gdLst>
                <a:gd name="T0" fmla="*/ 57 w 73"/>
                <a:gd name="T1" fmla="*/ 54 h 54"/>
                <a:gd name="T2" fmla="*/ 50 w 73"/>
                <a:gd name="T3" fmla="*/ 52 h 54"/>
                <a:gd name="T4" fmla="*/ 10 w 73"/>
                <a:gd name="T5" fmla="*/ 29 h 54"/>
                <a:gd name="T6" fmla="*/ 4 w 73"/>
                <a:gd name="T7" fmla="*/ 10 h 54"/>
                <a:gd name="T8" fmla="*/ 24 w 73"/>
                <a:gd name="T9" fmla="*/ 4 h 54"/>
                <a:gd name="T10" fmla="*/ 64 w 73"/>
                <a:gd name="T11" fmla="*/ 27 h 54"/>
                <a:gd name="T12" fmla="*/ 70 w 73"/>
                <a:gd name="T13" fmla="*/ 47 h 54"/>
                <a:gd name="T14" fmla="*/ 57 w 73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4">
                  <a:moveTo>
                    <a:pt x="57" y="54"/>
                  </a:moveTo>
                  <a:cubicBezTo>
                    <a:pt x="55" y="54"/>
                    <a:pt x="52" y="54"/>
                    <a:pt x="50" y="52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3" y="25"/>
                    <a:pt x="0" y="16"/>
                    <a:pt x="4" y="10"/>
                  </a:cubicBezTo>
                  <a:cubicBezTo>
                    <a:pt x="8" y="3"/>
                    <a:pt x="17" y="0"/>
                    <a:pt x="24" y="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71" y="31"/>
                    <a:pt x="73" y="40"/>
                    <a:pt x="70" y="47"/>
                  </a:cubicBezTo>
                  <a:cubicBezTo>
                    <a:pt x="67" y="52"/>
                    <a:pt x="62" y="54"/>
                    <a:pt x="5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5" name="Freeform 27"/>
            <p:cNvSpPr/>
            <p:nvPr/>
          </p:nvSpPr>
          <p:spPr bwMode="auto">
            <a:xfrm>
              <a:off x="2633663" y="4960938"/>
              <a:ext cx="280988" cy="107950"/>
            </a:xfrm>
            <a:custGeom>
              <a:avLst/>
              <a:gdLst>
                <a:gd name="T0" fmla="*/ 61 w 75"/>
                <a:gd name="T1" fmla="*/ 29 h 29"/>
                <a:gd name="T2" fmla="*/ 14 w 75"/>
                <a:gd name="T3" fmla="*/ 29 h 29"/>
                <a:gd name="T4" fmla="*/ 0 w 75"/>
                <a:gd name="T5" fmla="*/ 14 h 29"/>
                <a:gd name="T6" fmla="*/ 14 w 75"/>
                <a:gd name="T7" fmla="*/ 0 h 29"/>
                <a:gd name="T8" fmla="*/ 61 w 75"/>
                <a:gd name="T9" fmla="*/ 0 h 29"/>
                <a:gd name="T10" fmla="*/ 75 w 75"/>
                <a:gd name="T11" fmla="*/ 14 h 29"/>
                <a:gd name="T12" fmla="*/ 61 w 75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9">
                  <a:moveTo>
                    <a:pt x="61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9" y="0"/>
                    <a:pt x="75" y="6"/>
                    <a:pt x="75" y="14"/>
                  </a:cubicBezTo>
                  <a:cubicBezTo>
                    <a:pt x="75" y="22"/>
                    <a:pt x="69" y="29"/>
                    <a:pt x="6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6" name="Freeform 28"/>
            <p:cNvSpPr/>
            <p:nvPr/>
          </p:nvSpPr>
          <p:spPr bwMode="auto">
            <a:xfrm>
              <a:off x="2730501" y="5313363"/>
              <a:ext cx="274638" cy="201613"/>
            </a:xfrm>
            <a:custGeom>
              <a:avLst/>
              <a:gdLst>
                <a:gd name="T0" fmla="*/ 16 w 73"/>
                <a:gd name="T1" fmla="*/ 54 h 54"/>
                <a:gd name="T2" fmla="*/ 4 w 73"/>
                <a:gd name="T3" fmla="*/ 47 h 54"/>
                <a:gd name="T4" fmla="*/ 9 w 73"/>
                <a:gd name="T5" fmla="*/ 27 h 54"/>
                <a:gd name="T6" fmla="*/ 49 w 73"/>
                <a:gd name="T7" fmla="*/ 4 h 54"/>
                <a:gd name="T8" fmla="*/ 69 w 73"/>
                <a:gd name="T9" fmla="*/ 9 h 54"/>
                <a:gd name="T10" fmla="*/ 64 w 73"/>
                <a:gd name="T11" fmla="*/ 29 h 54"/>
                <a:gd name="T12" fmla="*/ 24 w 73"/>
                <a:gd name="T13" fmla="*/ 52 h 54"/>
                <a:gd name="T14" fmla="*/ 16 w 73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4">
                  <a:moveTo>
                    <a:pt x="16" y="54"/>
                  </a:moveTo>
                  <a:cubicBezTo>
                    <a:pt x="12" y="54"/>
                    <a:pt x="7" y="51"/>
                    <a:pt x="4" y="47"/>
                  </a:cubicBezTo>
                  <a:cubicBezTo>
                    <a:pt x="0" y="40"/>
                    <a:pt x="2" y="31"/>
                    <a:pt x="9" y="27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6" y="0"/>
                    <a:pt x="65" y="2"/>
                    <a:pt x="69" y="9"/>
                  </a:cubicBezTo>
                  <a:cubicBezTo>
                    <a:pt x="73" y="16"/>
                    <a:pt x="71" y="25"/>
                    <a:pt x="64" y="29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3"/>
                    <a:pt x="19" y="54"/>
                    <a:pt x="1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7" name="Freeform 29"/>
            <p:cNvSpPr/>
            <p:nvPr/>
          </p:nvSpPr>
          <p:spPr bwMode="auto">
            <a:xfrm>
              <a:off x="4117976" y="5360988"/>
              <a:ext cx="274638" cy="203200"/>
            </a:xfrm>
            <a:custGeom>
              <a:avLst/>
              <a:gdLst>
                <a:gd name="T0" fmla="*/ 57 w 73"/>
                <a:gd name="T1" fmla="*/ 54 h 54"/>
                <a:gd name="T2" fmla="*/ 50 w 73"/>
                <a:gd name="T3" fmla="*/ 52 h 54"/>
                <a:gd name="T4" fmla="*/ 9 w 73"/>
                <a:gd name="T5" fmla="*/ 29 h 54"/>
                <a:gd name="T6" fmla="*/ 4 w 73"/>
                <a:gd name="T7" fmla="*/ 9 h 54"/>
                <a:gd name="T8" fmla="*/ 24 w 73"/>
                <a:gd name="T9" fmla="*/ 4 h 54"/>
                <a:gd name="T10" fmla="*/ 64 w 73"/>
                <a:gd name="T11" fmla="*/ 27 h 54"/>
                <a:gd name="T12" fmla="*/ 69 w 73"/>
                <a:gd name="T13" fmla="*/ 47 h 54"/>
                <a:gd name="T14" fmla="*/ 57 w 73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4">
                  <a:moveTo>
                    <a:pt x="57" y="54"/>
                  </a:moveTo>
                  <a:cubicBezTo>
                    <a:pt x="54" y="54"/>
                    <a:pt x="52" y="53"/>
                    <a:pt x="50" y="52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2"/>
                    <a:pt x="17" y="0"/>
                    <a:pt x="24" y="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71" y="31"/>
                    <a:pt x="73" y="40"/>
                    <a:pt x="69" y="47"/>
                  </a:cubicBezTo>
                  <a:cubicBezTo>
                    <a:pt x="67" y="51"/>
                    <a:pt x="62" y="54"/>
                    <a:pt x="5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8" name="Freeform 30"/>
            <p:cNvSpPr/>
            <p:nvPr/>
          </p:nvSpPr>
          <p:spPr bwMode="auto">
            <a:xfrm>
              <a:off x="4235451" y="5013325"/>
              <a:ext cx="284163" cy="107950"/>
            </a:xfrm>
            <a:custGeom>
              <a:avLst/>
              <a:gdLst>
                <a:gd name="T0" fmla="*/ 61 w 76"/>
                <a:gd name="T1" fmla="*/ 29 h 29"/>
                <a:gd name="T2" fmla="*/ 15 w 76"/>
                <a:gd name="T3" fmla="*/ 29 h 29"/>
                <a:gd name="T4" fmla="*/ 0 w 76"/>
                <a:gd name="T5" fmla="*/ 15 h 29"/>
                <a:gd name="T6" fmla="*/ 15 w 76"/>
                <a:gd name="T7" fmla="*/ 0 h 29"/>
                <a:gd name="T8" fmla="*/ 61 w 76"/>
                <a:gd name="T9" fmla="*/ 0 h 29"/>
                <a:gd name="T10" fmla="*/ 76 w 76"/>
                <a:gd name="T11" fmla="*/ 15 h 29"/>
                <a:gd name="T12" fmla="*/ 61 w 76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9">
                  <a:moveTo>
                    <a:pt x="61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9" y="0"/>
                    <a:pt x="76" y="7"/>
                    <a:pt x="76" y="15"/>
                  </a:cubicBezTo>
                  <a:cubicBezTo>
                    <a:pt x="76" y="23"/>
                    <a:pt x="69" y="29"/>
                    <a:pt x="6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9" name="Freeform 31"/>
            <p:cNvSpPr/>
            <p:nvPr/>
          </p:nvSpPr>
          <p:spPr bwMode="auto">
            <a:xfrm>
              <a:off x="4144963" y="4559300"/>
              <a:ext cx="277813" cy="203200"/>
            </a:xfrm>
            <a:custGeom>
              <a:avLst/>
              <a:gdLst>
                <a:gd name="T0" fmla="*/ 17 w 74"/>
                <a:gd name="T1" fmla="*/ 54 h 54"/>
                <a:gd name="T2" fmla="*/ 4 w 74"/>
                <a:gd name="T3" fmla="*/ 47 h 54"/>
                <a:gd name="T4" fmla="*/ 10 w 74"/>
                <a:gd name="T5" fmla="*/ 27 h 54"/>
                <a:gd name="T6" fmla="*/ 50 w 74"/>
                <a:gd name="T7" fmla="*/ 4 h 54"/>
                <a:gd name="T8" fmla="*/ 70 w 74"/>
                <a:gd name="T9" fmla="*/ 9 h 54"/>
                <a:gd name="T10" fmla="*/ 64 w 74"/>
                <a:gd name="T11" fmla="*/ 29 h 54"/>
                <a:gd name="T12" fmla="*/ 24 w 74"/>
                <a:gd name="T13" fmla="*/ 52 h 54"/>
                <a:gd name="T14" fmla="*/ 17 w 74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54">
                  <a:moveTo>
                    <a:pt x="17" y="54"/>
                  </a:moveTo>
                  <a:cubicBezTo>
                    <a:pt x="12" y="54"/>
                    <a:pt x="7" y="51"/>
                    <a:pt x="4" y="47"/>
                  </a:cubicBezTo>
                  <a:cubicBezTo>
                    <a:pt x="0" y="40"/>
                    <a:pt x="3" y="31"/>
                    <a:pt x="10" y="27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7" y="0"/>
                    <a:pt x="66" y="2"/>
                    <a:pt x="70" y="9"/>
                  </a:cubicBezTo>
                  <a:cubicBezTo>
                    <a:pt x="74" y="16"/>
                    <a:pt x="71" y="25"/>
                    <a:pt x="64" y="29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53"/>
                    <a:pt x="19" y="54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0" name="Freeform 32"/>
            <p:cNvSpPr/>
            <p:nvPr/>
          </p:nvSpPr>
          <p:spPr bwMode="auto">
            <a:xfrm>
              <a:off x="3894138" y="4225925"/>
              <a:ext cx="212725" cy="266700"/>
            </a:xfrm>
            <a:custGeom>
              <a:avLst/>
              <a:gdLst>
                <a:gd name="T0" fmla="*/ 17 w 57"/>
                <a:gd name="T1" fmla="*/ 71 h 71"/>
                <a:gd name="T2" fmla="*/ 10 w 57"/>
                <a:gd name="T3" fmla="*/ 69 h 71"/>
                <a:gd name="T4" fmla="*/ 4 w 57"/>
                <a:gd name="T5" fmla="*/ 49 h 71"/>
                <a:gd name="T6" fmla="*/ 28 w 57"/>
                <a:gd name="T7" fmla="*/ 9 h 71"/>
                <a:gd name="T8" fmla="*/ 47 w 57"/>
                <a:gd name="T9" fmla="*/ 4 h 71"/>
                <a:gd name="T10" fmla="*/ 53 w 57"/>
                <a:gd name="T11" fmla="*/ 23 h 71"/>
                <a:gd name="T12" fmla="*/ 29 w 57"/>
                <a:gd name="T13" fmla="*/ 63 h 71"/>
                <a:gd name="T14" fmla="*/ 17 w 57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71">
                  <a:moveTo>
                    <a:pt x="17" y="71"/>
                  </a:moveTo>
                  <a:cubicBezTo>
                    <a:pt x="14" y="71"/>
                    <a:pt x="12" y="70"/>
                    <a:pt x="10" y="69"/>
                  </a:cubicBezTo>
                  <a:cubicBezTo>
                    <a:pt x="3" y="65"/>
                    <a:pt x="0" y="56"/>
                    <a:pt x="4" y="4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2" y="2"/>
                    <a:pt x="40" y="0"/>
                    <a:pt x="47" y="4"/>
                  </a:cubicBezTo>
                  <a:cubicBezTo>
                    <a:pt x="54" y="8"/>
                    <a:pt x="57" y="16"/>
                    <a:pt x="53" y="2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7" y="68"/>
                    <a:pt x="22" y="71"/>
                    <a:pt x="17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1" name="Freeform 33"/>
            <p:cNvSpPr>
              <a:spLocks noEditPoints="1"/>
            </p:cNvSpPr>
            <p:nvPr/>
          </p:nvSpPr>
          <p:spPr bwMode="auto">
            <a:xfrm>
              <a:off x="3068638" y="4548188"/>
              <a:ext cx="1008063" cy="1214438"/>
            </a:xfrm>
            <a:custGeom>
              <a:avLst/>
              <a:gdLst>
                <a:gd name="T0" fmla="*/ 134 w 269"/>
                <a:gd name="T1" fmla="*/ 0 h 324"/>
                <a:gd name="T2" fmla="*/ 2 w 269"/>
                <a:gd name="T3" fmla="*/ 146 h 324"/>
                <a:gd name="T4" fmla="*/ 63 w 269"/>
                <a:gd name="T5" fmla="*/ 324 h 324"/>
                <a:gd name="T6" fmla="*/ 144 w 269"/>
                <a:gd name="T7" fmla="*/ 324 h 324"/>
                <a:gd name="T8" fmla="*/ 215 w 269"/>
                <a:gd name="T9" fmla="*/ 265 h 324"/>
                <a:gd name="T10" fmla="*/ 269 w 269"/>
                <a:gd name="T11" fmla="*/ 134 h 324"/>
                <a:gd name="T12" fmla="*/ 119 w 269"/>
                <a:gd name="T13" fmla="*/ 237 h 324"/>
                <a:gd name="T14" fmla="*/ 92 w 269"/>
                <a:gd name="T15" fmla="*/ 182 h 324"/>
                <a:gd name="T16" fmla="*/ 109 w 269"/>
                <a:gd name="T17" fmla="*/ 174 h 324"/>
                <a:gd name="T18" fmla="*/ 146 w 269"/>
                <a:gd name="T19" fmla="*/ 174 h 324"/>
                <a:gd name="T20" fmla="*/ 162 w 269"/>
                <a:gd name="T21" fmla="*/ 185 h 324"/>
                <a:gd name="T22" fmla="*/ 169 w 269"/>
                <a:gd name="T23" fmla="*/ 183 h 324"/>
                <a:gd name="T24" fmla="*/ 143 w 269"/>
                <a:gd name="T25" fmla="*/ 237 h 324"/>
                <a:gd name="T26" fmla="*/ 119 w 269"/>
                <a:gd name="T27" fmla="*/ 301 h 324"/>
                <a:gd name="T28" fmla="*/ 112 w 269"/>
                <a:gd name="T29" fmla="*/ 144 h 324"/>
                <a:gd name="T30" fmla="*/ 116 w 269"/>
                <a:gd name="T31" fmla="*/ 148 h 324"/>
                <a:gd name="T32" fmla="*/ 111 w 269"/>
                <a:gd name="T33" fmla="*/ 144 h 324"/>
                <a:gd name="T34" fmla="*/ 152 w 269"/>
                <a:gd name="T35" fmla="*/ 140 h 324"/>
                <a:gd name="T36" fmla="*/ 153 w 269"/>
                <a:gd name="T37" fmla="*/ 140 h 324"/>
                <a:gd name="T38" fmla="*/ 149 w 269"/>
                <a:gd name="T39" fmla="*/ 142 h 324"/>
                <a:gd name="T40" fmla="*/ 243 w 269"/>
                <a:gd name="T41" fmla="*/ 155 h 324"/>
                <a:gd name="T42" fmla="*/ 197 w 269"/>
                <a:gd name="T43" fmla="*/ 251 h 324"/>
                <a:gd name="T44" fmla="*/ 159 w 269"/>
                <a:gd name="T45" fmla="*/ 301 h 324"/>
                <a:gd name="T46" fmla="*/ 189 w 269"/>
                <a:gd name="T47" fmla="*/ 180 h 324"/>
                <a:gd name="T48" fmla="*/ 175 w 269"/>
                <a:gd name="T49" fmla="*/ 172 h 324"/>
                <a:gd name="T50" fmla="*/ 155 w 269"/>
                <a:gd name="T51" fmla="*/ 171 h 324"/>
                <a:gd name="T52" fmla="*/ 152 w 269"/>
                <a:gd name="T53" fmla="*/ 167 h 324"/>
                <a:gd name="T54" fmla="*/ 151 w 269"/>
                <a:gd name="T55" fmla="*/ 132 h 324"/>
                <a:gd name="T56" fmla="*/ 143 w 269"/>
                <a:gd name="T57" fmla="*/ 165 h 324"/>
                <a:gd name="T58" fmla="*/ 115 w 269"/>
                <a:gd name="T59" fmla="*/ 168 h 324"/>
                <a:gd name="T60" fmla="*/ 115 w 269"/>
                <a:gd name="T61" fmla="*/ 136 h 324"/>
                <a:gd name="T62" fmla="*/ 103 w 269"/>
                <a:gd name="T63" fmla="*/ 163 h 324"/>
                <a:gd name="T64" fmla="*/ 94 w 269"/>
                <a:gd name="T65" fmla="*/ 174 h 324"/>
                <a:gd name="T66" fmla="*/ 87 w 269"/>
                <a:gd name="T67" fmla="*/ 172 h 324"/>
                <a:gd name="T68" fmla="*/ 76 w 269"/>
                <a:gd name="T69" fmla="*/ 168 h 324"/>
                <a:gd name="T70" fmla="*/ 76 w 269"/>
                <a:gd name="T71" fmla="*/ 169 h 324"/>
                <a:gd name="T72" fmla="*/ 75 w 269"/>
                <a:gd name="T73" fmla="*/ 169 h 324"/>
                <a:gd name="T74" fmla="*/ 102 w 269"/>
                <a:gd name="T75" fmla="*/ 239 h 324"/>
                <a:gd name="T76" fmla="*/ 87 w 269"/>
                <a:gd name="T77" fmla="*/ 301 h 324"/>
                <a:gd name="T78" fmla="*/ 25 w 269"/>
                <a:gd name="T79" fmla="*/ 155 h 324"/>
                <a:gd name="T80" fmla="*/ 24 w 269"/>
                <a:gd name="T81" fmla="*/ 139 h 324"/>
                <a:gd name="T82" fmla="*/ 134 w 269"/>
                <a:gd name="T83" fmla="*/ 23 h 324"/>
                <a:gd name="T84" fmla="*/ 245 w 269"/>
                <a:gd name="T85" fmla="*/ 13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9" h="324">
                  <a:moveTo>
                    <a:pt x="269" y="134"/>
                  </a:moveTo>
                  <a:cubicBezTo>
                    <a:pt x="269" y="60"/>
                    <a:pt x="208" y="0"/>
                    <a:pt x="134" y="0"/>
                  </a:cubicBezTo>
                  <a:cubicBezTo>
                    <a:pt x="60" y="0"/>
                    <a:pt x="0" y="60"/>
                    <a:pt x="0" y="134"/>
                  </a:cubicBezTo>
                  <a:cubicBezTo>
                    <a:pt x="0" y="138"/>
                    <a:pt x="1" y="142"/>
                    <a:pt x="2" y="146"/>
                  </a:cubicBezTo>
                  <a:cubicBezTo>
                    <a:pt x="0" y="148"/>
                    <a:pt x="4" y="200"/>
                    <a:pt x="54" y="265"/>
                  </a:cubicBezTo>
                  <a:cubicBezTo>
                    <a:pt x="69" y="285"/>
                    <a:pt x="63" y="324"/>
                    <a:pt x="63" y="324"/>
                  </a:cubicBezTo>
                  <a:cubicBezTo>
                    <a:pt x="83" y="324"/>
                    <a:pt x="104" y="324"/>
                    <a:pt x="125" y="324"/>
                  </a:cubicBezTo>
                  <a:cubicBezTo>
                    <a:pt x="131" y="324"/>
                    <a:pt x="138" y="324"/>
                    <a:pt x="144" y="324"/>
                  </a:cubicBezTo>
                  <a:cubicBezTo>
                    <a:pt x="165" y="324"/>
                    <a:pt x="185" y="324"/>
                    <a:pt x="206" y="324"/>
                  </a:cubicBezTo>
                  <a:cubicBezTo>
                    <a:pt x="206" y="324"/>
                    <a:pt x="200" y="285"/>
                    <a:pt x="215" y="265"/>
                  </a:cubicBezTo>
                  <a:cubicBezTo>
                    <a:pt x="265" y="200"/>
                    <a:pt x="268" y="148"/>
                    <a:pt x="267" y="146"/>
                  </a:cubicBezTo>
                  <a:cubicBezTo>
                    <a:pt x="268" y="142"/>
                    <a:pt x="269" y="138"/>
                    <a:pt x="269" y="134"/>
                  </a:cubicBezTo>
                  <a:close/>
                  <a:moveTo>
                    <a:pt x="119" y="301"/>
                  </a:moveTo>
                  <a:cubicBezTo>
                    <a:pt x="119" y="237"/>
                    <a:pt x="119" y="237"/>
                    <a:pt x="119" y="237"/>
                  </a:cubicBezTo>
                  <a:cubicBezTo>
                    <a:pt x="119" y="235"/>
                    <a:pt x="118" y="234"/>
                    <a:pt x="118" y="233"/>
                  </a:cubicBezTo>
                  <a:cubicBezTo>
                    <a:pt x="92" y="182"/>
                    <a:pt x="92" y="182"/>
                    <a:pt x="92" y="182"/>
                  </a:cubicBezTo>
                  <a:cubicBezTo>
                    <a:pt x="94" y="182"/>
                    <a:pt x="95" y="182"/>
                    <a:pt x="97" y="181"/>
                  </a:cubicBezTo>
                  <a:cubicBezTo>
                    <a:pt x="101" y="180"/>
                    <a:pt x="105" y="177"/>
                    <a:pt x="109" y="174"/>
                  </a:cubicBezTo>
                  <a:cubicBezTo>
                    <a:pt x="113" y="179"/>
                    <a:pt x="118" y="182"/>
                    <a:pt x="124" y="183"/>
                  </a:cubicBezTo>
                  <a:cubicBezTo>
                    <a:pt x="131" y="184"/>
                    <a:pt x="139" y="181"/>
                    <a:pt x="146" y="174"/>
                  </a:cubicBezTo>
                  <a:cubicBezTo>
                    <a:pt x="147" y="175"/>
                    <a:pt x="148" y="175"/>
                    <a:pt x="148" y="176"/>
                  </a:cubicBezTo>
                  <a:cubicBezTo>
                    <a:pt x="152" y="182"/>
                    <a:pt x="157" y="185"/>
                    <a:pt x="162" y="185"/>
                  </a:cubicBezTo>
                  <a:cubicBezTo>
                    <a:pt x="163" y="185"/>
                    <a:pt x="163" y="185"/>
                    <a:pt x="164" y="184"/>
                  </a:cubicBezTo>
                  <a:cubicBezTo>
                    <a:pt x="165" y="184"/>
                    <a:pt x="167" y="184"/>
                    <a:pt x="169" y="18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3" y="234"/>
                    <a:pt x="143" y="235"/>
                    <a:pt x="143" y="237"/>
                  </a:cubicBezTo>
                  <a:cubicBezTo>
                    <a:pt x="143" y="301"/>
                    <a:pt x="143" y="301"/>
                    <a:pt x="143" y="301"/>
                  </a:cubicBezTo>
                  <a:lnTo>
                    <a:pt x="119" y="301"/>
                  </a:lnTo>
                  <a:close/>
                  <a:moveTo>
                    <a:pt x="111" y="144"/>
                  </a:moveTo>
                  <a:cubicBezTo>
                    <a:pt x="111" y="144"/>
                    <a:pt x="111" y="144"/>
                    <a:pt x="112" y="144"/>
                  </a:cubicBezTo>
                  <a:cubicBezTo>
                    <a:pt x="112" y="144"/>
                    <a:pt x="112" y="144"/>
                    <a:pt x="113" y="144"/>
                  </a:cubicBezTo>
                  <a:cubicBezTo>
                    <a:pt x="115" y="144"/>
                    <a:pt x="115" y="145"/>
                    <a:pt x="116" y="148"/>
                  </a:cubicBezTo>
                  <a:cubicBezTo>
                    <a:pt x="116" y="151"/>
                    <a:pt x="114" y="155"/>
                    <a:pt x="111" y="160"/>
                  </a:cubicBezTo>
                  <a:cubicBezTo>
                    <a:pt x="108" y="152"/>
                    <a:pt x="109" y="146"/>
                    <a:pt x="111" y="144"/>
                  </a:cubicBezTo>
                  <a:close/>
                  <a:moveTo>
                    <a:pt x="149" y="142"/>
                  </a:moveTo>
                  <a:cubicBezTo>
                    <a:pt x="150" y="140"/>
                    <a:pt x="151" y="140"/>
                    <a:pt x="152" y="140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4" y="142"/>
                    <a:pt x="153" y="149"/>
                    <a:pt x="149" y="156"/>
                  </a:cubicBezTo>
                  <a:cubicBezTo>
                    <a:pt x="148" y="150"/>
                    <a:pt x="148" y="145"/>
                    <a:pt x="149" y="142"/>
                  </a:cubicBezTo>
                  <a:close/>
                  <a:moveTo>
                    <a:pt x="245" y="139"/>
                  </a:moveTo>
                  <a:cubicBezTo>
                    <a:pt x="243" y="155"/>
                    <a:pt x="243" y="155"/>
                    <a:pt x="243" y="155"/>
                  </a:cubicBezTo>
                  <a:cubicBezTo>
                    <a:pt x="243" y="155"/>
                    <a:pt x="243" y="155"/>
                    <a:pt x="243" y="155"/>
                  </a:cubicBezTo>
                  <a:cubicBezTo>
                    <a:pt x="241" y="169"/>
                    <a:pt x="232" y="206"/>
                    <a:pt x="197" y="251"/>
                  </a:cubicBezTo>
                  <a:cubicBezTo>
                    <a:pt x="186" y="265"/>
                    <a:pt x="182" y="284"/>
                    <a:pt x="182" y="301"/>
                  </a:cubicBezTo>
                  <a:cubicBezTo>
                    <a:pt x="159" y="301"/>
                    <a:pt x="159" y="301"/>
                    <a:pt x="159" y="301"/>
                  </a:cubicBezTo>
                  <a:cubicBezTo>
                    <a:pt x="159" y="239"/>
                    <a:pt x="159" y="239"/>
                    <a:pt x="159" y="239"/>
                  </a:cubicBezTo>
                  <a:cubicBezTo>
                    <a:pt x="189" y="180"/>
                    <a:pt x="189" y="180"/>
                    <a:pt x="189" y="180"/>
                  </a:cubicBezTo>
                  <a:cubicBezTo>
                    <a:pt x="191" y="176"/>
                    <a:pt x="190" y="171"/>
                    <a:pt x="185" y="169"/>
                  </a:cubicBezTo>
                  <a:cubicBezTo>
                    <a:pt x="182" y="167"/>
                    <a:pt x="177" y="168"/>
                    <a:pt x="175" y="172"/>
                  </a:cubicBezTo>
                  <a:cubicBezTo>
                    <a:pt x="172" y="174"/>
                    <a:pt x="167" y="176"/>
                    <a:pt x="163" y="176"/>
                  </a:cubicBezTo>
                  <a:cubicBezTo>
                    <a:pt x="159" y="177"/>
                    <a:pt x="157" y="174"/>
                    <a:pt x="155" y="171"/>
                  </a:cubicBezTo>
                  <a:cubicBezTo>
                    <a:pt x="154" y="170"/>
                    <a:pt x="153" y="168"/>
                    <a:pt x="152" y="167"/>
                  </a:cubicBezTo>
                  <a:cubicBezTo>
                    <a:pt x="152" y="167"/>
                    <a:pt x="152" y="167"/>
                    <a:pt x="152" y="167"/>
                  </a:cubicBezTo>
                  <a:cubicBezTo>
                    <a:pt x="159" y="157"/>
                    <a:pt x="164" y="144"/>
                    <a:pt x="160" y="136"/>
                  </a:cubicBezTo>
                  <a:cubicBezTo>
                    <a:pt x="159" y="133"/>
                    <a:pt x="155" y="131"/>
                    <a:pt x="151" y="132"/>
                  </a:cubicBezTo>
                  <a:cubicBezTo>
                    <a:pt x="147" y="132"/>
                    <a:pt x="144" y="134"/>
                    <a:pt x="142" y="138"/>
                  </a:cubicBezTo>
                  <a:cubicBezTo>
                    <a:pt x="139" y="145"/>
                    <a:pt x="139" y="156"/>
                    <a:pt x="143" y="165"/>
                  </a:cubicBezTo>
                  <a:cubicBezTo>
                    <a:pt x="138" y="171"/>
                    <a:pt x="131" y="176"/>
                    <a:pt x="125" y="175"/>
                  </a:cubicBezTo>
                  <a:cubicBezTo>
                    <a:pt x="121" y="174"/>
                    <a:pt x="118" y="172"/>
                    <a:pt x="115" y="168"/>
                  </a:cubicBezTo>
                  <a:cubicBezTo>
                    <a:pt x="120" y="161"/>
                    <a:pt x="124" y="154"/>
                    <a:pt x="124" y="147"/>
                  </a:cubicBezTo>
                  <a:cubicBezTo>
                    <a:pt x="124" y="142"/>
                    <a:pt x="120" y="137"/>
                    <a:pt x="115" y="136"/>
                  </a:cubicBezTo>
                  <a:cubicBezTo>
                    <a:pt x="111" y="135"/>
                    <a:pt x="107" y="136"/>
                    <a:pt x="105" y="138"/>
                  </a:cubicBezTo>
                  <a:cubicBezTo>
                    <a:pt x="100" y="144"/>
                    <a:pt x="100" y="154"/>
                    <a:pt x="103" y="163"/>
                  </a:cubicBezTo>
                  <a:cubicBezTo>
                    <a:pt x="104" y="164"/>
                    <a:pt x="104" y="166"/>
                    <a:pt x="105" y="167"/>
                  </a:cubicBezTo>
                  <a:cubicBezTo>
                    <a:pt x="102" y="170"/>
                    <a:pt x="98" y="172"/>
                    <a:pt x="94" y="174"/>
                  </a:cubicBezTo>
                  <a:cubicBezTo>
                    <a:pt x="92" y="174"/>
                    <a:pt x="90" y="175"/>
                    <a:pt x="88" y="174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85" y="169"/>
                    <a:pt x="81" y="167"/>
                    <a:pt x="77" y="168"/>
                  </a:cubicBezTo>
                  <a:cubicBezTo>
                    <a:pt x="77" y="168"/>
                    <a:pt x="77" y="168"/>
                    <a:pt x="76" y="168"/>
                  </a:cubicBezTo>
                  <a:cubicBezTo>
                    <a:pt x="76" y="168"/>
                    <a:pt x="76" y="168"/>
                    <a:pt x="76" y="169"/>
                  </a:cubicBezTo>
                  <a:cubicBezTo>
                    <a:pt x="76" y="169"/>
                    <a:pt x="76" y="169"/>
                    <a:pt x="76" y="169"/>
                  </a:cubicBezTo>
                  <a:cubicBezTo>
                    <a:pt x="76" y="169"/>
                    <a:pt x="76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2" y="171"/>
                    <a:pt x="70" y="176"/>
                    <a:pt x="72" y="180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02" y="301"/>
                    <a:pt x="102" y="301"/>
                    <a:pt x="102" y="301"/>
                  </a:cubicBezTo>
                  <a:cubicBezTo>
                    <a:pt x="87" y="301"/>
                    <a:pt x="87" y="301"/>
                    <a:pt x="87" y="301"/>
                  </a:cubicBezTo>
                  <a:cubicBezTo>
                    <a:pt x="87" y="284"/>
                    <a:pt x="83" y="265"/>
                    <a:pt x="73" y="251"/>
                  </a:cubicBezTo>
                  <a:cubicBezTo>
                    <a:pt x="37" y="206"/>
                    <a:pt x="28" y="169"/>
                    <a:pt x="25" y="155"/>
                  </a:cubicBezTo>
                  <a:cubicBezTo>
                    <a:pt x="26" y="155"/>
                    <a:pt x="26" y="155"/>
                    <a:pt x="26" y="155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24" y="137"/>
                    <a:pt x="23" y="135"/>
                    <a:pt x="23" y="134"/>
                  </a:cubicBezTo>
                  <a:cubicBezTo>
                    <a:pt x="23" y="72"/>
                    <a:pt x="73" y="23"/>
                    <a:pt x="134" y="23"/>
                  </a:cubicBezTo>
                  <a:cubicBezTo>
                    <a:pt x="196" y="23"/>
                    <a:pt x="245" y="72"/>
                    <a:pt x="245" y="134"/>
                  </a:cubicBezTo>
                  <a:cubicBezTo>
                    <a:pt x="245" y="135"/>
                    <a:pt x="245" y="137"/>
                    <a:pt x="245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2" name="Freeform 34"/>
            <p:cNvSpPr/>
            <p:nvPr/>
          </p:nvSpPr>
          <p:spPr bwMode="auto">
            <a:xfrm>
              <a:off x="3308351" y="5803900"/>
              <a:ext cx="528638" cy="300038"/>
            </a:xfrm>
            <a:custGeom>
              <a:avLst/>
              <a:gdLst>
                <a:gd name="T0" fmla="*/ 0 w 141"/>
                <a:gd name="T1" fmla="*/ 12 h 80"/>
                <a:gd name="T2" fmla="*/ 6 w 141"/>
                <a:gd name="T3" fmla="*/ 12 h 80"/>
                <a:gd name="T4" fmla="*/ 6 w 141"/>
                <a:gd name="T5" fmla="*/ 22 h 80"/>
                <a:gd name="T6" fmla="*/ 0 w 141"/>
                <a:gd name="T7" fmla="*/ 22 h 80"/>
                <a:gd name="T8" fmla="*/ 0 w 141"/>
                <a:gd name="T9" fmla="*/ 33 h 80"/>
                <a:gd name="T10" fmla="*/ 6 w 141"/>
                <a:gd name="T11" fmla="*/ 33 h 80"/>
                <a:gd name="T12" fmla="*/ 6 w 141"/>
                <a:gd name="T13" fmla="*/ 43 h 80"/>
                <a:gd name="T14" fmla="*/ 0 w 141"/>
                <a:gd name="T15" fmla="*/ 43 h 80"/>
                <a:gd name="T16" fmla="*/ 30 w 141"/>
                <a:gd name="T17" fmla="*/ 68 h 80"/>
                <a:gd name="T18" fmla="*/ 48 w 141"/>
                <a:gd name="T19" fmla="*/ 80 h 80"/>
                <a:gd name="T20" fmla="*/ 93 w 141"/>
                <a:gd name="T21" fmla="*/ 80 h 80"/>
                <a:gd name="T22" fmla="*/ 111 w 141"/>
                <a:gd name="T23" fmla="*/ 68 h 80"/>
                <a:gd name="T24" fmla="*/ 141 w 141"/>
                <a:gd name="T25" fmla="*/ 43 h 80"/>
                <a:gd name="T26" fmla="*/ 136 w 141"/>
                <a:gd name="T27" fmla="*/ 43 h 80"/>
                <a:gd name="T28" fmla="*/ 136 w 141"/>
                <a:gd name="T29" fmla="*/ 33 h 80"/>
                <a:gd name="T30" fmla="*/ 141 w 141"/>
                <a:gd name="T31" fmla="*/ 33 h 80"/>
                <a:gd name="T32" fmla="*/ 141 w 141"/>
                <a:gd name="T33" fmla="*/ 22 h 80"/>
                <a:gd name="T34" fmla="*/ 136 w 141"/>
                <a:gd name="T35" fmla="*/ 22 h 80"/>
                <a:gd name="T36" fmla="*/ 136 w 141"/>
                <a:gd name="T37" fmla="*/ 12 h 80"/>
                <a:gd name="T38" fmla="*/ 141 w 141"/>
                <a:gd name="T39" fmla="*/ 12 h 80"/>
                <a:gd name="T40" fmla="*/ 141 w 141"/>
                <a:gd name="T41" fmla="*/ 0 h 80"/>
                <a:gd name="T42" fmla="*/ 0 w 141"/>
                <a:gd name="T43" fmla="*/ 0 h 80"/>
                <a:gd name="T44" fmla="*/ 0 w 141"/>
                <a:gd name="T45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80">
                  <a:moveTo>
                    <a:pt x="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57"/>
                    <a:pt x="14" y="67"/>
                    <a:pt x="30" y="68"/>
                  </a:cubicBezTo>
                  <a:cubicBezTo>
                    <a:pt x="33" y="75"/>
                    <a:pt x="40" y="80"/>
                    <a:pt x="48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101" y="80"/>
                    <a:pt x="108" y="75"/>
                    <a:pt x="111" y="68"/>
                  </a:cubicBezTo>
                  <a:cubicBezTo>
                    <a:pt x="127" y="67"/>
                    <a:pt x="140" y="57"/>
                    <a:pt x="141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03" name="Freeform 22"/>
          <p:cNvSpPr>
            <a:spLocks noEditPoints="1"/>
          </p:cNvSpPr>
          <p:nvPr/>
        </p:nvSpPr>
        <p:spPr bwMode="auto">
          <a:xfrm>
            <a:off x="9622672" y="1644092"/>
            <a:ext cx="795680" cy="795023"/>
          </a:xfrm>
          <a:custGeom>
            <a:avLst/>
            <a:gdLst>
              <a:gd name="T0" fmla="*/ 256 w 512"/>
              <a:gd name="T1" fmla="*/ 383 h 512"/>
              <a:gd name="T2" fmla="*/ 256 w 512"/>
              <a:gd name="T3" fmla="*/ 137 h 512"/>
              <a:gd name="T4" fmla="*/ 207 w 512"/>
              <a:gd name="T5" fmla="*/ 71 h 512"/>
              <a:gd name="T6" fmla="*/ 256 w 512"/>
              <a:gd name="T7" fmla="*/ 0 h 512"/>
              <a:gd name="T8" fmla="*/ 305 w 512"/>
              <a:gd name="T9" fmla="*/ 71 h 512"/>
              <a:gd name="T10" fmla="*/ 256 w 512"/>
              <a:gd name="T11" fmla="*/ 137 h 512"/>
              <a:gd name="T12" fmla="*/ 284 w 512"/>
              <a:gd name="T13" fmla="*/ 112 h 512"/>
              <a:gd name="T14" fmla="*/ 294 w 512"/>
              <a:gd name="T15" fmla="*/ 49 h 512"/>
              <a:gd name="T16" fmla="*/ 256 w 512"/>
              <a:gd name="T17" fmla="*/ 38 h 512"/>
              <a:gd name="T18" fmla="*/ 221 w 512"/>
              <a:gd name="T19" fmla="*/ 37 h 512"/>
              <a:gd name="T20" fmla="*/ 214 w 512"/>
              <a:gd name="T21" fmla="*/ 72 h 512"/>
              <a:gd name="T22" fmla="*/ 387 w 512"/>
              <a:gd name="T23" fmla="*/ 388 h 512"/>
              <a:gd name="T24" fmla="*/ 372 w 512"/>
              <a:gd name="T25" fmla="*/ 343 h 512"/>
              <a:gd name="T26" fmla="*/ 469 w 512"/>
              <a:gd name="T27" fmla="*/ 340 h 512"/>
              <a:gd name="T28" fmla="*/ 469 w 512"/>
              <a:gd name="T29" fmla="*/ 343 h 512"/>
              <a:gd name="T30" fmla="*/ 393 w 512"/>
              <a:gd name="T31" fmla="*/ 384 h 512"/>
              <a:gd name="T32" fmla="*/ 463 w 512"/>
              <a:gd name="T33" fmla="*/ 344 h 512"/>
              <a:gd name="T34" fmla="*/ 456 w 512"/>
              <a:gd name="T35" fmla="*/ 309 h 512"/>
              <a:gd name="T36" fmla="*/ 404 w 512"/>
              <a:gd name="T37" fmla="*/ 307 h 512"/>
              <a:gd name="T38" fmla="*/ 383 w 512"/>
              <a:gd name="T39" fmla="*/ 321 h 512"/>
              <a:gd name="T40" fmla="*/ 393 w 512"/>
              <a:gd name="T41" fmla="*/ 384 h 512"/>
              <a:gd name="T42" fmla="*/ 43 w 512"/>
              <a:gd name="T43" fmla="*/ 343 h 512"/>
              <a:gd name="T44" fmla="*/ 43 w 512"/>
              <a:gd name="T45" fmla="*/ 340 h 512"/>
              <a:gd name="T46" fmla="*/ 140 w 512"/>
              <a:gd name="T47" fmla="*/ 343 h 512"/>
              <a:gd name="T48" fmla="*/ 125 w 512"/>
              <a:gd name="T49" fmla="*/ 388 h 512"/>
              <a:gd name="T50" fmla="*/ 91 w 512"/>
              <a:gd name="T51" fmla="*/ 402 h 512"/>
              <a:gd name="T52" fmla="*/ 131 w 512"/>
              <a:gd name="T53" fmla="*/ 333 h 512"/>
              <a:gd name="T54" fmla="*/ 108 w 512"/>
              <a:gd name="T55" fmla="*/ 307 h 512"/>
              <a:gd name="T56" fmla="*/ 74 w 512"/>
              <a:gd name="T57" fmla="*/ 307 h 512"/>
              <a:gd name="T58" fmla="*/ 52 w 512"/>
              <a:gd name="T59" fmla="*/ 333 h 512"/>
              <a:gd name="T60" fmla="*/ 512 w 512"/>
              <a:gd name="T61" fmla="*/ 496 h 512"/>
              <a:gd name="T62" fmla="*/ 430 w 512"/>
              <a:gd name="T63" fmla="*/ 499 h 512"/>
              <a:gd name="T64" fmla="*/ 431 w 512"/>
              <a:gd name="T65" fmla="*/ 441 h 512"/>
              <a:gd name="T66" fmla="*/ 413 w 512"/>
              <a:gd name="T67" fmla="*/ 438 h 512"/>
              <a:gd name="T68" fmla="*/ 417 w 512"/>
              <a:gd name="T69" fmla="*/ 451 h 512"/>
              <a:gd name="T70" fmla="*/ 380 w 512"/>
              <a:gd name="T71" fmla="*/ 425 h 512"/>
              <a:gd name="T72" fmla="*/ 345 w 512"/>
              <a:gd name="T73" fmla="*/ 512 h 512"/>
              <a:gd name="T74" fmla="*/ 183 w 512"/>
              <a:gd name="T75" fmla="*/ 496 h 512"/>
              <a:gd name="T76" fmla="*/ 100 w 512"/>
              <a:gd name="T77" fmla="*/ 499 h 512"/>
              <a:gd name="T78" fmla="*/ 101 w 512"/>
              <a:gd name="T79" fmla="*/ 441 h 512"/>
              <a:gd name="T80" fmla="*/ 84 w 512"/>
              <a:gd name="T81" fmla="*/ 438 h 512"/>
              <a:gd name="T82" fmla="*/ 87 w 512"/>
              <a:gd name="T83" fmla="*/ 451 h 512"/>
              <a:gd name="T84" fmla="*/ 51 w 512"/>
              <a:gd name="T85" fmla="*/ 425 h 512"/>
              <a:gd name="T86" fmla="*/ 16 w 512"/>
              <a:gd name="T87" fmla="*/ 512 h 512"/>
              <a:gd name="T88" fmla="*/ 347 w 512"/>
              <a:gd name="T89" fmla="*/ 224 h 512"/>
              <a:gd name="T90" fmla="*/ 265 w 512"/>
              <a:gd name="T91" fmla="*/ 227 h 512"/>
              <a:gd name="T92" fmla="*/ 266 w 512"/>
              <a:gd name="T93" fmla="*/ 168 h 512"/>
              <a:gd name="T94" fmla="*/ 248 w 512"/>
              <a:gd name="T95" fmla="*/ 166 h 512"/>
              <a:gd name="T96" fmla="*/ 252 w 512"/>
              <a:gd name="T97" fmla="*/ 179 h 512"/>
              <a:gd name="T98" fmla="*/ 216 w 512"/>
              <a:gd name="T99" fmla="*/ 153 h 512"/>
              <a:gd name="T100" fmla="*/ 180 w 512"/>
              <a:gd name="T101" fmla="*/ 239 h 512"/>
              <a:gd name="T102" fmla="*/ 246 w 512"/>
              <a:gd name="T103" fmla="*/ 306 h 512"/>
              <a:gd name="T104" fmla="*/ 214 w 512"/>
              <a:gd name="T105" fmla="*/ 378 h 512"/>
              <a:gd name="T106" fmla="*/ 193 w 512"/>
              <a:gd name="T107" fmla="*/ 418 h 512"/>
              <a:gd name="T108" fmla="*/ 256 w 512"/>
              <a:gd name="T109" fmla="*/ 402 h 512"/>
              <a:gd name="T110" fmla="*/ 320 w 512"/>
              <a:gd name="T111" fmla="*/ 418 h 512"/>
              <a:gd name="T112" fmla="*/ 298 w 512"/>
              <a:gd name="T113" fmla="*/ 378 h 512"/>
              <a:gd name="T114" fmla="*/ 266 w 512"/>
              <a:gd name="T115" fmla="*/ 306 h 512"/>
              <a:gd name="T116" fmla="*/ 250 w 512"/>
              <a:gd name="T117" fmla="*/ 26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12" h="512">
                <a:moveTo>
                  <a:pt x="256" y="324"/>
                </a:moveTo>
                <a:cubicBezTo>
                  <a:pt x="272" y="324"/>
                  <a:pt x="286" y="337"/>
                  <a:pt x="286" y="353"/>
                </a:cubicBezTo>
                <a:cubicBezTo>
                  <a:pt x="286" y="370"/>
                  <a:pt x="272" y="383"/>
                  <a:pt x="256" y="383"/>
                </a:cubicBezTo>
                <a:cubicBezTo>
                  <a:pt x="240" y="383"/>
                  <a:pt x="226" y="370"/>
                  <a:pt x="226" y="353"/>
                </a:cubicBezTo>
                <a:cubicBezTo>
                  <a:pt x="226" y="337"/>
                  <a:pt x="240" y="324"/>
                  <a:pt x="256" y="324"/>
                </a:cubicBezTo>
                <a:close/>
                <a:moveTo>
                  <a:pt x="256" y="137"/>
                </a:moveTo>
                <a:cubicBezTo>
                  <a:pt x="244" y="137"/>
                  <a:pt x="232" y="128"/>
                  <a:pt x="222" y="116"/>
                </a:cubicBezTo>
                <a:cubicBezTo>
                  <a:pt x="213" y="104"/>
                  <a:pt x="207" y="87"/>
                  <a:pt x="207" y="72"/>
                </a:cubicBezTo>
                <a:cubicBezTo>
                  <a:pt x="207" y="71"/>
                  <a:pt x="207" y="71"/>
                  <a:pt x="207" y="71"/>
                </a:cubicBezTo>
                <a:cubicBezTo>
                  <a:pt x="207" y="71"/>
                  <a:pt x="207" y="71"/>
                  <a:pt x="207" y="71"/>
                </a:cubicBezTo>
                <a:cubicBezTo>
                  <a:pt x="207" y="70"/>
                  <a:pt x="207" y="69"/>
                  <a:pt x="207" y="68"/>
                </a:cubicBezTo>
                <a:cubicBezTo>
                  <a:pt x="207" y="30"/>
                  <a:pt x="201" y="0"/>
                  <a:pt x="256" y="0"/>
                </a:cubicBezTo>
                <a:cubicBezTo>
                  <a:pt x="311" y="0"/>
                  <a:pt x="305" y="30"/>
                  <a:pt x="305" y="68"/>
                </a:cubicBezTo>
                <a:cubicBezTo>
                  <a:pt x="305" y="69"/>
                  <a:pt x="305" y="70"/>
                  <a:pt x="305" y="71"/>
                </a:cubicBezTo>
                <a:cubicBezTo>
                  <a:pt x="305" y="71"/>
                  <a:pt x="305" y="71"/>
                  <a:pt x="305" y="71"/>
                </a:cubicBezTo>
                <a:cubicBezTo>
                  <a:pt x="305" y="72"/>
                  <a:pt x="305" y="72"/>
                  <a:pt x="305" y="72"/>
                </a:cubicBezTo>
                <a:cubicBezTo>
                  <a:pt x="305" y="87"/>
                  <a:pt x="299" y="104"/>
                  <a:pt x="290" y="116"/>
                </a:cubicBezTo>
                <a:cubicBezTo>
                  <a:pt x="281" y="128"/>
                  <a:pt x="268" y="137"/>
                  <a:pt x="256" y="137"/>
                </a:cubicBezTo>
                <a:close/>
                <a:moveTo>
                  <a:pt x="228" y="112"/>
                </a:moveTo>
                <a:cubicBezTo>
                  <a:pt x="236" y="123"/>
                  <a:pt x="246" y="130"/>
                  <a:pt x="256" y="130"/>
                </a:cubicBezTo>
                <a:cubicBezTo>
                  <a:pt x="266" y="130"/>
                  <a:pt x="276" y="123"/>
                  <a:pt x="284" y="112"/>
                </a:cubicBezTo>
                <a:cubicBezTo>
                  <a:pt x="292" y="101"/>
                  <a:pt x="298" y="86"/>
                  <a:pt x="298" y="72"/>
                </a:cubicBezTo>
                <a:cubicBezTo>
                  <a:pt x="295" y="61"/>
                  <a:pt x="295" y="61"/>
                  <a:pt x="295" y="61"/>
                </a:cubicBezTo>
                <a:cubicBezTo>
                  <a:pt x="294" y="57"/>
                  <a:pt x="294" y="53"/>
                  <a:pt x="294" y="49"/>
                </a:cubicBezTo>
                <a:cubicBezTo>
                  <a:pt x="294" y="45"/>
                  <a:pt x="294" y="40"/>
                  <a:pt x="291" y="37"/>
                </a:cubicBezTo>
                <a:cubicBezTo>
                  <a:pt x="287" y="31"/>
                  <a:pt x="281" y="33"/>
                  <a:pt x="273" y="35"/>
                </a:cubicBezTo>
                <a:cubicBezTo>
                  <a:pt x="268" y="37"/>
                  <a:pt x="262" y="38"/>
                  <a:pt x="256" y="38"/>
                </a:cubicBezTo>
                <a:cubicBezTo>
                  <a:pt x="250" y="38"/>
                  <a:pt x="244" y="37"/>
                  <a:pt x="239" y="35"/>
                </a:cubicBezTo>
                <a:cubicBezTo>
                  <a:pt x="239" y="35"/>
                  <a:pt x="239" y="35"/>
                  <a:pt x="239" y="35"/>
                </a:cubicBezTo>
                <a:cubicBezTo>
                  <a:pt x="231" y="33"/>
                  <a:pt x="225" y="31"/>
                  <a:pt x="221" y="37"/>
                </a:cubicBezTo>
                <a:cubicBezTo>
                  <a:pt x="218" y="40"/>
                  <a:pt x="218" y="45"/>
                  <a:pt x="218" y="49"/>
                </a:cubicBezTo>
                <a:cubicBezTo>
                  <a:pt x="218" y="53"/>
                  <a:pt x="218" y="57"/>
                  <a:pt x="217" y="61"/>
                </a:cubicBezTo>
                <a:cubicBezTo>
                  <a:pt x="214" y="72"/>
                  <a:pt x="214" y="72"/>
                  <a:pt x="214" y="72"/>
                </a:cubicBezTo>
                <a:cubicBezTo>
                  <a:pt x="214" y="86"/>
                  <a:pt x="220" y="101"/>
                  <a:pt x="228" y="112"/>
                </a:cubicBezTo>
                <a:close/>
                <a:moveTo>
                  <a:pt x="421" y="409"/>
                </a:moveTo>
                <a:cubicBezTo>
                  <a:pt x="408" y="409"/>
                  <a:pt x="396" y="400"/>
                  <a:pt x="387" y="388"/>
                </a:cubicBezTo>
                <a:cubicBezTo>
                  <a:pt x="378" y="375"/>
                  <a:pt x="372" y="359"/>
                  <a:pt x="372" y="343"/>
                </a:cubicBezTo>
                <a:cubicBezTo>
                  <a:pt x="372" y="343"/>
                  <a:pt x="372" y="343"/>
                  <a:pt x="372" y="343"/>
                </a:cubicBezTo>
                <a:cubicBezTo>
                  <a:pt x="372" y="343"/>
                  <a:pt x="372" y="343"/>
                  <a:pt x="372" y="343"/>
                </a:cubicBezTo>
                <a:cubicBezTo>
                  <a:pt x="372" y="342"/>
                  <a:pt x="372" y="341"/>
                  <a:pt x="372" y="340"/>
                </a:cubicBezTo>
                <a:cubicBezTo>
                  <a:pt x="372" y="302"/>
                  <a:pt x="365" y="271"/>
                  <a:pt x="421" y="271"/>
                </a:cubicBezTo>
                <a:cubicBezTo>
                  <a:pt x="476" y="271"/>
                  <a:pt x="469" y="302"/>
                  <a:pt x="469" y="340"/>
                </a:cubicBezTo>
                <a:cubicBezTo>
                  <a:pt x="469" y="341"/>
                  <a:pt x="469" y="342"/>
                  <a:pt x="469" y="343"/>
                </a:cubicBezTo>
                <a:cubicBezTo>
                  <a:pt x="469" y="343"/>
                  <a:pt x="469" y="343"/>
                  <a:pt x="469" y="343"/>
                </a:cubicBezTo>
                <a:cubicBezTo>
                  <a:pt x="469" y="343"/>
                  <a:pt x="469" y="343"/>
                  <a:pt x="469" y="343"/>
                </a:cubicBezTo>
                <a:cubicBezTo>
                  <a:pt x="469" y="359"/>
                  <a:pt x="463" y="375"/>
                  <a:pt x="454" y="388"/>
                </a:cubicBezTo>
                <a:cubicBezTo>
                  <a:pt x="445" y="400"/>
                  <a:pt x="433" y="409"/>
                  <a:pt x="421" y="409"/>
                </a:cubicBezTo>
                <a:close/>
                <a:moveTo>
                  <a:pt x="393" y="384"/>
                </a:moveTo>
                <a:cubicBezTo>
                  <a:pt x="400" y="394"/>
                  <a:pt x="411" y="402"/>
                  <a:pt x="421" y="402"/>
                </a:cubicBezTo>
                <a:cubicBezTo>
                  <a:pt x="431" y="402"/>
                  <a:pt x="441" y="394"/>
                  <a:pt x="449" y="384"/>
                </a:cubicBezTo>
                <a:cubicBezTo>
                  <a:pt x="457" y="373"/>
                  <a:pt x="462" y="358"/>
                  <a:pt x="463" y="344"/>
                </a:cubicBezTo>
                <a:cubicBezTo>
                  <a:pt x="460" y="333"/>
                  <a:pt x="460" y="333"/>
                  <a:pt x="460" y="333"/>
                </a:cubicBezTo>
                <a:cubicBezTo>
                  <a:pt x="459" y="329"/>
                  <a:pt x="459" y="325"/>
                  <a:pt x="459" y="321"/>
                </a:cubicBezTo>
                <a:cubicBezTo>
                  <a:pt x="459" y="317"/>
                  <a:pt x="458" y="312"/>
                  <a:pt x="456" y="309"/>
                </a:cubicBezTo>
                <a:cubicBezTo>
                  <a:pt x="452" y="303"/>
                  <a:pt x="445" y="305"/>
                  <a:pt x="438" y="307"/>
                </a:cubicBezTo>
                <a:cubicBezTo>
                  <a:pt x="432" y="309"/>
                  <a:pt x="427" y="310"/>
                  <a:pt x="421" y="310"/>
                </a:cubicBezTo>
                <a:cubicBezTo>
                  <a:pt x="415" y="310"/>
                  <a:pt x="409" y="309"/>
                  <a:pt x="404" y="307"/>
                </a:cubicBezTo>
                <a:cubicBezTo>
                  <a:pt x="404" y="307"/>
                  <a:pt x="404" y="307"/>
                  <a:pt x="404" y="307"/>
                </a:cubicBezTo>
                <a:cubicBezTo>
                  <a:pt x="396" y="305"/>
                  <a:pt x="390" y="303"/>
                  <a:pt x="385" y="309"/>
                </a:cubicBezTo>
                <a:cubicBezTo>
                  <a:pt x="383" y="312"/>
                  <a:pt x="383" y="317"/>
                  <a:pt x="383" y="321"/>
                </a:cubicBezTo>
                <a:cubicBezTo>
                  <a:pt x="383" y="325"/>
                  <a:pt x="383" y="329"/>
                  <a:pt x="382" y="333"/>
                </a:cubicBezTo>
                <a:cubicBezTo>
                  <a:pt x="379" y="344"/>
                  <a:pt x="379" y="344"/>
                  <a:pt x="379" y="344"/>
                </a:cubicBezTo>
                <a:cubicBezTo>
                  <a:pt x="379" y="358"/>
                  <a:pt x="384" y="373"/>
                  <a:pt x="393" y="384"/>
                </a:cubicBezTo>
                <a:close/>
                <a:moveTo>
                  <a:pt x="91" y="409"/>
                </a:moveTo>
                <a:cubicBezTo>
                  <a:pt x="79" y="409"/>
                  <a:pt x="67" y="400"/>
                  <a:pt x="58" y="388"/>
                </a:cubicBezTo>
                <a:cubicBezTo>
                  <a:pt x="49" y="375"/>
                  <a:pt x="43" y="359"/>
                  <a:pt x="43" y="343"/>
                </a:cubicBezTo>
                <a:cubicBezTo>
                  <a:pt x="43" y="343"/>
                  <a:pt x="43" y="343"/>
                  <a:pt x="43" y="343"/>
                </a:cubicBezTo>
                <a:cubicBezTo>
                  <a:pt x="43" y="343"/>
                  <a:pt x="43" y="343"/>
                  <a:pt x="43" y="343"/>
                </a:cubicBezTo>
                <a:cubicBezTo>
                  <a:pt x="43" y="342"/>
                  <a:pt x="43" y="341"/>
                  <a:pt x="43" y="340"/>
                </a:cubicBezTo>
                <a:cubicBezTo>
                  <a:pt x="43" y="302"/>
                  <a:pt x="36" y="271"/>
                  <a:pt x="91" y="271"/>
                </a:cubicBezTo>
                <a:cubicBezTo>
                  <a:pt x="147" y="271"/>
                  <a:pt x="140" y="302"/>
                  <a:pt x="140" y="340"/>
                </a:cubicBezTo>
                <a:cubicBezTo>
                  <a:pt x="140" y="341"/>
                  <a:pt x="140" y="342"/>
                  <a:pt x="140" y="343"/>
                </a:cubicBezTo>
                <a:cubicBezTo>
                  <a:pt x="140" y="343"/>
                  <a:pt x="140" y="343"/>
                  <a:pt x="140" y="343"/>
                </a:cubicBezTo>
                <a:cubicBezTo>
                  <a:pt x="140" y="343"/>
                  <a:pt x="140" y="343"/>
                  <a:pt x="140" y="343"/>
                </a:cubicBezTo>
                <a:cubicBezTo>
                  <a:pt x="140" y="359"/>
                  <a:pt x="134" y="375"/>
                  <a:pt x="125" y="388"/>
                </a:cubicBezTo>
                <a:cubicBezTo>
                  <a:pt x="116" y="400"/>
                  <a:pt x="104" y="409"/>
                  <a:pt x="91" y="409"/>
                </a:cubicBezTo>
                <a:close/>
                <a:moveTo>
                  <a:pt x="63" y="384"/>
                </a:moveTo>
                <a:cubicBezTo>
                  <a:pt x="71" y="394"/>
                  <a:pt x="81" y="402"/>
                  <a:pt x="91" y="402"/>
                </a:cubicBezTo>
                <a:cubicBezTo>
                  <a:pt x="101" y="402"/>
                  <a:pt x="112" y="394"/>
                  <a:pt x="120" y="384"/>
                </a:cubicBezTo>
                <a:cubicBezTo>
                  <a:pt x="128" y="373"/>
                  <a:pt x="133" y="358"/>
                  <a:pt x="133" y="344"/>
                </a:cubicBezTo>
                <a:cubicBezTo>
                  <a:pt x="131" y="333"/>
                  <a:pt x="131" y="333"/>
                  <a:pt x="131" y="333"/>
                </a:cubicBezTo>
                <a:cubicBezTo>
                  <a:pt x="130" y="329"/>
                  <a:pt x="129" y="325"/>
                  <a:pt x="129" y="321"/>
                </a:cubicBezTo>
                <a:cubicBezTo>
                  <a:pt x="129" y="317"/>
                  <a:pt x="129" y="312"/>
                  <a:pt x="127" y="309"/>
                </a:cubicBezTo>
                <a:cubicBezTo>
                  <a:pt x="123" y="303"/>
                  <a:pt x="116" y="305"/>
                  <a:pt x="108" y="307"/>
                </a:cubicBezTo>
                <a:cubicBezTo>
                  <a:pt x="103" y="309"/>
                  <a:pt x="98" y="310"/>
                  <a:pt x="91" y="310"/>
                </a:cubicBezTo>
                <a:cubicBezTo>
                  <a:pt x="85" y="310"/>
                  <a:pt x="80" y="309"/>
                  <a:pt x="74" y="307"/>
                </a:cubicBezTo>
                <a:cubicBezTo>
                  <a:pt x="74" y="307"/>
                  <a:pt x="74" y="307"/>
                  <a:pt x="74" y="307"/>
                </a:cubicBezTo>
                <a:cubicBezTo>
                  <a:pt x="67" y="305"/>
                  <a:pt x="60" y="303"/>
                  <a:pt x="56" y="309"/>
                </a:cubicBezTo>
                <a:cubicBezTo>
                  <a:pt x="54" y="312"/>
                  <a:pt x="54" y="317"/>
                  <a:pt x="53" y="321"/>
                </a:cubicBezTo>
                <a:cubicBezTo>
                  <a:pt x="53" y="325"/>
                  <a:pt x="53" y="329"/>
                  <a:pt x="52" y="333"/>
                </a:cubicBezTo>
                <a:cubicBezTo>
                  <a:pt x="50" y="344"/>
                  <a:pt x="50" y="344"/>
                  <a:pt x="50" y="344"/>
                </a:cubicBezTo>
                <a:cubicBezTo>
                  <a:pt x="50" y="358"/>
                  <a:pt x="55" y="373"/>
                  <a:pt x="63" y="384"/>
                </a:cubicBezTo>
                <a:close/>
                <a:moveTo>
                  <a:pt x="512" y="496"/>
                </a:moveTo>
                <a:cubicBezTo>
                  <a:pt x="512" y="466"/>
                  <a:pt x="512" y="466"/>
                  <a:pt x="512" y="466"/>
                </a:cubicBezTo>
                <a:cubicBezTo>
                  <a:pt x="512" y="445"/>
                  <a:pt x="490" y="431"/>
                  <a:pt x="461" y="425"/>
                </a:cubicBezTo>
                <a:cubicBezTo>
                  <a:pt x="452" y="460"/>
                  <a:pt x="444" y="472"/>
                  <a:pt x="430" y="499"/>
                </a:cubicBezTo>
                <a:cubicBezTo>
                  <a:pt x="425" y="454"/>
                  <a:pt x="425" y="454"/>
                  <a:pt x="425" y="454"/>
                </a:cubicBezTo>
                <a:cubicBezTo>
                  <a:pt x="424" y="453"/>
                  <a:pt x="425" y="452"/>
                  <a:pt x="425" y="451"/>
                </a:cubicBezTo>
                <a:cubicBezTo>
                  <a:pt x="431" y="441"/>
                  <a:pt x="431" y="441"/>
                  <a:pt x="431" y="441"/>
                </a:cubicBezTo>
                <a:cubicBezTo>
                  <a:pt x="431" y="440"/>
                  <a:pt x="431" y="439"/>
                  <a:pt x="431" y="439"/>
                </a:cubicBezTo>
                <a:cubicBezTo>
                  <a:pt x="430" y="438"/>
                  <a:pt x="430" y="438"/>
                  <a:pt x="429" y="438"/>
                </a:cubicBezTo>
                <a:cubicBezTo>
                  <a:pt x="424" y="438"/>
                  <a:pt x="418" y="438"/>
                  <a:pt x="413" y="438"/>
                </a:cubicBezTo>
                <a:cubicBezTo>
                  <a:pt x="412" y="438"/>
                  <a:pt x="412" y="438"/>
                  <a:pt x="411" y="439"/>
                </a:cubicBezTo>
                <a:cubicBezTo>
                  <a:pt x="411" y="439"/>
                  <a:pt x="411" y="440"/>
                  <a:pt x="411" y="441"/>
                </a:cubicBezTo>
                <a:cubicBezTo>
                  <a:pt x="417" y="451"/>
                  <a:pt x="417" y="451"/>
                  <a:pt x="417" y="451"/>
                </a:cubicBezTo>
                <a:cubicBezTo>
                  <a:pt x="417" y="452"/>
                  <a:pt x="417" y="453"/>
                  <a:pt x="417" y="454"/>
                </a:cubicBezTo>
                <a:cubicBezTo>
                  <a:pt x="412" y="500"/>
                  <a:pt x="412" y="500"/>
                  <a:pt x="412" y="500"/>
                </a:cubicBezTo>
                <a:cubicBezTo>
                  <a:pt x="398" y="472"/>
                  <a:pt x="389" y="460"/>
                  <a:pt x="380" y="425"/>
                </a:cubicBezTo>
                <a:cubicBezTo>
                  <a:pt x="351" y="431"/>
                  <a:pt x="329" y="445"/>
                  <a:pt x="329" y="466"/>
                </a:cubicBezTo>
                <a:cubicBezTo>
                  <a:pt x="329" y="476"/>
                  <a:pt x="329" y="486"/>
                  <a:pt x="329" y="496"/>
                </a:cubicBezTo>
                <a:cubicBezTo>
                  <a:pt x="329" y="505"/>
                  <a:pt x="336" y="512"/>
                  <a:pt x="345" y="512"/>
                </a:cubicBezTo>
                <a:cubicBezTo>
                  <a:pt x="395" y="512"/>
                  <a:pt x="446" y="512"/>
                  <a:pt x="497" y="512"/>
                </a:cubicBezTo>
                <a:cubicBezTo>
                  <a:pt x="505" y="512"/>
                  <a:pt x="512" y="505"/>
                  <a:pt x="512" y="496"/>
                </a:cubicBezTo>
                <a:close/>
                <a:moveTo>
                  <a:pt x="183" y="496"/>
                </a:moveTo>
                <a:cubicBezTo>
                  <a:pt x="183" y="466"/>
                  <a:pt x="183" y="466"/>
                  <a:pt x="183" y="466"/>
                </a:cubicBezTo>
                <a:cubicBezTo>
                  <a:pt x="183" y="445"/>
                  <a:pt x="161" y="431"/>
                  <a:pt x="132" y="425"/>
                </a:cubicBezTo>
                <a:cubicBezTo>
                  <a:pt x="123" y="460"/>
                  <a:pt x="115" y="472"/>
                  <a:pt x="100" y="499"/>
                </a:cubicBezTo>
                <a:cubicBezTo>
                  <a:pt x="95" y="454"/>
                  <a:pt x="95" y="454"/>
                  <a:pt x="95" y="454"/>
                </a:cubicBezTo>
                <a:cubicBezTo>
                  <a:pt x="95" y="453"/>
                  <a:pt x="95" y="452"/>
                  <a:pt x="96" y="451"/>
                </a:cubicBezTo>
                <a:cubicBezTo>
                  <a:pt x="101" y="441"/>
                  <a:pt x="101" y="441"/>
                  <a:pt x="101" y="441"/>
                </a:cubicBezTo>
                <a:cubicBezTo>
                  <a:pt x="102" y="440"/>
                  <a:pt x="102" y="439"/>
                  <a:pt x="101" y="439"/>
                </a:cubicBezTo>
                <a:cubicBezTo>
                  <a:pt x="101" y="438"/>
                  <a:pt x="101" y="438"/>
                  <a:pt x="100" y="438"/>
                </a:cubicBezTo>
                <a:cubicBezTo>
                  <a:pt x="94" y="438"/>
                  <a:pt x="89" y="438"/>
                  <a:pt x="84" y="438"/>
                </a:cubicBezTo>
                <a:cubicBezTo>
                  <a:pt x="83" y="438"/>
                  <a:pt x="82" y="438"/>
                  <a:pt x="82" y="439"/>
                </a:cubicBezTo>
                <a:cubicBezTo>
                  <a:pt x="82" y="439"/>
                  <a:pt x="82" y="440"/>
                  <a:pt x="82" y="441"/>
                </a:cubicBezTo>
                <a:cubicBezTo>
                  <a:pt x="87" y="451"/>
                  <a:pt x="87" y="451"/>
                  <a:pt x="87" y="451"/>
                </a:cubicBezTo>
                <a:cubicBezTo>
                  <a:pt x="88" y="452"/>
                  <a:pt x="88" y="453"/>
                  <a:pt x="88" y="454"/>
                </a:cubicBezTo>
                <a:cubicBezTo>
                  <a:pt x="83" y="500"/>
                  <a:pt x="83" y="500"/>
                  <a:pt x="83" y="500"/>
                </a:cubicBezTo>
                <a:cubicBezTo>
                  <a:pt x="68" y="472"/>
                  <a:pt x="60" y="460"/>
                  <a:pt x="51" y="425"/>
                </a:cubicBezTo>
                <a:cubicBezTo>
                  <a:pt x="22" y="431"/>
                  <a:pt x="0" y="445"/>
                  <a:pt x="0" y="466"/>
                </a:cubicBezTo>
                <a:cubicBezTo>
                  <a:pt x="0" y="476"/>
                  <a:pt x="0" y="486"/>
                  <a:pt x="0" y="496"/>
                </a:cubicBezTo>
                <a:cubicBezTo>
                  <a:pt x="0" y="505"/>
                  <a:pt x="7" y="512"/>
                  <a:pt x="16" y="512"/>
                </a:cubicBezTo>
                <a:cubicBezTo>
                  <a:pt x="66" y="512"/>
                  <a:pt x="117" y="512"/>
                  <a:pt x="167" y="512"/>
                </a:cubicBezTo>
                <a:cubicBezTo>
                  <a:pt x="176" y="512"/>
                  <a:pt x="183" y="505"/>
                  <a:pt x="183" y="496"/>
                </a:cubicBezTo>
                <a:close/>
                <a:moveTo>
                  <a:pt x="347" y="224"/>
                </a:moveTo>
                <a:cubicBezTo>
                  <a:pt x="347" y="193"/>
                  <a:pt x="347" y="193"/>
                  <a:pt x="347" y="193"/>
                </a:cubicBezTo>
                <a:cubicBezTo>
                  <a:pt x="347" y="173"/>
                  <a:pt x="325" y="159"/>
                  <a:pt x="296" y="153"/>
                </a:cubicBezTo>
                <a:cubicBezTo>
                  <a:pt x="287" y="188"/>
                  <a:pt x="279" y="200"/>
                  <a:pt x="265" y="227"/>
                </a:cubicBezTo>
                <a:cubicBezTo>
                  <a:pt x="260" y="181"/>
                  <a:pt x="260" y="181"/>
                  <a:pt x="260" y="181"/>
                </a:cubicBezTo>
                <a:cubicBezTo>
                  <a:pt x="260" y="180"/>
                  <a:pt x="260" y="180"/>
                  <a:pt x="261" y="179"/>
                </a:cubicBezTo>
                <a:cubicBezTo>
                  <a:pt x="266" y="168"/>
                  <a:pt x="266" y="168"/>
                  <a:pt x="266" y="168"/>
                </a:cubicBezTo>
                <a:cubicBezTo>
                  <a:pt x="266" y="168"/>
                  <a:pt x="266" y="167"/>
                  <a:pt x="266" y="167"/>
                </a:cubicBezTo>
                <a:cubicBezTo>
                  <a:pt x="266" y="166"/>
                  <a:pt x="265" y="166"/>
                  <a:pt x="264" y="166"/>
                </a:cubicBezTo>
                <a:cubicBezTo>
                  <a:pt x="259" y="166"/>
                  <a:pt x="254" y="166"/>
                  <a:pt x="248" y="166"/>
                </a:cubicBezTo>
                <a:cubicBezTo>
                  <a:pt x="247" y="166"/>
                  <a:pt x="247" y="166"/>
                  <a:pt x="247" y="167"/>
                </a:cubicBezTo>
                <a:cubicBezTo>
                  <a:pt x="246" y="167"/>
                  <a:pt x="246" y="168"/>
                  <a:pt x="247" y="168"/>
                </a:cubicBezTo>
                <a:cubicBezTo>
                  <a:pt x="252" y="179"/>
                  <a:pt x="252" y="179"/>
                  <a:pt x="252" y="179"/>
                </a:cubicBezTo>
                <a:cubicBezTo>
                  <a:pt x="253" y="180"/>
                  <a:pt x="253" y="180"/>
                  <a:pt x="253" y="181"/>
                </a:cubicBezTo>
                <a:cubicBezTo>
                  <a:pt x="247" y="228"/>
                  <a:pt x="247" y="228"/>
                  <a:pt x="247" y="228"/>
                </a:cubicBezTo>
                <a:cubicBezTo>
                  <a:pt x="233" y="200"/>
                  <a:pt x="225" y="188"/>
                  <a:pt x="216" y="153"/>
                </a:cubicBezTo>
                <a:cubicBezTo>
                  <a:pt x="187" y="159"/>
                  <a:pt x="165" y="173"/>
                  <a:pt x="165" y="193"/>
                </a:cubicBezTo>
                <a:cubicBezTo>
                  <a:pt x="165" y="204"/>
                  <a:pt x="165" y="214"/>
                  <a:pt x="165" y="224"/>
                </a:cubicBezTo>
                <a:cubicBezTo>
                  <a:pt x="165" y="232"/>
                  <a:pt x="172" y="239"/>
                  <a:pt x="180" y="239"/>
                </a:cubicBezTo>
                <a:cubicBezTo>
                  <a:pt x="231" y="239"/>
                  <a:pt x="281" y="239"/>
                  <a:pt x="332" y="239"/>
                </a:cubicBezTo>
                <a:cubicBezTo>
                  <a:pt x="340" y="239"/>
                  <a:pt x="347" y="232"/>
                  <a:pt x="347" y="224"/>
                </a:cubicBezTo>
                <a:close/>
                <a:moveTo>
                  <a:pt x="246" y="306"/>
                </a:moveTo>
                <a:cubicBezTo>
                  <a:pt x="237" y="308"/>
                  <a:pt x="228" y="312"/>
                  <a:pt x="222" y="319"/>
                </a:cubicBezTo>
                <a:cubicBezTo>
                  <a:pt x="213" y="328"/>
                  <a:pt x="207" y="340"/>
                  <a:pt x="207" y="353"/>
                </a:cubicBezTo>
                <a:cubicBezTo>
                  <a:pt x="207" y="362"/>
                  <a:pt x="210" y="371"/>
                  <a:pt x="214" y="378"/>
                </a:cubicBezTo>
                <a:cubicBezTo>
                  <a:pt x="186" y="403"/>
                  <a:pt x="186" y="403"/>
                  <a:pt x="186" y="403"/>
                </a:cubicBezTo>
                <a:cubicBezTo>
                  <a:pt x="184" y="405"/>
                  <a:pt x="184" y="408"/>
                  <a:pt x="186" y="410"/>
                </a:cubicBezTo>
                <a:cubicBezTo>
                  <a:pt x="193" y="418"/>
                  <a:pt x="193" y="418"/>
                  <a:pt x="193" y="418"/>
                </a:cubicBezTo>
                <a:cubicBezTo>
                  <a:pt x="195" y="420"/>
                  <a:pt x="198" y="420"/>
                  <a:pt x="200" y="418"/>
                </a:cubicBezTo>
                <a:cubicBezTo>
                  <a:pt x="228" y="393"/>
                  <a:pt x="228" y="393"/>
                  <a:pt x="228" y="393"/>
                </a:cubicBezTo>
                <a:cubicBezTo>
                  <a:pt x="236" y="399"/>
                  <a:pt x="245" y="402"/>
                  <a:pt x="256" y="402"/>
                </a:cubicBezTo>
                <a:cubicBezTo>
                  <a:pt x="267" y="402"/>
                  <a:pt x="277" y="399"/>
                  <a:pt x="285" y="393"/>
                </a:cubicBezTo>
                <a:cubicBezTo>
                  <a:pt x="314" y="418"/>
                  <a:pt x="314" y="418"/>
                  <a:pt x="314" y="418"/>
                </a:cubicBezTo>
                <a:cubicBezTo>
                  <a:pt x="316" y="420"/>
                  <a:pt x="319" y="420"/>
                  <a:pt x="320" y="418"/>
                </a:cubicBezTo>
                <a:cubicBezTo>
                  <a:pt x="328" y="410"/>
                  <a:pt x="328" y="410"/>
                  <a:pt x="328" y="410"/>
                </a:cubicBezTo>
                <a:cubicBezTo>
                  <a:pt x="329" y="408"/>
                  <a:pt x="329" y="405"/>
                  <a:pt x="327" y="403"/>
                </a:cubicBezTo>
                <a:cubicBezTo>
                  <a:pt x="298" y="378"/>
                  <a:pt x="298" y="378"/>
                  <a:pt x="298" y="378"/>
                </a:cubicBezTo>
                <a:cubicBezTo>
                  <a:pt x="303" y="370"/>
                  <a:pt x="305" y="362"/>
                  <a:pt x="305" y="353"/>
                </a:cubicBezTo>
                <a:cubicBezTo>
                  <a:pt x="305" y="340"/>
                  <a:pt x="299" y="328"/>
                  <a:pt x="291" y="319"/>
                </a:cubicBezTo>
                <a:cubicBezTo>
                  <a:pt x="284" y="312"/>
                  <a:pt x="276" y="308"/>
                  <a:pt x="266" y="306"/>
                </a:cubicBezTo>
                <a:cubicBezTo>
                  <a:pt x="266" y="267"/>
                  <a:pt x="266" y="267"/>
                  <a:pt x="266" y="267"/>
                </a:cubicBezTo>
                <a:cubicBezTo>
                  <a:pt x="266" y="264"/>
                  <a:pt x="264" y="262"/>
                  <a:pt x="262" y="262"/>
                </a:cubicBezTo>
                <a:cubicBezTo>
                  <a:pt x="250" y="262"/>
                  <a:pt x="250" y="262"/>
                  <a:pt x="250" y="262"/>
                </a:cubicBezTo>
                <a:cubicBezTo>
                  <a:pt x="248" y="262"/>
                  <a:pt x="246" y="264"/>
                  <a:pt x="246" y="267"/>
                </a:cubicBezTo>
                <a:lnTo>
                  <a:pt x="246" y="306"/>
                </a:lnTo>
                <a:close/>
              </a:path>
            </a:pathLst>
          </a:custGeom>
          <a:solidFill>
            <a:srgbClr val="9B5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04" name="Group 14"/>
          <p:cNvGrpSpPr/>
          <p:nvPr/>
        </p:nvGrpSpPr>
        <p:grpSpPr>
          <a:xfrm>
            <a:off x="10623770" y="3465675"/>
            <a:ext cx="557655" cy="484807"/>
            <a:chOff x="6951663" y="3189288"/>
            <a:chExt cx="469900" cy="390525"/>
          </a:xfrm>
          <a:solidFill>
            <a:schemeClr val="bg1"/>
          </a:solidFill>
        </p:grpSpPr>
        <p:sp>
          <p:nvSpPr>
            <p:cNvPr id="305" name="Freeform 15"/>
            <p:cNvSpPr>
              <a:spLocks noEditPoints="1"/>
            </p:cNvSpPr>
            <p:nvPr/>
          </p:nvSpPr>
          <p:spPr bwMode="auto">
            <a:xfrm>
              <a:off x="6951663" y="3189288"/>
              <a:ext cx="469900" cy="390525"/>
            </a:xfrm>
            <a:custGeom>
              <a:avLst/>
              <a:gdLst>
                <a:gd name="T0" fmla="*/ 17 w 125"/>
                <a:gd name="T1" fmla="*/ 0 h 104"/>
                <a:gd name="T2" fmla="*/ 0 w 125"/>
                <a:gd name="T3" fmla="*/ 87 h 104"/>
                <a:gd name="T4" fmla="*/ 108 w 125"/>
                <a:gd name="T5" fmla="*/ 104 h 104"/>
                <a:gd name="T6" fmla="*/ 125 w 125"/>
                <a:gd name="T7" fmla="*/ 18 h 104"/>
                <a:gd name="T8" fmla="*/ 94 w 125"/>
                <a:gd name="T9" fmla="*/ 10 h 104"/>
                <a:gd name="T10" fmla="*/ 104 w 125"/>
                <a:gd name="T11" fmla="*/ 6 h 104"/>
                <a:gd name="T12" fmla="*/ 107 w 125"/>
                <a:gd name="T13" fmla="*/ 16 h 104"/>
                <a:gd name="T14" fmla="*/ 98 w 125"/>
                <a:gd name="T15" fmla="*/ 19 h 104"/>
                <a:gd name="T16" fmla="*/ 94 w 125"/>
                <a:gd name="T17" fmla="*/ 10 h 104"/>
                <a:gd name="T18" fmla="*/ 72 w 125"/>
                <a:gd name="T19" fmla="*/ 6 h 104"/>
                <a:gd name="T20" fmla="*/ 82 w 125"/>
                <a:gd name="T21" fmla="*/ 10 h 104"/>
                <a:gd name="T22" fmla="*/ 79 w 125"/>
                <a:gd name="T23" fmla="*/ 19 h 104"/>
                <a:gd name="T24" fmla="*/ 69 w 125"/>
                <a:gd name="T25" fmla="*/ 16 h 104"/>
                <a:gd name="T26" fmla="*/ 43 w 125"/>
                <a:gd name="T27" fmla="*/ 10 h 104"/>
                <a:gd name="T28" fmla="*/ 53 w 125"/>
                <a:gd name="T29" fmla="*/ 6 h 104"/>
                <a:gd name="T30" fmla="*/ 56 w 125"/>
                <a:gd name="T31" fmla="*/ 16 h 104"/>
                <a:gd name="T32" fmla="*/ 47 w 125"/>
                <a:gd name="T33" fmla="*/ 19 h 104"/>
                <a:gd name="T34" fmla="*/ 43 w 125"/>
                <a:gd name="T35" fmla="*/ 10 h 104"/>
                <a:gd name="T36" fmla="*/ 21 w 125"/>
                <a:gd name="T37" fmla="*/ 6 h 104"/>
                <a:gd name="T38" fmla="*/ 31 w 125"/>
                <a:gd name="T39" fmla="*/ 10 h 104"/>
                <a:gd name="T40" fmla="*/ 28 w 125"/>
                <a:gd name="T41" fmla="*/ 19 h 104"/>
                <a:gd name="T42" fmla="*/ 18 w 125"/>
                <a:gd name="T43" fmla="*/ 16 h 104"/>
                <a:gd name="T44" fmla="*/ 31 w 125"/>
                <a:gd name="T45" fmla="*/ 95 h 104"/>
                <a:gd name="T46" fmla="*/ 21 w 125"/>
                <a:gd name="T47" fmla="*/ 98 h 104"/>
                <a:gd name="T48" fmla="*/ 18 w 125"/>
                <a:gd name="T49" fmla="*/ 88 h 104"/>
                <a:gd name="T50" fmla="*/ 28 w 125"/>
                <a:gd name="T51" fmla="*/ 85 h 104"/>
                <a:gd name="T52" fmla="*/ 31 w 125"/>
                <a:gd name="T53" fmla="*/ 95 h 104"/>
                <a:gd name="T54" fmla="*/ 53 w 125"/>
                <a:gd name="T55" fmla="*/ 98 h 104"/>
                <a:gd name="T56" fmla="*/ 43 w 125"/>
                <a:gd name="T57" fmla="*/ 95 h 104"/>
                <a:gd name="T58" fmla="*/ 47 w 125"/>
                <a:gd name="T59" fmla="*/ 85 h 104"/>
                <a:gd name="T60" fmla="*/ 56 w 125"/>
                <a:gd name="T61" fmla="*/ 88 h 104"/>
                <a:gd name="T62" fmla="*/ 82 w 125"/>
                <a:gd name="T63" fmla="*/ 95 h 104"/>
                <a:gd name="T64" fmla="*/ 72 w 125"/>
                <a:gd name="T65" fmla="*/ 98 h 104"/>
                <a:gd name="T66" fmla="*/ 69 w 125"/>
                <a:gd name="T67" fmla="*/ 88 h 104"/>
                <a:gd name="T68" fmla="*/ 79 w 125"/>
                <a:gd name="T69" fmla="*/ 85 h 104"/>
                <a:gd name="T70" fmla="*/ 82 w 125"/>
                <a:gd name="T71" fmla="*/ 95 h 104"/>
                <a:gd name="T72" fmla="*/ 104 w 125"/>
                <a:gd name="T73" fmla="*/ 98 h 104"/>
                <a:gd name="T74" fmla="*/ 94 w 125"/>
                <a:gd name="T75" fmla="*/ 95 h 104"/>
                <a:gd name="T76" fmla="*/ 98 w 125"/>
                <a:gd name="T77" fmla="*/ 85 h 104"/>
                <a:gd name="T78" fmla="*/ 107 w 125"/>
                <a:gd name="T79" fmla="*/ 88 h 104"/>
                <a:gd name="T80" fmla="*/ 109 w 125"/>
                <a:gd name="T81" fmla="*/ 76 h 104"/>
                <a:gd name="T82" fmla="*/ 20 w 125"/>
                <a:gd name="T83" fmla="*/ 80 h 104"/>
                <a:gd name="T84" fmla="*/ 17 w 125"/>
                <a:gd name="T85" fmla="*/ 29 h 104"/>
                <a:gd name="T86" fmla="*/ 105 w 125"/>
                <a:gd name="T87" fmla="*/ 25 h 104"/>
                <a:gd name="T88" fmla="*/ 109 w 125"/>
                <a:gd name="T89" fmla="*/ 7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5" h="104">
                  <a:moveTo>
                    <a:pt x="10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6"/>
                    <a:pt x="8" y="104"/>
                    <a:pt x="17" y="104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18" y="104"/>
                    <a:pt x="125" y="96"/>
                    <a:pt x="125" y="87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8"/>
                    <a:pt x="118" y="0"/>
                    <a:pt x="108" y="0"/>
                  </a:cubicBezTo>
                  <a:close/>
                  <a:moveTo>
                    <a:pt x="94" y="10"/>
                  </a:moveTo>
                  <a:cubicBezTo>
                    <a:pt x="94" y="8"/>
                    <a:pt x="96" y="6"/>
                    <a:pt x="98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6" y="6"/>
                    <a:pt x="107" y="8"/>
                    <a:pt x="107" y="10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18"/>
                    <a:pt x="106" y="19"/>
                    <a:pt x="104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6" y="19"/>
                    <a:pt x="94" y="18"/>
                    <a:pt x="94" y="16"/>
                  </a:cubicBezTo>
                  <a:lnTo>
                    <a:pt x="94" y="10"/>
                  </a:lnTo>
                  <a:close/>
                  <a:moveTo>
                    <a:pt x="69" y="10"/>
                  </a:moveTo>
                  <a:cubicBezTo>
                    <a:pt x="69" y="8"/>
                    <a:pt x="70" y="6"/>
                    <a:pt x="72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80" y="6"/>
                    <a:pt x="82" y="8"/>
                    <a:pt x="82" y="10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8"/>
                    <a:pt x="80" y="19"/>
                    <a:pt x="79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0" y="19"/>
                    <a:pt x="69" y="18"/>
                    <a:pt x="69" y="16"/>
                  </a:cubicBezTo>
                  <a:lnTo>
                    <a:pt x="69" y="10"/>
                  </a:lnTo>
                  <a:close/>
                  <a:moveTo>
                    <a:pt x="43" y="10"/>
                  </a:moveTo>
                  <a:cubicBezTo>
                    <a:pt x="43" y="8"/>
                    <a:pt x="45" y="6"/>
                    <a:pt x="47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6" y="8"/>
                    <a:pt x="56" y="10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8"/>
                    <a:pt x="55" y="19"/>
                    <a:pt x="53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5" y="19"/>
                    <a:pt x="43" y="18"/>
                    <a:pt x="43" y="16"/>
                  </a:cubicBezTo>
                  <a:lnTo>
                    <a:pt x="43" y="10"/>
                  </a:lnTo>
                  <a:close/>
                  <a:moveTo>
                    <a:pt x="18" y="10"/>
                  </a:moveTo>
                  <a:cubicBezTo>
                    <a:pt x="18" y="8"/>
                    <a:pt x="19" y="6"/>
                    <a:pt x="21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31" y="8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8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9" y="19"/>
                    <a:pt x="18" y="18"/>
                    <a:pt x="18" y="16"/>
                  </a:cubicBezTo>
                  <a:lnTo>
                    <a:pt x="18" y="10"/>
                  </a:lnTo>
                  <a:close/>
                  <a:moveTo>
                    <a:pt x="31" y="95"/>
                  </a:moveTo>
                  <a:cubicBezTo>
                    <a:pt x="31" y="97"/>
                    <a:pt x="29" y="98"/>
                    <a:pt x="28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9" y="98"/>
                    <a:pt x="18" y="97"/>
                    <a:pt x="18" y="95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6"/>
                    <a:pt x="19" y="85"/>
                    <a:pt x="21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9" y="85"/>
                    <a:pt x="31" y="86"/>
                    <a:pt x="31" y="88"/>
                  </a:cubicBezTo>
                  <a:lnTo>
                    <a:pt x="31" y="95"/>
                  </a:lnTo>
                  <a:close/>
                  <a:moveTo>
                    <a:pt x="56" y="95"/>
                  </a:moveTo>
                  <a:cubicBezTo>
                    <a:pt x="56" y="97"/>
                    <a:pt x="55" y="98"/>
                    <a:pt x="53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5" y="98"/>
                    <a:pt x="43" y="97"/>
                    <a:pt x="43" y="95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3" y="86"/>
                    <a:pt x="45" y="85"/>
                    <a:pt x="47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5" y="85"/>
                    <a:pt x="56" y="86"/>
                    <a:pt x="56" y="88"/>
                  </a:cubicBezTo>
                  <a:lnTo>
                    <a:pt x="56" y="95"/>
                  </a:lnTo>
                  <a:close/>
                  <a:moveTo>
                    <a:pt x="82" y="95"/>
                  </a:moveTo>
                  <a:cubicBezTo>
                    <a:pt x="82" y="97"/>
                    <a:pt x="80" y="98"/>
                    <a:pt x="79" y="98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70" y="98"/>
                    <a:pt x="69" y="97"/>
                    <a:pt x="69" y="95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9" y="86"/>
                    <a:pt x="70" y="85"/>
                    <a:pt x="72" y="85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2" y="86"/>
                    <a:pt x="82" y="88"/>
                  </a:cubicBezTo>
                  <a:lnTo>
                    <a:pt x="82" y="95"/>
                  </a:lnTo>
                  <a:close/>
                  <a:moveTo>
                    <a:pt x="107" y="95"/>
                  </a:moveTo>
                  <a:cubicBezTo>
                    <a:pt x="107" y="97"/>
                    <a:pt x="106" y="98"/>
                    <a:pt x="104" y="98"/>
                  </a:cubicBezTo>
                  <a:cubicBezTo>
                    <a:pt x="98" y="98"/>
                    <a:pt x="98" y="98"/>
                    <a:pt x="98" y="98"/>
                  </a:cubicBezTo>
                  <a:cubicBezTo>
                    <a:pt x="96" y="98"/>
                    <a:pt x="94" y="97"/>
                    <a:pt x="94" y="95"/>
                  </a:cubicBezTo>
                  <a:cubicBezTo>
                    <a:pt x="94" y="88"/>
                    <a:pt x="94" y="88"/>
                    <a:pt x="94" y="88"/>
                  </a:cubicBezTo>
                  <a:cubicBezTo>
                    <a:pt x="94" y="86"/>
                    <a:pt x="96" y="85"/>
                    <a:pt x="98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6" y="85"/>
                    <a:pt x="107" y="86"/>
                    <a:pt x="107" y="88"/>
                  </a:cubicBezTo>
                  <a:lnTo>
                    <a:pt x="107" y="95"/>
                  </a:lnTo>
                  <a:close/>
                  <a:moveTo>
                    <a:pt x="109" y="76"/>
                  </a:moveTo>
                  <a:cubicBezTo>
                    <a:pt x="109" y="78"/>
                    <a:pt x="107" y="80"/>
                    <a:pt x="105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8" y="80"/>
                    <a:pt x="17" y="78"/>
                    <a:pt x="17" y="76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7"/>
                    <a:pt x="18" y="25"/>
                    <a:pt x="20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7" y="25"/>
                    <a:pt x="109" y="27"/>
                    <a:pt x="109" y="29"/>
                  </a:cubicBezTo>
                  <a:lnTo>
                    <a:pt x="109" y="76"/>
                  </a:lnTo>
                  <a:close/>
                </a:path>
              </a:pathLst>
            </a:custGeom>
            <a:solidFill>
              <a:srgbClr val="349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6" name="Freeform 16"/>
            <p:cNvSpPr/>
            <p:nvPr/>
          </p:nvSpPr>
          <p:spPr bwMode="auto">
            <a:xfrm>
              <a:off x="7135813" y="3316288"/>
              <a:ext cx="117475" cy="134938"/>
            </a:xfrm>
            <a:custGeom>
              <a:avLst/>
              <a:gdLst>
                <a:gd name="T0" fmla="*/ 0 w 31"/>
                <a:gd name="T1" fmla="*/ 33 h 36"/>
                <a:gd name="T2" fmla="*/ 4 w 31"/>
                <a:gd name="T3" fmla="*/ 35 h 36"/>
                <a:gd name="T4" fmla="*/ 29 w 31"/>
                <a:gd name="T5" fmla="*/ 20 h 36"/>
                <a:gd name="T6" fmla="*/ 29 w 31"/>
                <a:gd name="T7" fmla="*/ 16 h 36"/>
                <a:gd name="T8" fmla="*/ 4 w 31"/>
                <a:gd name="T9" fmla="*/ 2 h 36"/>
                <a:gd name="T10" fmla="*/ 0 w 31"/>
                <a:gd name="T11" fmla="*/ 4 h 36"/>
                <a:gd name="T12" fmla="*/ 0 w 31"/>
                <a:gd name="T13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6">
                  <a:moveTo>
                    <a:pt x="0" y="33"/>
                  </a:moveTo>
                  <a:cubicBezTo>
                    <a:pt x="0" y="35"/>
                    <a:pt x="2" y="36"/>
                    <a:pt x="4" y="35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1" y="19"/>
                    <a:pt x="31" y="17"/>
                    <a:pt x="29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0"/>
                    <a:pt x="0" y="1"/>
                    <a:pt x="0" y="4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349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07" name="Group 45"/>
          <p:cNvGrpSpPr/>
          <p:nvPr/>
        </p:nvGrpSpPr>
        <p:grpSpPr>
          <a:xfrm>
            <a:off x="10392253" y="5064584"/>
            <a:ext cx="499280" cy="522282"/>
            <a:chOff x="8385175" y="3870325"/>
            <a:chExt cx="473075" cy="473075"/>
          </a:xfrm>
          <a:solidFill>
            <a:schemeClr val="bg1"/>
          </a:solidFill>
        </p:grpSpPr>
        <p:sp>
          <p:nvSpPr>
            <p:cNvPr id="308" name="Freeform 46"/>
            <p:cNvSpPr/>
            <p:nvPr/>
          </p:nvSpPr>
          <p:spPr bwMode="auto">
            <a:xfrm>
              <a:off x="8561388" y="3870325"/>
              <a:ext cx="288925" cy="241300"/>
            </a:xfrm>
            <a:custGeom>
              <a:avLst/>
              <a:gdLst>
                <a:gd name="T0" fmla="*/ 12 w 77"/>
                <a:gd name="T1" fmla="*/ 0 h 64"/>
                <a:gd name="T2" fmla="*/ 19 w 77"/>
                <a:gd name="T3" fmla="*/ 0 h 64"/>
                <a:gd name="T4" fmla="*/ 58 w 77"/>
                <a:gd name="T5" fmla="*/ 0 h 64"/>
                <a:gd name="T6" fmla="*/ 65 w 77"/>
                <a:gd name="T7" fmla="*/ 0 h 64"/>
                <a:gd name="T8" fmla="*/ 77 w 77"/>
                <a:gd name="T9" fmla="*/ 11 h 64"/>
                <a:gd name="T10" fmla="*/ 77 w 77"/>
                <a:gd name="T11" fmla="*/ 25 h 64"/>
                <a:gd name="T12" fmla="*/ 77 w 77"/>
                <a:gd name="T13" fmla="*/ 39 h 64"/>
                <a:gd name="T14" fmla="*/ 65 w 77"/>
                <a:gd name="T15" fmla="*/ 51 h 64"/>
                <a:gd name="T16" fmla="*/ 55 w 77"/>
                <a:gd name="T17" fmla="*/ 51 h 64"/>
                <a:gd name="T18" fmla="*/ 55 w 77"/>
                <a:gd name="T19" fmla="*/ 60 h 64"/>
                <a:gd name="T20" fmla="*/ 52 w 77"/>
                <a:gd name="T21" fmla="*/ 64 h 64"/>
                <a:gd name="T22" fmla="*/ 51 w 77"/>
                <a:gd name="T23" fmla="*/ 64 h 64"/>
                <a:gd name="T24" fmla="*/ 47 w 77"/>
                <a:gd name="T25" fmla="*/ 63 h 64"/>
                <a:gd name="T26" fmla="*/ 35 w 77"/>
                <a:gd name="T27" fmla="*/ 51 h 64"/>
                <a:gd name="T28" fmla="*/ 12 w 77"/>
                <a:gd name="T29" fmla="*/ 51 h 64"/>
                <a:gd name="T30" fmla="*/ 0 w 77"/>
                <a:gd name="T31" fmla="*/ 39 h 64"/>
                <a:gd name="T32" fmla="*/ 0 w 77"/>
                <a:gd name="T33" fmla="*/ 25 h 64"/>
                <a:gd name="T34" fmla="*/ 0 w 77"/>
                <a:gd name="T35" fmla="*/ 11 h 64"/>
                <a:gd name="T36" fmla="*/ 12 w 77"/>
                <a:gd name="T3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64">
                  <a:moveTo>
                    <a:pt x="1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2" y="0"/>
                    <a:pt x="77" y="5"/>
                    <a:pt x="77" y="11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6"/>
                    <a:pt x="72" y="51"/>
                    <a:pt x="6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2"/>
                    <a:pt x="54" y="63"/>
                    <a:pt x="52" y="64"/>
                  </a:cubicBezTo>
                  <a:cubicBezTo>
                    <a:pt x="52" y="64"/>
                    <a:pt x="51" y="64"/>
                    <a:pt x="51" y="64"/>
                  </a:cubicBezTo>
                  <a:cubicBezTo>
                    <a:pt x="49" y="64"/>
                    <a:pt x="48" y="64"/>
                    <a:pt x="47" y="63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5" y="51"/>
                    <a:pt x="0" y="46"/>
                    <a:pt x="0" y="3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9" name="Freeform 47"/>
            <p:cNvSpPr/>
            <p:nvPr/>
          </p:nvSpPr>
          <p:spPr bwMode="auto">
            <a:xfrm>
              <a:off x="8385175" y="4010025"/>
              <a:ext cx="473075" cy="333375"/>
            </a:xfrm>
            <a:custGeom>
              <a:avLst/>
              <a:gdLst>
                <a:gd name="T0" fmla="*/ 107 w 126"/>
                <a:gd name="T1" fmla="*/ 25 h 89"/>
                <a:gd name="T2" fmla="*/ 107 w 126"/>
                <a:gd name="T3" fmla="*/ 35 h 89"/>
                <a:gd name="T4" fmla="*/ 104 w 126"/>
                <a:gd name="T5" fmla="*/ 40 h 89"/>
                <a:gd name="T6" fmla="*/ 102 w 126"/>
                <a:gd name="T7" fmla="*/ 41 h 89"/>
                <a:gd name="T8" fmla="*/ 97 w 126"/>
                <a:gd name="T9" fmla="*/ 39 h 89"/>
                <a:gd name="T10" fmla="*/ 82 w 126"/>
                <a:gd name="T11" fmla="*/ 25 h 89"/>
                <a:gd name="T12" fmla="*/ 47 w 126"/>
                <a:gd name="T13" fmla="*/ 25 h 89"/>
                <a:gd name="T14" fmla="*/ 33 w 126"/>
                <a:gd name="T15" fmla="*/ 11 h 89"/>
                <a:gd name="T16" fmla="*/ 33 w 126"/>
                <a:gd name="T17" fmla="*/ 0 h 89"/>
                <a:gd name="T18" fmla="*/ 25 w 126"/>
                <a:gd name="T19" fmla="*/ 0 h 89"/>
                <a:gd name="T20" fmla="*/ 16 w 126"/>
                <a:gd name="T21" fmla="*/ 0 h 89"/>
                <a:gd name="T22" fmla="*/ 0 w 126"/>
                <a:gd name="T23" fmla="*/ 16 h 89"/>
                <a:gd name="T24" fmla="*/ 0 w 126"/>
                <a:gd name="T25" fmla="*/ 34 h 89"/>
                <a:gd name="T26" fmla="*/ 0 w 126"/>
                <a:gd name="T27" fmla="*/ 55 h 89"/>
                <a:gd name="T28" fmla="*/ 16 w 126"/>
                <a:gd name="T29" fmla="*/ 71 h 89"/>
                <a:gd name="T30" fmla="*/ 28 w 126"/>
                <a:gd name="T31" fmla="*/ 71 h 89"/>
                <a:gd name="T32" fmla="*/ 28 w 126"/>
                <a:gd name="T33" fmla="*/ 82 h 89"/>
                <a:gd name="T34" fmla="*/ 32 w 126"/>
                <a:gd name="T35" fmla="*/ 88 h 89"/>
                <a:gd name="T36" fmla="*/ 35 w 126"/>
                <a:gd name="T37" fmla="*/ 89 h 89"/>
                <a:gd name="T38" fmla="*/ 39 w 126"/>
                <a:gd name="T39" fmla="*/ 87 h 89"/>
                <a:gd name="T40" fmla="*/ 56 w 126"/>
                <a:gd name="T41" fmla="*/ 71 h 89"/>
                <a:gd name="T42" fmla="*/ 110 w 126"/>
                <a:gd name="T43" fmla="*/ 71 h 89"/>
                <a:gd name="T44" fmla="*/ 126 w 126"/>
                <a:gd name="T45" fmla="*/ 55 h 89"/>
                <a:gd name="T46" fmla="*/ 126 w 126"/>
                <a:gd name="T47" fmla="*/ 34 h 89"/>
                <a:gd name="T48" fmla="*/ 126 w 126"/>
                <a:gd name="T49" fmla="*/ 23 h 89"/>
                <a:gd name="T50" fmla="*/ 119 w 126"/>
                <a:gd name="T51" fmla="*/ 25 h 89"/>
                <a:gd name="T52" fmla="*/ 107 w 126"/>
                <a:gd name="T53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" h="89">
                  <a:moveTo>
                    <a:pt x="107" y="25"/>
                  </a:moveTo>
                  <a:cubicBezTo>
                    <a:pt x="107" y="35"/>
                    <a:pt x="107" y="35"/>
                    <a:pt x="107" y="35"/>
                  </a:cubicBezTo>
                  <a:cubicBezTo>
                    <a:pt x="107" y="37"/>
                    <a:pt x="106" y="39"/>
                    <a:pt x="104" y="40"/>
                  </a:cubicBezTo>
                  <a:cubicBezTo>
                    <a:pt x="103" y="40"/>
                    <a:pt x="102" y="41"/>
                    <a:pt x="102" y="41"/>
                  </a:cubicBezTo>
                  <a:cubicBezTo>
                    <a:pt x="100" y="41"/>
                    <a:pt x="99" y="40"/>
                    <a:pt x="97" y="39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39" y="25"/>
                    <a:pt x="33" y="18"/>
                    <a:pt x="33" y="1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5"/>
                    <a:pt x="30" y="87"/>
                    <a:pt x="32" y="88"/>
                  </a:cubicBezTo>
                  <a:cubicBezTo>
                    <a:pt x="33" y="89"/>
                    <a:pt x="34" y="89"/>
                    <a:pt x="35" y="89"/>
                  </a:cubicBezTo>
                  <a:cubicBezTo>
                    <a:pt x="36" y="89"/>
                    <a:pt x="38" y="88"/>
                    <a:pt x="39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9" y="71"/>
                    <a:pt x="126" y="64"/>
                    <a:pt x="126" y="55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4" y="24"/>
                    <a:pt x="121" y="25"/>
                    <a:pt x="119" y="25"/>
                  </a:cubicBezTo>
                  <a:lnTo>
                    <a:pt x="107" y="25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10" name="Group 61"/>
          <p:cNvGrpSpPr/>
          <p:nvPr/>
        </p:nvGrpSpPr>
        <p:grpSpPr>
          <a:xfrm>
            <a:off x="1428486" y="3646722"/>
            <a:ext cx="681995" cy="616296"/>
            <a:chOff x="8296275" y="3235325"/>
            <a:chExt cx="477838" cy="431800"/>
          </a:xfrm>
          <a:solidFill>
            <a:schemeClr val="bg1"/>
          </a:solidFill>
        </p:grpSpPr>
        <p:sp>
          <p:nvSpPr>
            <p:cNvPr id="311" name="Freeform 62"/>
            <p:cNvSpPr>
              <a:spLocks noEditPoints="1"/>
            </p:cNvSpPr>
            <p:nvPr/>
          </p:nvSpPr>
          <p:spPr bwMode="auto">
            <a:xfrm>
              <a:off x="8296275" y="3606800"/>
              <a:ext cx="477838" cy="60325"/>
            </a:xfrm>
            <a:custGeom>
              <a:avLst/>
              <a:gdLst>
                <a:gd name="T0" fmla="*/ 127 w 127"/>
                <a:gd name="T1" fmla="*/ 8 h 16"/>
                <a:gd name="T2" fmla="*/ 119 w 127"/>
                <a:gd name="T3" fmla="*/ 16 h 16"/>
                <a:gd name="T4" fmla="*/ 8 w 127"/>
                <a:gd name="T5" fmla="*/ 16 h 16"/>
                <a:gd name="T6" fmla="*/ 0 w 127"/>
                <a:gd name="T7" fmla="*/ 8 h 16"/>
                <a:gd name="T8" fmla="*/ 0 w 127"/>
                <a:gd name="T9" fmla="*/ 8 h 16"/>
                <a:gd name="T10" fmla="*/ 8 w 127"/>
                <a:gd name="T11" fmla="*/ 0 h 16"/>
                <a:gd name="T12" fmla="*/ 119 w 127"/>
                <a:gd name="T13" fmla="*/ 0 h 16"/>
                <a:gd name="T14" fmla="*/ 127 w 127"/>
                <a:gd name="T15" fmla="*/ 8 h 16"/>
                <a:gd name="T16" fmla="*/ 79 w 127"/>
                <a:gd name="T17" fmla="*/ 8 h 16"/>
                <a:gd name="T18" fmla="*/ 75 w 127"/>
                <a:gd name="T19" fmla="*/ 4 h 16"/>
                <a:gd name="T20" fmla="*/ 52 w 127"/>
                <a:gd name="T21" fmla="*/ 4 h 16"/>
                <a:gd name="T22" fmla="*/ 48 w 127"/>
                <a:gd name="T23" fmla="*/ 8 h 16"/>
                <a:gd name="T24" fmla="*/ 48 w 127"/>
                <a:gd name="T25" fmla="*/ 8 h 16"/>
                <a:gd name="T26" fmla="*/ 52 w 127"/>
                <a:gd name="T27" fmla="*/ 12 h 16"/>
                <a:gd name="T28" fmla="*/ 75 w 127"/>
                <a:gd name="T29" fmla="*/ 12 h 16"/>
                <a:gd name="T30" fmla="*/ 79 w 127"/>
                <a:gd name="T3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16">
                  <a:moveTo>
                    <a:pt x="127" y="8"/>
                  </a:moveTo>
                  <a:cubicBezTo>
                    <a:pt x="127" y="12"/>
                    <a:pt x="123" y="16"/>
                    <a:pt x="11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3" y="0"/>
                    <a:pt x="127" y="3"/>
                    <a:pt x="127" y="8"/>
                  </a:cubicBezTo>
                  <a:close/>
                  <a:moveTo>
                    <a:pt x="79" y="8"/>
                  </a:moveTo>
                  <a:cubicBezTo>
                    <a:pt x="79" y="6"/>
                    <a:pt x="78" y="4"/>
                    <a:pt x="75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9" y="4"/>
                    <a:pt x="48" y="6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10"/>
                    <a:pt x="49" y="12"/>
                    <a:pt x="52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8" y="12"/>
                    <a:pt x="79" y="10"/>
                    <a:pt x="79" y="8"/>
                  </a:cubicBezTo>
                  <a:close/>
                </a:path>
              </a:pathLst>
            </a:custGeom>
            <a:solidFill>
              <a:srgbClr val="FF7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2" name="Freeform 63"/>
            <p:cNvSpPr>
              <a:spLocks noEditPoints="1"/>
            </p:cNvSpPr>
            <p:nvPr/>
          </p:nvSpPr>
          <p:spPr bwMode="auto">
            <a:xfrm>
              <a:off x="8304213" y="3235325"/>
              <a:ext cx="461963" cy="338138"/>
            </a:xfrm>
            <a:custGeom>
              <a:avLst/>
              <a:gdLst>
                <a:gd name="T0" fmla="*/ 97 w 123"/>
                <a:gd name="T1" fmla="*/ 90 h 90"/>
                <a:gd name="T2" fmla="*/ 26 w 123"/>
                <a:gd name="T3" fmla="*/ 90 h 90"/>
                <a:gd name="T4" fmla="*/ 0 w 123"/>
                <a:gd name="T5" fmla="*/ 64 h 90"/>
                <a:gd name="T6" fmla="*/ 0 w 123"/>
                <a:gd name="T7" fmla="*/ 26 h 90"/>
                <a:gd name="T8" fmla="*/ 26 w 123"/>
                <a:gd name="T9" fmla="*/ 0 h 90"/>
                <a:gd name="T10" fmla="*/ 97 w 123"/>
                <a:gd name="T11" fmla="*/ 0 h 90"/>
                <a:gd name="T12" fmla="*/ 123 w 123"/>
                <a:gd name="T13" fmla="*/ 26 h 90"/>
                <a:gd name="T14" fmla="*/ 123 w 123"/>
                <a:gd name="T15" fmla="*/ 64 h 90"/>
                <a:gd name="T16" fmla="*/ 97 w 123"/>
                <a:gd name="T17" fmla="*/ 90 h 90"/>
                <a:gd name="T18" fmla="*/ 26 w 123"/>
                <a:gd name="T19" fmla="*/ 10 h 90"/>
                <a:gd name="T20" fmla="*/ 10 w 123"/>
                <a:gd name="T21" fmla="*/ 26 h 90"/>
                <a:gd name="T22" fmla="*/ 10 w 123"/>
                <a:gd name="T23" fmla="*/ 64 h 90"/>
                <a:gd name="T24" fmla="*/ 26 w 123"/>
                <a:gd name="T25" fmla="*/ 80 h 90"/>
                <a:gd name="T26" fmla="*/ 97 w 123"/>
                <a:gd name="T27" fmla="*/ 80 h 90"/>
                <a:gd name="T28" fmla="*/ 113 w 123"/>
                <a:gd name="T29" fmla="*/ 64 h 90"/>
                <a:gd name="T30" fmla="*/ 113 w 123"/>
                <a:gd name="T31" fmla="*/ 26 h 90"/>
                <a:gd name="T32" fmla="*/ 97 w 123"/>
                <a:gd name="T33" fmla="*/ 10 h 90"/>
                <a:gd name="T34" fmla="*/ 26 w 123"/>
                <a:gd name="T35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90">
                  <a:moveTo>
                    <a:pt x="97" y="90"/>
                  </a:moveTo>
                  <a:cubicBezTo>
                    <a:pt x="26" y="90"/>
                    <a:pt x="26" y="90"/>
                    <a:pt x="26" y="90"/>
                  </a:cubicBezTo>
                  <a:cubicBezTo>
                    <a:pt x="12" y="90"/>
                    <a:pt x="0" y="79"/>
                    <a:pt x="0" y="6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1" y="0"/>
                    <a:pt x="123" y="11"/>
                    <a:pt x="123" y="26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3" y="79"/>
                    <a:pt x="111" y="90"/>
                    <a:pt x="97" y="90"/>
                  </a:cubicBezTo>
                  <a:close/>
                  <a:moveTo>
                    <a:pt x="26" y="10"/>
                  </a:moveTo>
                  <a:cubicBezTo>
                    <a:pt x="17" y="10"/>
                    <a:pt x="10" y="17"/>
                    <a:pt x="10" y="26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73"/>
                    <a:pt x="17" y="80"/>
                    <a:pt x="26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106" y="80"/>
                    <a:pt x="113" y="73"/>
                    <a:pt x="113" y="64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3" y="17"/>
                    <a:pt x="106" y="10"/>
                    <a:pt x="97" y="10"/>
                  </a:cubicBezTo>
                  <a:lnTo>
                    <a:pt x="26" y="10"/>
                  </a:lnTo>
                  <a:close/>
                </a:path>
              </a:pathLst>
            </a:custGeom>
            <a:solidFill>
              <a:srgbClr val="FF7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3" name="Freeform 64"/>
            <p:cNvSpPr>
              <a:spLocks noEditPoints="1"/>
            </p:cNvSpPr>
            <p:nvPr/>
          </p:nvSpPr>
          <p:spPr bwMode="auto">
            <a:xfrm>
              <a:off x="8447088" y="3309938"/>
              <a:ext cx="176213" cy="187325"/>
            </a:xfrm>
            <a:custGeom>
              <a:avLst/>
              <a:gdLst>
                <a:gd name="T0" fmla="*/ 33 w 47"/>
                <a:gd name="T1" fmla="*/ 34 h 50"/>
                <a:gd name="T2" fmla="*/ 46 w 47"/>
                <a:gd name="T3" fmla="*/ 36 h 50"/>
                <a:gd name="T4" fmla="*/ 38 w 47"/>
                <a:gd name="T5" fmla="*/ 47 h 50"/>
                <a:gd name="T6" fmla="*/ 24 w 47"/>
                <a:gd name="T7" fmla="*/ 50 h 50"/>
                <a:gd name="T8" fmla="*/ 5 w 47"/>
                <a:gd name="T9" fmla="*/ 42 h 50"/>
                <a:gd name="T10" fmla="*/ 0 w 47"/>
                <a:gd name="T11" fmla="*/ 25 h 50"/>
                <a:gd name="T12" fmla="*/ 7 w 47"/>
                <a:gd name="T13" fmla="*/ 7 h 50"/>
                <a:gd name="T14" fmla="*/ 23 w 47"/>
                <a:gd name="T15" fmla="*/ 0 h 50"/>
                <a:gd name="T16" fmla="*/ 41 w 47"/>
                <a:gd name="T17" fmla="*/ 7 h 50"/>
                <a:gd name="T18" fmla="*/ 47 w 47"/>
                <a:gd name="T19" fmla="*/ 29 h 50"/>
                <a:gd name="T20" fmla="*/ 14 w 47"/>
                <a:gd name="T21" fmla="*/ 29 h 50"/>
                <a:gd name="T22" fmla="*/ 17 w 47"/>
                <a:gd name="T23" fmla="*/ 38 h 50"/>
                <a:gd name="T24" fmla="*/ 24 w 47"/>
                <a:gd name="T25" fmla="*/ 41 h 50"/>
                <a:gd name="T26" fmla="*/ 30 w 47"/>
                <a:gd name="T27" fmla="*/ 39 h 50"/>
                <a:gd name="T28" fmla="*/ 33 w 47"/>
                <a:gd name="T29" fmla="*/ 34 h 50"/>
                <a:gd name="T30" fmla="*/ 34 w 47"/>
                <a:gd name="T31" fmla="*/ 21 h 50"/>
                <a:gd name="T32" fmla="*/ 31 w 47"/>
                <a:gd name="T33" fmla="*/ 12 h 50"/>
                <a:gd name="T34" fmla="*/ 24 w 47"/>
                <a:gd name="T35" fmla="*/ 10 h 50"/>
                <a:gd name="T36" fmla="*/ 17 w 47"/>
                <a:gd name="T37" fmla="*/ 13 h 50"/>
                <a:gd name="T38" fmla="*/ 14 w 47"/>
                <a:gd name="T39" fmla="*/ 21 h 50"/>
                <a:gd name="T40" fmla="*/ 34 w 47"/>
                <a:gd name="T41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50">
                  <a:moveTo>
                    <a:pt x="33" y="34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4" y="41"/>
                    <a:pt x="42" y="44"/>
                    <a:pt x="38" y="47"/>
                  </a:cubicBezTo>
                  <a:cubicBezTo>
                    <a:pt x="34" y="49"/>
                    <a:pt x="30" y="50"/>
                    <a:pt x="24" y="50"/>
                  </a:cubicBezTo>
                  <a:cubicBezTo>
                    <a:pt x="16" y="50"/>
                    <a:pt x="9" y="48"/>
                    <a:pt x="5" y="42"/>
                  </a:cubicBezTo>
                  <a:cubicBezTo>
                    <a:pt x="2" y="38"/>
                    <a:pt x="0" y="32"/>
                    <a:pt x="0" y="25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6" y="0"/>
                    <a:pt x="23" y="0"/>
                  </a:cubicBezTo>
                  <a:cubicBezTo>
                    <a:pt x="30" y="0"/>
                    <a:pt x="36" y="2"/>
                    <a:pt x="41" y="7"/>
                  </a:cubicBezTo>
                  <a:cubicBezTo>
                    <a:pt x="45" y="12"/>
                    <a:pt x="47" y="19"/>
                    <a:pt x="47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3"/>
                    <a:pt x="15" y="35"/>
                    <a:pt x="17" y="38"/>
                  </a:cubicBezTo>
                  <a:cubicBezTo>
                    <a:pt x="19" y="40"/>
                    <a:pt x="21" y="41"/>
                    <a:pt x="24" y="41"/>
                  </a:cubicBezTo>
                  <a:cubicBezTo>
                    <a:pt x="27" y="41"/>
                    <a:pt x="28" y="40"/>
                    <a:pt x="30" y="39"/>
                  </a:cubicBezTo>
                  <a:cubicBezTo>
                    <a:pt x="31" y="38"/>
                    <a:pt x="32" y="36"/>
                    <a:pt x="33" y="34"/>
                  </a:cubicBezTo>
                  <a:close/>
                  <a:moveTo>
                    <a:pt x="34" y="21"/>
                  </a:moveTo>
                  <a:cubicBezTo>
                    <a:pt x="34" y="17"/>
                    <a:pt x="33" y="14"/>
                    <a:pt x="31" y="12"/>
                  </a:cubicBezTo>
                  <a:cubicBezTo>
                    <a:pt x="29" y="11"/>
                    <a:pt x="27" y="10"/>
                    <a:pt x="24" y="10"/>
                  </a:cubicBezTo>
                  <a:cubicBezTo>
                    <a:pt x="21" y="10"/>
                    <a:pt x="19" y="11"/>
                    <a:pt x="17" y="13"/>
                  </a:cubicBezTo>
                  <a:cubicBezTo>
                    <a:pt x="15" y="15"/>
                    <a:pt x="14" y="17"/>
                    <a:pt x="14" y="21"/>
                  </a:cubicBezTo>
                  <a:lnTo>
                    <a:pt x="34" y="21"/>
                  </a:lnTo>
                  <a:close/>
                </a:path>
              </a:pathLst>
            </a:custGeom>
            <a:solidFill>
              <a:srgbClr val="FF7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14" name="Group 16"/>
          <p:cNvGrpSpPr/>
          <p:nvPr/>
        </p:nvGrpSpPr>
        <p:grpSpPr>
          <a:xfrm>
            <a:off x="1761053" y="5206823"/>
            <a:ext cx="735821" cy="760086"/>
            <a:chOff x="8188325" y="3233738"/>
            <a:chExt cx="506413" cy="500062"/>
          </a:xfrm>
          <a:solidFill>
            <a:schemeClr val="bg1"/>
          </a:solidFill>
        </p:grpSpPr>
        <p:sp>
          <p:nvSpPr>
            <p:cNvPr id="315" name="Freeform 17"/>
            <p:cNvSpPr/>
            <p:nvPr/>
          </p:nvSpPr>
          <p:spPr bwMode="auto">
            <a:xfrm>
              <a:off x="8262938" y="3346450"/>
              <a:ext cx="19050" cy="198437"/>
            </a:xfrm>
            <a:custGeom>
              <a:avLst/>
              <a:gdLst>
                <a:gd name="T0" fmla="*/ 5 w 5"/>
                <a:gd name="T1" fmla="*/ 51 h 53"/>
                <a:gd name="T2" fmla="*/ 3 w 5"/>
                <a:gd name="T3" fmla="*/ 53 h 53"/>
                <a:gd name="T4" fmla="*/ 3 w 5"/>
                <a:gd name="T5" fmla="*/ 53 h 53"/>
                <a:gd name="T6" fmla="*/ 1 w 5"/>
                <a:gd name="T7" fmla="*/ 51 h 53"/>
                <a:gd name="T8" fmla="*/ 0 w 5"/>
                <a:gd name="T9" fmla="*/ 2 h 53"/>
                <a:gd name="T10" fmla="*/ 3 w 5"/>
                <a:gd name="T11" fmla="*/ 0 h 53"/>
                <a:gd name="T12" fmla="*/ 3 w 5"/>
                <a:gd name="T13" fmla="*/ 0 h 53"/>
                <a:gd name="T14" fmla="*/ 5 w 5"/>
                <a:gd name="T15" fmla="*/ 2 h 53"/>
                <a:gd name="T16" fmla="*/ 5 w 5"/>
                <a:gd name="T17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3">
                  <a:moveTo>
                    <a:pt x="5" y="51"/>
                  </a:moveTo>
                  <a:cubicBezTo>
                    <a:pt x="5" y="52"/>
                    <a:pt x="4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1" y="53"/>
                    <a:pt x="1" y="52"/>
                    <a:pt x="1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51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6" name="Freeform 18"/>
            <p:cNvSpPr/>
            <p:nvPr/>
          </p:nvSpPr>
          <p:spPr bwMode="auto">
            <a:xfrm>
              <a:off x="8267700" y="3530600"/>
              <a:ext cx="269875" cy="14287"/>
            </a:xfrm>
            <a:custGeom>
              <a:avLst/>
              <a:gdLst>
                <a:gd name="T0" fmla="*/ 69 w 72"/>
                <a:gd name="T1" fmla="*/ 0 h 4"/>
                <a:gd name="T2" fmla="*/ 72 w 72"/>
                <a:gd name="T3" fmla="*/ 2 h 4"/>
                <a:gd name="T4" fmla="*/ 72 w 72"/>
                <a:gd name="T5" fmla="*/ 2 h 4"/>
                <a:gd name="T6" fmla="*/ 69 w 72"/>
                <a:gd name="T7" fmla="*/ 4 h 4"/>
                <a:gd name="T8" fmla="*/ 2 w 72"/>
                <a:gd name="T9" fmla="*/ 4 h 4"/>
                <a:gd name="T10" fmla="*/ 0 w 72"/>
                <a:gd name="T11" fmla="*/ 2 h 4"/>
                <a:gd name="T12" fmla="*/ 0 w 72"/>
                <a:gd name="T13" fmla="*/ 2 h 4"/>
                <a:gd name="T14" fmla="*/ 2 w 72"/>
                <a:gd name="T15" fmla="*/ 0 h 4"/>
                <a:gd name="T16" fmla="*/ 69 w 7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">
                  <a:moveTo>
                    <a:pt x="69" y="0"/>
                  </a:moveTo>
                  <a:cubicBezTo>
                    <a:pt x="70" y="0"/>
                    <a:pt x="72" y="1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3"/>
                    <a:pt x="70" y="4"/>
                    <a:pt x="69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7" name="Freeform 19"/>
            <p:cNvSpPr/>
            <p:nvPr/>
          </p:nvSpPr>
          <p:spPr bwMode="auto">
            <a:xfrm>
              <a:off x="8416925" y="3451225"/>
              <a:ext cx="34925" cy="93662"/>
            </a:xfrm>
            <a:custGeom>
              <a:avLst/>
              <a:gdLst>
                <a:gd name="T0" fmla="*/ 7 w 9"/>
                <a:gd name="T1" fmla="*/ 0 h 25"/>
                <a:gd name="T2" fmla="*/ 3 w 9"/>
                <a:gd name="T3" fmla="*/ 0 h 25"/>
                <a:gd name="T4" fmla="*/ 0 w 9"/>
                <a:gd name="T5" fmla="*/ 2 h 25"/>
                <a:gd name="T6" fmla="*/ 0 w 9"/>
                <a:gd name="T7" fmla="*/ 25 h 25"/>
                <a:gd name="T8" fmla="*/ 9 w 9"/>
                <a:gd name="T9" fmla="*/ 25 h 25"/>
                <a:gd name="T10" fmla="*/ 9 w 9"/>
                <a:gd name="T11" fmla="*/ 2 h 25"/>
                <a:gd name="T12" fmla="*/ 7 w 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5">
                  <a:moveTo>
                    <a:pt x="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8" name="Freeform 20"/>
            <p:cNvSpPr/>
            <p:nvPr/>
          </p:nvSpPr>
          <p:spPr bwMode="auto">
            <a:xfrm>
              <a:off x="8361363" y="3425825"/>
              <a:ext cx="33338" cy="119062"/>
            </a:xfrm>
            <a:custGeom>
              <a:avLst/>
              <a:gdLst>
                <a:gd name="T0" fmla="*/ 7 w 9"/>
                <a:gd name="T1" fmla="*/ 0 h 32"/>
                <a:gd name="T2" fmla="*/ 3 w 9"/>
                <a:gd name="T3" fmla="*/ 0 h 32"/>
                <a:gd name="T4" fmla="*/ 0 w 9"/>
                <a:gd name="T5" fmla="*/ 2 h 32"/>
                <a:gd name="T6" fmla="*/ 0 w 9"/>
                <a:gd name="T7" fmla="*/ 32 h 32"/>
                <a:gd name="T8" fmla="*/ 9 w 9"/>
                <a:gd name="T9" fmla="*/ 32 h 32"/>
                <a:gd name="T10" fmla="*/ 9 w 9"/>
                <a:gd name="T11" fmla="*/ 2 h 32"/>
                <a:gd name="T12" fmla="*/ 7 w 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9" name="Freeform 21"/>
            <p:cNvSpPr/>
            <p:nvPr/>
          </p:nvSpPr>
          <p:spPr bwMode="auto">
            <a:xfrm>
              <a:off x="8474075" y="3403600"/>
              <a:ext cx="33338" cy="141287"/>
            </a:xfrm>
            <a:custGeom>
              <a:avLst/>
              <a:gdLst>
                <a:gd name="T0" fmla="*/ 7 w 9"/>
                <a:gd name="T1" fmla="*/ 0 h 38"/>
                <a:gd name="T2" fmla="*/ 3 w 9"/>
                <a:gd name="T3" fmla="*/ 0 h 38"/>
                <a:gd name="T4" fmla="*/ 0 w 9"/>
                <a:gd name="T5" fmla="*/ 3 h 38"/>
                <a:gd name="T6" fmla="*/ 0 w 9"/>
                <a:gd name="T7" fmla="*/ 38 h 38"/>
                <a:gd name="T8" fmla="*/ 9 w 9"/>
                <a:gd name="T9" fmla="*/ 38 h 38"/>
                <a:gd name="T10" fmla="*/ 9 w 9"/>
                <a:gd name="T11" fmla="*/ 3 h 38"/>
                <a:gd name="T12" fmla="*/ 7 w 9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8">
                  <a:moveTo>
                    <a:pt x="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0" name="Freeform 22"/>
            <p:cNvSpPr/>
            <p:nvPr/>
          </p:nvSpPr>
          <p:spPr bwMode="auto">
            <a:xfrm>
              <a:off x="8304213" y="3481388"/>
              <a:ext cx="34925" cy="63500"/>
            </a:xfrm>
            <a:custGeom>
              <a:avLst/>
              <a:gdLst>
                <a:gd name="T0" fmla="*/ 7 w 9"/>
                <a:gd name="T1" fmla="*/ 0 h 17"/>
                <a:gd name="T2" fmla="*/ 3 w 9"/>
                <a:gd name="T3" fmla="*/ 0 h 17"/>
                <a:gd name="T4" fmla="*/ 0 w 9"/>
                <a:gd name="T5" fmla="*/ 2 h 17"/>
                <a:gd name="T6" fmla="*/ 0 w 9"/>
                <a:gd name="T7" fmla="*/ 17 h 17"/>
                <a:gd name="T8" fmla="*/ 9 w 9"/>
                <a:gd name="T9" fmla="*/ 17 h 17"/>
                <a:gd name="T10" fmla="*/ 9 w 9"/>
                <a:gd name="T11" fmla="*/ 2 h 17"/>
                <a:gd name="T12" fmla="*/ 7 w 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7">
                  <a:moveTo>
                    <a:pt x="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1" name="Freeform 23"/>
            <p:cNvSpPr/>
            <p:nvPr/>
          </p:nvSpPr>
          <p:spPr bwMode="auto">
            <a:xfrm>
              <a:off x="8308975" y="3376613"/>
              <a:ext cx="66675" cy="74612"/>
            </a:xfrm>
            <a:custGeom>
              <a:avLst/>
              <a:gdLst>
                <a:gd name="T0" fmla="*/ 42 w 42"/>
                <a:gd name="T1" fmla="*/ 7 h 47"/>
                <a:gd name="T2" fmla="*/ 7 w 42"/>
                <a:gd name="T3" fmla="*/ 47 h 47"/>
                <a:gd name="T4" fmla="*/ 0 w 42"/>
                <a:gd name="T5" fmla="*/ 40 h 47"/>
                <a:gd name="T6" fmla="*/ 35 w 42"/>
                <a:gd name="T7" fmla="*/ 0 h 47"/>
                <a:gd name="T8" fmla="*/ 42 w 42"/>
                <a:gd name="T9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7">
                  <a:moveTo>
                    <a:pt x="42" y="7"/>
                  </a:moveTo>
                  <a:lnTo>
                    <a:pt x="7" y="47"/>
                  </a:lnTo>
                  <a:lnTo>
                    <a:pt x="0" y="40"/>
                  </a:lnTo>
                  <a:lnTo>
                    <a:pt x="35" y="0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2" name="Freeform 24"/>
            <p:cNvSpPr/>
            <p:nvPr/>
          </p:nvSpPr>
          <p:spPr bwMode="auto">
            <a:xfrm>
              <a:off x="8364538" y="3362325"/>
              <a:ext cx="82550" cy="77787"/>
            </a:xfrm>
            <a:custGeom>
              <a:avLst/>
              <a:gdLst>
                <a:gd name="T0" fmla="*/ 45 w 52"/>
                <a:gd name="T1" fmla="*/ 49 h 49"/>
                <a:gd name="T2" fmla="*/ 0 w 52"/>
                <a:gd name="T3" fmla="*/ 9 h 49"/>
                <a:gd name="T4" fmla="*/ 7 w 52"/>
                <a:gd name="T5" fmla="*/ 0 h 49"/>
                <a:gd name="T6" fmla="*/ 52 w 52"/>
                <a:gd name="T7" fmla="*/ 40 h 49"/>
                <a:gd name="T8" fmla="*/ 45 w 52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9">
                  <a:moveTo>
                    <a:pt x="45" y="49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52" y="40"/>
                  </a:lnTo>
                  <a:lnTo>
                    <a:pt x="45" y="49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3" name="Freeform 25"/>
            <p:cNvSpPr/>
            <p:nvPr/>
          </p:nvSpPr>
          <p:spPr bwMode="auto">
            <a:xfrm>
              <a:off x="8424863" y="3357563"/>
              <a:ext cx="74613" cy="82550"/>
            </a:xfrm>
            <a:custGeom>
              <a:avLst/>
              <a:gdLst>
                <a:gd name="T0" fmla="*/ 47 w 47"/>
                <a:gd name="T1" fmla="*/ 7 h 52"/>
                <a:gd name="T2" fmla="*/ 7 w 47"/>
                <a:gd name="T3" fmla="*/ 52 h 52"/>
                <a:gd name="T4" fmla="*/ 0 w 47"/>
                <a:gd name="T5" fmla="*/ 45 h 52"/>
                <a:gd name="T6" fmla="*/ 38 w 47"/>
                <a:gd name="T7" fmla="*/ 0 h 52"/>
                <a:gd name="T8" fmla="*/ 47 w 47"/>
                <a:gd name="T9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2">
                  <a:moveTo>
                    <a:pt x="47" y="7"/>
                  </a:moveTo>
                  <a:lnTo>
                    <a:pt x="7" y="52"/>
                  </a:lnTo>
                  <a:lnTo>
                    <a:pt x="0" y="45"/>
                  </a:lnTo>
                  <a:lnTo>
                    <a:pt x="38" y="0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4" name="Freeform 26"/>
            <p:cNvSpPr/>
            <p:nvPr/>
          </p:nvSpPr>
          <p:spPr bwMode="auto">
            <a:xfrm>
              <a:off x="8466138" y="3346450"/>
              <a:ext cx="41275" cy="41275"/>
            </a:xfrm>
            <a:custGeom>
              <a:avLst/>
              <a:gdLst>
                <a:gd name="T0" fmla="*/ 10 w 11"/>
                <a:gd name="T1" fmla="*/ 0 h 11"/>
                <a:gd name="T2" fmla="*/ 11 w 11"/>
                <a:gd name="T3" fmla="*/ 2 h 11"/>
                <a:gd name="T4" fmla="*/ 10 w 11"/>
                <a:gd name="T5" fmla="*/ 4 h 11"/>
                <a:gd name="T6" fmla="*/ 9 w 11"/>
                <a:gd name="T7" fmla="*/ 8 h 11"/>
                <a:gd name="T8" fmla="*/ 9 w 11"/>
                <a:gd name="T9" fmla="*/ 10 h 11"/>
                <a:gd name="T10" fmla="*/ 7 w 11"/>
                <a:gd name="T11" fmla="*/ 11 h 11"/>
                <a:gd name="T12" fmla="*/ 5 w 11"/>
                <a:gd name="T13" fmla="*/ 9 h 11"/>
                <a:gd name="T14" fmla="*/ 3 w 11"/>
                <a:gd name="T15" fmla="*/ 7 h 11"/>
                <a:gd name="T16" fmla="*/ 0 w 11"/>
                <a:gd name="T17" fmla="*/ 5 h 11"/>
                <a:gd name="T18" fmla="*/ 1 w 11"/>
                <a:gd name="T19" fmla="*/ 3 h 11"/>
                <a:gd name="T20" fmla="*/ 3 w 11"/>
                <a:gd name="T21" fmla="*/ 2 h 11"/>
                <a:gd name="T22" fmla="*/ 7 w 11"/>
                <a:gd name="T23" fmla="*/ 1 h 11"/>
                <a:gd name="T24" fmla="*/ 10 w 11"/>
                <a:gd name="T2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1">
                  <a:moveTo>
                    <a:pt x="10" y="0"/>
                  </a:moveTo>
                  <a:cubicBezTo>
                    <a:pt x="10" y="0"/>
                    <a:pt x="11" y="1"/>
                    <a:pt x="11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8" y="11"/>
                    <a:pt x="7" y="1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6" y="2"/>
                    <a:pt x="7" y="1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5" name="Freeform 27"/>
            <p:cNvSpPr>
              <a:spLocks noEditPoints="1"/>
            </p:cNvSpPr>
            <p:nvPr/>
          </p:nvSpPr>
          <p:spPr bwMode="auto">
            <a:xfrm>
              <a:off x="8188325" y="3233738"/>
              <a:ext cx="506413" cy="500062"/>
            </a:xfrm>
            <a:custGeom>
              <a:avLst/>
              <a:gdLst>
                <a:gd name="T0" fmla="*/ 128 w 135"/>
                <a:gd name="T1" fmla="*/ 128 h 133"/>
                <a:gd name="T2" fmla="*/ 116 w 135"/>
                <a:gd name="T3" fmla="*/ 133 h 133"/>
                <a:gd name="T4" fmla="*/ 103 w 135"/>
                <a:gd name="T5" fmla="*/ 128 h 133"/>
                <a:gd name="T6" fmla="*/ 82 w 135"/>
                <a:gd name="T7" fmla="*/ 107 h 133"/>
                <a:gd name="T8" fmla="*/ 56 w 135"/>
                <a:gd name="T9" fmla="*/ 113 h 133"/>
                <a:gd name="T10" fmla="*/ 0 w 135"/>
                <a:gd name="T11" fmla="*/ 56 h 133"/>
                <a:gd name="T12" fmla="*/ 56 w 135"/>
                <a:gd name="T13" fmla="*/ 0 h 133"/>
                <a:gd name="T14" fmla="*/ 113 w 135"/>
                <a:gd name="T15" fmla="*/ 56 h 133"/>
                <a:gd name="T16" fmla="*/ 107 w 135"/>
                <a:gd name="T17" fmla="*/ 82 h 133"/>
                <a:gd name="T18" fmla="*/ 128 w 135"/>
                <a:gd name="T19" fmla="*/ 103 h 133"/>
                <a:gd name="T20" fmla="*/ 128 w 135"/>
                <a:gd name="T21" fmla="*/ 128 h 133"/>
                <a:gd name="T22" fmla="*/ 56 w 135"/>
                <a:gd name="T23" fmla="*/ 106 h 133"/>
                <a:gd name="T24" fmla="*/ 106 w 135"/>
                <a:gd name="T25" fmla="*/ 56 h 133"/>
                <a:gd name="T26" fmla="*/ 56 w 135"/>
                <a:gd name="T27" fmla="*/ 7 h 133"/>
                <a:gd name="T28" fmla="*/ 7 w 135"/>
                <a:gd name="T29" fmla="*/ 56 h 133"/>
                <a:gd name="T30" fmla="*/ 56 w 135"/>
                <a:gd name="T31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133">
                  <a:moveTo>
                    <a:pt x="128" y="128"/>
                  </a:moveTo>
                  <a:cubicBezTo>
                    <a:pt x="125" y="131"/>
                    <a:pt x="120" y="133"/>
                    <a:pt x="116" y="133"/>
                  </a:cubicBezTo>
                  <a:cubicBezTo>
                    <a:pt x="111" y="133"/>
                    <a:pt x="107" y="131"/>
                    <a:pt x="103" y="12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75" y="111"/>
                    <a:pt x="66" y="113"/>
                    <a:pt x="56" y="113"/>
                  </a:cubicBezTo>
                  <a:cubicBezTo>
                    <a:pt x="25" y="113"/>
                    <a:pt x="0" y="88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8" y="0"/>
                    <a:pt x="113" y="25"/>
                    <a:pt x="113" y="56"/>
                  </a:cubicBezTo>
                  <a:cubicBezTo>
                    <a:pt x="113" y="66"/>
                    <a:pt x="111" y="75"/>
                    <a:pt x="107" y="82"/>
                  </a:cubicBezTo>
                  <a:cubicBezTo>
                    <a:pt x="128" y="103"/>
                    <a:pt x="128" y="103"/>
                    <a:pt x="128" y="103"/>
                  </a:cubicBezTo>
                  <a:cubicBezTo>
                    <a:pt x="135" y="110"/>
                    <a:pt x="135" y="121"/>
                    <a:pt x="128" y="128"/>
                  </a:cubicBezTo>
                  <a:close/>
                  <a:moveTo>
                    <a:pt x="56" y="106"/>
                  </a:moveTo>
                  <a:cubicBezTo>
                    <a:pt x="84" y="106"/>
                    <a:pt x="106" y="84"/>
                    <a:pt x="106" y="56"/>
                  </a:cubicBezTo>
                  <a:cubicBezTo>
                    <a:pt x="106" y="29"/>
                    <a:pt x="84" y="7"/>
                    <a:pt x="56" y="7"/>
                  </a:cubicBezTo>
                  <a:cubicBezTo>
                    <a:pt x="29" y="7"/>
                    <a:pt x="7" y="29"/>
                    <a:pt x="7" y="56"/>
                  </a:cubicBezTo>
                  <a:cubicBezTo>
                    <a:pt x="7" y="84"/>
                    <a:pt x="29" y="106"/>
                    <a:pt x="56" y="106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26" name="椭圆 325"/>
          <p:cNvSpPr/>
          <p:nvPr/>
        </p:nvSpPr>
        <p:spPr>
          <a:xfrm>
            <a:off x="4018209" y="5375988"/>
            <a:ext cx="3880901" cy="158562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609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7" name="组合 326"/>
          <p:cNvGrpSpPr/>
          <p:nvPr/>
        </p:nvGrpSpPr>
        <p:grpSpPr>
          <a:xfrm>
            <a:off x="6090323" y="4790420"/>
            <a:ext cx="1113564" cy="1370464"/>
            <a:chOff x="6313488" y="5703888"/>
            <a:chExt cx="3234432" cy="4102720"/>
          </a:xfrm>
        </p:grpSpPr>
        <p:sp>
          <p:nvSpPr>
            <p:cNvPr id="328" name="Freeform 5"/>
            <p:cNvSpPr/>
            <p:nvPr/>
          </p:nvSpPr>
          <p:spPr bwMode="auto">
            <a:xfrm>
              <a:off x="6464994" y="5996607"/>
              <a:ext cx="3082926" cy="3810001"/>
            </a:xfrm>
            <a:custGeom>
              <a:avLst/>
              <a:gdLst>
                <a:gd name="T0" fmla="*/ 1916 w 1942"/>
                <a:gd name="T1" fmla="*/ 118 h 2400"/>
                <a:gd name="T2" fmla="*/ 1822 w 1942"/>
                <a:gd name="T3" fmla="*/ 255 h 2400"/>
                <a:gd name="T4" fmla="*/ 1665 w 1942"/>
                <a:gd name="T5" fmla="*/ 399 h 2400"/>
                <a:gd name="T6" fmla="*/ 1455 w 1942"/>
                <a:gd name="T7" fmla="*/ 539 h 2400"/>
                <a:gd name="T8" fmla="*/ 1209 w 1942"/>
                <a:gd name="T9" fmla="*/ 666 h 2400"/>
                <a:gd name="T10" fmla="*/ 946 w 1942"/>
                <a:gd name="T11" fmla="*/ 771 h 2400"/>
                <a:gd name="T12" fmla="*/ 681 w 1942"/>
                <a:gd name="T13" fmla="*/ 844 h 2400"/>
                <a:gd name="T14" fmla="*/ 440 w 1942"/>
                <a:gd name="T15" fmla="*/ 879 h 2400"/>
                <a:gd name="T16" fmla="*/ 239 w 1942"/>
                <a:gd name="T17" fmla="*/ 877 h 2400"/>
                <a:gd name="T18" fmla="*/ 87 w 1942"/>
                <a:gd name="T19" fmla="*/ 837 h 2400"/>
                <a:gd name="T20" fmla="*/ 0 w 1942"/>
                <a:gd name="T21" fmla="*/ 763 h 2400"/>
                <a:gd name="T22" fmla="*/ 1793 w 1942"/>
                <a:gd name="T23" fmla="*/ 2400 h 2400"/>
                <a:gd name="T24" fmla="*/ 1942 w 1942"/>
                <a:gd name="T25" fmla="*/ 0 h 2400"/>
                <a:gd name="T26" fmla="*/ 1916 w 1942"/>
                <a:gd name="T27" fmla="*/ 118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2" h="2400">
                  <a:moveTo>
                    <a:pt x="1916" y="118"/>
                  </a:moveTo>
                  <a:lnTo>
                    <a:pt x="1822" y="255"/>
                  </a:lnTo>
                  <a:lnTo>
                    <a:pt x="1665" y="399"/>
                  </a:lnTo>
                  <a:lnTo>
                    <a:pt x="1455" y="539"/>
                  </a:lnTo>
                  <a:lnTo>
                    <a:pt x="1209" y="666"/>
                  </a:lnTo>
                  <a:lnTo>
                    <a:pt x="946" y="771"/>
                  </a:lnTo>
                  <a:lnTo>
                    <a:pt x="681" y="844"/>
                  </a:lnTo>
                  <a:lnTo>
                    <a:pt x="440" y="879"/>
                  </a:lnTo>
                  <a:lnTo>
                    <a:pt x="239" y="877"/>
                  </a:lnTo>
                  <a:lnTo>
                    <a:pt x="87" y="837"/>
                  </a:lnTo>
                  <a:lnTo>
                    <a:pt x="0" y="763"/>
                  </a:lnTo>
                  <a:lnTo>
                    <a:pt x="1793" y="2400"/>
                  </a:lnTo>
                  <a:lnTo>
                    <a:pt x="1942" y="0"/>
                  </a:lnTo>
                  <a:lnTo>
                    <a:pt x="1916" y="118"/>
                  </a:lnTo>
                  <a:close/>
                </a:path>
              </a:pathLst>
            </a:custGeom>
            <a:gradFill>
              <a:gsLst>
                <a:gs pos="50000">
                  <a:srgbClr val="4B6987"/>
                </a:gs>
                <a:gs pos="20000">
                  <a:srgbClr val="34495E"/>
                </a:gs>
                <a:gs pos="80000">
                  <a:srgbClr val="34495E"/>
                </a:gs>
              </a:gsLst>
              <a:lin ang="1482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6"/>
            <p:cNvSpPr/>
            <p:nvPr/>
          </p:nvSpPr>
          <p:spPr bwMode="auto">
            <a:xfrm>
              <a:off x="6313488" y="5703888"/>
              <a:ext cx="3117850" cy="1692275"/>
            </a:xfrm>
            <a:custGeom>
              <a:avLst/>
              <a:gdLst>
                <a:gd name="T0" fmla="*/ 1924 w 1964"/>
                <a:gd name="T1" fmla="*/ 94 h 1066"/>
                <a:gd name="T2" fmla="*/ 1820 w 1964"/>
                <a:gd name="T3" fmla="*/ 31 h 1066"/>
                <a:gd name="T4" fmla="*/ 1661 w 1964"/>
                <a:gd name="T5" fmla="*/ 0 h 1066"/>
                <a:gd name="T6" fmla="*/ 1460 w 1964"/>
                <a:gd name="T7" fmla="*/ 7 h 1066"/>
                <a:gd name="T8" fmla="*/ 1228 w 1964"/>
                <a:gd name="T9" fmla="*/ 45 h 1066"/>
                <a:gd name="T10" fmla="*/ 985 w 1964"/>
                <a:gd name="T11" fmla="*/ 116 h 1066"/>
                <a:gd name="T12" fmla="*/ 739 w 1964"/>
                <a:gd name="T13" fmla="*/ 213 h 1066"/>
                <a:gd name="T14" fmla="*/ 509 w 1964"/>
                <a:gd name="T15" fmla="*/ 331 h 1066"/>
                <a:gd name="T16" fmla="*/ 308 w 1964"/>
                <a:gd name="T17" fmla="*/ 461 h 1066"/>
                <a:gd name="T18" fmla="*/ 149 w 1964"/>
                <a:gd name="T19" fmla="*/ 596 h 1066"/>
                <a:gd name="T20" fmla="*/ 45 w 1964"/>
                <a:gd name="T21" fmla="*/ 728 h 1066"/>
                <a:gd name="T22" fmla="*/ 0 w 1964"/>
                <a:gd name="T23" fmla="*/ 849 h 1066"/>
                <a:gd name="T24" fmla="*/ 22 w 1964"/>
                <a:gd name="T25" fmla="*/ 950 h 1066"/>
                <a:gd name="T26" fmla="*/ 109 w 1964"/>
                <a:gd name="T27" fmla="*/ 1024 h 1066"/>
                <a:gd name="T28" fmla="*/ 261 w 1964"/>
                <a:gd name="T29" fmla="*/ 1064 h 1066"/>
                <a:gd name="T30" fmla="*/ 462 w 1964"/>
                <a:gd name="T31" fmla="*/ 1066 h 1066"/>
                <a:gd name="T32" fmla="*/ 703 w 1964"/>
                <a:gd name="T33" fmla="*/ 1031 h 1066"/>
                <a:gd name="T34" fmla="*/ 968 w 1964"/>
                <a:gd name="T35" fmla="*/ 958 h 1066"/>
                <a:gd name="T36" fmla="*/ 1231 w 1964"/>
                <a:gd name="T37" fmla="*/ 853 h 1066"/>
                <a:gd name="T38" fmla="*/ 1477 w 1964"/>
                <a:gd name="T39" fmla="*/ 726 h 1066"/>
                <a:gd name="T40" fmla="*/ 1687 w 1964"/>
                <a:gd name="T41" fmla="*/ 586 h 1066"/>
                <a:gd name="T42" fmla="*/ 1844 w 1964"/>
                <a:gd name="T43" fmla="*/ 442 h 1066"/>
                <a:gd name="T44" fmla="*/ 1938 w 1964"/>
                <a:gd name="T45" fmla="*/ 305 h 1066"/>
                <a:gd name="T46" fmla="*/ 1964 w 1964"/>
                <a:gd name="T47" fmla="*/ 187 h 1066"/>
                <a:gd name="T48" fmla="*/ 1924 w 1964"/>
                <a:gd name="T49" fmla="*/ 94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64" h="1066">
                  <a:moveTo>
                    <a:pt x="1924" y="94"/>
                  </a:moveTo>
                  <a:lnTo>
                    <a:pt x="1820" y="31"/>
                  </a:lnTo>
                  <a:lnTo>
                    <a:pt x="1661" y="0"/>
                  </a:lnTo>
                  <a:lnTo>
                    <a:pt x="1460" y="7"/>
                  </a:lnTo>
                  <a:lnTo>
                    <a:pt x="1228" y="45"/>
                  </a:lnTo>
                  <a:lnTo>
                    <a:pt x="985" y="116"/>
                  </a:lnTo>
                  <a:lnTo>
                    <a:pt x="739" y="213"/>
                  </a:lnTo>
                  <a:lnTo>
                    <a:pt x="509" y="331"/>
                  </a:lnTo>
                  <a:lnTo>
                    <a:pt x="308" y="461"/>
                  </a:lnTo>
                  <a:lnTo>
                    <a:pt x="149" y="596"/>
                  </a:lnTo>
                  <a:lnTo>
                    <a:pt x="45" y="728"/>
                  </a:lnTo>
                  <a:lnTo>
                    <a:pt x="0" y="849"/>
                  </a:lnTo>
                  <a:lnTo>
                    <a:pt x="22" y="950"/>
                  </a:lnTo>
                  <a:lnTo>
                    <a:pt x="109" y="1024"/>
                  </a:lnTo>
                  <a:lnTo>
                    <a:pt x="261" y="1064"/>
                  </a:lnTo>
                  <a:lnTo>
                    <a:pt x="462" y="1066"/>
                  </a:lnTo>
                  <a:lnTo>
                    <a:pt x="703" y="1031"/>
                  </a:lnTo>
                  <a:lnTo>
                    <a:pt x="968" y="958"/>
                  </a:lnTo>
                  <a:lnTo>
                    <a:pt x="1231" y="853"/>
                  </a:lnTo>
                  <a:lnTo>
                    <a:pt x="1477" y="726"/>
                  </a:lnTo>
                  <a:lnTo>
                    <a:pt x="1687" y="586"/>
                  </a:lnTo>
                  <a:lnTo>
                    <a:pt x="1844" y="442"/>
                  </a:lnTo>
                  <a:lnTo>
                    <a:pt x="1938" y="305"/>
                  </a:lnTo>
                  <a:lnTo>
                    <a:pt x="1964" y="187"/>
                  </a:lnTo>
                  <a:lnTo>
                    <a:pt x="1924" y="94"/>
                  </a:lnTo>
                  <a:close/>
                </a:path>
              </a:pathLst>
            </a:custGeom>
            <a:solidFill>
              <a:srgbClr val="2C3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0" name="组合 329"/>
          <p:cNvGrpSpPr/>
          <p:nvPr/>
        </p:nvGrpSpPr>
        <p:grpSpPr>
          <a:xfrm>
            <a:off x="5896069" y="4423629"/>
            <a:ext cx="1426500" cy="1007011"/>
            <a:chOff x="6000337" y="4162774"/>
            <a:chExt cx="1579561" cy="1115063"/>
          </a:xfrm>
        </p:grpSpPr>
        <p:grpSp>
          <p:nvGrpSpPr>
            <p:cNvPr id="331" name="组合 330"/>
            <p:cNvGrpSpPr/>
            <p:nvPr/>
          </p:nvGrpSpPr>
          <p:grpSpPr>
            <a:xfrm>
              <a:off x="6000337" y="4162774"/>
              <a:ext cx="1579561" cy="1115063"/>
              <a:chOff x="5592763" y="4584700"/>
              <a:chExt cx="4143376" cy="3014663"/>
            </a:xfrm>
          </p:grpSpPr>
          <p:sp>
            <p:nvSpPr>
              <p:cNvPr id="333" name="Freeform 7"/>
              <p:cNvSpPr/>
              <p:nvPr/>
            </p:nvSpPr>
            <p:spPr bwMode="auto">
              <a:xfrm>
                <a:off x="6580188" y="4584700"/>
                <a:ext cx="1800225" cy="942975"/>
              </a:xfrm>
              <a:custGeom>
                <a:avLst/>
                <a:gdLst>
                  <a:gd name="T0" fmla="*/ 1134 w 1134"/>
                  <a:gd name="T1" fmla="*/ 0 h 594"/>
                  <a:gd name="T2" fmla="*/ 547 w 1134"/>
                  <a:gd name="T3" fmla="*/ 594 h 594"/>
                  <a:gd name="T4" fmla="*/ 0 w 1134"/>
                  <a:gd name="T5" fmla="*/ 390 h 594"/>
                  <a:gd name="T6" fmla="*/ 1134 w 1134"/>
                  <a:gd name="T7" fmla="*/ 0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4" h="594">
                    <a:moveTo>
                      <a:pt x="1134" y="0"/>
                    </a:moveTo>
                    <a:lnTo>
                      <a:pt x="547" y="594"/>
                    </a:lnTo>
                    <a:lnTo>
                      <a:pt x="0" y="390"/>
                    </a:lnTo>
                    <a:lnTo>
                      <a:pt x="1134" y="0"/>
                    </a:lnTo>
                    <a:close/>
                  </a:path>
                </a:pathLst>
              </a:custGeom>
              <a:solidFill>
                <a:srgbClr val="0C386B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8"/>
              <p:cNvSpPr/>
              <p:nvPr/>
            </p:nvSpPr>
            <p:spPr bwMode="auto">
              <a:xfrm>
                <a:off x="5592763" y="5203825"/>
                <a:ext cx="1855788" cy="962025"/>
              </a:xfrm>
              <a:custGeom>
                <a:avLst/>
                <a:gdLst>
                  <a:gd name="T0" fmla="*/ 622 w 1169"/>
                  <a:gd name="T1" fmla="*/ 0 h 606"/>
                  <a:gd name="T2" fmla="*/ 1169 w 1169"/>
                  <a:gd name="T3" fmla="*/ 204 h 606"/>
                  <a:gd name="T4" fmla="*/ 0 w 1169"/>
                  <a:gd name="T5" fmla="*/ 606 h 606"/>
                  <a:gd name="T6" fmla="*/ 622 w 1169"/>
                  <a:gd name="T7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9" h="606">
                    <a:moveTo>
                      <a:pt x="622" y="0"/>
                    </a:moveTo>
                    <a:lnTo>
                      <a:pt x="1169" y="204"/>
                    </a:lnTo>
                    <a:lnTo>
                      <a:pt x="0" y="606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0C386B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9"/>
              <p:cNvSpPr/>
              <p:nvPr/>
            </p:nvSpPr>
            <p:spPr bwMode="auto">
              <a:xfrm>
                <a:off x="7448551" y="4584700"/>
                <a:ext cx="1889125" cy="942975"/>
              </a:xfrm>
              <a:custGeom>
                <a:avLst/>
                <a:gdLst>
                  <a:gd name="T0" fmla="*/ 1190 w 1190"/>
                  <a:gd name="T1" fmla="*/ 187 h 594"/>
                  <a:gd name="T2" fmla="*/ 0 w 1190"/>
                  <a:gd name="T3" fmla="*/ 594 h 594"/>
                  <a:gd name="T4" fmla="*/ 587 w 1190"/>
                  <a:gd name="T5" fmla="*/ 0 h 594"/>
                  <a:gd name="T6" fmla="*/ 1190 w 1190"/>
                  <a:gd name="T7" fmla="*/ 187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0" h="594">
                    <a:moveTo>
                      <a:pt x="1190" y="187"/>
                    </a:moveTo>
                    <a:lnTo>
                      <a:pt x="0" y="594"/>
                    </a:lnTo>
                    <a:lnTo>
                      <a:pt x="587" y="0"/>
                    </a:lnTo>
                    <a:lnTo>
                      <a:pt x="1190" y="187"/>
                    </a:lnTo>
                    <a:close/>
                  </a:path>
                </a:pathLst>
              </a:custGeom>
              <a:solidFill>
                <a:srgbClr val="1F5182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336" name="组合 335"/>
              <p:cNvGrpSpPr/>
              <p:nvPr/>
            </p:nvGrpSpPr>
            <p:grpSpPr>
              <a:xfrm>
                <a:off x="5592763" y="4881563"/>
                <a:ext cx="4143376" cy="2717800"/>
                <a:chOff x="5592763" y="4881563"/>
                <a:chExt cx="4143376" cy="2717800"/>
              </a:xfrm>
            </p:grpSpPr>
            <p:sp>
              <p:nvSpPr>
                <p:cNvPr id="337" name="Freeform 10"/>
                <p:cNvSpPr/>
                <p:nvPr/>
              </p:nvSpPr>
              <p:spPr bwMode="auto">
                <a:xfrm>
                  <a:off x="5592763" y="6165850"/>
                  <a:ext cx="1300163" cy="1433513"/>
                </a:xfrm>
                <a:custGeom>
                  <a:avLst/>
                  <a:gdLst>
                    <a:gd name="T0" fmla="*/ 274 w 819"/>
                    <a:gd name="T1" fmla="*/ 638 h 903"/>
                    <a:gd name="T2" fmla="*/ 0 w 819"/>
                    <a:gd name="T3" fmla="*/ 0 h 903"/>
                    <a:gd name="T4" fmla="*/ 539 w 819"/>
                    <a:gd name="T5" fmla="*/ 239 h 903"/>
                    <a:gd name="T6" fmla="*/ 819 w 819"/>
                    <a:gd name="T7" fmla="*/ 903 h 903"/>
                    <a:gd name="T8" fmla="*/ 274 w 819"/>
                    <a:gd name="T9" fmla="*/ 638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9" h="903">
                      <a:moveTo>
                        <a:pt x="274" y="638"/>
                      </a:moveTo>
                      <a:lnTo>
                        <a:pt x="0" y="0"/>
                      </a:lnTo>
                      <a:lnTo>
                        <a:pt x="539" y="239"/>
                      </a:lnTo>
                      <a:lnTo>
                        <a:pt x="819" y="903"/>
                      </a:lnTo>
                      <a:lnTo>
                        <a:pt x="274" y="638"/>
                      </a:lnTo>
                      <a:close/>
                    </a:path>
                  </a:pathLst>
                </a:custGeom>
                <a:solidFill>
                  <a:srgbClr val="0C386B"/>
                </a:solidFill>
                <a:ln w="6350" cap="flat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8" name="Freeform 11"/>
                <p:cNvSpPr/>
                <p:nvPr/>
              </p:nvSpPr>
              <p:spPr bwMode="auto">
                <a:xfrm>
                  <a:off x="5592763" y="5527675"/>
                  <a:ext cx="1855788" cy="1017588"/>
                </a:xfrm>
                <a:custGeom>
                  <a:avLst/>
                  <a:gdLst>
                    <a:gd name="T0" fmla="*/ 0 w 1169"/>
                    <a:gd name="T1" fmla="*/ 402 h 641"/>
                    <a:gd name="T2" fmla="*/ 1169 w 1169"/>
                    <a:gd name="T3" fmla="*/ 0 h 641"/>
                    <a:gd name="T4" fmla="*/ 539 w 1169"/>
                    <a:gd name="T5" fmla="*/ 641 h 641"/>
                    <a:gd name="T6" fmla="*/ 0 w 1169"/>
                    <a:gd name="T7" fmla="*/ 402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69" h="641">
                      <a:moveTo>
                        <a:pt x="0" y="402"/>
                      </a:moveTo>
                      <a:lnTo>
                        <a:pt x="1169" y="0"/>
                      </a:lnTo>
                      <a:lnTo>
                        <a:pt x="539" y="641"/>
                      </a:lnTo>
                      <a:lnTo>
                        <a:pt x="0" y="402"/>
                      </a:lnTo>
                      <a:close/>
                    </a:path>
                  </a:pathLst>
                </a:custGeom>
                <a:solidFill>
                  <a:srgbClr val="0C386B"/>
                </a:solidFill>
                <a:ln w="6350" cap="flat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9" name="Freeform 12"/>
                <p:cNvSpPr/>
                <p:nvPr/>
              </p:nvSpPr>
              <p:spPr bwMode="auto">
                <a:xfrm>
                  <a:off x="7448551" y="4881563"/>
                  <a:ext cx="1889125" cy="998538"/>
                </a:xfrm>
                <a:custGeom>
                  <a:avLst/>
                  <a:gdLst>
                    <a:gd name="T0" fmla="*/ 596 w 1190"/>
                    <a:gd name="T1" fmla="*/ 629 h 629"/>
                    <a:gd name="T2" fmla="*/ 0 w 1190"/>
                    <a:gd name="T3" fmla="*/ 407 h 629"/>
                    <a:gd name="T4" fmla="*/ 1190 w 1190"/>
                    <a:gd name="T5" fmla="*/ 0 h 629"/>
                    <a:gd name="T6" fmla="*/ 596 w 1190"/>
                    <a:gd name="T7" fmla="*/ 629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90" h="629">
                      <a:moveTo>
                        <a:pt x="596" y="629"/>
                      </a:moveTo>
                      <a:lnTo>
                        <a:pt x="0" y="407"/>
                      </a:lnTo>
                      <a:lnTo>
                        <a:pt x="1190" y="0"/>
                      </a:lnTo>
                      <a:lnTo>
                        <a:pt x="596" y="629"/>
                      </a:lnTo>
                      <a:close/>
                    </a:path>
                  </a:pathLst>
                </a:custGeom>
                <a:solidFill>
                  <a:srgbClr val="1F5182"/>
                </a:solidFill>
                <a:ln w="6350" cap="flat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0" name="Freeform 13"/>
                <p:cNvSpPr/>
                <p:nvPr/>
              </p:nvSpPr>
              <p:spPr bwMode="auto">
                <a:xfrm>
                  <a:off x="8394701" y="4881563"/>
                  <a:ext cx="1341438" cy="2071688"/>
                </a:xfrm>
                <a:custGeom>
                  <a:avLst/>
                  <a:gdLst>
                    <a:gd name="T0" fmla="*/ 270 w 845"/>
                    <a:gd name="T1" fmla="*/ 1305 h 1305"/>
                    <a:gd name="T2" fmla="*/ 0 w 845"/>
                    <a:gd name="T3" fmla="*/ 629 h 1305"/>
                    <a:gd name="T4" fmla="*/ 594 w 845"/>
                    <a:gd name="T5" fmla="*/ 0 h 1305"/>
                    <a:gd name="T6" fmla="*/ 845 w 845"/>
                    <a:gd name="T7" fmla="*/ 660 h 1305"/>
                    <a:gd name="T8" fmla="*/ 270 w 845"/>
                    <a:gd name="T9" fmla="*/ 1305 h 1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5" h="1305">
                      <a:moveTo>
                        <a:pt x="270" y="1305"/>
                      </a:moveTo>
                      <a:lnTo>
                        <a:pt x="0" y="629"/>
                      </a:lnTo>
                      <a:lnTo>
                        <a:pt x="594" y="0"/>
                      </a:lnTo>
                      <a:lnTo>
                        <a:pt x="845" y="660"/>
                      </a:lnTo>
                      <a:lnTo>
                        <a:pt x="270" y="1305"/>
                      </a:lnTo>
                      <a:close/>
                    </a:path>
                  </a:pathLst>
                </a:custGeom>
                <a:solidFill>
                  <a:srgbClr val="245E98"/>
                </a:solidFill>
                <a:ln w="6350" cap="flat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1" name="Freeform 14"/>
                <p:cNvSpPr/>
                <p:nvPr/>
              </p:nvSpPr>
              <p:spPr bwMode="auto">
                <a:xfrm>
                  <a:off x="6448426" y="5527675"/>
                  <a:ext cx="1946275" cy="1017588"/>
                </a:xfrm>
                <a:custGeom>
                  <a:avLst/>
                  <a:gdLst>
                    <a:gd name="T0" fmla="*/ 0 w 1226"/>
                    <a:gd name="T1" fmla="*/ 641 h 641"/>
                    <a:gd name="T2" fmla="*/ 630 w 1226"/>
                    <a:gd name="T3" fmla="*/ 0 h 641"/>
                    <a:gd name="T4" fmla="*/ 1226 w 1226"/>
                    <a:gd name="T5" fmla="*/ 222 h 641"/>
                    <a:gd name="T6" fmla="*/ 0 w 1226"/>
                    <a:gd name="T7" fmla="*/ 641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26" h="641">
                      <a:moveTo>
                        <a:pt x="0" y="641"/>
                      </a:moveTo>
                      <a:lnTo>
                        <a:pt x="630" y="0"/>
                      </a:lnTo>
                      <a:lnTo>
                        <a:pt x="1226" y="222"/>
                      </a:lnTo>
                      <a:lnTo>
                        <a:pt x="0" y="641"/>
                      </a:lnTo>
                      <a:close/>
                    </a:path>
                  </a:pathLst>
                </a:custGeom>
                <a:solidFill>
                  <a:srgbClr val="1F5182"/>
                </a:solidFill>
                <a:ln w="6350" cap="flat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2" name="Freeform 15"/>
                <p:cNvSpPr/>
                <p:nvPr/>
              </p:nvSpPr>
              <p:spPr bwMode="auto">
                <a:xfrm>
                  <a:off x="6448426" y="5880100"/>
                  <a:ext cx="2374900" cy="1719263"/>
                </a:xfrm>
                <a:custGeom>
                  <a:avLst/>
                  <a:gdLst>
                    <a:gd name="T0" fmla="*/ 280 w 1496"/>
                    <a:gd name="T1" fmla="*/ 1083 h 1083"/>
                    <a:gd name="T2" fmla="*/ 0 w 1496"/>
                    <a:gd name="T3" fmla="*/ 419 h 1083"/>
                    <a:gd name="T4" fmla="*/ 1226 w 1496"/>
                    <a:gd name="T5" fmla="*/ 0 h 1083"/>
                    <a:gd name="T6" fmla="*/ 1496 w 1496"/>
                    <a:gd name="T7" fmla="*/ 676 h 1083"/>
                    <a:gd name="T8" fmla="*/ 280 w 1496"/>
                    <a:gd name="T9" fmla="*/ 1083 h 1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6" h="1083">
                      <a:moveTo>
                        <a:pt x="280" y="1083"/>
                      </a:moveTo>
                      <a:lnTo>
                        <a:pt x="0" y="419"/>
                      </a:lnTo>
                      <a:lnTo>
                        <a:pt x="1226" y="0"/>
                      </a:lnTo>
                      <a:lnTo>
                        <a:pt x="1496" y="676"/>
                      </a:lnTo>
                      <a:lnTo>
                        <a:pt x="280" y="1083"/>
                      </a:lnTo>
                      <a:close/>
                    </a:path>
                  </a:pathLst>
                </a:custGeom>
                <a:solidFill>
                  <a:srgbClr val="1F5182"/>
                </a:solidFill>
                <a:ln w="6350" cap="flat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32" name="椭圆 331"/>
            <p:cNvSpPr/>
            <p:nvPr/>
          </p:nvSpPr>
          <p:spPr>
            <a:xfrm rot="20508382">
              <a:off x="6120791" y="4264497"/>
              <a:ext cx="1194894" cy="57934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228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3" name="组合 342"/>
          <p:cNvGrpSpPr/>
          <p:nvPr/>
        </p:nvGrpSpPr>
        <p:grpSpPr>
          <a:xfrm>
            <a:off x="5788405" y="4196005"/>
            <a:ext cx="1398078" cy="874970"/>
            <a:chOff x="5843380" y="3758804"/>
            <a:chExt cx="1548090" cy="968854"/>
          </a:xfrm>
        </p:grpSpPr>
        <p:grpSp>
          <p:nvGrpSpPr>
            <p:cNvPr id="344" name="组合 343"/>
            <p:cNvGrpSpPr/>
            <p:nvPr/>
          </p:nvGrpSpPr>
          <p:grpSpPr>
            <a:xfrm>
              <a:off x="5843380" y="3758804"/>
              <a:ext cx="1548090" cy="968854"/>
              <a:chOff x="5067301" y="3313113"/>
              <a:chExt cx="4060825" cy="2619375"/>
            </a:xfrm>
          </p:grpSpPr>
          <p:sp>
            <p:nvSpPr>
              <p:cNvPr id="346" name="Freeform 16"/>
              <p:cNvSpPr/>
              <p:nvPr/>
            </p:nvSpPr>
            <p:spPr bwMode="auto">
              <a:xfrm>
                <a:off x="6084888" y="3313113"/>
                <a:ext cx="1822450" cy="911225"/>
              </a:xfrm>
              <a:custGeom>
                <a:avLst/>
                <a:gdLst>
                  <a:gd name="T0" fmla="*/ 1148 w 1148"/>
                  <a:gd name="T1" fmla="*/ 0 h 574"/>
                  <a:gd name="T2" fmla="*/ 542 w 1148"/>
                  <a:gd name="T3" fmla="*/ 574 h 574"/>
                  <a:gd name="T4" fmla="*/ 0 w 1148"/>
                  <a:gd name="T5" fmla="*/ 404 h 574"/>
                  <a:gd name="T6" fmla="*/ 1148 w 1148"/>
                  <a:gd name="T7" fmla="*/ 0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8" h="574">
                    <a:moveTo>
                      <a:pt x="1148" y="0"/>
                    </a:moveTo>
                    <a:lnTo>
                      <a:pt x="542" y="574"/>
                    </a:lnTo>
                    <a:lnTo>
                      <a:pt x="0" y="404"/>
                    </a:lnTo>
                    <a:lnTo>
                      <a:pt x="1148" y="0"/>
                    </a:lnTo>
                    <a:close/>
                  </a:path>
                </a:pathLst>
              </a:custGeom>
              <a:solidFill>
                <a:srgbClr val="358BCB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Freeform 17"/>
              <p:cNvSpPr/>
              <p:nvPr/>
            </p:nvSpPr>
            <p:spPr bwMode="auto">
              <a:xfrm>
                <a:off x="5067301" y="3954463"/>
                <a:ext cx="1878013" cy="927100"/>
              </a:xfrm>
              <a:custGeom>
                <a:avLst/>
                <a:gdLst>
                  <a:gd name="T0" fmla="*/ 641 w 1183"/>
                  <a:gd name="T1" fmla="*/ 0 h 584"/>
                  <a:gd name="T2" fmla="*/ 1183 w 1183"/>
                  <a:gd name="T3" fmla="*/ 170 h 584"/>
                  <a:gd name="T4" fmla="*/ 0 w 1183"/>
                  <a:gd name="T5" fmla="*/ 584 h 584"/>
                  <a:gd name="T6" fmla="*/ 641 w 1183"/>
                  <a:gd name="T7" fmla="*/ 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3" h="584">
                    <a:moveTo>
                      <a:pt x="641" y="0"/>
                    </a:moveTo>
                    <a:lnTo>
                      <a:pt x="1183" y="170"/>
                    </a:lnTo>
                    <a:lnTo>
                      <a:pt x="0" y="584"/>
                    </a:lnTo>
                    <a:lnTo>
                      <a:pt x="641" y="0"/>
                    </a:lnTo>
                    <a:close/>
                  </a:path>
                </a:pathLst>
              </a:custGeom>
              <a:solidFill>
                <a:srgbClr val="348FD2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Freeform 18"/>
              <p:cNvSpPr/>
              <p:nvPr/>
            </p:nvSpPr>
            <p:spPr bwMode="auto">
              <a:xfrm>
                <a:off x="6945313" y="3313113"/>
                <a:ext cx="1908175" cy="911225"/>
              </a:xfrm>
              <a:custGeom>
                <a:avLst/>
                <a:gdLst>
                  <a:gd name="T0" fmla="*/ 1202 w 1202"/>
                  <a:gd name="T1" fmla="*/ 156 h 574"/>
                  <a:gd name="T2" fmla="*/ 0 w 1202"/>
                  <a:gd name="T3" fmla="*/ 574 h 574"/>
                  <a:gd name="T4" fmla="*/ 606 w 1202"/>
                  <a:gd name="T5" fmla="*/ 0 h 574"/>
                  <a:gd name="T6" fmla="*/ 1202 w 1202"/>
                  <a:gd name="T7" fmla="*/ 156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2" h="574">
                    <a:moveTo>
                      <a:pt x="1202" y="156"/>
                    </a:moveTo>
                    <a:lnTo>
                      <a:pt x="0" y="574"/>
                    </a:lnTo>
                    <a:lnTo>
                      <a:pt x="606" y="0"/>
                    </a:lnTo>
                    <a:lnTo>
                      <a:pt x="1202" y="156"/>
                    </a:lnTo>
                    <a:close/>
                  </a:path>
                </a:pathLst>
              </a:custGeom>
              <a:solidFill>
                <a:srgbClr val="348FD2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Freeform 19"/>
              <p:cNvSpPr/>
              <p:nvPr/>
            </p:nvSpPr>
            <p:spPr bwMode="auto">
              <a:xfrm>
                <a:off x="5067301" y="4224338"/>
                <a:ext cx="1878013" cy="979488"/>
              </a:xfrm>
              <a:custGeom>
                <a:avLst/>
                <a:gdLst>
                  <a:gd name="T0" fmla="*/ 0 w 1183"/>
                  <a:gd name="T1" fmla="*/ 414 h 617"/>
                  <a:gd name="T2" fmla="*/ 1183 w 1183"/>
                  <a:gd name="T3" fmla="*/ 0 h 617"/>
                  <a:gd name="T4" fmla="*/ 530 w 1183"/>
                  <a:gd name="T5" fmla="*/ 617 h 617"/>
                  <a:gd name="T6" fmla="*/ 0 w 1183"/>
                  <a:gd name="T7" fmla="*/ 414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3" h="617">
                    <a:moveTo>
                      <a:pt x="0" y="414"/>
                    </a:moveTo>
                    <a:lnTo>
                      <a:pt x="1183" y="0"/>
                    </a:lnTo>
                    <a:lnTo>
                      <a:pt x="530" y="617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348FD2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Freeform 20"/>
              <p:cNvSpPr/>
              <p:nvPr/>
            </p:nvSpPr>
            <p:spPr bwMode="auto">
              <a:xfrm>
                <a:off x="5067301" y="4881563"/>
                <a:ext cx="1149350" cy="1050925"/>
              </a:xfrm>
              <a:custGeom>
                <a:avLst/>
                <a:gdLst>
                  <a:gd name="T0" fmla="*/ 187 w 724"/>
                  <a:gd name="T1" fmla="*/ 438 h 662"/>
                  <a:gd name="T2" fmla="*/ 0 w 724"/>
                  <a:gd name="T3" fmla="*/ 0 h 662"/>
                  <a:gd name="T4" fmla="*/ 530 w 724"/>
                  <a:gd name="T5" fmla="*/ 203 h 662"/>
                  <a:gd name="T6" fmla="*/ 724 w 724"/>
                  <a:gd name="T7" fmla="*/ 662 h 662"/>
                  <a:gd name="T8" fmla="*/ 187 w 724"/>
                  <a:gd name="T9" fmla="*/ 438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662">
                    <a:moveTo>
                      <a:pt x="187" y="438"/>
                    </a:moveTo>
                    <a:lnTo>
                      <a:pt x="0" y="0"/>
                    </a:lnTo>
                    <a:lnTo>
                      <a:pt x="530" y="203"/>
                    </a:lnTo>
                    <a:lnTo>
                      <a:pt x="724" y="662"/>
                    </a:lnTo>
                    <a:lnTo>
                      <a:pt x="187" y="438"/>
                    </a:lnTo>
                    <a:close/>
                  </a:path>
                </a:pathLst>
              </a:custGeom>
              <a:solidFill>
                <a:srgbClr val="2980B0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Freeform 21"/>
              <p:cNvSpPr/>
              <p:nvPr/>
            </p:nvSpPr>
            <p:spPr bwMode="auto">
              <a:xfrm>
                <a:off x="6945313" y="3560763"/>
                <a:ext cx="1908175" cy="963613"/>
              </a:xfrm>
              <a:custGeom>
                <a:avLst/>
                <a:gdLst>
                  <a:gd name="T0" fmla="*/ 589 w 1202"/>
                  <a:gd name="T1" fmla="*/ 607 h 607"/>
                  <a:gd name="T2" fmla="*/ 0 w 1202"/>
                  <a:gd name="T3" fmla="*/ 418 h 607"/>
                  <a:gd name="T4" fmla="*/ 1202 w 1202"/>
                  <a:gd name="T5" fmla="*/ 0 h 607"/>
                  <a:gd name="T6" fmla="*/ 589 w 1202"/>
                  <a:gd name="T7" fmla="*/ 607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2" h="607">
                    <a:moveTo>
                      <a:pt x="589" y="607"/>
                    </a:moveTo>
                    <a:lnTo>
                      <a:pt x="0" y="418"/>
                    </a:lnTo>
                    <a:lnTo>
                      <a:pt x="1202" y="0"/>
                    </a:lnTo>
                    <a:lnTo>
                      <a:pt x="589" y="607"/>
                    </a:lnTo>
                    <a:close/>
                  </a:path>
                </a:pathLst>
              </a:custGeom>
              <a:solidFill>
                <a:srgbClr val="3589C8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Freeform 22"/>
              <p:cNvSpPr/>
              <p:nvPr/>
            </p:nvSpPr>
            <p:spPr bwMode="auto">
              <a:xfrm>
                <a:off x="7880351" y="3560763"/>
                <a:ext cx="1247775" cy="1700213"/>
              </a:xfrm>
              <a:custGeom>
                <a:avLst/>
                <a:gdLst>
                  <a:gd name="T0" fmla="*/ 185 w 786"/>
                  <a:gd name="T1" fmla="*/ 1071 h 1071"/>
                  <a:gd name="T2" fmla="*/ 0 w 786"/>
                  <a:gd name="T3" fmla="*/ 607 h 1071"/>
                  <a:gd name="T4" fmla="*/ 613 w 786"/>
                  <a:gd name="T5" fmla="*/ 0 h 1071"/>
                  <a:gd name="T6" fmla="*/ 786 w 786"/>
                  <a:gd name="T7" fmla="*/ 451 h 1071"/>
                  <a:gd name="T8" fmla="*/ 185 w 786"/>
                  <a:gd name="T9" fmla="*/ 1071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6" h="1071">
                    <a:moveTo>
                      <a:pt x="185" y="1071"/>
                    </a:moveTo>
                    <a:lnTo>
                      <a:pt x="0" y="607"/>
                    </a:lnTo>
                    <a:lnTo>
                      <a:pt x="613" y="0"/>
                    </a:lnTo>
                    <a:lnTo>
                      <a:pt x="786" y="451"/>
                    </a:lnTo>
                    <a:lnTo>
                      <a:pt x="185" y="1071"/>
                    </a:lnTo>
                    <a:close/>
                  </a:path>
                </a:pathLst>
              </a:custGeom>
              <a:solidFill>
                <a:srgbClr val="5AB0F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Freeform 23"/>
              <p:cNvSpPr/>
              <p:nvPr/>
            </p:nvSpPr>
            <p:spPr bwMode="auto">
              <a:xfrm>
                <a:off x="5908676" y="4224338"/>
                <a:ext cx="1971675" cy="979488"/>
              </a:xfrm>
              <a:custGeom>
                <a:avLst/>
                <a:gdLst>
                  <a:gd name="T0" fmla="*/ 0 w 1242"/>
                  <a:gd name="T1" fmla="*/ 617 h 617"/>
                  <a:gd name="T2" fmla="*/ 653 w 1242"/>
                  <a:gd name="T3" fmla="*/ 0 h 617"/>
                  <a:gd name="T4" fmla="*/ 1242 w 1242"/>
                  <a:gd name="T5" fmla="*/ 189 h 617"/>
                  <a:gd name="T6" fmla="*/ 0 w 1242"/>
                  <a:gd name="T7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2" h="617">
                    <a:moveTo>
                      <a:pt x="0" y="617"/>
                    </a:moveTo>
                    <a:lnTo>
                      <a:pt x="653" y="0"/>
                    </a:lnTo>
                    <a:lnTo>
                      <a:pt x="1242" y="189"/>
                    </a:lnTo>
                    <a:lnTo>
                      <a:pt x="0" y="617"/>
                    </a:lnTo>
                    <a:close/>
                  </a:path>
                </a:pathLst>
              </a:custGeom>
              <a:solidFill>
                <a:srgbClr val="348BC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Freeform 24"/>
              <p:cNvSpPr/>
              <p:nvPr/>
            </p:nvSpPr>
            <p:spPr bwMode="auto">
              <a:xfrm>
                <a:off x="5908676" y="4524375"/>
                <a:ext cx="2265363" cy="1408113"/>
              </a:xfrm>
              <a:custGeom>
                <a:avLst/>
                <a:gdLst>
                  <a:gd name="T0" fmla="*/ 194 w 1427"/>
                  <a:gd name="T1" fmla="*/ 887 h 887"/>
                  <a:gd name="T2" fmla="*/ 0 w 1427"/>
                  <a:gd name="T3" fmla="*/ 428 h 887"/>
                  <a:gd name="T4" fmla="*/ 1242 w 1427"/>
                  <a:gd name="T5" fmla="*/ 0 h 887"/>
                  <a:gd name="T6" fmla="*/ 1427 w 1427"/>
                  <a:gd name="T7" fmla="*/ 464 h 887"/>
                  <a:gd name="T8" fmla="*/ 194 w 1427"/>
                  <a:gd name="T9" fmla="*/ 887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7" h="887">
                    <a:moveTo>
                      <a:pt x="194" y="887"/>
                    </a:moveTo>
                    <a:lnTo>
                      <a:pt x="0" y="428"/>
                    </a:lnTo>
                    <a:lnTo>
                      <a:pt x="1242" y="0"/>
                    </a:lnTo>
                    <a:lnTo>
                      <a:pt x="1427" y="464"/>
                    </a:lnTo>
                    <a:lnTo>
                      <a:pt x="194" y="887"/>
                    </a:lnTo>
                    <a:close/>
                  </a:path>
                </a:pathLst>
              </a:custGeom>
              <a:solidFill>
                <a:srgbClr val="348ED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45" name="椭圆 344"/>
            <p:cNvSpPr/>
            <p:nvPr/>
          </p:nvSpPr>
          <p:spPr>
            <a:xfrm rot="20482877">
              <a:off x="5936372" y="3849955"/>
              <a:ext cx="1194894" cy="57934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228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5" name="组合 354"/>
          <p:cNvGrpSpPr/>
          <p:nvPr/>
        </p:nvGrpSpPr>
        <p:grpSpPr>
          <a:xfrm>
            <a:off x="5674712" y="3964080"/>
            <a:ext cx="1418847" cy="856411"/>
            <a:chOff x="5598275" y="3210374"/>
            <a:chExt cx="1571088" cy="948303"/>
          </a:xfrm>
        </p:grpSpPr>
        <p:grpSp>
          <p:nvGrpSpPr>
            <p:cNvPr id="356" name="组合 355"/>
            <p:cNvGrpSpPr/>
            <p:nvPr/>
          </p:nvGrpSpPr>
          <p:grpSpPr>
            <a:xfrm>
              <a:off x="5598275" y="3210374"/>
              <a:ext cx="1571088" cy="948303"/>
              <a:chOff x="4424363" y="1830388"/>
              <a:chExt cx="4121151" cy="2563813"/>
            </a:xfrm>
          </p:grpSpPr>
          <p:sp>
            <p:nvSpPr>
              <p:cNvPr id="358" name="Freeform 25"/>
              <p:cNvSpPr/>
              <p:nvPr/>
            </p:nvSpPr>
            <p:spPr bwMode="auto">
              <a:xfrm>
                <a:off x="5480051" y="1830388"/>
                <a:ext cx="1844675" cy="874713"/>
              </a:xfrm>
              <a:custGeom>
                <a:avLst/>
                <a:gdLst>
                  <a:gd name="T0" fmla="*/ 1162 w 1162"/>
                  <a:gd name="T1" fmla="*/ 0 h 551"/>
                  <a:gd name="T2" fmla="*/ 532 w 1162"/>
                  <a:gd name="T3" fmla="*/ 551 h 551"/>
                  <a:gd name="T4" fmla="*/ 0 w 1162"/>
                  <a:gd name="T5" fmla="*/ 416 h 551"/>
                  <a:gd name="T6" fmla="*/ 1162 w 1162"/>
                  <a:gd name="T7" fmla="*/ 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2" h="551">
                    <a:moveTo>
                      <a:pt x="1162" y="0"/>
                    </a:moveTo>
                    <a:lnTo>
                      <a:pt x="532" y="551"/>
                    </a:lnTo>
                    <a:lnTo>
                      <a:pt x="0" y="416"/>
                    </a:lnTo>
                    <a:lnTo>
                      <a:pt x="1162" y="0"/>
                    </a:lnTo>
                    <a:close/>
                  </a:path>
                </a:pathLst>
              </a:custGeom>
              <a:solidFill>
                <a:srgbClr val="2EC37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Freeform 26"/>
              <p:cNvSpPr/>
              <p:nvPr/>
            </p:nvSpPr>
            <p:spPr bwMode="auto">
              <a:xfrm>
                <a:off x="4424363" y="2490788"/>
                <a:ext cx="1900238" cy="889000"/>
              </a:xfrm>
              <a:custGeom>
                <a:avLst/>
                <a:gdLst>
                  <a:gd name="T0" fmla="*/ 665 w 1197"/>
                  <a:gd name="T1" fmla="*/ 0 h 560"/>
                  <a:gd name="T2" fmla="*/ 1197 w 1197"/>
                  <a:gd name="T3" fmla="*/ 135 h 560"/>
                  <a:gd name="T4" fmla="*/ 0 w 1197"/>
                  <a:gd name="T5" fmla="*/ 560 h 560"/>
                  <a:gd name="T6" fmla="*/ 665 w 1197"/>
                  <a:gd name="T7" fmla="*/ 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7" h="560">
                    <a:moveTo>
                      <a:pt x="665" y="0"/>
                    </a:moveTo>
                    <a:lnTo>
                      <a:pt x="1197" y="135"/>
                    </a:lnTo>
                    <a:lnTo>
                      <a:pt x="0" y="560"/>
                    </a:lnTo>
                    <a:lnTo>
                      <a:pt x="665" y="0"/>
                    </a:lnTo>
                    <a:close/>
                  </a:path>
                </a:pathLst>
              </a:custGeom>
              <a:solidFill>
                <a:srgbClr val="2EC37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Freeform 27"/>
              <p:cNvSpPr/>
              <p:nvPr/>
            </p:nvSpPr>
            <p:spPr bwMode="auto">
              <a:xfrm>
                <a:off x="6324601" y="1830388"/>
                <a:ext cx="1935163" cy="874713"/>
              </a:xfrm>
              <a:custGeom>
                <a:avLst/>
                <a:gdLst>
                  <a:gd name="T0" fmla="*/ 1219 w 1219"/>
                  <a:gd name="T1" fmla="*/ 116 h 551"/>
                  <a:gd name="T2" fmla="*/ 0 w 1219"/>
                  <a:gd name="T3" fmla="*/ 551 h 551"/>
                  <a:gd name="T4" fmla="*/ 630 w 1219"/>
                  <a:gd name="T5" fmla="*/ 0 h 551"/>
                  <a:gd name="T6" fmla="*/ 1219 w 1219"/>
                  <a:gd name="T7" fmla="*/ 116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9" h="551">
                    <a:moveTo>
                      <a:pt x="1219" y="116"/>
                    </a:moveTo>
                    <a:lnTo>
                      <a:pt x="0" y="551"/>
                    </a:lnTo>
                    <a:lnTo>
                      <a:pt x="630" y="0"/>
                    </a:lnTo>
                    <a:lnTo>
                      <a:pt x="1219" y="116"/>
                    </a:lnTo>
                    <a:close/>
                  </a:path>
                </a:pathLst>
              </a:custGeom>
              <a:solidFill>
                <a:srgbClr val="2EC37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Freeform 28"/>
              <p:cNvSpPr/>
              <p:nvPr/>
            </p:nvSpPr>
            <p:spPr bwMode="auto">
              <a:xfrm>
                <a:off x="4424363" y="2705100"/>
                <a:ext cx="1900238" cy="938213"/>
              </a:xfrm>
              <a:custGeom>
                <a:avLst/>
                <a:gdLst>
                  <a:gd name="T0" fmla="*/ 0 w 1197"/>
                  <a:gd name="T1" fmla="*/ 425 h 591"/>
                  <a:gd name="T2" fmla="*/ 1197 w 1197"/>
                  <a:gd name="T3" fmla="*/ 0 h 591"/>
                  <a:gd name="T4" fmla="*/ 521 w 1197"/>
                  <a:gd name="T5" fmla="*/ 591 h 591"/>
                  <a:gd name="T6" fmla="*/ 0 w 1197"/>
                  <a:gd name="T7" fmla="*/ 425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7" h="591">
                    <a:moveTo>
                      <a:pt x="0" y="425"/>
                    </a:moveTo>
                    <a:lnTo>
                      <a:pt x="1197" y="0"/>
                    </a:lnTo>
                    <a:lnTo>
                      <a:pt x="521" y="591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2EC37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Freeform 29"/>
              <p:cNvSpPr/>
              <p:nvPr/>
            </p:nvSpPr>
            <p:spPr bwMode="auto">
              <a:xfrm>
                <a:off x="4424363" y="3379788"/>
                <a:ext cx="1141413" cy="1014413"/>
              </a:xfrm>
              <a:custGeom>
                <a:avLst/>
                <a:gdLst>
                  <a:gd name="T0" fmla="*/ 194 w 719"/>
                  <a:gd name="T1" fmla="*/ 454 h 639"/>
                  <a:gd name="T2" fmla="*/ 0 w 719"/>
                  <a:gd name="T3" fmla="*/ 0 h 639"/>
                  <a:gd name="T4" fmla="*/ 521 w 719"/>
                  <a:gd name="T5" fmla="*/ 166 h 639"/>
                  <a:gd name="T6" fmla="*/ 719 w 719"/>
                  <a:gd name="T7" fmla="*/ 639 h 639"/>
                  <a:gd name="T8" fmla="*/ 194 w 719"/>
                  <a:gd name="T9" fmla="*/ 454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9" h="639">
                    <a:moveTo>
                      <a:pt x="194" y="454"/>
                    </a:moveTo>
                    <a:lnTo>
                      <a:pt x="0" y="0"/>
                    </a:lnTo>
                    <a:lnTo>
                      <a:pt x="521" y="166"/>
                    </a:lnTo>
                    <a:lnTo>
                      <a:pt x="719" y="639"/>
                    </a:lnTo>
                    <a:lnTo>
                      <a:pt x="194" y="454"/>
                    </a:lnTo>
                    <a:close/>
                  </a:path>
                </a:pathLst>
              </a:custGeom>
              <a:solidFill>
                <a:srgbClr val="27A560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Freeform 30"/>
              <p:cNvSpPr/>
              <p:nvPr/>
            </p:nvSpPr>
            <p:spPr bwMode="auto">
              <a:xfrm>
                <a:off x="6324601" y="2014538"/>
                <a:ext cx="1935163" cy="919163"/>
              </a:xfrm>
              <a:custGeom>
                <a:avLst/>
                <a:gdLst>
                  <a:gd name="T0" fmla="*/ 582 w 1219"/>
                  <a:gd name="T1" fmla="*/ 579 h 579"/>
                  <a:gd name="T2" fmla="*/ 0 w 1219"/>
                  <a:gd name="T3" fmla="*/ 435 h 579"/>
                  <a:gd name="T4" fmla="*/ 1219 w 1219"/>
                  <a:gd name="T5" fmla="*/ 0 h 579"/>
                  <a:gd name="T6" fmla="*/ 582 w 1219"/>
                  <a:gd name="T7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9" h="579">
                    <a:moveTo>
                      <a:pt x="582" y="579"/>
                    </a:moveTo>
                    <a:lnTo>
                      <a:pt x="0" y="435"/>
                    </a:lnTo>
                    <a:lnTo>
                      <a:pt x="1219" y="0"/>
                    </a:lnTo>
                    <a:lnTo>
                      <a:pt x="582" y="579"/>
                    </a:lnTo>
                    <a:close/>
                  </a:path>
                </a:pathLst>
              </a:custGeom>
              <a:solidFill>
                <a:srgbClr val="2EC37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Freeform 31"/>
              <p:cNvSpPr/>
              <p:nvPr/>
            </p:nvSpPr>
            <p:spPr bwMode="auto">
              <a:xfrm>
                <a:off x="7248526" y="2014538"/>
                <a:ext cx="1296988" cy="1684338"/>
              </a:xfrm>
              <a:custGeom>
                <a:avLst/>
                <a:gdLst>
                  <a:gd name="T0" fmla="*/ 192 w 817"/>
                  <a:gd name="T1" fmla="*/ 1061 h 1061"/>
                  <a:gd name="T2" fmla="*/ 0 w 817"/>
                  <a:gd name="T3" fmla="*/ 579 h 1061"/>
                  <a:gd name="T4" fmla="*/ 637 w 817"/>
                  <a:gd name="T5" fmla="*/ 0 h 1061"/>
                  <a:gd name="T6" fmla="*/ 817 w 817"/>
                  <a:gd name="T7" fmla="*/ 468 h 1061"/>
                  <a:gd name="T8" fmla="*/ 192 w 817"/>
                  <a:gd name="T9" fmla="*/ 1061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7" h="1061">
                    <a:moveTo>
                      <a:pt x="192" y="1061"/>
                    </a:moveTo>
                    <a:lnTo>
                      <a:pt x="0" y="579"/>
                    </a:lnTo>
                    <a:lnTo>
                      <a:pt x="637" y="0"/>
                    </a:lnTo>
                    <a:lnTo>
                      <a:pt x="817" y="468"/>
                    </a:lnTo>
                    <a:lnTo>
                      <a:pt x="192" y="1061"/>
                    </a:lnTo>
                    <a:close/>
                  </a:path>
                </a:pathLst>
              </a:custGeom>
              <a:solidFill>
                <a:srgbClr val="5DDA8D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Freeform 32"/>
              <p:cNvSpPr/>
              <p:nvPr/>
            </p:nvSpPr>
            <p:spPr bwMode="auto">
              <a:xfrm>
                <a:off x="5251451" y="2705100"/>
                <a:ext cx="1997075" cy="938213"/>
              </a:xfrm>
              <a:custGeom>
                <a:avLst/>
                <a:gdLst>
                  <a:gd name="T0" fmla="*/ 0 w 1258"/>
                  <a:gd name="T1" fmla="*/ 591 h 591"/>
                  <a:gd name="T2" fmla="*/ 676 w 1258"/>
                  <a:gd name="T3" fmla="*/ 0 h 591"/>
                  <a:gd name="T4" fmla="*/ 1258 w 1258"/>
                  <a:gd name="T5" fmla="*/ 144 h 591"/>
                  <a:gd name="T6" fmla="*/ 0 w 1258"/>
                  <a:gd name="T7" fmla="*/ 59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8" h="591">
                    <a:moveTo>
                      <a:pt x="0" y="591"/>
                    </a:moveTo>
                    <a:lnTo>
                      <a:pt x="676" y="0"/>
                    </a:lnTo>
                    <a:lnTo>
                      <a:pt x="1258" y="144"/>
                    </a:lnTo>
                    <a:lnTo>
                      <a:pt x="0" y="591"/>
                    </a:lnTo>
                    <a:close/>
                  </a:path>
                </a:pathLst>
              </a:custGeom>
              <a:solidFill>
                <a:srgbClr val="2EC37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Freeform 33"/>
              <p:cNvSpPr/>
              <p:nvPr/>
            </p:nvSpPr>
            <p:spPr bwMode="auto">
              <a:xfrm>
                <a:off x="5251451" y="2933700"/>
                <a:ext cx="2301875" cy="1460500"/>
              </a:xfrm>
              <a:custGeom>
                <a:avLst/>
                <a:gdLst>
                  <a:gd name="T0" fmla="*/ 198 w 1450"/>
                  <a:gd name="T1" fmla="*/ 920 h 920"/>
                  <a:gd name="T2" fmla="*/ 0 w 1450"/>
                  <a:gd name="T3" fmla="*/ 447 h 920"/>
                  <a:gd name="T4" fmla="*/ 1258 w 1450"/>
                  <a:gd name="T5" fmla="*/ 0 h 920"/>
                  <a:gd name="T6" fmla="*/ 1450 w 1450"/>
                  <a:gd name="T7" fmla="*/ 482 h 920"/>
                  <a:gd name="T8" fmla="*/ 198 w 1450"/>
                  <a:gd name="T9" fmla="*/ 920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0" h="920">
                    <a:moveTo>
                      <a:pt x="198" y="920"/>
                    </a:moveTo>
                    <a:lnTo>
                      <a:pt x="0" y="447"/>
                    </a:lnTo>
                    <a:lnTo>
                      <a:pt x="1258" y="0"/>
                    </a:lnTo>
                    <a:lnTo>
                      <a:pt x="1450" y="482"/>
                    </a:lnTo>
                    <a:lnTo>
                      <a:pt x="198" y="920"/>
                    </a:lnTo>
                    <a:close/>
                  </a:path>
                </a:pathLst>
              </a:custGeom>
              <a:solidFill>
                <a:srgbClr val="2EC37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57" name="椭圆 356"/>
            <p:cNvSpPr/>
            <p:nvPr/>
          </p:nvSpPr>
          <p:spPr>
            <a:xfrm rot="20330640">
              <a:off x="5738887" y="3301357"/>
              <a:ext cx="1194894" cy="57934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228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7" name="组合 366"/>
          <p:cNvGrpSpPr/>
          <p:nvPr/>
        </p:nvGrpSpPr>
        <p:grpSpPr>
          <a:xfrm>
            <a:off x="5561123" y="3744685"/>
            <a:ext cx="1437977" cy="836260"/>
            <a:chOff x="5198845" y="2434571"/>
            <a:chExt cx="1592270" cy="925990"/>
          </a:xfrm>
        </p:grpSpPr>
        <p:grpSp>
          <p:nvGrpSpPr>
            <p:cNvPr id="368" name="组合 367"/>
            <p:cNvGrpSpPr/>
            <p:nvPr/>
          </p:nvGrpSpPr>
          <p:grpSpPr>
            <a:xfrm>
              <a:off x="5198845" y="2434571"/>
              <a:ext cx="1592270" cy="925990"/>
              <a:chOff x="3816351" y="433388"/>
              <a:chExt cx="4176713" cy="2503487"/>
            </a:xfrm>
          </p:grpSpPr>
          <p:sp>
            <p:nvSpPr>
              <p:cNvPr id="370" name="Freeform 37"/>
              <p:cNvSpPr/>
              <p:nvPr/>
            </p:nvSpPr>
            <p:spPr bwMode="auto">
              <a:xfrm>
                <a:off x="3816351" y="1266825"/>
                <a:ext cx="1927225" cy="896938"/>
              </a:xfrm>
              <a:custGeom>
                <a:avLst/>
                <a:gdLst>
                  <a:gd name="T0" fmla="*/ 0 w 1214"/>
                  <a:gd name="T1" fmla="*/ 442 h 565"/>
                  <a:gd name="T2" fmla="*/ 1214 w 1214"/>
                  <a:gd name="T3" fmla="*/ 0 h 565"/>
                  <a:gd name="T4" fmla="*/ 511 w 1214"/>
                  <a:gd name="T5" fmla="*/ 565 h 565"/>
                  <a:gd name="T6" fmla="*/ 0 w 1214"/>
                  <a:gd name="T7" fmla="*/ 442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4" h="565">
                    <a:moveTo>
                      <a:pt x="0" y="442"/>
                    </a:moveTo>
                    <a:lnTo>
                      <a:pt x="1214" y="0"/>
                    </a:lnTo>
                    <a:lnTo>
                      <a:pt x="511" y="565"/>
                    </a:lnTo>
                    <a:lnTo>
                      <a:pt x="0" y="442"/>
                    </a:lnTo>
                    <a:close/>
                  </a:path>
                </a:pathLst>
              </a:custGeom>
              <a:solidFill>
                <a:srgbClr val="9259AD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Freeform 39"/>
              <p:cNvSpPr/>
              <p:nvPr/>
            </p:nvSpPr>
            <p:spPr bwMode="auto">
              <a:xfrm>
                <a:off x="5743576" y="554038"/>
                <a:ext cx="1955800" cy="877888"/>
              </a:xfrm>
              <a:custGeom>
                <a:avLst/>
                <a:gdLst>
                  <a:gd name="T0" fmla="*/ 572 w 1232"/>
                  <a:gd name="T1" fmla="*/ 553 h 553"/>
                  <a:gd name="T2" fmla="*/ 0 w 1232"/>
                  <a:gd name="T3" fmla="*/ 449 h 553"/>
                  <a:gd name="T4" fmla="*/ 1232 w 1232"/>
                  <a:gd name="T5" fmla="*/ 0 h 553"/>
                  <a:gd name="T6" fmla="*/ 572 w 1232"/>
                  <a:gd name="T7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2" h="553">
                    <a:moveTo>
                      <a:pt x="572" y="553"/>
                    </a:moveTo>
                    <a:lnTo>
                      <a:pt x="0" y="449"/>
                    </a:lnTo>
                    <a:lnTo>
                      <a:pt x="1232" y="0"/>
                    </a:lnTo>
                    <a:lnTo>
                      <a:pt x="572" y="553"/>
                    </a:lnTo>
                    <a:close/>
                  </a:path>
                </a:pathLst>
              </a:custGeom>
              <a:solidFill>
                <a:srgbClr val="9259AD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Freeform 41"/>
              <p:cNvSpPr/>
              <p:nvPr/>
            </p:nvSpPr>
            <p:spPr bwMode="auto">
              <a:xfrm>
                <a:off x="4627563" y="1266825"/>
                <a:ext cx="2024063" cy="896938"/>
              </a:xfrm>
              <a:custGeom>
                <a:avLst/>
                <a:gdLst>
                  <a:gd name="T0" fmla="*/ 0 w 1275"/>
                  <a:gd name="T1" fmla="*/ 565 h 565"/>
                  <a:gd name="T2" fmla="*/ 703 w 1275"/>
                  <a:gd name="T3" fmla="*/ 0 h 565"/>
                  <a:gd name="T4" fmla="*/ 1275 w 1275"/>
                  <a:gd name="T5" fmla="*/ 104 h 565"/>
                  <a:gd name="T6" fmla="*/ 0 w 1275"/>
                  <a:gd name="T7" fmla="*/ 565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5" h="565">
                    <a:moveTo>
                      <a:pt x="0" y="565"/>
                    </a:moveTo>
                    <a:lnTo>
                      <a:pt x="703" y="0"/>
                    </a:lnTo>
                    <a:lnTo>
                      <a:pt x="1275" y="104"/>
                    </a:lnTo>
                    <a:lnTo>
                      <a:pt x="0" y="565"/>
                    </a:lnTo>
                    <a:close/>
                  </a:path>
                </a:pathLst>
              </a:custGeom>
              <a:solidFill>
                <a:srgbClr val="9259AD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373" name="组合 372"/>
              <p:cNvGrpSpPr/>
              <p:nvPr/>
            </p:nvGrpSpPr>
            <p:grpSpPr>
              <a:xfrm>
                <a:off x="3816351" y="433388"/>
                <a:ext cx="4176713" cy="2503487"/>
                <a:chOff x="3816351" y="433388"/>
                <a:chExt cx="4176713" cy="2503487"/>
              </a:xfrm>
            </p:grpSpPr>
            <p:sp>
              <p:nvSpPr>
                <p:cNvPr id="374" name="Freeform 34"/>
                <p:cNvSpPr/>
                <p:nvPr/>
              </p:nvSpPr>
              <p:spPr bwMode="auto">
                <a:xfrm>
                  <a:off x="4908551" y="433388"/>
                  <a:ext cx="1866900" cy="833438"/>
                </a:xfrm>
                <a:custGeom>
                  <a:avLst/>
                  <a:gdLst>
                    <a:gd name="T0" fmla="*/ 1176 w 1176"/>
                    <a:gd name="T1" fmla="*/ 0 h 525"/>
                    <a:gd name="T2" fmla="*/ 526 w 1176"/>
                    <a:gd name="T3" fmla="*/ 525 h 525"/>
                    <a:gd name="T4" fmla="*/ 0 w 1176"/>
                    <a:gd name="T5" fmla="*/ 431 h 525"/>
                    <a:gd name="T6" fmla="*/ 1176 w 1176"/>
                    <a:gd name="T7" fmla="*/ 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76" h="525">
                      <a:moveTo>
                        <a:pt x="1176" y="0"/>
                      </a:moveTo>
                      <a:lnTo>
                        <a:pt x="526" y="525"/>
                      </a:lnTo>
                      <a:lnTo>
                        <a:pt x="0" y="431"/>
                      </a:lnTo>
                      <a:lnTo>
                        <a:pt x="1176" y="0"/>
                      </a:lnTo>
                      <a:close/>
                    </a:path>
                  </a:pathLst>
                </a:custGeom>
                <a:solidFill>
                  <a:srgbClr val="9259AD"/>
                </a:solidFill>
                <a:ln w="6350" cap="flat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5" name="Freeform 35"/>
                <p:cNvSpPr/>
                <p:nvPr/>
              </p:nvSpPr>
              <p:spPr bwMode="auto">
                <a:xfrm>
                  <a:off x="3816351" y="1117600"/>
                  <a:ext cx="1927225" cy="850900"/>
                </a:xfrm>
                <a:custGeom>
                  <a:avLst/>
                  <a:gdLst>
                    <a:gd name="T0" fmla="*/ 688 w 1214"/>
                    <a:gd name="T1" fmla="*/ 0 h 536"/>
                    <a:gd name="T2" fmla="*/ 1214 w 1214"/>
                    <a:gd name="T3" fmla="*/ 94 h 536"/>
                    <a:gd name="T4" fmla="*/ 0 w 1214"/>
                    <a:gd name="T5" fmla="*/ 536 h 536"/>
                    <a:gd name="T6" fmla="*/ 688 w 1214"/>
                    <a:gd name="T7" fmla="*/ 0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14" h="536">
                      <a:moveTo>
                        <a:pt x="688" y="0"/>
                      </a:moveTo>
                      <a:lnTo>
                        <a:pt x="1214" y="94"/>
                      </a:lnTo>
                      <a:lnTo>
                        <a:pt x="0" y="536"/>
                      </a:lnTo>
                      <a:lnTo>
                        <a:pt x="688" y="0"/>
                      </a:lnTo>
                      <a:close/>
                    </a:path>
                  </a:pathLst>
                </a:custGeom>
                <a:solidFill>
                  <a:srgbClr val="9259AD"/>
                </a:solidFill>
                <a:ln w="6350" cap="flat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6" name="Freeform 36"/>
                <p:cNvSpPr/>
                <p:nvPr/>
              </p:nvSpPr>
              <p:spPr bwMode="auto">
                <a:xfrm>
                  <a:off x="5743576" y="433388"/>
                  <a:ext cx="1955800" cy="833438"/>
                </a:xfrm>
                <a:custGeom>
                  <a:avLst/>
                  <a:gdLst>
                    <a:gd name="T0" fmla="*/ 1232 w 1232"/>
                    <a:gd name="T1" fmla="*/ 76 h 525"/>
                    <a:gd name="T2" fmla="*/ 0 w 1232"/>
                    <a:gd name="T3" fmla="*/ 525 h 525"/>
                    <a:gd name="T4" fmla="*/ 650 w 1232"/>
                    <a:gd name="T5" fmla="*/ 0 h 525"/>
                    <a:gd name="T6" fmla="*/ 1232 w 1232"/>
                    <a:gd name="T7" fmla="*/ 76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2" h="525">
                      <a:moveTo>
                        <a:pt x="1232" y="76"/>
                      </a:moveTo>
                      <a:lnTo>
                        <a:pt x="0" y="525"/>
                      </a:lnTo>
                      <a:lnTo>
                        <a:pt x="650" y="0"/>
                      </a:lnTo>
                      <a:lnTo>
                        <a:pt x="1232" y="76"/>
                      </a:lnTo>
                      <a:close/>
                    </a:path>
                  </a:pathLst>
                </a:custGeom>
                <a:solidFill>
                  <a:srgbClr val="9259AD"/>
                </a:solidFill>
                <a:ln w="6350" cap="flat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7" name="Freeform 38"/>
                <p:cNvSpPr/>
                <p:nvPr/>
              </p:nvSpPr>
              <p:spPr bwMode="auto">
                <a:xfrm>
                  <a:off x="3816351" y="1968500"/>
                  <a:ext cx="1138238" cy="968375"/>
                </a:xfrm>
                <a:custGeom>
                  <a:avLst/>
                  <a:gdLst>
                    <a:gd name="T0" fmla="*/ 201 w 717"/>
                    <a:gd name="T1" fmla="*/ 466 h 610"/>
                    <a:gd name="T2" fmla="*/ 0 w 717"/>
                    <a:gd name="T3" fmla="*/ 0 h 610"/>
                    <a:gd name="T4" fmla="*/ 511 w 717"/>
                    <a:gd name="T5" fmla="*/ 123 h 610"/>
                    <a:gd name="T6" fmla="*/ 717 w 717"/>
                    <a:gd name="T7" fmla="*/ 610 h 610"/>
                    <a:gd name="T8" fmla="*/ 201 w 717"/>
                    <a:gd name="T9" fmla="*/ 466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7" h="610">
                      <a:moveTo>
                        <a:pt x="201" y="466"/>
                      </a:moveTo>
                      <a:lnTo>
                        <a:pt x="0" y="0"/>
                      </a:lnTo>
                      <a:lnTo>
                        <a:pt x="511" y="123"/>
                      </a:lnTo>
                      <a:lnTo>
                        <a:pt x="717" y="610"/>
                      </a:lnTo>
                      <a:lnTo>
                        <a:pt x="201" y="466"/>
                      </a:lnTo>
                      <a:close/>
                    </a:path>
                  </a:pathLst>
                </a:custGeom>
                <a:solidFill>
                  <a:srgbClr val="8544A4"/>
                </a:solidFill>
                <a:ln w="6350" cap="flat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8" name="Freeform 40"/>
                <p:cNvSpPr/>
                <p:nvPr/>
              </p:nvSpPr>
              <p:spPr bwMode="auto">
                <a:xfrm>
                  <a:off x="6651626" y="554038"/>
                  <a:ext cx="1341438" cy="1666875"/>
                </a:xfrm>
                <a:custGeom>
                  <a:avLst/>
                  <a:gdLst>
                    <a:gd name="T0" fmla="*/ 199 w 845"/>
                    <a:gd name="T1" fmla="*/ 1050 h 1050"/>
                    <a:gd name="T2" fmla="*/ 0 w 845"/>
                    <a:gd name="T3" fmla="*/ 553 h 1050"/>
                    <a:gd name="T4" fmla="*/ 660 w 845"/>
                    <a:gd name="T5" fmla="*/ 0 h 1050"/>
                    <a:gd name="T6" fmla="*/ 845 w 845"/>
                    <a:gd name="T7" fmla="*/ 482 h 1050"/>
                    <a:gd name="T8" fmla="*/ 199 w 845"/>
                    <a:gd name="T9" fmla="*/ 1050 h 10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5" h="1050">
                      <a:moveTo>
                        <a:pt x="199" y="1050"/>
                      </a:moveTo>
                      <a:lnTo>
                        <a:pt x="0" y="553"/>
                      </a:lnTo>
                      <a:lnTo>
                        <a:pt x="660" y="0"/>
                      </a:lnTo>
                      <a:lnTo>
                        <a:pt x="845" y="482"/>
                      </a:lnTo>
                      <a:lnTo>
                        <a:pt x="199" y="1050"/>
                      </a:lnTo>
                      <a:close/>
                    </a:path>
                  </a:pathLst>
                </a:custGeom>
                <a:solidFill>
                  <a:srgbClr val="CA98DF"/>
                </a:solidFill>
                <a:ln w="6350" cap="flat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9" name="Freeform 42"/>
                <p:cNvSpPr/>
                <p:nvPr/>
              </p:nvSpPr>
              <p:spPr bwMode="auto">
                <a:xfrm>
                  <a:off x="4627563" y="1431925"/>
                  <a:ext cx="2339975" cy="1504950"/>
                </a:xfrm>
                <a:custGeom>
                  <a:avLst/>
                  <a:gdLst>
                    <a:gd name="T0" fmla="*/ 206 w 1474"/>
                    <a:gd name="T1" fmla="*/ 948 h 948"/>
                    <a:gd name="T2" fmla="*/ 0 w 1474"/>
                    <a:gd name="T3" fmla="*/ 461 h 948"/>
                    <a:gd name="T4" fmla="*/ 1275 w 1474"/>
                    <a:gd name="T5" fmla="*/ 0 h 948"/>
                    <a:gd name="T6" fmla="*/ 1474 w 1474"/>
                    <a:gd name="T7" fmla="*/ 497 h 948"/>
                    <a:gd name="T8" fmla="*/ 206 w 1474"/>
                    <a:gd name="T9" fmla="*/ 948 h 9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74" h="948">
                      <a:moveTo>
                        <a:pt x="206" y="948"/>
                      </a:moveTo>
                      <a:lnTo>
                        <a:pt x="0" y="461"/>
                      </a:lnTo>
                      <a:lnTo>
                        <a:pt x="1275" y="0"/>
                      </a:lnTo>
                      <a:lnTo>
                        <a:pt x="1474" y="497"/>
                      </a:lnTo>
                      <a:lnTo>
                        <a:pt x="206" y="948"/>
                      </a:lnTo>
                      <a:close/>
                    </a:path>
                  </a:pathLst>
                </a:custGeom>
                <a:solidFill>
                  <a:srgbClr val="9259AD"/>
                </a:solidFill>
                <a:ln w="6350" cap="flat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69" name="椭圆 368"/>
            <p:cNvSpPr/>
            <p:nvPr/>
          </p:nvSpPr>
          <p:spPr>
            <a:xfrm rot="20250015">
              <a:off x="5374366" y="2493479"/>
              <a:ext cx="1194894" cy="57934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228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0" name="组合 379"/>
          <p:cNvGrpSpPr/>
          <p:nvPr/>
        </p:nvGrpSpPr>
        <p:grpSpPr>
          <a:xfrm>
            <a:off x="5465101" y="3528610"/>
            <a:ext cx="1456013" cy="817700"/>
            <a:chOff x="5140142" y="2186911"/>
            <a:chExt cx="1612241" cy="905439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140142" y="2186911"/>
              <a:ext cx="1612241" cy="905439"/>
              <a:chOff x="3222626" y="-936625"/>
              <a:chExt cx="4229100" cy="2447926"/>
            </a:xfrm>
          </p:grpSpPr>
          <p:sp>
            <p:nvSpPr>
              <p:cNvPr id="383" name="Freeform 43"/>
              <p:cNvSpPr/>
              <p:nvPr/>
            </p:nvSpPr>
            <p:spPr bwMode="auto">
              <a:xfrm>
                <a:off x="4352926" y="-936625"/>
                <a:ext cx="1885950" cy="795338"/>
              </a:xfrm>
              <a:custGeom>
                <a:avLst/>
                <a:gdLst>
                  <a:gd name="T0" fmla="*/ 1188 w 1188"/>
                  <a:gd name="T1" fmla="*/ 0 h 501"/>
                  <a:gd name="T2" fmla="*/ 513 w 1188"/>
                  <a:gd name="T3" fmla="*/ 501 h 501"/>
                  <a:gd name="T4" fmla="*/ 0 w 1188"/>
                  <a:gd name="T5" fmla="*/ 442 h 501"/>
                  <a:gd name="T6" fmla="*/ 1188 w 1188"/>
                  <a:gd name="T7" fmla="*/ 0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8" h="501">
                    <a:moveTo>
                      <a:pt x="1188" y="0"/>
                    </a:moveTo>
                    <a:lnTo>
                      <a:pt x="513" y="501"/>
                    </a:lnTo>
                    <a:lnTo>
                      <a:pt x="0" y="442"/>
                    </a:lnTo>
                    <a:lnTo>
                      <a:pt x="1188" y="0"/>
                    </a:lnTo>
                    <a:close/>
                  </a:path>
                </a:pathLst>
              </a:custGeom>
              <a:solidFill>
                <a:srgbClr val="FF5395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Freeform 44"/>
              <p:cNvSpPr/>
              <p:nvPr/>
            </p:nvSpPr>
            <p:spPr bwMode="auto">
              <a:xfrm>
                <a:off x="3222626" y="-234950"/>
                <a:ext cx="1944688" cy="814388"/>
              </a:xfrm>
              <a:custGeom>
                <a:avLst/>
                <a:gdLst>
                  <a:gd name="T0" fmla="*/ 712 w 1225"/>
                  <a:gd name="T1" fmla="*/ 0 h 513"/>
                  <a:gd name="T2" fmla="*/ 1225 w 1225"/>
                  <a:gd name="T3" fmla="*/ 59 h 513"/>
                  <a:gd name="T4" fmla="*/ 0 w 1225"/>
                  <a:gd name="T5" fmla="*/ 513 h 513"/>
                  <a:gd name="T6" fmla="*/ 712 w 1225"/>
                  <a:gd name="T7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5" h="513">
                    <a:moveTo>
                      <a:pt x="712" y="0"/>
                    </a:moveTo>
                    <a:lnTo>
                      <a:pt x="1225" y="59"/>
                    </a:lnTo>
                    <a:lnTo>
                      <a:pt x="0" y="513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FF3F88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Freeform 45"/>
              <p:cNvSpPr/>
              <p:nvPr/>
            </p:nvSpPr>
            <p:spPr bwMode="auto">
              <a:xfrm>
                <a:off x="5167313" y="-936625"/>
                <a:ext cx="1984375" cy="795338"/>
              </a:xfrm>
              <a:custGeom>
                <a:avLst/>
                <a:gdLst>
                  <a:gd name="T0" fmla="*/ 1250 w 1250"/>
                  <a:gd name="T1" fmla="*/ 36 h 501"/>
                  <a:gd name="T2" fmla="*/ 0 w 1250"/>
                  <a:gd name="T3" fmla="*/ 501 h 501"/>
                  <a:gd name="T4" fmla="*/ 675 w 1250"/>
                  <a:gd name="T5" fmla="*/ 0 h 501"/>
                  <a:gd name="T6" fmla="*/ 1250 w 1250"/>
                  <a:gd name="T7" fmla="*/ 36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0" h="501">
                    <a:moveTo>
                      <a:pt x="1250" y="36"/>
                    </a:moveTo>
                    <a:lnTo>
                      <a:pt x="0" y="501"/>
                    </a:lnTo>
                    <a:lnTo>
                      <a:pt x="675" y="0"/>
                    </a:lnTo>
                    <a:lnTo>
                      <a:pt x="1250" y="36"/>
                    </a:lnTo>
                    <a:close/>
                  </a:path>
                </a:pathLst>
              </a:custGeom>
              <a:solidFill>
                <a:srgbClr val="FF4F92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Freeform 46"/>
              <p:cNvSpPr/>
              <p:nvPr/>
            </p:nvSpPr>
            <p:spPr bwMode="auto">
              <a:xfrm>
                <a:off x="3222626" y="-141288"/>
                <a:ext cx="1944688" cy="857250"/>
              </a:xfrm>
              <a:custGeom>
                <a:avLst/>
                <a:gdLst>
                  <a:gd name="T0" fmla="*/ 0 w 1225"/>
                  <a:gd name="T1" fmla="*/ 454 h 540"/>
                  <a:gd name="T2" fmla="*/ 1225 w 1225"/>
                  <a:gd name="T3" fmla="*/ 0 h 540"/>
                  <a:gd name="T4" fmla="*/ 501 w 1225"/>
                  <a:gd name="T5" fmla="*/ 540 h 540"/>
                  <a:gd name="T6" fmla="*/ 0 w 1225"/>
                  <a:gd name="T7" fmla="*/ 454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5" h="540">
                    <a:moveTo>
                      <a:pt x="0" y="454"/>
                    </a:moveTo>
                    <a:lnTo>
                      <a:pt x="1225" y="0"/>
                    </a:lnTo>
                    <a:lnTo>
                      <a:pt x="501" y="540"/>
                    </a:lnTo>
                    <a:lnTo>
                      <a:pt x="0" y="454"/>
                    </a:lnTo>
                    <a:close/>
                  </a:path>
                </a:pathLst>
              </a:custGeom>
              <a:solidFill>
                <a:srgbClr val="FF4F92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47"/>
              <p:cNvSpPr/>
              <p:nvPr/>
            </p:nvSpPr>
            <p:spPr bwMode="auto">
              <a:xfrm>
                <a:off x="3222626" y="579438"/>
                <a:ext cx="1130300" cy="931863"/>
              </a:xfrm>
              <a:custGeom>
                <a:avLst/>
                <a:gdLst>
                  <a:gd name="T0" fmla="*/ 206 w 712"/>
                  <a:gd name="T1" fmla="*/ 480 h 587"/>
                  <a:gd name="T2" fmla="*/ 0 w 712"/>
                  <a:gd name="T3" fmla="*/ 0 h 587"/>
                  <a:gd name="T4" fmla="*/ 501 w 712"/>
                  <a:gd name="T5" fmla="*/ 86 h 587"/>
                  <a:gd name="T6" fmla="*/ 712 w 712"/>
                  <a:gd name="T7" fmla="*/ 587 h 587"/>
                  <a:gd name="T8" fmla="*/ 206 w 712"/>
                  <a:gd name="T9" fmla="*/ 48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2" h="587">
                    <a:moveTo>
                      <a:pt x="206" y="480"/>
                    </a:moveTo>
                    <a:lnTo>
                      <a:pt x="0" y="0"/>
                    </a:lnTo>
                    <a:lnTo>
                      <a:pt x="501" y="86"/>
                    </a:lnTo>
                    <a:lnTo>
                      <a:pt x="712" y="587"/>
                    </a:lnTo>
                    <a:lnTo>
                      <a:pt x="206" y="480"/>
                    </a:lnTo>
                    <a:close/>
                  </a:path>
                </a:pathLst>
              </a:custGeom>
              <a:solidFill>
                <a:srgbClr val="FF65A0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Freeform 48"/>
              <p:cNvSpPr/>
              <p:nvPr/>
            </p:nvSpPr>
            <p:spPr bwMode="auto">
              <a:xfrm>
                <a:off x="5167313" y="-879475"/>
                <a:ext cx="1984375" cy="836613"/>
              </a:xfrm>
              <a:custGeom>
                <a:avLst/>
                <a:gdLst>
                  <a:gd name="T0" fmla="*/ 566 w 1250"/>
                  <a:gd name="T1" fmla="*/ 527 h 527"/>
                  <a:gd name="T2" fmla="*/ 0 w 1250"/>
                  <a:gd name="T3" fmla="*/ 465 h 527"/>
                  <a:gd name="T4" fmla="*/ 1250 w 1250"/>
                  <a:gd name="T5" fmla="*/ 0 h 527"/>
                  <a:gd name="T6" fmla="*/ 566 w 1250"/>
                  <a:gd name="T7" fmla="*/ 52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0" h="527">
                    <a:moveTo>
                      <a:pt x="566" y="527"/>
                    </a:moveTo>
                    <a:lnTo>
                      <a:pt x="0" y="465"/>
                    </a:lnTo>
                    <a:lnTo>
                      <a:pt x="1250" y="0"/>
                    </a:lnTo>
                    <a:lnTo>
                      <a:pt x="566" y="527"/>
                    </a:lnTo>
                    <a:close/>
                  </a:path>
                </a:pathLst>
              </a:custGeom>
              <a:solidFill>
                <a:srgbClr val="FF6DA5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Freeform 49"/>
              <p:cNvSpPr/>
              <p:nvPr/>
            </p:nvSpPr>
            <p:spPr bwMode="auto">
              <a:xfrm>
                <a:off x="6065838" y="-879475"/>
                <a:ext cx="1385888" cy="1647825"/>
              </a:xfrm>
              <a:custGeom>
                <a:avLst/>
                <a:gdLst>
                  <a:gd name="T0" fmla="*/ 204 w 873"/>
                  <a:gd name="T1" fmla="*/ 1038 h 1038"/>
                  <a:gd name="T2" fmla="*/ 0 w 873"/>
                  <a:gd name="T3" fmla="*/ 527 h 1038"/>
                  <a:gd name="T4" fmla="*/ 684 w 873"/>
                  <a:gd name="T5" fmla="*/ 0 h 1038"/>
                  <a:gd name="T6" fmla="*/ 873 w 873"/>
                  <a:gd name="T7" fmla="*/ 496 h 1038"/>
                  <a:gd name="T8" fmla="*/ 204 w 873"/>
                  <a:gd name="T9" fmla="*/ 103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3" h="1038">
                    <a:moveTo>
                      <a:pt x="204" y="1038"/>
                    </a:moveTo>
                    <a:lnTo>
                      <a:pt x="0" y="527"/>
                    </a:lnTo>
                    <a:lnTo>
                      <a:pt x="684" y="0"/>
                    </a:lnTo>
                    <a:lnTo>
                      <a:pt x="873" y="496"/>
                    </a:lnTo>
                    <a:lnTo>
                      <a:pt x="204" y="1038"/>
                    </a:lnTo>
                    <a:close/>
                  </a:path>
                </a:pathLst>
              </a:custGeom>
              <a:solidFill>
                <a:srgbClr val="FF7DAF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Freeform 50"/>
              <p:cNvSpPr/>
              <p:nvPr/>
            </p:nvSpPr>
            <p:spPr bwMode="auto">
              <a:xfrm>
                <a:off x="4017963" y="-141288"/>
                <a:ext cx="2047875" cy="857250"/>
              </a:xfrm>
              <a:custGeom>
                <a:avLst/>
                <a:gdLst>
                  <a:gd name="T0" fmla="*/ 0 w 1290"/>
                  <a:gd name="T1" fmla="*/ 540 h 540"/>
                  <a:gd name="T2" fmla="*/ 724 w 1290"/>
                  <a:gd name="T3" fmla="*/ 0 h 540"/>
                  <a:gd name="T4" fmla="*/ 1290 w 1290"/>
                  <a:gd name="T5" fmla="*/ 62 h 540"/>
                  <a:gd name="T6" fmla="*/ 0 w 1290"/>
                  <a:gd name="T7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90" h="540">
                    <a:moveTo>
                      <a:pt x="0" y="540"/>
                    </a:moveTo>
                    <a:lnTo>
                      <a:pt x="724" y="0"/>
                    </a:lnTo>
                    <a:lnTo>
                      <a:pt x="1290" y="62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FF5797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Freeform 51"/>
              <p:cNvSpPr/>
              <p:nvPr/>
            </p:nvSpPr>
            <p:spPr bwMode="auto">
              <a:xfrm>
                <a:off x="4017963" y="-42863"/>
                <a:ext cx="2371725" cy="1554163"/>
              </a:xfrm>
              <a:custGeom>
                <a:avLst/>
                <a:gdLst>
                  <a:gd name="T0" fmla="*/ 211 w 1494"/>
                  <a:gd name="T1" fmla="*/ 979 h 979"/>
                  <a:gd name="T2" fmla="*/ 0 w 1494"/>
                  <a:gd name="T3" fmla="*/ 478 h 979"/>
                  <a:gd name="T4" fmla="*/ 1290 w 1494"/>
                  <a:gd name="T5" fmla="*/ 0 h 979"/>
                  <a:gd name="T6" fmla="*/ 1494 w 1494"/>
                  <a:gd name="T7" fmla="*/ 511 h 979"/>
                  <a:gd name="T8" fmla="*/ 211 w 1494"/>
                  <a:gd name="T9" fmla="*/ 979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4" h="979">
                    <a:moveTo>
                      <a:pt x="211" y="979"/>
                    </a:moveTo>
                    <a:lnTo>
                      <a:pt x="0" y="478"/>
                    </a:lnTo>
                    <a:lnTo>
                      <a:pt x="1290" y="0"/>
                    </a:lnTo>
                    <a:lnTo>
                      <a:pt x="1494" y="511"/>
                    </a:lnTo>
                    <a:lnTo>
                      <a:pt x="211" y="979"/>
                    </a:lnTo>
                    <a:close/>
                  </a:path>
                </a:pathLst>
              </a:custGeom>
              <a:solidFill>
                <a:srgbClr val="FF71A7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82" name="椭圆 381"/>
            <p:cNvSpPr/>
            <p:nvPr/>
          </p:nvSpPr>
          <p:spPr>
            <a:xfrm rot="20411231">
              <a:off x="5280296" y="2218942"/>
              <a:ext cx="1194894" cy="57934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228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2" name="组合 391"/>
          <p:cNvGrpSpPr/>
          <p:nvPr/>
        </p:nvGrpSpPr>
        <p:grpSpPr>
          <a:xfrm>
            <a:off x="5348053" y="3283254"/>
            <a:ext cx="1476782" cy="801261"/>
            <a:chOff x="2606676" y="-2362200"/>
            <a:chExt cx="4289425" cy="2398713"/>
          </a:xfrm>
        </p:grpSpPr>
        <p:sp>
          <p:nvSpPr>
            <p:cNvPr id="393" name="Freeform 52"/>
            <p:cNvSpPr/>
            <p:nvPr/>
          </p:nvSpPr>
          <p:spPr bwMode="auto">
            <a:xfrm>
              <a:off x="3775076" y="-2351088"/>
              <a:ext cx="1908175" cy="750888"/>
            </a:xfrm>
            <a:custGeom>
              <a:avLst/>
              <a:gdLst>
                <a:gd name="T0" fmla="*/ 1202 w 1202"/>
                <a:gd name="T1" fmla="*/ 0 h 473"/>
                <a:gd name="T2" fmla="*/ 506 w 1202"/>
                <a:gd name="T3" fmla="*/ 473 h 473"/>
                <a:gd name="T4" fmla="*/ 0 w 1202"/>
                <a:gd name="T5" fmla="*/ 456 h 473"/>
                <a:gd name="T6" fmla="*/ 1202 w 1202"/>
                <a:gd name="T7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2" h="473">
                  <a:moveTo>
                    <a:pt x="1202" y="0"/>
                  </a:moveTo>
                  <a:lnTo>
                    <a:pt x="506" y="473"/>
                  </a:lnTo>
                  <a:lnTo>
                    <a:pt x="0" y="456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DB4C3D"/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53"/>
            <p:cNvSpPr/>
            <p:nvPr/>
          </p:nvSpPr>
          <p:spPr bwMode="auto">
            <a:xfrm>
              <a:off x="2606676" y="-1627188"/>
              <a:ext cx="1971675" cy="773113"/>
            </a:xfrm>
            <a:custGeom>
              <a:avLst/>
              <a:gdLst>
                <a:gd name="T0" fmla="*/ 736 w 1242"/>
                <a:gd name="T1" fmla="*/ 0 h 487"/>
                <a:gd name="T2" fmla="*/ 1242 w 1242"/>
                <a:gd name="T3" fmla="*/ 17 h 487"/>
                <a:gd name="T4" fmla="*/ 0 w 1242"/>
                <a:gd name="T5" fmla="*/ 487 h 487"/>
                <a:gd name="T6" fmla="*/ 736 w 1242"/>
                <a:gd name="T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2" h="487">
                  <a:moveTo>
                    <a:pt x="736" y="0"/>
                  </a:moveTo>
                  <a:lnTo>
                    <a:pt x="1242" y="17"/>
                  </a:lnTo>
                  <a:lnTo>
                    <a:pt x="0" y="487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DC4C3C"/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54"/>
            <p:cNvSpPr/>
            <p:nvPr/>
          </p:nvSpPr>
          <p:spPr bwMode="auto">
            <a:xfrm>
              <a:off x="4578351" y="-2362200"/>
              <a:ext cx="2006600" cy="762000"/>
            </a:xfrm>
            <a:custGeom>
              <a:avLst/>
              <a:gdLst>
                <a:gd name="T0" fmla="*/ 1264 w 1264"/>
                <a:gd name="T1" fmla="*/ 0 h 480"/>
                <a:gd name="T2" fmla="*/ 0 w 1264"/>
                <a:gd name="T3" fmla="*/ 480 h 480"/>
                <a:gd name="T4" fmla="*/ 696 w 1264"/>
                <a:gd name="T5" fmla="*/ 7 h 480"/>
                <a:gd name="T6" fmla="*/ 1264 w 1264"/>
                <a:gd name="T7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480">
                  <a:moveTo>
                    <a:pt x="1264" y="0"/>
                  </a:moveTo>
                  <a:lnTo>
                    <a:pt x="0" y="480"/>
                  </a:lnTo>
                  <a:lnTo>
                    <a:pt x="696" y="7"/>
                  </a:lnTo>
                  <a:lnTo>
                    <a:pt x="1264" y="0"/>
                  </a:lnTo>
                  <a:close/>
                </a:path>
              </a:pathLst>
            </a:custGeom>
            <a:solidFill>
              <a:srgbClr val="DE4C3C"/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55"/>
            <p:cNvSpPr/>
            <p:nvPr/>
          </p:nvSpPr>
          <p:spPr bwMode="auto">
            <a:xfrm>
              <a:off x="2606676" y="-1600200"/>
              <a:ext cx="1971675" cy="814388"/>
            </a:xfrm>
            <a:custGeom>
              <a:avLst/>
              <a:gdLst>
                <a:gd name="T0" fmla="*/ 0 w 1242"/>
                <a:gd name="T1" fmla="*/ 470 h 513"/>
                <a:gd name="T2" fmla="*/ 1242 w 1242"/>
                <a:gd name="T3" fmla="*/ 0 h 513"/>
                <a:gd name="T4" fmla="*/ 489 w 1242"/>
                <a:gd name="T5" fmla="*/ 513 h 513"/>
                <a:gd name="T6" fmla="*/ 0 w 1242"/>
                <a:gd name="T7" fmla="*/ 47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2" h="513">
                  <a:moveTo>
                    <a:pt x="0" y="470"/>
                  </a:moveTo>
                  <a:lnTo>
                    <a:pt x="1242" y="0"/>
                  </a:lnTo>
                  <a:lnTo>
                    <a:pt x="489" y="513"/>
                  </a:lnTo>
                  <a:lnTo>
                    <a:pt x="0" y="470"/>
                  </a:lnTo>
                  <a:close/>
                </a:path>
              </a:pathLst>
            </a:custGeom>
            <a:solidFill>
              <a:srgbClr val="DE4C3C"/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57"/>
            <p:cNvSpPr/>
            <p:nvPr/>
          </p:nvSpPr>
          <p:spPr bwMode="auto">
            <a:xfrm>
              <a:off x="4578351" y="-2362200"/>
              <a:ext cx="2006600" cy="792163"/>
            </a:xfrm>
            <a:custGeom>
              <a:avLst/>
              <a:gdLst>
                <a:gd name="T0" fmla="*/ 554 w 1264"/>
                <a:gd name="T1" fmla="*/ 499 h 499"/>
                <a:gd name="T2" fmla="*/ 0 w 1264"/>
                <a:gd name="T3" fmla="*/ 480 h 499"/>
                <a:gd name="T4" fmla="*/ 1264 w 1264"/>
                <a:gd name="T5" fmla="*/ 0 h 499"/>
                <a:gd name="T6" fmla="*/ 554 w 1264"/>
                <a:gd name="T7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499">
                  <a:moveTo>
                    <a:pt x="554" y="499"/>
                  </a:moveTo>
                  <a:lnTo>
                    <a:pt x="0" y="480"/>
                  </a:lnTo>
                  <a:lnTo>
                    <a:pt x="1264" y="0"/>
                  </a:lnTo>
                  <a:lnTo>
                    <a:pt x="554" y="499"/>
                  </a:lnTo>
                  <a:close/>
                </a:path>
              </a:pathLst>
            </a:custGeom>
            <a:solidFill>
              <a:srgbClr val="DD4C3C"/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59"/>
            <p:cNvSpPr/>
            <p:nvPr/>
          </p:nvSpPr>
          <p:spPr bwMode="auto">
            <a:xfrm>
              <a:off x="3382963" y="-1600200"/>
              <a:ext cx="2074863" cy="814388"/>
            </a:xfrm>
            <a:custGeom>
              <a:avLst/>
              <a:gdLst>
                <a:gd name="T0" fmla="*/ 0 w 1307"/>
                <a:gd name="T1" fmla="*/ 513 h 513"/>
                <a:gd name="T2" fmla="*/ 753 w 1307"/>
                <a:gd name="T3" fmla="*/ 0 h 513"/>
                <a:gd name="T4" fmla="*/ 1307 w 1307"/>
                <a:gd name="T5" fmla="*/ 19 h 513"/>
                <a:gd name="T6" fmla="*/ 0 w 1307"/>
                <a:gd name="T7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7" h="513">
                  <a:moveTo>
                    <a:pt x="0" y="513"/>
                  </a:moveTo>
                  <a:lnTo>
                    <a:pt x="753" y="0"/>
                  </a:lnTo>
                  <a:lnTo>
                    <a:pt x="1307" y="19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DA4C3C"/>
            </a:solidFill>
            <a:ln w="6350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99" name="组合 398"/>
            <p:cNvGrpSpPr/>
            <p:nvPr/>
          </p:nvGrpSpPr>
          <p:grpSpPr>
            <a:xfrm>
              <a:off x="2606676" y="-2362200"/>
              <a:ext cx="4289425" cy="2398713"/>
              <a:chOff x="2606676" y="-2362200"/>
              <a:chExt cx="4289425" cy="2398713"/>
            </a:xfrm>
          </p:grpSpPr>
          <p:sp>
            <p:nvSpPr>
              <p:cNvPr id="400" name="Freeform 56"/>
              <p:cNvSpPr/>
              <p:nvPr/>
            </p:nvSpPr>
            <p:spPr bwMode="auto">
              <a:xfrm>
                <a:off x="2606676" y="-854075"/>
                <a:ext cx="1122363" cy="890588"/>
              </a:xfrm>
              <a:custGeom>
                <a:avLst/>
                <a:gdLst>
                  <a:gd name="T0" fmla="*/ 213 w 707"/>
                  <a:gd name="T1" fmla="*/ 494 h 561"/>
                  <a:gd name="T2" fmla="*/ 0 w 707"/>
                  <a:gd name="T3" fmla="*/ 0 h 561"/>
                  <a:gd name="T4" fmla="*/ 489 w 707"/>
                  <a:gd name="T5" fmla="*/ 43 h 561"/>
                  <a:gd name="T6" fmla="*/ 707 w 707"/>
                  <a:gd name="T7" fmla="*/ 561 h 561"/>
                  <a:gd name="T8" fmla="*/ 213 w 707"/>
                  <a:gd name="T9" fmla="*/ 494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61">
                    <a:moveTo>
                      <a:pt x="213" y="494"/>
                    </a:moveTo>
                    <a:lnTo>
                      <a:pt x="0" y="0"/>
                    </a:lnTo>
                    <a:lnTo>
                      <a:pt x="489" y="43"/>
                    </a:lnTo>
                    <a:lnTo>
                      <a:pt x="707" y="561"/>
                    </a:lnTo>
                    <a:lnTo>
                      <a:pt x="213" y="494"/>
                    </a:lnTo>
                    <a:close/>
                  </a:path>
                </a:pathLst>
              </a:custGeom>
              <a:solidFill>
                <a:srgbClr val="B7392B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58"/>
              <p:cNvSpPr/>
              <p:nvPr/>
            </p:nvSpPr>
            <p:spPr bwMode="auto">
              <a:xfrm>
                <a:off x="5457826" y="-2362200"/>
                <a:ext cx="1438275" cy="1628775"/>
              </a:xfrm>
              <a:custGeom>
                <a:avLst/>
                <a:gdLst>
                  <a:gd name="T0" fmla="*/ 210 w 906"/>
                  <a:gd name="T1" fmla="*/ 1026 h 1026"/>
                  <a:gd name="T2" fmla="*/ 0 w 906"/>
                  <a:gd name="T3" fmla="*/ 499 h 1026"/>
                  <a:gd name="T4" fmla="*/ 710 w 906"/>
                  <a:gd name="T5" fmla="*/ 0 h 1026"/>
                  <a:gd name="T6" fmla="*/ 906 w 906"/>
                  <a:gd name="T7" fmla="*/ 510 h 1026"/>
                  <a:gd name="T8" fmla="*/ 210 w 906"/>
                  <a:gd name="T9" fmla="*/ 1026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6" h="1026">
                    <a:moveTo>
                      <a:pt x="210" y="1026"/>
                    </a:moveTo>
                    <a:lnTo>
                      <a:pt x="0" y="499"/>
                    </a:lnTo>
                    <a:lnTo>
                      <a:pt x="710" y="0"/>
                    </a:lnTo>
                    <a:lnTo>
                      <a:pt x="906" y="510"/>
                    </a:lnTo>
                    <a:lnTo>
                      <a:pt x="210" y="1026"/>
                    </a:lnTo>
                    <a:close/>
                  </a:path>
                </a:pathLst>
              </a:custGeom>
              <a:solidFill>
                <a:srgbClr val="FF6E5E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Freeform 60"/>
              <p:cNvSpPr/>
              <p:nvPr/>
            </p:nvSpPr>
            <p:spPr bwMode="auto">
              <a:xfrm>
                <a:off x="3382963" y="-1570038"/>
                <a:ext cx="2408238" cy="1606550"/>
              </a:xfrm>
              <a:custGeom>
                <a:avLst/>
                <a:gdLst>
                  <a:gd name="T0" fmla="*/ 218 w 1517"/>
                  <a:gd name="T1" fmla="*/ 1012 h 1012"/>
                  <a:gd name="T2" fmla="*/ 0 w 1517"/>
                  <a:gd name="T3" fmla="*/ 494 h 1012"/>
                  <a:gd name="T4" fmla="*/ 1307 w 1517"/>
                  <a:gd name="T5" fmla="*/ 0 h 1012"/>
                  <a:gd name="T6" fmla="*/ 1517 w 1517"/>
                  <a:gd name="T7" fmla="*/ 527 h 1012"/>
                  <a:gd name="T8" fmla="*/ 218 w 1517"/>
                  <a:gd name="T9" fmla="*/ 1012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7" h="1012">
                    <a:moveTo>
                      <a:pt x="218" y="1012"/>
                    </a:moveTo>
                    <a:lnTo>
                      <a:pt x="0" y="494"/>
                    </a:lnTo>
                    <a:lnTo>
                      <a:pt x="1307" y="0"/>
                    </a:lnTo>
                    <a:lnTo>
                      <a:pt x="1517" y="527"/>
                    </a:lnTo>
                    <a:lnTo>
                      <a:pt x="218" y="1012"/>
                    </a:lnTo>
                    <a:close/>
                  </a:path>
                </a:pathLst>
              </a:custGeom>
              <a:solidFill>
                <a:srgbClr val="DE4C3C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03" name="组合 402"/>
          <p:cNvGrpSpPr/>
          <p:nvPr/>
        </p:nvGrpSpPr>
        <p:grpSpPr>
          <a:xfrm>
            <a:off x="5286810" y="3065271"/>
            <a:ext cx="1428139" cy="738687"/>
            <a:chOff x="2459038" y="-2952750"/>
            <a:chExt cx="4148138" cy="2211388"/>
          </a:xfrm>
        </p:grpSpPr>
        <p:grpSp>
          <p:nvGrpSpPr>
            <p:cNvPr id="404" name="组合 403"/>
            <p:cNvGrpSpPr/>
            <p:nvPr/>
          </p:nvGrpSpPr>
          <p:grpSpPr>
            <a:xfrm>
              <a:off x="2459038" y="-2771775"/>
              <a:ext cx="1646238" cy="2030413"/>
              <a:chOff x="2459038" y="-2771775"/>
              <a:chExt cx="1646238" cy="2030413"/>
            </a:xfrm>
          </p:grpSpPr>
          <p:sp>
            <p:nvSpPr>
              <p:cNvPr id="416" name="Freeform 61"/>
              <p:cNvSpPr/>
              <p:nvPr/>
            </p:nvSpPr>
            <p:spPr bwMode="auto">
              <a:xfrm>
                <a:off x="3436938" y="-2771775"/>
                <a:ext cx="668338" cy="363538"/>
              </a:xfrm>
              <a:custGeom>
                <a:avLst/>
                <a:gdLst>
                  <a:gd name="T0" fmla="*/ 265 w 421"/>
                  <a:gd name="T1" fmla="*/ 64 h 229"/>
                  <a:gd name="T2" fmla="*/ 421 w 421"/>
                  <a:gd name="T3" fmla="*/ 0 h 229"/>
                  <a:gd name="T4" fmla="*/ 0 w 421"/>
                  <a:gd name="T5" fmla="*/ 229 h 229"/>
                  <a:gd name="T6" fmla="*/ 265 w 421"/>
                  <a:gd name="T7" fmla="*/ 64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1" h="229">
                    <a:moveTo>
                      <a:pt x="265" y="64"/>
                    </a:moveTo>
                    <a:lnTo>
                      <a:pt x="421" y="0"/>
                    </a:lnTo>
                    <a:lnTo>
                      <a:pt x="0" y="229"/>
                    </a:lnTo>
                    <a:lnTo>
                      <a:pt x="265" y="64"/>
                    </a:lnTo>
                    <a:close/>
                  </a:path>
                </a:pathLst>
              </a:custGeom>
              <a:solidFill>
                <a:srgbClr val="EEAA30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63"/>
              <p:cNvSpPr/>
              <p:nvPr/>
            </p:nvSpPr>
            <p:spPr bwMode="auto">
              <a:xfrm>
                <a:off x="3436938" y="-2771775"/>
                <a:ext cx="668338" cy="363538"/>
              </a:xfrm>
              <a:custGeom>
                <a:avLst/>
                <a:gdLst>
                  <a:gd name="T0" fmla="*/ 0 w 421"/>
                  <a:gd name="T1" fmla="*/ 229 h 229"/>
                  <a:gd name="T2" fmla="*/ 421 w 421"/>
                  <a:gd name="T3" fmla="*/ 0 h 229"/>
                  <a:gd name="T4" fmla="*/ 179 w 421"/>
                  <a:gd name="T5" fmla="*/ 227 h 229"/>
                  <a:gd name="T6" fmla="*/ 0 w 421"/>
                  <a:gd name="T7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1" h="229">
                    <a:moveTo>
                      <a:pt x="0" y="229"/>
                    </a:moveTo>
                    <a:lnTo>
                      <a:pt x="421" y="0"/>
                    </a:lnTo>
                    <a:lnTo>
                      <a:pt x="179" y="227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EED900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64"/>
              <p:cNvSpPr/>
              <p:nvPr/>
            </p:nvSpPr>
            <p:spPr bwMode="auto">
              <a:xfrm>
                <a:off x="2459038" y="-1203325"/>
                <a:ext cx="950913" cy="461963"/>
              </a:xfrm>
              <a:custGeom>
                <a:avLst/>
                <a:gdLst>
                  <a:gd name="T0" fmla="*/ 109 w 599"/>
                  <a:gd name="T1" fmla="*/ 249 h 291"/>
                  <a:gd name="T2" fmla="*/ 0 w 599"/>
                  <a:gd name="T3" fmla="*/ 0 h 291"/>
                  <a:gd name="T4" fmla="*/ 488 w 599"/>
                  <a:gd name="T5" fmla="*/ 31 h 291"/>
                  <a:gd name="T6" fmla="*/ 599 w 599"/>
                  <a:gd name="T7" fmla="*/ 291 h 291"/>
                  <a:gd name="T8" fmla="*/ 109 w 599"/>
                  <a:gd name="T9" fmla="*/ 249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9" h="291">
                    <a:moveTo>
                      <a:pt x="109" y="249"/>
                    </a:moveTo>
                    <a:lnTo>
                      <a:pt x="0" y="0"/>
                    </a:lnTo>
                    <a:lnTo>
                      <a:pt x="488" y="31"/>
                    </a:lnTo>
                    <a:lnTo>
                      <a:pt x="599" y="291"/>
                    </a:lnTo>
                    <a:lnTo>
                      <a:pt x="109" y="249"/>
                    </a:lnTo>
                    <a:close/>
                  </a:path>
                </a:pathLst>
              </a:custGeom>
              <a:solidFill>
                <a:srgbClr val="E67A13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65"/>
              <p:cNvSpPr/>
              <p:nvPr/>
            </p:nvSpPr>
            <p:spPr bwMode="auto">
              <a:xfrm>
                <a:off x="2879726" y="-2411413"/>
                <a:ext cx="841375" cy="547688"/>
              </a:xfrm>
              <a:custGeom>
                <a:avLst/>
                <a:gdLst>
                  <a:gd name="T0" fmla="*/ 0 w 530"/>
                  <a:gd name="T1" fmla="*/ 338 h 345"/>
                  <a:gd name="T2" fmla="*/ 351 w 530"/>
                  <a:gd name="T3" fmla="*/ 2 h 345"/>
                  <a:gd name="T4" fmla="*/ 530 w 530"/>
                  <a:gd name="T5" fmla="*/ 0 h 345"/>
                  <a:gd name="T6" fmla="*/ 343 w 530"/>
                  <a:gd name="T7" fmla="*/ 345 h 345"/>
                  <a:gd name="T8" fmla="*/ 0 w 530"/>
                  <a:gd name="T9" fmla="*/ 338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0" h="345">
                    <a:moveTo>
                      <a:pt x="0" y="338"/>
                    </a:moveTo>
                    <a:lnTo>
                      <a:pt x="351" y="2"/>
                    </a:lnTo>
                    <a:lnTo>
                      <a:pt x="530" y="0"/>
                    </a:lnTo>
                    <a:lnTo>
                      <a:pt x="343" y="345"/>
                    </a:ln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EED900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Freeform 67"/>
              <p:cNvSpPr/>
              <p:nvPr/>
            </p:nvSpPr>
            <p:spPr bwMode="auto">
              <a:xfrm>
                <a:off x="2459038" y="-1874838"/>
                <a:ext cx="965200" cy="720725"/>
              </a:xfrm>
              <a:custGeom>
                <a:avLst/>
                <a:gdLst>
                  <a:gd name="T0" fmla="*/ 0 w 608"/>
                  <a:gd name="T1" fmla="*/ 423 h 454"/>
                  <a:gd name="T2" fmla="*/ 265 w 608"/>
                  <a:gd name="T3" fmla="*/ 0 h 454"/>
                  <a:gd name="T4" fmla="*/ 608 w 608"/>
                  <a:gd name="T5" fmla="*/ 7 h 454"/>
                  <a:gd name="T6" fmla="*/ 488 w 608"/>
                  <a:gd name="T7" fmla="*/ 454 h 454"/>
                  <a:gd name="T8" fmla="*/ 0 w 608"/>
                  <a:gd name="T9" fmla="*/ 423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8" h="454">
                    <a:moveTo>
                      <a:pt x="0" y="423"/>
                    </a:moveTo>
                    <a:lnTo>
                      <a:pt x="265" y="0"/>
                    </a:lnTo>
                    <a:lnTo>
                      <a:pt x="608" y="7"/>
                    </a:lnTo>
                    <a:lnTo>
                      <a:pt x="488" y="454"/>
                    </a:lnTo>
                    <a:lnTo>
                      <a:pt x="0" y="423"/>
                    </a:lnTo>
                    <a:close/>
                  </a:path>
                </a:pathLst>
              </a:custGeom>
              <a:solidFill>
                <a:srgbClr val="DCCE1E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05" name="组合 404"/>
            <p:cNvGrpSpPr/>
            <p:nvPr/>
          </p:nvGrpSpPr>
          <p:grpSpPr>
            <a:xfrm>
              <a:off x="4105276" y="-2952750"/>
              <a:ext cx="2501900" cy="1430337"/>
              <a:chOff x="4105276" y="-2952750"/>
              <a:chExt cx="2501900" cy="1430337"/>
            </a:xfrm>
          </p:grpSpPr>
          <p:sp>
            <p:nvSpPr>
              <p:cNvPr id="411" name="Freeform 62"/>
              <p:cNvSpPr/>
              <p:nvPr/>
            </p:nvSpPr>
            <p:spPr bwMode="auto">
              <a:xfrm>
                <a:off x="4105276" y="-2952750"/>
                <a:ext cx="750888" cy="180975"/>
              </a:xfrm>
              <a:custGeom>
                <a:avLst/>
                <a:gdLst>
                  <a:gd name="T0" fmla="*/ 473 w 473"/>
                  <a:gd name="T1" fmla="*/ 0 h 114"/>
                  <a:gd name="T2" fmla="*/ 0 w 473"/>
                  <a:gd name="T3" fmla="*/ 114 h 114"/>
                  <a:gd name="T4" fmla="*/ 284 w 473"/>
                  <a:gd name="T5" fmla="*/ 8 h 114"/>
                  <a:gd name="T6" fmla="*/ 473 w 473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3" h="114">
                    <a:moveTo>
                      <a:pt x="473" y="0"/>
                    </a:moveTo>
                    <a:lnTo>
                      <a:pt x="0" y="114"/>
                    </a:lnTo>
                    <a:lnTo>
                      <a:pt x="284" y="8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EEA5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66"/>
              <p:cNvSpPr/>
              <p:nvPr/>
            </p:nvSpPr>
            <p:spPr bwMode="auto">
              <a:xfrm>
                <a:off x="4105276" y="-2952750"/>
                <a:ext cx="750888" cy="263525"/>
              </a:xfrm>
              <a:custGeom>
                <a:avLst/>
                <a:gdLst>
                  <a:gd name="T0" fmla="*/ 213 w 473"/>
                  <a:gd name="T1" fmla="*/ 166 h 166"/>
                  <a:gd name="T2" fmla="*/ 0 w 473"/>
                  <a:gd name="T3" fmla="*/ 114 h 166"/>
                  <a:gd name="T4" fmla="*/ 473 w 473"/>
                  <a:gd name="T5" fmla="*/ 0 h 166"/>
                  <a:gd name="T6" fmla="*/ 213 w 473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3" h="166">
                    <a:moveTo>
                      <a:pt x="213" y="166"/>
                    </a:moveTo>
                    <a:lnTo>
                      <a:pt x="0" y="114"/>
                    </a:lnTo>
                    <a:lnTo>
                      <a:pt x="473" y="0"/>
                    </a:lnTo>
                    <a:lnTo>
                      <a:pt x="213" y="166"/>
                    </a:lnTo>
                    <a:close/>
                  </a:path>
                </a:pathLst>
              </a:custGeom>
              <a:solidFill>
                <a:srgbClr val="FFEB2F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Freeform 69"/>
              <p:cNvSpPr/>
              <p:nvPr/>
            </p:nvSpPr>
            <p:spPr bwMode="auto">
              <a:xfrm>
                <a:off x="4443413" y="-2952750"/>
                <a:ext cx="1204913" cy="544513"/>
              </a:xfrm>
              <a:custGeom>
                <a:avLst/>
                <a:gdLst>
                  <a:gd name="T0" fmla="*/ 258 w 759"/>
                  <a:gd name="T1" fmla="*/ 343 h 343"/>
                  <a:gd name="T2" fmla="*/ 0 w 759"/>
                  <a:gd name="T3" fmla="*/ 166 h 343"/>
                  <a:gd name="T4" fmla="*/ 260 w 759"/>
                  <a:gd name="T5" fmla="*/ 0 h 343"/>
                  <a:gd name="T6" fmla="*/ 759 w 759"/>
                  <a:gd name="T7" fmla="*/ 10 h 343"/>
                  <a:gd name="T8" fmla="*/ 258 w 759"/>
                  <a:gd name="T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9" h="343">
                    <a:moveTo>
                      <a:pt x="258" y="343"/>
                    </a:moveTo>
                    <a:lnTo>
                      <a:pt x="0" y="166"/>
                    </a:lnTo>
                    <a:lnTo>
                      <a:pt x="260" y="0"/>
                    </a:lnTo>
                    <a:lnTo>
                      <a:pt x="759" y="10"/>
                    </a:lnTo>
                    <a:lnTo>
                      <a:pt x="258" y="343"/>
                    </a:lnTo>
                    <a:close/>
                  </a:path>
                </a:pathLst>
              </a:custGeom>
              <a:solidFill>
                <a:srgbClr val="FFE81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70"/>
              <p:cNvSpPr/>
              <p:nvPr/>
            </p:nvSpPr>
            <p:spPr bwMode="auto">
              <a:xfrm>
                <a:off x="4852988" y="-2936875"/>
                <a:ext cx="1595438" cy="990600"/>
              </a:xfrm>
              <a:custGeom>
                <a:avLst/>
                <a:gdLst>
                  <a:gd name="T0" fmla="*/ 291 w 1005"/>
                  <a:gd name="T1" fmla="*/ 624 h 624"/>
                  <a:gd name="T2" fmla="*/ 0 w 1005"/>
                  <a:gd name="T3" fmla="*/ 333 h 624"/>
                  <a:gd name="T4" fmla="*/ 501 w 1005"/>
                  <a:gd name="T5" fmla="*/ 0 h 624"/>
                  <a:gd name="T6" fmla="*/ 1005 w 1005"/>
                  <a:gd name="T7" fmla="*/ 135 h 624"/>
                  <a:gd name="T8" fmla="*/ 291 w 1005"/>
                  <a:gd name="T9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5" h="624">
                    <a:moveTo>
                      <a:pt x="291" y="624"/>
                    </a:moveTo>
                    <a:lnTo>
                      <a:pt x="0" y="333"/>
                    </a:lnTo>
                    <a:lnTo>
                      <a:pt x="501" y="0"/>
                    </a:lnTo>
                    <a:lnTo>
                      <a:pt x="1005" y="135"/>
                    </a:lnTo>
                    <a:lnTo>
                      <a:pt x="291" y="624"/>
                    </a:lnTo>
                    <a:close/>
                  </a:path>
                </a:pathLst>
              </a:custGeom>
              <a:solidFill>
                <a:srgbClr val="E5D943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71"/>
              <p:cNvSpPr/>
              <p:nvPr/>
            </p:nvSpPr>
            <p:spPr bwMode="auto">
              <a:xfrm>
                <a:off x="5314951" y="-2722563"/>
                <a:ext cx="1292225" cy="1200150"/>
              </a:xfrm>
              <a:custGeom>
                <a:avLst/>
                <a:gdLst>
                  <a:gd name="T0" fmla="*/ 106 w 814"/>
                  <a:gd name="T1" fmla="*/ 756 h 756"/>
                  <a:gd name="T2" fmla="*/ 0 w 814"/>
                  <a:gd name="T3" fmla="*/ 489 h 756"/>
                  <a:gd name="T4" fmla="*/ 714 w 814"/>
                  <a:gd name="T5" fmla="*/ 0 h 756"/>
                  <a:gd name="T6" fmla="*/ 814 w 814"/>
                  <a:gd name="T7" fmla="*/ 257 h 756"/>
                  <a:gd name="T8" fmla="*/ 106 w 814"/>
                  <a:gd name="T9" fmla="*/ 756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4" h="756">
                    <a:moveTo>
                      <a:pt x="106" y="756"/>
                    </a:moveTo>
                    <a:lnTo>
                      <a:pt x="0" y="489"/>
                    </a:lnTo>
                    <a:lnTo>
                      <a:pt x="714" y="0"/>
                    </a:lnTo>
                    <a:lnTo>
                      <a:pt x="814" y="257"/>
                    </a:lnTo>
                    <a:lnTo>
                      <a:pt x="106" y="756"/>
                    </a:lnTo>
                    <a:close/>
                  </a:path>
                </a:pathLst>
              </a:custGeom>
              <a:solidFill>
                <a:srgbClr val="ECA320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06" name="组合 405"/>
            <p:cNvGrpSpPr/>
            <p:nvPr/>
          </p:nvGrpSpPr>
          <p:grpSpPr>
            <a:xfrm>
              <a:off x="3233738" y="-2771775"/>
              <a:ext cx="2249488" cy="2030413"/>
              <a:chOff x="3233738" y="-2771775"/>
              <a:chExt cx="2249488" cy="2030413"/>
            </a:xfrm>
          </p:grpSpPr>
          <p:sp>
            <p:nvSpPr>
              <p:cNvPr id="407" name="Freeform 68"/>
              <p:cNvSpPr/>
              <p:nvPr/>
            </p:nvSpPr>
            <p:spPr bwMode="auto">
              <a:xfrm>
                <a:off x="3721101" y="-2771775"/>
                <a:ext cx="722313" cy="360363"/>
              </a:xfrm>
              <a:custGeom>
                <a:avLst/>
                <a:gdLst>
                  <a:gd name="T0" fmla="*/ 0 w 455"/>
                  <a:gd name="T1" fmla="*/ 227 h 227"/>
                  <a:gd name="T2" fmla="*/ 242 w 455"/>
                  <a:gd name="T3" fmla="*/ 0 h 227"/>
                  <a:gd name="T4" fmla="*/ 455 w 455"/>
                  <a:gd name="T5" fmla="*/ 52 h 227"/>
                  <a:gd name="T6" fmla="*/ 0 w 455"/>
                  <a:gd name="T7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5" h="227">
                    <a:moveTo>
                      <a:pt x="0" y="227"/>
                    </a:moveTo>
                    <a:lnTo>
                      <a:pt x="242" y="0"/>
                    </a:lnTo>
                    <a:lnTo>
                      <a:pt x="455" y="52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FFEB2F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72"/>
              <p:cNvSpPr/>
              <p:nvPr/>
            </p:nvSpPr>
            <p:spPr bwMode="auto">
              <a:xfrm>
                <a:off x="3424238" y="-2689225"/>
                <a:ext cx="1428750" cy="825500"/>
              </a:xfrm>
              <a:custGeom>
                <a:avLst/>
                <a:gdLst>
                  <a:gd name="T0" fmla="*/ 0 w 900"/>
                  <a:gd name="T1" fmla="*/ 520 h 520"/>
                  <a:gd name="T2" fmla="*/ 187 w 900"/>
                  <a:gd name="T3" fmla="*/ 175 h 520"/>
                  <a:gd name="T4" fmla="*/ 642 w 900"/>
                  <a:gd name="T5" fmla="*/ 0 h 520"/>
                  <a:gd name="T6" fmla="*/ 900 w 900"/>
                  <a:gd name="T7" fmla="*/ 177 h 520"/>
                  <a:gd name="T8" fmla="*/ 0 w 900"/>
                  <a:gd name="T9" fmla="*/ 52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0" h="520">
                    <a:moveTo>
                      <a:pt x="0" y="520"/>
                    </a:moveTo>
                    <a:lnTo>
                      <a:pt x="187" y="175"/>
                    </a:lnTo>
                    <a:lnTo>
                      <a:pt x="642" y="0"/>
                    </a:lnTo>
                    <a:lnTo>
                      <a:pt x="900" y="177"/>
                    </a:lnTo>
                    <a:lnTo>
                      <a:pt x="0" y="520"/>
                    </a:lnTo>
                    <a:close/>
                  </a:path>
                </a:pathLst>
              </a:custGeom>
              <a:solidFill>
                <a:srgbClr val="FAE200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73"/>
              <p:cNvSpPr/>
              <p:nvPr/>
            </p:nvSpPr>
            <p:spPr bwMode="auto">
              <a:xfrm>
                <a:off x="3233738" y="-2408238"/>
                <a:ext cx="2081213" cy="1254125"/>
              </a:xfrm>
              <a:custGeom>
                <a:avLst/>
                <a:gdLst>
                  <a:gd name="T0" fmla="*/ 0 w 1311"/>
                  <a:gd name="T1" fmla="*/ 790 h 790"/>
                  <a:gd name="T2" fmla="*/ 120 w 1311"/>
                  <a:gd name="T3" fmla="*/ 343 h 790"/>
                  <a:gd name="T4" fmla="*/ 1020 w 1311"/>
                  <a:gd name="T5" fmla="*/ 0 h 790"/>
                  <a:gd name="T6" fmla="*/ 1311 w 1311"/>
                  <a:gd name="T7" fmla="*/ 291 h 790"/>
                  <a:gd name="T8" fmla="*/ 0 w 1311"/>
                  <a:gd name="T9" fmla="*/ 790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1" h="790">
                    <a:moveTo>
                      <a:pt x="0" y="790"/>
                    </a:moveTo>
                    <a:lnTo>
                      <a:pt x="120" y="343"/>
                    </a:lnTo>
                    <a:lnTo>
                      <a:pt x="1020" y="0"/>
                    </a:lnTo>
                    <a:lnTo>
                      <a:pt x="1311" y="291"/>
                    </a:lnTo>
                    <a:lnTo>
                      <a:pt x="0" y="790"/>
                    </a:lnTo>
                    <a:close/>
                  </a:path>
                </a:pathLst>
              </a:custGeom>
              <a:solidFill>
                <a:srgbClr val="E3D63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74"/>
              <p:cNvSpPr/>
              <p:nvPr/>
            </p:nvSpPr>
            <p:spPr bwMode="auto">
              <a:xfrm>
                <a:off x="3233738" y="-1946275"/>
                <a:ext cx="2249488" cy="1204913"/>
              </a:xfrm>
              <a:custGeom>
                <a:avLst/>
                <a:gdLst>
                  <a:gd name="T0" fmla="*/ 111 w 1417"/>
                  <a:gd name="T1" fmla="*/ 759 h 759"/>
                  <a:gd name="T2" fmla="*/ 0 w 1417"/>
                  <a:gd name="T3" fmla="*/ 499 h 759"/>
                  <a:gd name="T4" fmla="*/ 1311 w 1417"/>
                  <a:gd name="T5" fmla="*/ 0 h 759"/>
                  <a:gd name="T6" fmla="*/ 1417 w 1417"/>
                  <a:gd name="T7" fmla="*/ 267 h 759"/>
                  <a:gd name="T8" fmla="*/ 111 w 1417"/>
                  <a:gd name="T9" fmla="*/ 759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7" h="759">
                    <a:moveTo>
                      <a:pt x="111" y="759"/>
                    </a:moveTo>
                    <a:lnTo>
                      <a:pt x="0" y="499"/>
                    </a:lnTo>
                    <a:lnTo>
                      <a:pt x="1311" y="0"/>
                    </a:lnTo>
                    <a:lnTo>
                      <a:pt x="1417" y="267"/>
                    </a:lnTo>
                    <a:lnTo>
                      <a:pt x="111" y="759"/>
                    </a:lnTo>
                    <a:close/>
                  </a:path>
                </a:pathLst>
              </a:custGeom>
              <a:solidFill>
                <a:srgbClr val="EDA930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25E-6 -2.96296E-6 L -0.00937 -0.04051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203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7.40741E-7 L -0.00938 -0.04051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203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-4.44444E-6 L -0.00937 -0.0405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203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4.07407E-6 L -0.00937 -0.04051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203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5E-6 2.96296E-6 L -0.00938 -0.04051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203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4.44444E-6 L -0.00938 -0.0405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203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938 -0.04051 L -0.01719 -0.07894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192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937 -0.0405 L -0.01718 -0.07893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192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937 -0.04051 L -0.01718 -0.0789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192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938 -0.04051 L -0.01719 -0.07894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192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938 -0.0405 L -0.01719 -0.07893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192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718 -0.07893 L -0.02513 -0.11736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-192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718 -0.07893 L -0.02513 -0.11736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-192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719 -0.07894 L -0.02513 -0.11736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-192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719 -0.07893 L -0.02513 -0.11736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-192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2513 -0.11736 L -0.03333 -0.14907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59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2513 -0.11736 L -0.03229 -0.15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64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2513 -0.11736 L -0.03229 -0.15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64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229 -0.15 L -0.03854 -0.17848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1435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229 -0.15 L -0.03854 -0.17847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500"/>
                            </p:stCondLst>
                            <p:childTnLst>
                              <p:par>
                                <p:cTn id="1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000"/>
                            </p:stCondLst>
                            <p:childTnLst>
                              <p:par>
                                <p:cTn id="14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500"/>
                            </p:stCondLst>
                            <p:childTnLst>
                              <p:par>
                                <p:cTn id="15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0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500"/>
                            </p:stCondLst>
                            <p:childTnLst>
                              <p:par>
                                <p:cTn id="1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  <p:bldP spid="190" grpId="0" animBg="1"/>
      <p:bldP spid="174" grpId="0" animBg="1"/>
      <p:bldP spid="157" grpId="0" animBg="1"/>
      <p:bldP spid="145" grpId="0" animBg="1"/>
      <p:bldP spid="134" grpId="0" animBg="1"/>
      <p:bldP spid="303" grpId="0" animBg="1"/>
      <p:bldP spid="3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8"/>
          <p:cNvSpPr txBox="1"/>
          <p:nvPr/>
        </p:nvSpPr>
        <p:spPr>
          <a:xfrm>
            <a:off x="7791975" y="1621062"/>
            <a:ext cx="3221086" cy="42550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spc="3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文鼎CS大黑" panose="0201060901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专业素质良好</a:t>
            </a:r>
            <a:endParaRPr lang="en-AU" dirty="0"/>
          </a:p>
        </p:txBody>
      </p:sp>
      <p:sp>
        <p:nvSpPr>
          <p:cNvPr id="91" name="Text Placeholder 8"/>
          <p:cNvSpPr txBox="1"/>
          <p:nvPr/>
        </p:nvSpPr>
        <p:spPr>
          <a:xfrm>
            <a:off x="7791975" y="2659737"/>
            <a:ext cx="3221086" cy="42550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spc="3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文鼎CS大黑" panose="0201060901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业绩优秀稳定</a:t>
            </a:r>
            <a:endParaRPr lang="en-AU" dirty="0"/>
          </a:p>
        </p:txBody>
      </p:sp>
      <p:sp>
        <p:nvSpPr>
          <p:cNvPr id="92" name="Text Placeholder 8"/>
          <p:cNvSpPr txBox="1"/>
          <p:nvPr/>
        </p:nvSpPr>
        <p:spPr>
          <a:xfrm>
            <a:off x="7791975" y="3698412"/>
            <a:ext cx="3221086" cy="42550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spc="3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文鼎CS大黑" panose="0201060901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工作态度严谨</a:t>
            </a:r>
            <a:endParaRPr lang="en-AU" dirty="0"/>
          </a:p>
        </p:txBody>
      </p:sp>
      <p:sp>
        <p:nvSpPr>
          <p:cNvPr id="93" name="Text Placeholder 8"/>
          <p:cNvSpPr txBox="1"/>
          <p:nvPr/>
        </p:nvSpPr>
        <p:spPr>
          <a:xfrm>
            <a:off x="7791975" y="4737087"/>
            <a:ext cx="3221086" cy="42550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spc="3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文鼎CS大黑" panose="0201060901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存在的问题</a:t>
            </a:r>
            <a:endParaRPr lang="en-AU" dirty="0"/>
          </a:p>
        </p:txBody>
      </p:sp>
      <p:grpSp>
        <p:nvGrpSpPr>
          <p:cNvPr id="158" name="组合 40"/>
          <p:cNvGrpSpPr/>
          <p:nvPr/>
        </p:nvGrpSpPr>
        <p:grpSpPr bwMode="auto">
          <a:xfrm>
            <a:off x="3283500" y="1964439"/>
            <a:ext cx="1770063" cy="4602163"/>
            <a:chOff x="6457950" y="4837113"/>
            <a:chExt cx="666751" cy="1733551"/>
          </a:xfrm>
        </p:grpSpPr>
        <p:sp>
          <p:nvSpPr>
            <p:cNvPr id="159" name="Freeform 82"/>
            <p:cNvSpPr/>
            <p:nvPr/>
          </p:nvSpPr>
          <p:spPr bwMode="auto">
            <a:xfrm>
              <a:off x="6572250" y="4975226"/>
              <a:ext cx="138113" cy="188913"/>
            </a:xfrm>
            <a:custGeom>
              <a:avLst/>
              <a:gdLst>
                <a:gd name="T0" fmla="*/ 157649706 w 11"/>
                <a:gd name="T1" fmla="*/ 951680875 h 15"/>
                <a:gd name="T2" fmla="*/ 0 w 11"/>
                <a:gd name="T3" fmla="*/ 1110292189 h 15"/>
                <a:gd name="T4" fmla="*/ 788235925 w 11"/>
                <a:gd name="T5" fmla="*/ 2147483647 h 15"/>
                <a:gd name="T6" fmla="*/ 1576459295 w 11"/>
                <a:gd name="T7" fmla="*/ 1744750435 h 15"/>
                <a:gd name="T8" fmla="*/ 1734109344 w 11"/>
                <a:gd name="T9" fmla="*/ 1268916098 h 15"/>
                <a:gd name="T10" fmla="*/ 1734109344 w 11"/>
                <a:gd name="T11" fmla="*/ 158611364 h 15"/>
                <a:gd name="T12" fmla="*/ 157649706 w 11"/>
                <a:gd name="T13" fmla="*/ 95168087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5"/>
                <a:gd name="T23" fmla="*/ 11 w 11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5">
                  <a:moveTo>
                    <a:pt x="1" y="6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2"/>
                    <a:pt x="11" y="1"/>
                  </a:cubicBezTo>
                  <a:cubicBezTo>
                    <a:pt x="11" y="0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0" name="Freeform 83"/>
            <p:cNvSpPr/>
            <p:nvPr/>
          </p:nvSpPr>
          <p:spPr bwMode="auto">
            <a:xfrm>
              <a:off x="6546850" y="4862513"/>
              <a:ext cx="176213" cy="225425"/>
            </a:xfrm>
            <a:custGeom>
              <a:avLst/>
              <a:gdLst>
                <a:gd name="T0" fmla="*/ 0 w 14"/>
                <a:gd name="T1" fmla="*/ 784203344 h 18"/>
                <a:gd name="T2" fmla="*/ 0 w 14"/>
                <a:gd name="T3" fmla="*/ 1254727933 h 18"/>
                <a:gd name="T4" fmla="*/ 158428080 w 14"/>
                <a:gd name="T5" fmla="*/ 1882085834 h 18"/>
                <a:gd name="T6" fmla="*/ 792115176 w 14"/>
                <a:gd name="T7" fmla="*/ 2147483647 h 18"/>
                <a:gd name="T8" fmla="*/ 1108971433 w 14"/>
                <a:gd name="T9" fmla="*/ 2147483647 h 18"/>
                <a:gd name="T10" fmla="*/ 1584230352 w 14"/>
                <a:gd name="T11" fmla="*/ 2147483647 h 18"/>
                <a:gd name="T12" fmla="*/ 2059502250 w 14"/>
                <a:gd name="T13" fmla="*/ 1725252718 h 18"/>
                <a:gd name="T14" fmla="*/ 2059502250 w 14"/>
                <a:gd name="T15" fmla="*/ 1725252718 h 18"/>
                <a:gd name="T16" fmla="*/ 2147483647 w 14"/>
                <a:gd name="T17" fmla="*/ 1411573572 h 18"/>
                <a:gd name="T18" fmla="*/ 2059502250 w 14"/>
                <a:gd name="T19" fmla="*/ 1097882294 h 18"/>
                <a:gd name="T20" fmla="*/ 1584230352 w 14"/>
                <a:gd name="T21" fmla="*/ 156845688 h 18"/>
                <a:gd name="T22" fmla="*/ 0 w 14"/>
                <a:gd name="T23" fmla="*/ 784203344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18"/>
                <a:gd name="T38" fmla="*/ 14 w 14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18">
                  <a:moveTo>
                    <a:pt x="0" y="5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12"/>
                    <a:pt x="1" y="12"/>
                  </a:cubicBezTo>
                  <a:cubicBezTo>
                    <a:pt x="1" y="12"/>
                    <a:pt x="3" y="16"/>
                    <a:pt x="5" y="17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9" y="16"/>
                    <a:pt x="10" y="16"/>
                  </a:cubicBezTo>
                  <a:cubicBezTo>
                    <a:pt x="10" y="16"/>
                    <a:pt x="13" y="14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9"/>
                    <a:pt x="14" y="9"/>
                  </a:cubicBezTo>
                  <a:cubicBezTo>
                    <a:pt x="14" y="8"/>
                    <a:pt x="14" y="7"/>
                    <a:pt x="13" y="7"/>
                  </a:cubicBezTo>
                  <a:cubicBezTo>
                    <a:pt x="13" y="7"/>
                    <a:pt x="13" y="2"/>
                    <a:pt x="10" y="1"/>
                  </a:cubicBezTo>
                  <a:cubicBezTo>
                    <a:pt x="8" y="0"/>
                    <a:pt x="3" y="0"/>
                    <a:pt x="0" y="5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1" name="Freeform 84"/>
            <p:cNvSpPr/>
            <p:nvPr/>
          </p:nvSpPr>
          <p:spPr bwMode="auto">
            <a:xfrm>
              <a:off x="6621463" y="4875213"/>
              <a:ext cx="101600" cy="212725"/>
            </a:xfrm>
            <a:custGeom>
              <a:avLst/>
              <a:gdLst>
                <a:gd name="T0" fmla="*/ 1290319782 w 8"/>
                <a:gd name="T1" fmla="*/ 1252649761 h 17"/>
                <a:gd name="T2" fmla="*/ 1129029859 w 8"/>
                <a:gd name="T3" fmla="*/ 939481162 h 17"/>
                <a:gd name="T4" fmla="*/ 645159891 w 8"/>
                <a:gd name="T5" fmla="*/ 0 h 17"/>
                <a:gd name="T6" fmla="*/ 645159891 w 8"/>
                <a:gd name="T7" fmla="*/ 782902924 h 17"/>
                <a:gd name="T8" fmla="*/ 967739935 w 8"/>
                <a:gd name="T9" fmla="*/ 1096071718 h 17"/>
                <a:gd name="T10" fmla="*/ 645159891 w 8"/>
                <a:gd name="T11" fmla="*/ 1722396794 h 17"/>
                <a:gd name="T12" fmla="*/ 322579945 w 8"/>
                <a:gd name="T13" fmla="*/ 2147483647 h 17"/>
                <a:gd name="T14" fmla="*/ 0 w 8"/>
                <a:gd name="T15" fmla="*/ 2147483647 h 17"/>
                <a:gd name="T16" fmla="*/ 161289973 w 8"/>
                <a:gd name="T17" fmla="*/ 2147483647 h 17"/>
                <a:gd name="T18" fmla="*/ 645159891 w 8"/>
                <a:gd name="T19" fmla="*/ 2147483647 h 17"/>
                <a:gd name="T20" fmla="*/ 1129029859 w 8"/>
                <a:gd name="T21" fmla="*/ 1565805847 h 17"/>
                <a:gd name="T22" fmla="*/ 1129029859 w 8"/>
                <a:gd name="T23" fmla="*/ 1565805847 h 17"/>
                <a:gd name="T24" fmla="*/ 1290319782 w 8"/>
                <a:gd name="T25" fmla="*/ 125264976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17"/>
                <a:gd name="T41" fmla="*/ 8 w 8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17">
                  <a:moveTo>
                    <a:pt x="8" y="8"/>
                  </a:moveTo>
                  <a:cubicBezTo>
                    <a:pt x="8" y="7"/>
                    <a:pt x="8" y="6"/>
                    <a:pt x="7" y="6"/>
                  </a:cubicBezTo>
                  <a:cubicBezTo>
                    <a:pt x="7" y="6"/>
                    <a:pt x="7" y="1"/>
                    <a:pt x="4" y="0"/>
                  </a:cubicBezTo>
                  <a:cubicBezTo>
                    <a:pt x="4" y="3"/>
                    <a:pt x="4" y="5"/>
                    <a:pt x="4" y="5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5" y="9"/>
                    <a:pt x="4" y="11"/>
                    <a:pt x="4" y="11"/>
                  </a:cubicBezTo>
                  <a:cubicBezTo>
                    <a:pt x="4" y="11"/>
                    <a:pt x="3" y="14"/>
                    <a:pt x="2" y="15"/>
                  </a:cubicBezTo>
                  <a:cubicBezTo>
                    <a:pt x="2" y="15"/>
                    <a:pt x="0" y="17"/>
                    <a:pt x="0" y="17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2" y="17"/>
                    <a:pt x="3" y="15"/>
                    <a:pt x="4" y="15"/>
                  </a:cubicBezTo>
                  <a:cubicBezTo>
                    <a:pt x="4" y="15"/>
                    <a:pt x="7" y="13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2" name="Freeform 85"/>
            <p:cNvSpPr/>
            <p:nvPr/>
          </p:nvSpPr>
          <p:spPr bwMode="auto">
            <a:xfrm>
              <a:off x="6534150" y="4837113"/>
              <a:ext cx="188913" cy="125413"/>
            </a:xfrm>
            <a:custGeom>
              <a:avLst/>
              <a:gdLst>
                <a:gd name="T0" fmla="*/ 2061985658 w 15"/>
                <a:gd name="T1" fmla="*/ 1572841849 h 10"/>
                <a:gd name="T2" fmla="*/ 2147483647 w 15"/>
                <a:gd name="T3" fmla="*/ 1415561466 h 10"/>
                <a:gd name="T4" fmla="*/ 2147483647 w 15"/>
                <a:gd name="T5" fmla="*/ 943707774 h 10"/>
                <a:gd name="T6" fmla="*/ 1903361749 w 15"/>
                <a:gd name="T7" fmla="*/ 314573406 h 10"/>
                <a:gd name="T8" fmla="*/ 1427527412 w 15"/>
                <a:gd name="T9" fmla="*/ 157280432 h 10"/>
                <a:gd name="T10" fmla="*/ 1110292189 w 15"/>
                <a:gd name="T11" fmla="*/ 0 h 10"/>
                <a:gd name="T12" fmla="*/ 158611364 w 15"/>
                <a:gd name="T13" fmla="*/ 786427195 h 10"/>
                <a:gd name="T14" fmla="*/ 158611364 w 15"/>
                <a:gd name="T15" fmla="*/ 1258268541 h 10"/>
                <a:gd name="T16" fmla="*/ 317222727 w 15"/>
                <a:gd name="T17" fmla="*/ 1100988158 h 10"/>
                <a:gd name="T18" fmla="*/ 634458049 w 15"/>
                <a:gd name="T19" fmla="*/ 786427195 h 10"/>
                <a:gd name="T20" fmla="*/ 1744750435 w 15"/>
                <a:gd name="T21" fmla="*/ 629134270 h 10"/>
                <a:gd name="T22" fmla="*/ 1903361749 w 15"/>
                <a:gd name="T23" fmla="*/ 1100988158 h 10"/>
                <a:gd name="T24" fmla="*/ 2061985658 w 15"/>
                <a:gd name="T25" fmla="*/ 1572841849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0"/>
                <a:gd name="T41" fmla="*/ 15 w 15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0">
                  <a:moveTo>
                    <a:pt x="13" y="10"/>
                  </a:moveTo>
                  <a:cubicBezTo>
                    <a:pt x="13" y="10"/>
                    <a:pt x="14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4" y="3"/>
                    <a:pt x="12" y="2"/>
                  </a:cubicBezTo>
                  <a:cubicBezTo>
                    <a:pt x="11" y="1"/>
                    <a:pt x="9" y="1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0"/>
                    <a:pt x="2" y="2"/>
                    <a:pt x="1" y="5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6"/>
                    <a:pt x="4" y="5"/>
                  </a:cubicBezTo>
                  <a:cubicBezTo>
                    <a:pt x="5" y="5"/>
                    <a:pt x="10" y="5"/>
                    <a:pt x="11" y="4"/>
                  </a:cubicBezTo>
                  <a:cubicBezTo>
                    <a:pt x="11" y="4"/>
                    <a:pt x="12" y="7"/>
                    <a:pt x="12" y="7"/>
                  </a:cubicBezTo>
                  <a:cubicBezTo>
                    <a:pt x="13" y="7"/>
                    <a:pt x="13" y="10"/>
                    <a:pt x="13" y="1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3" name="Freeform 86"/>
            <p:cNvSpPr/>
            <p:nvPr/>
          </p:nvSpPr>
          <p:spPr bwMode="auto">
            <a:xfrm>
              <a:off x="6572250" y="5049838"/>
              <a:ext cx="350838" cy="566738"/>
            </a:xfrm>
            <a:custGeom>
              <a:avLst/>
              <a:gdLst>
                <a:gd name="T0" fmla="*/ 0 w 28"/>
                <a:gd name="T1" fmla="*/ 158611070 h 45"/>
                <a:gd name="T2" fmla="*/ 1099000127 w 28"/>
                <a:gd name="T3" fmla="*/ 634456876 h 45"/>
                <a:gd name="T4" fmla="*/ 1726987838 w 28"/>
                <a:gd name="T5" fmla="*/ 0 h 45"/>
                <a:gd name="T6" fmla="*/ 1883987800 w 28"/>
                <a:gd name="T7" fmla="*/ 158611070 h 45"/>
                <a:gd name="T8" fmla="*/ 2147483647 w 28"/>
                <a:gd name="T9" fmla="*/ 1427524772 h 45"/>
                <a:gd name="T10" fmla="*/ 2147483647 w 28"/>
                <a:gd name="T11" fmla="*/ 2147483647 h 45"/>
                <a:gd name="T12" fmla="*/ 1726987838 w 28"/>
                <a:gd name="T13" fmla="*/ 2147483647 h 45"/>
                <a:gd name="T14" fmla="*/ 628000045 w 28"/>
                <a:gd name="T15" fmla="*/ 2147483647 h 45"/>
                <a:gd name="T16" fmla="*/ 0 w 28"/>
                <a:gd name="T17" fmla="*/ 793067897 h 45"/>
                <a:gd name="T18" fmla="*/ 0 w 28"/>
                <a:gd name="T19" fmla="*/ 15861107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5"/>
                <a:gd name="T32" fmla="*/ 28 w 28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5">
                  <a:moveTo>
                    <a:pt x="0" y="1"/>
                  </a:moveTo>
                  <a:cubicBezTo>
                    <a:pt x="0" y="1"/>
                    <a:pt x="6" y="4"/>
                    <a:pt x="7" y="4"/>
                  </a:cubicBezTo>
                  <a:cubicBezTo>
                    <a:pt x="7" y="4"/>
                    <a:pt x="10" y="1"/>
                    <a:pt x="11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4" name="Freeform 87"/>
            <p:cNvSpPr/>
            <p:nvPr/>
          </p:nvSpPr>
          <p:spPr bwMode="auto">
            <a:xfrm>
              <a:off x="6634163" y="5087938"/>
              <a:ext cx="288925" cy="452438"/>
            </a:xfrm>
            <a:custGeom>
              <a:avLst/>
              <a:gdLst>
                <a:gd name="T0" fmla="*/ 631213178 w 23"/>
                <a:gd name="T1" fmla="*/ 473840826 h 36"/>
                <a:gd name="T2" fmla="*/ 631213178 w 23"/>
                <a:gd name="T3" fmla="*/ 473840826 h 36"/>
                <a:gd name="T4" fmla="*/ 946819865 w 23"/>
                <a:gd name="T5" fmla="*/ 947681653 h 36"/>
                <a:gd name="T6" fmla="*/ 2051430414 w 23"/>
                <a:gd name="T7" fmla="*/ 2147483647 h 36"/>
                <a:gd name="T8" fmla="*/ 2147483647 w 23"/>
                <a:gd name="T9" fmla="*/ 2147483647 h 36"/>
                <a:gd name="T10" fmla="*/ 2147483647 w 23"/>
                <a:gd name="T11" fmla="*/ 2147483647 h 36"/>
                <a:gd name="T12" fmla="*/ 2147483647 w 23"/>
                <a:gd name="T13" fmla="*/ 2147483647 h 36"/>
                <a:gd name="T14" fmla="*/ 2147483647 w 23"/>
                <a:gd name="T15" fmla="*/ 2147483647 h 36"/>
                <a:gd name="T16" fmla="*/ 1262426356 w 23"/>
                <a:gd name="T17" fmla="*/ 631791892 h 36"/>
                <a:gd name="T18" fmla="*/ 789016424 w 23"/>
                <a:gd name="T19" fmla="*/ 157951115 h 36"/>
                <a:gd name="T20" fmla="*/ 315606589 w 23"/>
                <a:gd name="T21" fmla="*/ 315889662 h 36"/>
                <a:gd name="T22" fmla="*/ 157803295 w 23"/>
                <a:gd name="T23" fmla="*/ 315889662 h 36"/>
                <a:gd name="T24" fmla="*/ 157803295 w 23"/>
                <a:gd name="T25" fmla="*/ 947681653 h 36"/>
                <a:gd name="T26" fmla="*/ 631213178 w 23"/>
                <a:gd name="T27" fmla="*/ 473840826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36"/>
                <a:gd name="T44" fmla="*/ 23 w 23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36">
                  <a:moveTo>
                    <a:pt x="4" y="3"/>
                  </a:moveTo>
                  <a:cubicBezTo>
                    <a:pt x="3" y="3"/>
                    <a:pt x="2" y="2"/>
                    <a:pt x="4" y="3"/>
                  </a:cubicBezTo>
                  <a:cubicBezTo>
                    <a:pt x="7" y="3"/>
                    <a:pt x="6" y="5"/>
                    <a:pt x="6" y="6"/>
                  </a:cubicBezTo>
                  <a:cubicBezTo>
                    <a:pt x="6" y="7"/>
                    <a:pt x="13" y="26"/>
                    <a:pt x="13" y="26"/>
                  </a:cubicBezTo>
                  <a:cubicBezTo>
                    <a:pt x="13" y="26"/>
                    <a:pt x="18" y="30"/>
                    <a:pt x="18" y="31"/>
                  </a:cubicBezTo>
                  <a:cubicBezTo>
                    <a:pt x="19" y="31"/>
                    <a:pt x="19" y="34"/>
                    <a:pt x="19" y="36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6" y="2"/>
                    <a:pt x="5" y="1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0" y="4"/>
                    <a:pt x="1" y="6"/>
                    <a:pt x="1" y="6"/>
                  </a:cubicBezTo>
                  <a:cubicBezTo>
                    <a:pt x="1" y="2"/>
                    <a:pt x="3" y="3"/>
                    <a:pt x="4" y="3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5" name="Freeform 88"/>
            <p:cNvSpPr/>
            <p:nvPr/>
          </p:nvSpPr>
          <p:spPr bwMode="auto">
            <a:xfrm>
              <a:off x="6684963" y="512603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6" name="Freeform 89"/>
            <p:cNvSpPr/>
            <p:nvPr/>
          </p:nvSpPr>
          <p:spPr bwMode="auto">
            <a:xfrm>
              <a:off x="6710363" y="5414963"/>
              <a:ext cx="74613" cy="201613"/>
            </a:xfrm>
            <a:custGeom>
              <a:avLst/>
              <a:gdLst>
                <a:gd name="T0" fmla="*/ 463931245 w 6"/>
                <a:gd name="T1" fmla="*/ 0 h 16"/>
                <a:gd name="T2" fmla="*/ 0 w 6"/>
                <a:gd name="T3" fmla="*/ 2147483647 h 16"/>
                <a:gd name="T4" fmla="*/ 927850055 w 6"/>
                <a:gd name="T5" fmla="*/ 2064151500 h 16"/>
                <a:gd name="T6" fmla="*/ 463931245 w 6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6"/>
                <a:gd name="T14" fmla="*/ 6 w 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6">
                  <a:moveTo>
                    <a:pt x="3" y="0"/>
                  </a:moveTo>
                  <a:cubicBezTo>
                    <a:pt x="3" y="0"/>
                    <a:pt x="2" y="10"/>
                    <a:pt x="0" y="1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9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7" name="Freeform 90"/>
            <p:cNvSpPr/>
            <p:nvPr/>
          </p:nvSpPr>
          <p:spPr bwMode="auto">
            <a:xfrm>
              <a:off x="6659563" y="5087938"/>
              <a:ext cx="150813" cy="439738"/>
            </a:xfrm>
            <a:custGeom>
              <a:avLst/>
              <a:gdLst>
                <a:gd name="T0" fmla="*/ 0 w 12"/>
                <a:gd name="T1" fmla="*/ 315706717 h 35"/>
                <a:gd name="T2" fmla="*/ 315902962 w 12"/>
                <a:gd name="T3" fmla="*/ 631413433 h 35"/>
                <a:gd name="T4" fmla="*/ 315902962 w 12"/>
                <a:gd name="T5" fmla="*/ 1104973557 h 35"/>
                <a:gd name="T6" fmla="*/ 1579489575 w 12"/>
                <a:gd name="T7" fmla="*/ 2147483647 h 35"/>
                <a:gd name="T8" fmla="*/ 1737428832 w 12"/>
                <a:gd name="T9" fmla="*/ 2147483647 h 35"/>
                <a:gd name="T10" fmla="*/ 1895380264 w 12"/>
                <a:gd name="T11" fmla="*/ 2147483647 h 35"/>
                <a:gd name="T12" fmla="*/ 473841924 w 12"/>
                <a:gd name="T13" fmla="*/ 789266743 h 35"/>
                <a:gd name="T14" fmla="*/ 473841924 w 12"/>
                <a:gd name="T15" fmla="*/ 631413433 h 35"/>
                <a:gd name="T16" fmla="*/ 315902962 w 12"/>
                <a:gd name="T17" fmla="*/ 157853358 h 35"/>
                <a:gd name="T18" fmla="*/ 0 w 12"/>
                <a:gd name="T19" fmla="*/ 315706717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35"/>
                <a:gd name="T32" fmla="*/ 12 w 12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35">
                  <a:moveTo>
                    <a:pt x="0" y="2"/>
                  </a:moveTo>
                  <a:cubicBezTo>
                    <a:pt x="0" y="2"/>
                    <a:pt x="1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9" y="32"/>
                    <a:pt x="10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9" y="16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214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8" name="Freeform 91"/>
            <p:cNvSpPr/>
            <p:nvPr/>
          </p:nvSpPr>
          <p:spPr bwMode="auto">
            <a:xfrm>
              <a:off x="6848475" y="6419851"/>
              <a:ext cx="125413" cy="150813"/>
            </a:xfrm>
            <a:custGeom>
              <a:avLst/>
              <a:gdLst>
                <a:gd name="T0" fmla="*/ 0 w 10"/>
                <a:gd name="T1" fmla="*/ 157951481 h 12"/>
                <a:gd name="T2" fmla="*/ 157280432 w 10"/>
                <a:gd name="T3" fmla="*/ 947696416 h 12"/>
                <a:gd name="T4" fmla="*/ 314573406 w 10"/>
                <a:gd name="T5" fmla="*/ 1263586712 h 12"/>
                <a:gd name="T6" fmla="*/ 471853887 w 10"/>
                <a:gd name="T7" fmla="*/ 1737428832 h 12"/>
                <a:gd name="T8" fmla="*/ 1258268541 w 10"/>
                <a:gd name="T9" fmla="*/ 1737428832 h 12"/>
                <a:gd name="T10" fmla="*/ 1572841849 w 10"/>
                <a:gd name="T11" fmla="*/ 1263586712 h 12"/>
                <a:gd name="T12" fmla="*/ 1258268541 w 10"/>
                <a:gd name="T13" fmla="*/ 789744788 h 12"/>
                <a:gd name="T14" fmla="*/ 1100988158 w 10"/>
                <a:gd name="T15" fmla="*/ 315902962 h 12"/>
                <a:gd name="T16" fmla="*/ 0 w 10"/>
                <a:gd name="T17" fmla="*/ 157951481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2"/>
                <a:gd name="T29" fmla="*/ 10 w 10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2">
                  <a:moveTo>
                    <a:pt x="0" y="1"/>
                  </a:moveTo>
                  <a:cubicBezTo>
                    <a:pt x="0" y="1"/>
                    <a:pt x="0" y="5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2" y="8"/>
                    <a:pt x="3" y="10"/>
                    <a:pt x="3" y="11"/>
                  </a:cubicBezTo>
                  <a:cubicBezTo>
                    <a:pt x="4" y="11"/>
                    <a:pt x="7" y="12"/>
                    <a:pt x="8" y="11"/>
                  </a:cubicBezTo>
                  <a:cubicBezTo>
                    <a:pt x="10" y="11"/>
                    <a:pt x="10" y="8"/>
                    <a:pt x="10" y="8"/>
                  </a:cubicBezTo>
                  <a:cubicBezTo>
                    <a:pt x="10" y="8"/>
                    <a:pt x="8" y="6"/>
                    <a:pt x="8" y="5"/>
                  </a:cubicBezTo>
                  <a:cubicBezTo>
                    <a:pt x="8" y="4"/>
                    <a:pt x="7" y="2"/>
                    <a:pt x="7" y="2"/>
                  </a:cubicBezTo>
                  <a:cubicBezTo>
                    <a:pt x="7" y="2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9" name="Freeform 92"/>
            <p:cNvSpPr/>
            <p:nvPr/>
          </p:nvSpPr>
          <p:spPr bwMode="auto">
            <a:xfrm>
              <a:off x="6986588" y="6243638"/>
              <a:ext cx="138113" cy="290513"/>
            </a:xfrm>
            <a:custGeom>
              <a:avLst/>
              <a:gdLst>
                <a:gd name="T0" fmla="*/ 630586268 w 11"/>
                <a:gd name="T1" fmla="*/ 159542157 h 23"/>
                <a:gd name="T2" fmla="*/ 1261172537 w 11"/>
                <a:gd name="T3" fmla="*/ 159542157 h 23"/>
                <a:gd name="T4" fmla="*/ 1103522880 w 11"/>
                <a:gd name="T5" fmla="*/ 1435879367 h 23"/>
                <a:gd name="T6" fmla="*/ 1103522880 w 11"/>
                <a:gd name="T7" fmla="*/ 2147483647 h 23"/>
                <a:gd name="T8" fmla="*/ 630586268 w 11"/>
                <a:gd name="T9" fmla="*/ 2147483647 h 23"/>
                <a:gd name="T10" fmla="*/ 157649706 w 11"/>
                <a:gd name="T11" fmla="*/ 2147483647 h 23"/>
                <a:gd name="T12" fmla="*/ 157649706 w 11"/>
                <a:gd name="T13" fmla="*/ 2147483647 h 23"/>
                <a:gd name="T14" fmla="*/ 0 w 11"/>
                <a:gd name="T15" fmla="*/ 1914506086 h 23"/>
                <a:gd name="T16" fmla="*/ 630586268 w 11"/>
                <a:gd name="T17" fmla="*/ 15954215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23"/>
                <a:gd name="T29" fmla="*/ 11 w 11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23">
                  <a:moveTo>
                    <a:pt x="4" y="1"/>
                  </a:moveTo>
                  <a:cubicBezTo>
                    <a:pt x="4" y="1"/>
                    <a:pt x="6" y="0"/>
                    <a:pt x="8" y="1"/>
                  </a:cubicBezTo>
                  <a:cubicBezTo>
                    <a:pt x="8" y="1"/>
                    <a:pt x="11" y="2"/>
                    <a:pt x="7" y="9"/>
                  </a:cubicBezTo>
                  <a:cubicBezTo>
                    <a:pt x="7" y="9"/>
                    <a:pt x="7" y="16"/>
                    <a:pt x="7" y="17"/>
                  </a:cubicBezTo>
                  <a:cubicBezTo>
                    <a:pt x="6" y="19"/>
                    <a:pt x="4" y="23"/>
                    <a:pt x="4" y="23"/>
                  </a:cubicBezTo>
                  <a:cubicBezTo>
                    <a:pt x="4" y="23"/>
                    <a:pt x="2" y="23"/>
                    <a:pt x="1" y="23"/>
                  </a:cubicBezTo>
                  <a:cubicBezTo>
                    <a:pt x="1" y="23"/>
                    <a:pt x="1" y="19"/>
                    <a:pt x="1" y="17"/>
                  </a:cubicBezTo>
                  <a:cubicBezTo>
                    <a:pt x="1" y="16"/>
                    <a:pt x="0" y="12"/>
                    <a:pt x="0" y="12"/>
                  </a:cubicBezTo>
                  <a:cubicBezTo>
                    <a:pt x="0" y="12"/>
                    <a:pt x="1" y="2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0" name="Freeform 93"/>
            <p:cNvSpPr/>
            <p:nvPr/>
          </p:nvSpPr>
          <p:spPr bwMode="auto">
            <a:xfrm>
              <a:off x="6797675" y="5489576"/>
              <a:ext cx="201613" cy="968375"/>
            </a:xfrm>
            <a:custGeom>
              <a:avLst/>
              <a:gdLst>
                <a:gd name="T0" fmla="*/ 317565624 w 16"/>
                <a:gd name="T1" fmla="*/ 2147483647 h 77"/>
                <a:gd name="T2" fmla="*/ 793901409 w 16"/>
                <a:gd name="T3" fmla="*/ 2147483647 h 77"/>
                <a:gd name="T4" fmla="*/ 1746585975 w 16"/>
                <a:gd name="T5" fmla="*/ 2147483647 h 77"/>
                <a:gd name="T6" fmla="*/ 2147483647 w 16"/>
                <a:gd name="T7" fmla="*/ 2147483647 h 77"/>
                <a:gd name="T8" fmla="*/ 2147483647 w 16"/>
                <a:gd name="T9" fmla="*/ 2147483647 h 77"/>
                <a:gd name="T10" fmla="*/ 2147483647 w 16"/>
                <a:gd name="T11" fmla="*/ 2147483647 h 77"/>
                <a:gd name="T12" fmla="*/ 2147483647 w 16"/>
                <a:gd name="T13" fmla="*/ 2147483647 h 77"/>
                <a:gd name="T14" fmla="*/ 2147483647 w 16"/>
                <a:gd name="T15" fmla="*/ 1581632820 h 77"/>
                <a:gd name="T16" fmla="*/ 1587802818 w 16"/>
                <a:gd name="T17" fmla="*/ 0 h 77"/>
                <a:gd name="T18" fmla="*/ 0 w 16"/>
                <a:gd name="T19" fmla="*/ 790810122 h 77"/>
                <a:gd name="T20" fmla="*/ 158782812 w 16"/>
                <a:gd name="T21" fmla="*/ 2147483647 h 77"/>
                <a:gd name="T22" fmla="*/ 476335884 w 16"/>
                <a:gd name="T23" fmla="*/ 2147483647 h 77"/>
                <a:gd name="T24" fmla="*/ 476335884 w 16"/>
                <a:gd name="T25" fmla="*/ 2147483647 h 77"/>
                <a:gd name="T26" fmla="*/ 635118646 w 16"/>
                <a:gd name="T27" fmla="*/ 2147483647 h 77"/>
                <a:gd name="T28" fmla="*/ 317565624 w 16"/>
                <a:gd name="T29" fmla="*/ 2147483647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77"/>
                <a:gd name="T47" fmla="*/ 16 w 16"/>
                <a:gd name="T48" fmla="*/ 77 h 7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77">
                  <a:moveTo>
                    <a:pt x="2" y="72"/>
                  </a:moveTo>
                  <a:cubicBezTo>
                    <a:pt x="2" y="74"/>
                    <a:pt x="3" y="77"/>
                    <a:pt x="5" y="77"/>
                  </a:cubicBezTo>
                  <a:cubicBezTo>
                    <a:pt x="6" y="77"/>
                    <a:pt x="8" y="75"/>
                    <a:pt x="11" y="77"/>
                  </a:cubicBezTo>
                  <a:cubicBezTo>
                    <a:pt x="11" y="77"/>
                    <a:pt x="14" y="77"/>
                    <a:pt x="14" y="75"/>
                  </a:cubicBezTo>
                  <a:cubicBezTo>
                    <a:pt x="15" y="72"/>
                    <a:pt x="15" y="68"/>
                    <a:pt x="15" y="68"/>
                  </a:cubicBezTo>
                  <a:cubicBezTo>
                    <a:pt x="15" y="68"/>
                    <a:pt x="16" y="54"/>
                    <a:pt x="16" y="50"/>
                  </a:cubicBezTo>
                  <a:cubicBezTo>
                    <a:pt x="16" y="46"/>
                    <a:pt x="14" y="32"/>
                    <a:pt x="14" y="24"/>
                  </a:cubicBezTo>
                  <a:cubicBezTo>
                    <a:pt x="15" y="17"/>
                    <a:pt x="16" y="12"/>
                    <a:pt x="14" y="10"/>
                  </a:cubicBezTo>
                  <a:cubicBezTo>
                    <a:pt x="13" y="8"/>
                    <a:pt x="10" y="0"/>
                    <a:pt x="1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23"/>
                    <a:pt x="1" y="25"/>
                  </a:cubicBezTo>
                  <a:cubicBezTo>
                    <a:pt x="2" y="27"/>
                    <a:pt x="4" y="44"/>
                    <a:pt x="3" y="46"/>
                  </a:cubicBezTo>
                  <a:cubicBezTo>
                    <a:pt x="3" y="49"/>
                    <a:pt x="2" y="66"/>
                    <a:pt x="3" y="66"/>
                  </a:cubicBezTo>
                  <a:cubicBezTo>
                    <a:pt x="3" y="67"/>
                    <a:pt x="4" y="68"/>
                    <a:pt x="4" y="69"/>
                  </a:cubicBezTo>
                  <a:cubicBezTo>
                    <a:pt x="3" y="70"/>
                    <a:pt x="2" y="70"/>
                    <a:pt x="2" y="72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1" name="Freeform 94"/>
            <p:cNvSpPr/>
            <p:nvPr/>
          </p:nvSpPr>
          <p:spPr bwMode="auto">
            <a:xfrm>
              <a:off x="6797675" y="5489576"/>
              <a:ext cx="201613" cy="968375"/>
            </a:xfrm>
            <a:custGeom>
              <a:avLst/>
              <a:gdLst>
                <a:gd name="T0" fmla="*/ 2147483647 w 16"/>
                <a:gd name="T1" fmla="*/ 1581632820 h 77"/>
                <a:gd name="T2" fmla="*/ 1587802818 w 16"/>
                <a:gd name="T3" fmla="*/ 0 h 77"/>
                <a:gd name="T4" fmla="*/ 0 w 16"/>
                <a:gd name="T5" fmla="*/ 790810122 h 77"/>
                <a:gd name="T6" fmla="*/ 158782812 w 16"/>
                <a:gd name="T7" fmla="*/ 2147483647 h 77"/>
                <a:gd name="T8" fmla="*/ 476335884 w 16"/>
                <a:gd name="T9" fmla="*/ 2147483647 h 77"/>
                <a:gd name="T10" fmla="*/ 317565624 w 16"/>
                <a:gd name="T11" fmla="*/ 2147483647 h 77"/>
                <a:gd name="T12" fmla="*/ 2064151500 w 16"/>
                <a:gd name="T13" fmla="*/ 2147483647 h 77"/>
                <a:gd name="T14" fmla="*/ 2147483647 w 16"/>
                <a:gd name="T15" fmla="*/ 2147483647 h 77"/>
                <a:gd name="T16" fmla="*/ 2147483647 w 16"/>
                <a:gd name="T17" fmla="*/ 2147483647 h 77"/>
                <a:gd name="T18" fmla="*/ 2147483647 w 16"/>
                <a:gd name="T19" fmla="*/ 2147483647 h 77"/>
                <a:gd name="T20" fmla="*/ 2147483647 w 16"/>
                <a:gd name="T21" fmla="*/ 2147483647 h 77"/>
                <a:gd name="T22" fmla="*/ 2064151500 w 16"/>
                <a:gd name="T23" fmla="*/ 2147483647 h 77"/>
                <a:gd name="T24" fmla="*/ 1905368737 w 16"/>
                <a:gd name="T25" fmla="*/ 2147483647 h 77"/>
                <a:gd name="T26" fmla="*/ 1270249894 w 16"/>
                <a:gd name="T27" fmla="*/ 2147483647 h 77"/>
                <a:gd name="T28" fmla="*/ 1905368737 w 16"/>
                <a:gd name="T29" fmla="*/ 2147483647 h 77"/>
                <a:gd name="T30" fmla="*/ 2147483647 w 16"/>
                <a:gd name="T31" fmla="*/ 2147483647 h 77"/>
                <a:gd name="T32" fmla="*/ 2147483647 w 16"/>
                <a:gd name="T33" fmla="*/ 158163282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77"/>
                <a:gd name="T53" fmla="*/ 16 w 16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77">
                  <a:moveTo>
                    <a:pt x="14" y="10"/>
                  </a:moveTo>
                  <a:cubicBezTo>
                    <a:pt x="13" y="8"/>
                    <a:pt x="10" y="0"/>
                    <a:pt x="1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23"/>
                    <a:pt x="1" y="25"/>
                  </a:cubicBezTo>
                  <a:cubicBezTo>
                    <a:pt x="2" y="27"/>
                    <a:pt x="4" y="44"/>
                    <a:pt x="3" y="46"/>
                  </a:cubicBezTo>
                  <a:cubicBezTo>
                    <a:pt x="3" y="49"/>
                    <a:pt x="2" y="61"/>
                    <a:pt x="2" y="65"/>
                  </a:cubicBezTo>
                  <a:cubicBezTo>
                    <a:pt x="6" y="68"/>
                    <a:pt x="10" y="73"/>
                    <a:pt x="13" y="77"/>
                  </a:cubicBezTo>
                  <a:cubicBezTo>
                    <a:pt x="14" y="76"/>
                    <a:pt x="14" y="76"/>
                    <a:pt x="14" y="75"/>
                  </a:cubicBezTo>
                  <a:cubicBezTo>
                    <a:pt x="15" y="72"/>
                    <a:pt x="15" y="68"/>
                    <a:pt x="15" y="68"/>
                  </a:cubicBezTo>
                  <a:cubicBezTo>
                    <a:pt x="15" y="68"/>
                    <a:pt x="16" y="63"/>
                    <a:pt x="16" y="58"/>
                  </a:cubicBezTo>
                  <a:cubicBezTo>
                    <a:pt x="15" y="53"/>
                    <a:pt x="14" y="48"/>
                    <a:pt x="14" y="48"/>
                  </a:cubicBezTo>
                  <a:cubicBezTo>
                    <a:pt x="14" y="50"/>
                    <a:pt x="13" y="62"/>
                    <a:pt x="13" y="62"/>
                  </a:cubicBezTo>
                  <a:cubicBezTo>
                    <a:pt x="13" y="62"/>
                    <a:pt x="12" y="57"/>
                    <a:pt x="12" y="51"/>
                  </a:cubicBezTo>
                  <a:cubicBezTo>
                    <a:pt x="13" y="45"/>
                    <a:pt x="9" y="26"/>
                    <a:pt x="8" y="24"/>
                  </a:cubicBezTo>
                  <a:cubicBezTo>
                    <a:pt x="7" y="23"/>
                    <a:pt x="10" y="18"/>
                    <a:pt x="12" y="17"/>
                  </a:cubicBezTo>
                  <a:cubicBezTo>
                    <a:pt x="13" y="17"/>
                    <a:pt x="14" y="17"/>
                    <a:pt x="15" y="18"/>
                  </a:cubicBezTo>
                  <a:cubicBezTo>
                    <a:pt x="16" y="14"/>
                    <a:pt x="16" y="12"/>
                    <a:pt x="14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2" name="Freeform 95"/>
            <p:cNvSpPr/>
            <p:nvPr/>
          </p:nvSpPr>
          <p:spPr bwMode="auto">
            <a:xfrm>
              <a:off x="6634163" y="5489576"/>
              <a:ext cx="439738" cy="917575"/>
            </a:xfrm>
            <a:custGeom>
              <a:avLst/>
              <a:gdLst>
                <a:gd name="T0" fmla="*/ 473560124 w 35"/>
                <a:gd name="T1" fmla="*/ 1105954335 h 73"/>
                <a:gd name="T2" fmla="*/ 2147483647 w 35"/>
                <a:gd name="T3" fmla="*/ 0 h 73"/>
                <a:gd name="T4" fmla="*/ 2052081241 w 35"/>
                <a:gd name="T5" fmla="*/ 1737924818 h 73"/>
                <a:gd name="T6" fmla="*/ 2147483647 w 35"/>
                <a:gd name="T7" fmla="*/ 2147483647 h 73"/>
                <a:gd name="T8" fmla="*/ 2052081241 w 35"/>
                <a:gd name="T9" fmla="*/ 2147483647 h 73"/>
                <a:gd name="T10" fmla="*/ 2147483647 w 35"/>
                <a:gd name="T11" fmla="*/ 2147483647 h 73"/>
                <a:gd name="T12" fmla="*/ 2147483647 w 35"/>
                <a:gd name="T13" fmla="*/ 2147483647 h 73"/>
                <a:gd name="T14" fmla="*/ 2147483647 w 35"/>
                <a:gd name="T15" fmla="*/ 2147483647 h 73"/>
                <a:gd name="T16" fmla="*/ 2147483647 w 35"/>
                <a:gd name="T17" fmla="*/ 2147483647 h 73"/>
                <a:gd name="T18" fmla="*/ 2147483647 w 35"/>
                <a:gd name="T19" fmla="*/ 2147483647 h 73"/>
                <a:gd name="T20" fmla="*/ 2147483647 w 35"/>
                <a:gd name="T21" fmla="*/ 2147483647 h 73"/>
                <a:gd name="T22" fmla="*/ 1736374623 w 35"/>
                <a:gd name="T23" fmla="*/ 2147483647 h 73"/>
                <a:gd name="T24" fmla="*/ 473560124 w 35"/>
                <a:gd name="T25" fmla="*/ 2147483647 h 73"/>
                <a:gd name="T26" fmla="*/ 157853358 w 35"/>
                <a:gd name="T27" fmla="*/ 2147483647 h 73"/>
                <a:gd name="T28" fmla="*/ 0 w 35"/>
                <a:gd name="T29" fmla="*/ 2147483647 h 73"/>
                <a:gd name="T30" fmla="*/ 473560124 w 35"/>
                <a:gd name="T31" fmla="*/ 1105954335 h 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73"/>
                <a:gd name="T50" fmla="*/ 35 w 35"/>
                <a:gd name="T51" fmla="*/ 73 h 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73">
                  <a:moveTo>
                    <a:pt x="3" y="7"/>
                  </a:moveTo>
                  <a:cubicBezTo>
                    <a:pt x="3" y="7"/>
                    <a:pt x="17" y="4"/>
                    <a:pt x="23" y="0"/>
                  </a:cubicBezTo>
                  <a:cubicBezTo>
                    <a:pt x="23" y="0"/>
                    <a:pt x="13" y="9"/>
                    <a:pt x="13" y="11"/>
                  </a:cubicBezTo>
                  <a:cubicBezTo>
                    <a:pt x="14" y="13"/>
                    <a:pt x="15" y="26"/>
                    <a:pt x="15" y="2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4" y="38"/>
                    <a:pt x="14" y="38"/>
                  </a:cubicBezTo>
                  <a:cubicBezTo>
                    <a:pt x="14" y="39"/>
                    <a:pt x="14" y="42"/>
                    <a:pt x="15" y="43"/>
                  </a:cubicBezTo>
                  <a:cubicBezTo>
                    <a:pt x="16" y="44"/>
                    <a:pt x="29" y="59"/>
                    <a:pt x="30" y="59"/>
                  </a:cubicBezTo>
                  <a:cubicBezTo>
                    <a:pt x="30" y="59"/>
                    <a:pt x="33" y="59"/>
                    <a:pt x="34" y="61"/>
                  </a:cubicBezTo>
                  <a:cubicBezTo>
                    <a:pt x="34" y="61"/>
                    <a:pt x="35" y="68"/>
                    <a:pt x="29" y="73"/>
                  </a:cubicBezTo>
                  <a:cubicBezTo>
                    <a:pt x="29" y="73"/>
                    <a:pt x="26" y="73"/>
                    <a:pt x="23" y="71"/>
                  </a:cubicBezTo>
                  <a:cubicBezTo>
                    <a:pt x="20" y="69"/>
                    <a:pt x="13" y="61"/>
                    <a:pt x="11" y="58"/>
                  </a:cubicBezTo>
                  <a:cubicBezTo>
                    <a:pt x="8" y="54"/>
                    <a:pt x="6" y="49"/>
                    <a:pt x="3" y="47"/>
                  </a:cubicBezTo>
                  <a:cubicBezTo>
                    <a:pt x="3" y="47"/>
                    <a:pt x="2" y="45"/>
                    <a:pt x="1" y="42"/>
                  </a:cubicBezTo>
                  <a:cubicBezTo>
                    <a:pt x="1" y="40"/>
                    <a:pt x="0" y="20"/>
                    <a:pt x="0" y="20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3" name="Freeform 96"/>
            <p:cNvSpPr/>
            <p:nvPr/>
          </p:nvSpPr>
          <p:spPr bwMode="auto">
            <a:xfrm>
              <a:off x="6634163" y="5489576"/>
              <a:ext cx="428625" cy="917575"/>
            </a:xfrm>
            <a:custGeom>
              <a:avLst/>
              <a:gdLst>
                <a:gd name="T0" fmla="*/ 2147483647 w 34"/>
                <a:gd name="T1" fmla="*/ 2147483647 h 73"/>
                <a:gd name="T2" fmla="*/ 2147483647 w 34"/>
                <a:gd name="T3" fmla="*/ 2147483647 h 73"/>
                <a:gd name="T4" fmla="*/ 2147483647 w 34"/>
                <a:gd name="T5" fmla="*/ 2147483647 h 73"/>
                <a:gd name="T6" fmla="*/ 2147483647 w 34"/>
                <a:gd name="T7" fmla="*/ 2147483647 h 73"/>
                <a:gd name="T8" fmla="*/ 2147483647 w 34"/>
                <a:gd name="T9" fmla="*/ 2147483647 h 73"/>
                <a:gd name="T10" fmla="*/ 2147483647 w 34"/>
                <a:gd name="T11" fmla="*/ 2147483647 h 73"/>
                <a:gd name="T12" fmla="*/ 2147483647 w 34"/>
                <a:gd name="T13" fmla="*/ 2147483647 h 73"/>
                <a:gd name="T14" fmla="*/ 2147483647 w 34"/>
                <a:gd name="T15" fmla="*/ 2147483647 h 73"/>
                <a:gd name="T16" fmla="*/ 2147483647 w 34"/>
                <a:gd name="T17" fmla="*/ 2147483647 h 73"/>
                <a:gd name="T18" fmla="*/ 1589265541 w 34"/>
                <a:gd name="T19" fmla="*/ 2147483647 h 73"/>
                <a:gd name="T20" fmla="*/ 2147483647 w 34"/>
                <a:gd name="T21" fmla="*/ 2147483647 h 73"/>
                <a:gd name="T22" fmla="*/ 2147483647 w 34"/>
                <a:gd name="T23" fmla="*/ 2147483647 h 73"/>
                <a:gd name="T24" fmla="*/ 2147483647 w 34"/>
                <a:gd name="T25" fmla="*/ 2147483647 h 73"/>
                <a:gd name="T26" fmla="*/ 953564525 w 34"/>
                <a:gd name="T27" fmla="*/ 2147483647 h 73"/>
                <a:gd name="T28" fmla="*/ 2147483647 w 34"/>
                <a:gd name="T29" fmla="*/ 2147483647 h 73"/>
                <a:gd name="T30" fmla="*/ 2147483647 w 34"/>
                <a:gd name="T31" fmla="*/ 2147483647 h 73"/>
                <a:gd name="T32" fmla="*/ 2147483647 w 34"/>
                <a:gd name="T33" fmla="*/ 2147483647 h 73"/>
                <a:gd name="T34" fmla="*/ 2147483647 w 34"/>
                <a:gd name="T35" fmla="*/ 2147483647 h 73"/>
                <a:gd name="T36" fmla="*/ 1589265541 w 34"/>
                <a:gd name="T37" fmla="*/ 2147483647 h 73"/>
                <a:gd name="T38" fmla="*/ 635701213 w 34"/>
                <a:gd name="T39" fmla="*/ 2147483647 h 73"/>
                <a:gd name="T40" fmla="*/ 1748197492 w 34"/>
                <a:gd name="T41" fmla="*/ 2147483647 h 73"/>
                <a:gd name="T42" fmla="*/ 1271415033 w 34"/>
                <a:gd name="T43" fmla="*/ 2147483647 h 73"/>
                <a:gd name="T44" fmla="*/ 1907116443 w 34"/>
                <a:gd name="T45" fmla="*/ 2147483647 h 73"/>
                <a:gd name="T46" fmla="*/ 635701213 w 34"/>
                <a:gd name="T47" fmla="*/ 2147483647 h 73"/>
                <a:gd name="T48" fmla="*/ 635701213 w 34"/>
                <a:gd name="T49" fmla="*/ 2147483647 h 73"/>
                <a:gd name="T50" fmla="*/ 1430346590 w 34"/>
                <a:gd name="T51" fmla="*/ 2147483647 h 73"/>
                <a:gd name="T52" fmla="*/ 2147483647 w 34"/>
                <a:gd name="T53" fmla="*/ 2147483647 h 73"/>
                <a:gd name="T54" fmla="*/ 2147483647 w 34"/>
                <a:gd name="T55" fmla="*/ 2147483647 h 73"/>
                <a:gd name="T56" fmla="*/ 2147483647 w 34"/>
                <a:gd name="T57" fmla="*/ 2147483647 h 73"/>
                <a:gd name="T58" fmla="*/ 2066048000 w 34"/>
                <a:gd name="T59" fmla="*/ 1737924818 h 73"/>
                <a:gd name="T60" fmla="*/ 2147483647 w 34"/>
                <a:gd name="T61" fmla="*/ 0 h 73"/>
                <a:gd name="T62" fmla="*/ 476782262 w 34"/>
                <a:gd name="T63" fmla="*/ 1105954335 h 73"/>
                <a:gd name="T64" fmla="*/ 0 w 34"/>
                <a:gd name="T65" fmla="*/ 2147483647 h 73"/>
                <a:gd name="T66" fmla="*/ 158931607 w 34"/>
                <a:gd name="T67" fmla="*/ 2147483647 h 73"/>
                <a:gd name="T68" fmla="*/ 476782262 w 34"/>
                <a:gd name="T69" fmla="*/ 2147483647 h 73"/>
                <a:gd name="T70" fmla="*/ 1748197492 w 34"/>
                <a:gd name="T71" fmla="*/ 2147483647 h 73"/>
                <a:gd name="T72" fmla="*/ 2147483647 w 34"/>
                <a:gd name="T73" fmla="*/ 2147483647 h 73"/>
                <a:gd name="T74" fmla="*/ 2147483647 w 34"/>
                <a:gd name="T75" fmla="*/ 2147483647 h 73"/>
                <a:gd name="T76" fmla="*/ 2147483647 w 34"/>
                <a:gd name="T77" fmla="*/ 2147483647 h 73"/>
                <a:gd name="T78" fmla="*/ 2147483647 w 34"/>
                <a:gd name="T79" fmla="*/ 2147483647 h 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73"/>
                <a:gd name="T122" fmla="*/ 34 w 34"/>
                <a:gd name="T123" fmla="*/ 73 h 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73">
                  <a:moveTo>
                    <a:pt x="32" y="65"/>
                  </a:moveTo>
                  <a:cubicBezTo>
                    <a:pt x="30" y="64"/>
                    <a:pt x="24" y="67"/>
                    <a:pt x="21" y="65"/>
                  </a:cubicBezTo>
                  <a:cubicBezTo>
                    <a:pt x="18" y="63"/>
                    <a:pt x="15" y="59"/>
                    <a:pt x="15" y="59"/>
                  </a:cubicBezTo>
                  <a:cubicBezTo>
                    <a:pt x="15" y="59"/>
                    <a:pt x="23" y="65"/>
                    <a:pt x="27" y="60"/>
                  </a:cubicBezTo>
                  <a:cubicBezTo>
                    <a:pt x="28" y="59"/>
                    <a:pt x="28" y="58"/>
                    <a:pt x="29" y="58"/>
                  </a:cubicBezTo>
                  <a:cubicBezTo>
                    <a:pt x="29" y="58"/>
                    <a:pt x="28" y="58"/>
                    <a:pt x="28" y="57"/>
                  </a:cubicBezTo>
                  <a:cubicBezTo>
                    <a:pt x="26" y="58"/>
                    <a:pt x="24" y="59"/>
                    <a:pt x="22" y="59"/>
                  </a:cubicBezTo>
                  <a:cubicBezTo>
                    <a:pt x="19" y="58"/>
                    <a:pt x="15" y="56"/>
                    <a:pt x="14" y="54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1" y="55"/>
                    <a:pt x="10" y="52"/>
                  </a:cubicBezTo>
                  <a:cubicBezTo>
                    <a:pt x="10" y="52"/>
                    <a:pt x="17" y="51"/>
                    <a:pt x="19" y="53"/>
                  </a:cubicBezTo>
                  <a:cubicBezTo>
                    <a:pt x="22" y="55"/>
                    <a:pt x="23" y="57"/>
                    <a:pt x="23" y="57"/>
                  </a:cubicBezTo>
                  <a:cubicBezTo>
                    <a:pt x="23" y="57"/>
                    <a:pt x="21" y="50"/>
                    <a:pt x="18" y="49"/>
                  </a:cubicBezTo>
                  <a:cubicBezTo>
                    <a:pt x="15" y="49"/>
                    <a:pt x="8" y="49"/>
                    <a:pt x="6" y="47"/>
                  </a:cubicBezTo>
                  <a:cubicBezTo>
                    <a:pt x="6" y="47"/>
                    <a:pt x="15" y="49"/>
                    <a:pt x="17" y="48"/>
                  </a:cubicBezTo>
                  <a:cubicBezTo>
                    <a:pt x="17" y="47"/>
                    <a:pt x="18" y="47"/>
                    <a:pt x="19" y="47"/>
                  </a:cubicBezTo>
                  <a:cubicBezTo>
                    <a:pt x="18" y="46"/>
                    <a:pt x="17" y="46"/>
                    <a:pt x="17" y="45"/>
                  </a:cubicBezTo>
                  <a:cubicBezTo>
                    <a:pt x="16" y="46"/>
                    <a:pt x="15" y="46"/>
                    <a:pt x="14" y="46"/>
                  </a:cubicBezTo>
                  <a:cubicBezTo>
                    <a:pt x="12" y="46"/>
                    <a:pt x="10" y="45"/>
                    <a:pt x="10" y="45"/>
                  </a:cubicBezTo>
                  <a:cubicBezTo>
                    <a:pt x="10" y="45"/>
                    <a:pt x="4" y="43"/>
                    <a:pt x="4" y="38"/>
                  </a:cubicBezTo>
                  <a:cubicBezTo>
                    <a:pt x="3" y="33"/>
                    <a:pt x="8" y="36"/>
                    <a:pt x="11" y="33"/>
                  </a:cubicBezTo>
                  <a:cubicBezTo>
                    <a:pt x="13" y="29"/>
                    <a:pt x="8" y="32"/>
                    <a:pt x="8" y="32"/>
                  </a:cubicBezTo>
                  <a:cubicBezTo>
                    <a:pt x="8" y="32"/>
                    <a:pt x="11" y="30"/>
                    <a:pt x="12" y="28"/>
                  </a:cubicBezTo>
                  <a:cubicBezTo>
                    <a:pt x="12" y="28"/>
                    <a:pt x="5" y="33"/>
                    <a:pt x="4" y="31"/>
                  </a:cubicBezTo>
                  <a:cubicBezTo>
                    <a:pt x="4" y="29"/>
                    <a:pt x="4" y="24"/>
                    <a:pt x="4" y="24"/>
                  </a:cubicBezTo>
                  <a:cubicBezTo>
                    <a:pt x="4" y="24"/>
                    <a:pt x="8" y="24"/>
                    <a:pt x="9" y="21"/>
                  </a:cubicBezTo>
                  <a:cubicBezTo>
                    <a:pt x="10" y="19"/>
                    <a:pt x="13" y="23"/>
                    <a:pt x="14" y="25"/>
                  </a:cubicBezTo>
                  <a:cubicBezTo>
                    <a:pt x="14" y="26"/>
                    <a:pt x="14" y="27"/>
                    <a:pt x="15" y="28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4" y="13"/>
                    <a:pt x="13" y="11"/>
                  </a:cubicBezTo>
                  <a:cubicBezTo>
                    <a:pt x="13" y="9"/>
                    <a:pt x="23" y="0"/>
                    <a:pt x="23" y="0"/>
                  </a:cubicBezTo>
                  <a:cubicBezTo>
                    <a:pt x="17" y="4"/>
                    <a:pt x="3" y="7"/>
                    <a:pt x="3" y="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" y="40"/>
                    <a:pt x="1" y="42"/>
                  </a:cubicBezTo>
                  <a:cubicBezTo>
                    <a:pt x="2" y="45"/>
                    <a:pt x="3" y="47"/>
                    <a:pt x="3" y="47"/>
                  </a:cubicBezTo>
                  <a:cubicBezTo>
                    <a:pt x="6" y="49"/>
                    <a:pt x="8" y="54"/>
                    <a:pt x="11" y="58"/>
                  </a:cubicBezTo>
                  <a:cubicBezTo>
                    <a:pt x="13" y="61"/>
                    <a:pt x="20" y="69"/>
                    <a:pt x="23" y="71"/>
                  </a:cubicBezTo>
                  <a:cubicBezTo>
                    <a:pt x="26" y="73"/>
                    <a:pt x="29" y="73"/>
                    <a:pt x="29" y="73"/>
                  </a:cubicBezTo>
                  <a:cubicBezTo>
                    <a:pt x="32" y="70"/>
                    <a:pt x="33" y="67"/>
                    <a:pt x="34" y="65"/>
                  </a:cubicBezTo>
                  <a:cubicBezTo>
                    <a:pt x="33" y="65"/>
                    <a:pt x="32" y="65"/>
                    <a:pt x="32" y="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4" name="Freeform 97"/>
            <p:cNvSpPr/>
            <p:nvPr/>
          </p:nvSpPr>
          <p:spPr bwMode="auto">
            <a:xfrm>
              <a:off x="6710363" y="5037138"/>
              <a:ext cx="327025" cy="654050"/>
            </a:xfrm>
            <a:custGeom>
              <a:avLst/>
              <a:gdLst>
                <a:gd name="T0" fmla="*/ 1740238657 w 26"/>
                <a:gd name="T1" fmla="*/ 158204635 h 52"/>
                <a:gd name="T2" fmla="*/ 2056647830 w 26"/>
                <a:gd name="T3" fmla="*/ 2147483647 h 52"/>
                <a:gd name="T4" fmla="*/ 2147483647 w 26"/>
                <a:gd name="T5" fmla="*/ 2147483647 h 52"/>
                <a:gd name="T6" fmla="*/ 2147483647 w 26"/>
                <a:gd name="T7" fmla="*/ 2147483647 h 52"/>
                <a:gd name="T8" fmla="*/ 2147483647 w 26"/>
                <a:gd name="T9" fmla="*/ 2147483647 h 52"/>
                <a:gd name="T10" fmla="*/ 2147483647 w 26"/>
                <a:gd name="T11" fmla="*/ 2147483647 h 52"/>
                <a:gd name="T12" fmla="*/ 2147483647 w 26"/>
                <a:gd name="T13" fmla="*/ 2147483647 h 52"/>
                <a:gd name="T14" fmla="*/ 2056647830 w 26"/>
                <a:gd name="T15" fmla="*/ 2147483647 h 52"/>
                <a:gd name="T16" fmla="*/ 2056647830 w 26"/>
                <a:gd name="T17" fmla="*/ 2147483647 h 52"/>
                <a:gd name="T18" fmla="*/ 1265624505 w 26"/>
                <a:gd name="T19" fmla="*/ 2147483647 h 52"/>
                <a:gd name="T20" fmla="*/ 316409271 w 26"/>
                <a:gd name="T21" fmla="*/ 2147483647 h 52"/>
                <a:gd name="T22" fmla="*/ 0 w 26"/>
                <a:gd name="T23" fmla="*/ 158204635 h 52"/>
                <a:gd name="T24" fmla="*/ 632818542 w 26"/>
                <a:gd name="T25" fmla="*/ 316409271 h 52"/>
                <a:gd name="T26" fmla="*/ 1740238657 w 26"/>
                <a:gd name="T27" fmla="*/ 158204635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52"/>
                <a:gd name="T44" fmla="*/ 26 w 26"/>
                <a:gd name="T45" fmla="*/ 52 h 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52">
                  <a:moveTo>
                    <a:pt x="11" y="1"/>
                  </a:moveTo>
                  <a:cubicBezTo>
                    <a:pt x="11" y="1"/>
                    <a:pt x="10" y="16"/>
                    <a:pt x="13" y="19"/>
                  </a:cubicBezTo>
                  <a:cubicBezTo>
                    <a:pt x="15" y="22"/>
                    <a:pt x="19" y="31"/>
                    <a:pt x="19" y="31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6" y="49"/>
                    <a:pt x="25" y="50"/>
                  </a:cubicBezTo>
                  <a:cubicBezTo>
                    <a:pt x="25" y="50"/>
                    <a:pt x="21" y="52"/>
                    <a:pt x="19" y="50"/>
                  </a:cubicBezTo>
                  <a:cubicBezTo>
                    <a:pt x="17" y="49"/>
                    <a:pt x="14" y="41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29"/>
                    <a:pt x="8" y="27"/>
                    <a:pt x="8" y="2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1"/>
                    <a:pt x="4" y="2"/>
                  </a:cubicBezTo>
                  <a:cubicBezTo>
                    <a:pt x="4" y="2"/>
                    <a:pt x="10" y="0"/>
                    <a:pt x="11" y="1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5" name="Freeform 98"/>
            <p:cNvSpPr/>
            <p:nvPr/>
          </p:nvSpPr>
          <p:spPr bwMode="auto">
            <a:xfrm>
              <a:off x="6470650" y="5062538"/>
              <a:ext cx="288925" cy="728663"/>
            </a:xfrm>
            <a:custGeom>
              <a:avLst/>
              <a:gdLst>
                <a:gd name="T0" fmla="*/ 1578032847 w 23"/>
                <a:gd name="T1" fmla="*/ 2147483647 h 58"/>
                <a:gd name="T2" fmla="*/ 2147483647 w 23"/>
                <a:gd name="T3" fmla="*/ 2147483647 h 58"/>
                <a:gd name="T4" fmla="*/ 2147483647 w 23"/>
                <a:gd name="T5" fmla="*/ 2147483647 h 58"/>
                <a:gd name="T6" fmla="*/ 2147483647 w 23"/>
                <a:gd name="T7" fmla="*/ 2147483647 h 58"/>
                <a:gd name="T8" fmla="*/ 2147483647 w 23"/>
                <a:gd name="T9" fmla="*/ 1262659971 h 58"/>
                <a:gd name="T10" fmla="*/ 1420229602 w 23"/>
                <a:gd name="T11" fmla="*/ 0 h 58"/>
                <a:gd name="T12" fmla="*/ 1104623111 w 23"/>
                <a:gd name="T13" fmla="*/ 315661852 h 58"/>
                <a:gd name="T14" fmla="*/ 789016424 w 23"/>
                <a:gd name="T15" fmla="*/ 631336267 h 58"/>
                <a:gd name="T16" fmla="*/ 0 w 23"/>
                <a:gd name="T17" fmla="*/ 789167144 h 58"/>
                <a:gd name="T18" fmla="*/ 789016424 w 23"/>
                <a:gd name="T19" fmla="*/ 1420490848 h 58"/>
                <a:gd name="T20" fmla="*/ 1262426356 w 23"/>
                <a:gd name="T21" fmla="*/ 2147483647 h 58"/>
                <a:gd name="T22" fmla="*/ 1262426356 w 23"/>
                <a:gd name="T23" fmla="*/ 2147483647 h 58"/>
                <a:gd name="T24" fmla="*/ 1262426356 w 23"/>
                <a:gd name="T25" fmla="*/ 2147483647 h 58"/>
                <a:gd name="T26" fmla="*/ 1578032847 w 23"/>
                <a:gd name="T27" fmla="*/ 2147483647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58"/>
                <a:gd name="T44" fmla="*/ 23 w 23"/>
                <a:gd name="T45" fmla="*/ 58 h 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58">
                  <a:moveTo>
                    <a:pt x="10" y="57"/>
                  </a:moveTo>
                  <a:cubicBezTo>
                    <a:pt x="10" y="57"/>
                    <a:pt x="16" y="58"/>
                    <a:pt x="18" y="56"/>
                  </a:cubicBezTo>
                  <a:cubicBezTo>
                    <a:pt x="21" y="54"/>
                    <a:pt x="23" y="46"/>
                    <a:pt x="23" y="46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19" y="10"/>
                    <a:pt x="17" y="8"/>
                  </a:cubicBezTo>
                  <a:cubicBezTo>
                    <a:pt x="15" y="6"/>
                    <a:pt x="10" y="4"/>
                    <a:pt x="9" y="0"/>
                  </a:cubicBezTo>
                  <a:cubicBezTo>
                    <a:pt x="9" y="0"/>
                    <a:pt x="8" y="0"/>
                    <a:pt x="7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2" y="3"/>
                    <a:pt x="0" y="5"/>
                  </a:cubicBezTo>
                  <a:cubicBezTo>
                    <a:pt x="0" y="5"/>
                    <a:pt x="4" y="7"/>
                    <a:pt x="5" y="9"/>
                  </a:cubicBezTo>
                  <a:cubicBezTo>
                    <a:pt x="6" y="10"/>
                    <a:pt x="8" y="17"/>
                    <a:pt x="8" y="17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9" y="55"/>
                    <a:pt x="10" y="57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6" name="Freeform 99"/>
            <p:cNvSpPr/>
            <p:nvPr/>
          </p:nvSpPr>
          <p:spPr bwMode="auto">
            <a:xfrm>
              <a:off x="6470650" y="5075238"/>
              <a:ext cx="277813" cy="477838"/>
            </a:xfrm>
            <a:custGeom>
              <a:avLst/>
              <a:gdLst>
                <a:gd name="T0" fmla="*/ 2147483647 w 22"/>
                <a:gd name="T1" fmla="*/ 2147483647 h 38"/>
                <a:gd name="T2" fmla="*/ 2147483647 w 22"/>
                <a:gd name="T3" fmla="*/ 2147483647 h 38"/>
                <a:gd name="T4" fmla="*/ 2147483647 w 22"/>
                <a:gd name="T5" fmla="*/ 1423101983 h 38"/>
                <a:gd name="T6" fmla="*/ 1116240014 w 22"/>
                <a:gd name="T7" fmla="*/ 0 h 38"/>
                <a:gd name="T8" fmla="*/ 1116240014 w 22"/>
                <a:gd name="T9" fmla="*/ 0 h 38"/>
                <a:gd name="T10" fmla="*/ 2147483647 w 22"/>
                <a:gd name="T11" fmla="*/ 2147483647 h 38"/>
                <a:gd name="T12" fmla="*/ 2147483647 w 22"/>
                <a:gd name="T13" fmla="*/ 2147483647 h 38"/>
                <a:gd name="T14" fmla="*/ 1435169227 w 22"/>
                <a:gd name="T15" fmla="*/ 2055596163 h 38"/>
                <a:gd name="T16" fmla="*/ 159464656 w 22"/>
                <a:gd name="T17" fmla="*/ 474367393 h 38"/>
                <a:gd name="T18" fmla="*/ 0 w 22"/>
                <a:gd name="T19" fmla="*/ 632493984 h 38"/>
                <a:gd name="T20" fmla="*/ 797310603 w 22"/>
                <a:gd name="T21" fmla="*/ 1264975393 h 38"/>
                <a:gd name="T22" fmla="*/ 1116240014 w 22"/>
                <a:gd name="T23" fmla="*/ 2147483647 h 38"/>
                <a:gd name="T24" fmla="*/ 1275704620 w 22"/>
                <a:gd name="T25" fmla="*/ 2147483647 h 38"/>
                <a:gd name="T26" fmla="*/ 2147483647 w 22"/>
                <a:gd name="T27" fmla="*/ 2147483647 h 38"/>
                <a:gd name="T28" fmla="*/ 2147483647 w 22"/>
                <a:gd name="T29" fmla="*/ 2147483647 h 38"/>
                <a:gd name="T30" fmla="*/ 2147483647 w 22"/>
                <a:gd name="T31" fmla="*/ 2147483647 h 38"/>
                <a:gd name="T32" fmla="*/ 2147483647 w 22"/>
                <a:gd name="T33" fmla="*/ 2147483647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8"/>
                <a:gd name="T53" fmla="*/ 22 w 22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8">
                  <a:moveTo>
                    <a:pt x="22" y="26"/>
                  </a:moveTo>
                  <a:cubicBezTo>
                    <a:pt x="22" y="26"/>
                    <a:pt x="22" y="24"/>
                    <a:pt x="21" y="20"/>
                  </a:cubicBezTo>
                  <a:cubicBezTo>
                    <a:pt x="19" y="18"/>
                    <a:pt x="15" y="10"/>
                    <a:pt x="14" y="9"/>
                  </a:cubicBezTo>
                  <a:cubicBezTo>
                    <a:pt x="13" y="8"/>
                    <a:pt x="9" y="3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5"/>
                    <a:pt x="17" y="15"/>
                    <a:pt x="17" y="15"/>
                  </a:cubicBezTo>
                  <a:cubicBezTo>
                    <a:pt x="17" y="15"/>
                    <a:pt x="15" y="15"/>
                    <a:pt x="14" y="15"/>
                  </a:cubicBezTo>
                  <a:cubicBezTo>
                    <a:pt x="14" y="15"/>
                    <a:pt x="9" y="13"/>
                    <a:pt x="9" y="13"/>
                  </a:cubicBezTo>
                  <a:cubicBezTo>
                    <a:pt x="9" y="9"/>
                    <a:pt x="5" y="5"/>
                    <a:pt x="1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4" y="6"/>
                    <a:pt x="5" y="8"/>
                  </a:cubicBezTo>
                  <a:cubicBezTo>
                    <a:pt x="6" y="9"/>
                    <a:pt x="7" y="16"/>
                    <a:pt x="7" y="16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1" y="32"/>
                    <a:pt x="14" y="33"/>
                    <a:pt x="15" y="33"/>
                  </a:cubicBezTo>
                  <a:cubicBezTo>
                    <a:pt x="15" y="34"/>
                    <a:pt x="15" y="37"/>
                    <a:pt x="14" y="38"/>
                  </a:cubicBezTo>
                  <a:cubicBezTo>
                    <a:pt x="15" y="36"/>
                    <a:pt x="20" y="33"/>
                    <a:pt x="22" y="31"/>
                  </a:cubicBezTo>
                  <a:lnTo>
                    <a:pt x="2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7" name="Freeform 100"/>
            <p:cNvSpPr/>
            <p:nvPr/>
          </p:nvSpPr>
          <p:spPr bwMode="auto">
            <a:xfrm>
              <a:off x="6935788" y="5440363"/>
              <a:ext cx="38100" cy="38100"/>
            </a:xfrm>
            <a:custGeom>
              <a:avLst/>
              <a:gdLst>
                <a:gd name="T0" fmla="*/ 483870045 w 3"/>
                <a:gd name="T1" fmla="*/ 483870045 h 3"/>
                <a:gd name="T2" fmla="*/ 483870045 w 3"/>
                <a:gd name="T3" fmla="*/ 322579997 h 3"/>
                <a:gd name="T4" fmla="*/ 483870045 w 3"/>
                <a:gd name="T5" fmla="*/ 322579997 h 3"/>
                <a:gd name="T6" fmla="*/ 0 w 3"/>
                <a:gd name="T7" fmla="*/ 0 h 3"/>
                <a:gd name="T8" fmla="*/ 483870045 w 3"/>
                <a:gd name="T9" fmla="*/ 483870045 h 3"/>
                <a:gd name="T10" fmla="*/ 483870045 w 3"/>
                <a:gd name="T11" fmla="*/ 483870045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3" y="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1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8" name="Freeform 101"/>
            <p:cNvSpPr/>
            <p:nvPr/>
          </p:nvSpPr>
          <p:spPr bwMode="auto">
            <a:xfrm>
              <a:off x="6534150" y="5251451"/>
              <a:ext cx="188913" cy="163513"/>
            </a:xfrm>
            <a:custGeom>
              <a:avLst/>
              <a:gdLst>
                <a:gd name="T0" fmla="*/ 475846734 w 15"/>
                <a:gd name="T1" fmla="*/ 474615407 h 13"/>
                <a:gd name="T2" fmla="*/ 1110292189 w 15"/>
                <a:gd name="T3" fmla="*/ 1265628375 h 13"/>
                <a:gd name="T4" fmla="*/ 1744750435 w 15"/>
                <a:gd name="T5" fmla="*/ 2056654119 h 13"/>
                <a:gd name="T6" fmla="*/ 2147483647 w 15"/>
                <a:gd name="T7" fmla="*/ 1898449049 h 13"/>
                <a:gd name="T8" fmla="*/ 2147483647 w 15"/>
                <a:gd name="T9" fmla="*/ 1107423305 h 13"/>
                <a:gd name="T10" fmla="*/ 1427527412 w 15"/>
                <a:gd name="T11" fmla="*/ 791025547 h 13"/>
                <a:gd name="T12" fmla="*/ 793069363 w 15"/>
                <a:gd name="T13" fmla="*/ 158205119 h 13"/>
                <a:gd name="T14" fmla="*/ 475846734 w 15"/>
                <a:gd name="T15" fmla="*/ 158205119 h 13"/>
                <a:gd name="T16" fmla="*/ 317222727 w 15"/>
                <a:gd name="T17" fmla="*/ 158205119 h 13"/>
                <a:gd name="T18" fmla="*/ 158611364 w 15"/>
                <a:gd name="T19" fmla="*/ 316410238 h 13"/>
                <a:gd name="T20" fmla="*/ 475846734 w 15"/>
                <a:gd name="T21" fmla="*/ 474615407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13"/>
                <a:gd name="T35" fmla="*/ 15 w 1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13">
                  <a:moveTo>
                    <a:pt x="3" y="3"/>
                  </a:moveTo>
                  <a:cubicBezTo>
                    <a:pt x="3" y="3"/>
                    <a:pt x="6" y="7"/>
                    <a:pt x="7" y="8"/>
                  </a:cubicBezTo>
                  <a:cubicBezTo>
                    <a:pt x="8" y="10"/>
                    <a:pt x="9" y="13"/>
                    <a:pt x="11" y="13"/>
                  </a:cubicBezTo>
                  <a:cubicBezTo>
                    <a:pt x="13" y="12"/>
                    <a:pt x="15" y="12"/>
                    <a:pt x="1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9" y="5"/>
                    <a:pt x="9" y="5"/>
                  </a:cubicBezTo>
                  <a:cubicBezTo>
                    <a:pt x="9" y="4"/>
                    <a:pt x="8" y="2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1"/>
                  </a:cubicBezTo>
                  <a:cubicBezTo>
                    <a:pt x="2" y="2"/>
                    <a:pt x="0" y="2"/>
                    <a:pt x="1" y="2"/>
                  </a:cubicBezTo>
                  <a:cubicBezTo>
                    <a:pt x="1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9" name="Freeform 102"/>
            <p:cNvSpPr/>
            <p:nvPr/>
          </p:nvSpPr>
          <p:spPr bwMode="auto">
            <a:xfrm>
              <a:off x="6723063" y="5351463"/>
              <a:ext cx="49213" cy="76200"/>
            </a:xfrm>
            <a:custGeom>
              <a:avLst/>
              <a:gdLst>
                <a:gd name="T0" fmla="*/ 605479746 w 4"/>
                <a:gd name="T1" fmla="*/ 806449942 h 6"/>
                <a:gd name="T2" fmla="*/ 0 w 4"/>
                <a:gd name="T3" fmla="*/ 967740089 h 6"/>
                <a:gd name="T4" fmla="*/ 0 w 4"/>
                <a:gd name="T5" fmla="*/ 0 h 6"/>
                <a:gd name="T6" fmla="*/ 605479746 w 4"/>
                <a:gd name="T7" fmla="*/ 806449942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4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" y="2"/>
                    <a:pt x="4" y="5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0" name="Freeform 103"/>
            <p:cNvSpPr/>
            <p:nvPr/>
          </p:nvSpPr>
          <p:spPr bwMode="auto">
            <a:xfrm>
              <a:off x="6723063" y="5037138"/>
              <a:ext cx="263525" cy="415925"/>
            </a:xfrm>
            <a:custGeom>
              <a:avLst/>
              <a:gdLst>
                <a:gd name="T0" fmla="*/ 0 w 21"/>
                <a:gd name="T1" fmla="*/ 2147483647 h 33"/>
                <a:gd name="T2" fmla="*/ 314950005 w 21"/>
                <a:gd name="T3" fmla="*/ 2147483647 h 33"/>
                <a:gd name="T4" fmla="*/ 2047150082 w 21"/>
                <a:gd name="T5" fmla="*/ 2147483647 h 33"/>
                <a:gd name="T6" fmla="*/ 2147483647 w 21"/>
                <a:gd name="T7" fmla="*/ 2147483647 h 33"/>
                <a:gd name="T8" fmla="*/ 2147483647 w 21"/>
                <a:gd name="T9" fmla="*/ 2147483647 h 33"/>
                <a:gd name="T10" fmla="*/ 2047150082 w 21"/>
                <a:gd name="T11" fmla="*/ 635419869 h 33"/>
                <a:gd name="T12" fmla="*/ 1574724830 w 21"/>
                <a:gd name="T13" fmla="*/ 158858118 h 33"/>
                <a:gd name="T14" fmla="*/ 1574724830 w 21"/>
                <a:gd name="T15" fmla="*/ 2147483647 h 33"/>
                <a:gd name="T16" fmla="*/ 1574724830 w 21"/>
                <a:gd name="T17" fmla="*/ 2147483647 h 33"/>
                <a:gd name="T18" fmla="*/ 0 w 21"/>
                <a:gd name="T19" fmla="*/ 2147483647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0" y="25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11" y="29"/>
                    <a:pt x="13" y="28"/>
                  </a:cubicBezTo>
                  <a:cubicBezTo>
                    <a:pt x="14" y="27"/>
                    <a:pt x="20" y="25"/>
                    <a:pt x="20" y="25"/>
                  </a:cubicBezTo>
                  <a:cubicBezTo>
                    <a:pt x="21" y="25"/>
                    <a:pt x="21" y="18"/>
                    <a:pt x="19" y="16"/>
                  </a:cubicBezTo>
                  <a:cubicBezTo>
                    <a:pt x="18" y="13"/>
                    <a:pt x="14" y="5"/>
                    <a:pt x="13" y="4"/>
                  </a:cubicBezTo>
                  <a:cubicBezTo>
                    <a:pt x="12" y="3"/>
                    <a:pt x="11" y="0"/>
                    <a:pt x="10" y="1"/>
                  </a:cubicBezTo>
                  <a:cubicBezTo>
                    <a:pt x="10" y="1"/>
                    <a:pt x="8" y="9"/>
                    <a:pt x="10" y="17"/>
                  </a:cubicBezTo>
                  <a:cubicBezTo>
                    <a:pt x="10" y="19"/>
                    <a:pt x="10" y="19"/>
                    <a:pt x="10" y="19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1" name="Freeform 104"/>
            <p:cNvSpPr/>
            <p:nvPr/>
          </p:nvSpPr>
          <p:spPr bwMode="auto">
            <a:xfrm>
              <a:off x="6723063" y="5049838"/>
              <a:ext cx="250825" cy="365125"/>
            </a:xfrm>
            <a:custGeom>
              <a:avLst/>
              <a:gdLst>
                <a:gd name="T0" fmla="*/ 2147483647 w 20"/>
                <a:gd name="T1" fmla="*/ 2147483647 h 29"/>
                <a:gd name="T2" fmla="*/ 2147483647 w 20"/>
                <a:gd name="T3" fmla="*/ 2147483647 h 29"/>
                <a:gd name="T4" fmla="*/ 2147483647 w 20"/>
                <a:gd name="T5" fmla="*/ 2147483647 h 29"/>
                <a:gd name="T6" fmla="*/ 2147483647 w 20"/>
                <a:gd name="T7" fmla="*/ 1585209050 h 29"/>
                <a:gd name="T8" fmla="*/ 1730115726 w 20"/>
                <a:gd name="T9" fmla="*/ 1585209050 h 29"/>
                <a:gd name="T10" fmla="*/ 2044675239 w 20"/>
                <a:gd name="T11" fmla="*/ 1109652748 h 29"/>
                <a:gd name="T12" fmla="*/ 1730115726 w 20"/>
                <a:gd name="T13" fmla="*/ 1109652748 h 29"/>
                <a:gd name="T14" fmla="*/ 1887395483 w 20"/>
                <a:gd name="T15" fmla="*/ 634083659 h 29"/>
                <a:gd name="T16" fmla="*/ 1730115726 w 20"/>
                <a:gd name="T17" fmla="*/ 792610820 h 29"/>
                <a:gd name="T18" fmla="*/ 1887395483 w 20"/>
                <a:gd name="T19" fmla="*/ 158527210 h 29"/>
                <a:gd name="T20" fmla="*/ 1572835578 w 20"/>
                <a:gd name="T21" fmla="*/ 0 h 29"/>
                <a:gd name="T22" fmla="*/ 1572835578 w 20"/>
                <a:gd name="T23" fmla="*/ 2147483647 h 29"/>
                <a:gd name="T24" fmla="*/ 1572835578 w 20"/>
                <a:gd name="T25" fmla="*/ 2147483647 h 29"/>
                <a:gd name="T26" fmla="*/ 0 w 20"/>
                <a:gd name="T27" fmla="*/ 2147483647 h 29"/>
                <a:gd name="T28" fmla="*/ 157279805 w 20"/>
                <a:gd name="T29" fmla="*/ 2147483647 h 29"/>
                <a:gd name="T30" fmla="*/ 786411518 w 20"/>
                <a:gd name="T31" fmla="*/ 2147483647 h 29"/>
                <a:gd name="T32" fmla="*/ 2044675239 w 20"/>
                <a:gd name="T33" fmla="*/ 2147483647 h 29"/>
                <a:gd name="T34" fmla="*/ 1258263524 w 20"/>
                <a:gd name="T35" fmla="*/ 2147483647 h 29"/>
                <a:gd name="T36" fmla="*/ 1887395483 w 20"/>
                <a:gd name="T37" fmla="*/ 2147483647 h 29"/>
                <a:gd name="T38" fmla="*/ 2147483647 w 20"/>
                <a:gd name="T39" fmla="*/ 2147483647 h 29"/>
                <a:gd name="T40" fmla="*/ 2147483647 w 20"/>
                <a:gd name="T41" fmla="*/ 2147483647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"/>
                <a:gd name="T64" fmla="*/ 0 h 29"/>
                <a:gd name="T65" fmla="*/ 20 w 20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" h="29">
                  <a:moveTo>
                    <a:pt x="14" y="17"/>
                  </a:moveTo>
                  <a:cubicBezTo>
                    <a:pt x="14" y="15"/>
                    <a:pt x="18" y="18"/>
                    <a:pt x="18" y="18"/>
                  </a:cubicBezTo>
                  <a:cubicBezTo>
                    <a:pt x="16" y="15"/>
                    <a:pt x="14" y="15"/>
                    <a:pt x="14" y="15"/>
                  </a:cubicBezTo>
                  <a:cubicBezTo>
                    <a:pt x="13" y="13"/>
                    <a:pt x="14" y="10"/>
                    <a:pt x="14" y="10"/>
                  </a:cubicBezTo>
                  <a:cubicBezTo>
                    <a:pt x="12" y="9"/>
                    <a:pt x="11" y="10"/>
                    <a:pt x="11" y="10"/>
                  </a:cubicBezTo>
                  <a:cubicBezTo>
                    <a:pt x="11" y="8"/>
                    <a:pt x="13" y="7"/>
                    <a:pt x="1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2" y="4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2"/>
                    <a:pt x="12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8" y="8"/>
                    <a:pt x="10" y="16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6"/>
                    <a:pt x="1" y="29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7" y="27"/>
                    <a:pt x="13" y="24"/>
                    <a:pt x="13" y="24"/>
                  </a:cubicBezTo>
                  <a:cubicBezTo>
                    <a:pt x="12" y="24"/>
                    <a:pt x="8" y="23"/>
                    <a:pt x="8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5" y="24"/>
                    <a:pt x="20" y="22"/>
                    <a:pt x="20" y="22"/>
                  </a:cubicBezTo>
                  <a:cubicBezTo>
                    <a:pt x="20" y="22"/>
                    <a:pt x="13" y="19"/>
                    <a:pt x="14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2" name="Freeform 105"/>
            <p:cNvSpPr/>
            <p:nvPr/>
          </p:nvSpPr>
          <p:spPr bwMode="auto">
            <a:xfrm>
              <a:off x="6784975" y="5238751"/>
              <a:ext cx="63500" cy="63500"/>
            </a:xfrm>
            <a:custGeom>
              <a:avLst/>
              <a:gdLst>
                <a:gd name="T0" fmla="*/ 0 w 5"/>
                <a:gd name="T1" fmla="*/ 161289988 h 5"/>
                <a:gd name="T2" fmla="*/ 161289988 w 5"/>
                <a:gd name="T3" fmla="*/ 806449891 h 5"/>
                <a:gd name="T4" fmla="*/ 806449891 w 5"/>
                <a:gd name="T5" fmla="*/ 483870014 h 5"/>
                <a:gd name="T6" fmla="*/ 806449891 w 5"/>
                <a:gd name="T7" fmla="*/ 161289988 h 5"/>
                <a:gd name="T8" fmla="*/ 0 w 5"/>
                <a:gd name="T9" fmla="*/ 16128998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1"/>
                  </a:moveTo>
                  <a:cubicBezTo>
                    <a:pt x="0" y="1"/>
                    <a:pt x="1" y="4"/>
                    <a:pt x="1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3" name="Freeform 106"/>
            <p:cNvSpPr/>
            <p:nvPr/>
          </p:nvSpPr>
          <p:spPr bwMode="auto">
            <a:xfrm>
              <a:off x="6457950" y="5126038"/>
              <a:ext cx="339725" cy="301625"/>
            </a:xfrm>
            <a:custGeom>
              <a:avLst/>
              <a:gdLst>
                <a:gd name="T0" fmla="*/ 158311854 w 27"/>
                <a:gd name="T1" fmla="*/ 0 h 24"/>
                <a:gd name="T2" fmla="*/ 158311854 w 27"/>
                <a:gd name="T3" fmla="*/ 1263582522 h 24"/>
                <a:gd name="T4" fmla="*/ 1266532583 w 27"/>
                <a:gd name="T5" fmla="*/ 2147483647 h 24"/>
                <a:gd name="T6" fmla="*/ 2147483647 w 27"/>
                <a:gd name="T7" fmla="*/ 2147483647 h 24"/>
                <a:gd name="T8" fmla="*/ 2147483647 w 27"/>
                <a:gd name="T9" fmla="*/ 2147483647 h 24"/>
                <a:gd name="T10" fmla="*/ 2147483647 w 27"/>
                <a:gd name="T11" fmla="*/ 1579471771 h 24"/>
                <a:gd name="T12" fmla="*/ 2147483647 w 27"/>
                <a:gd name="T13" fmla="*/ 1895373980 h 24"/>
                <a:gd name="T14" fmla="*/ 2058117167 w 27"/>
                <a:gd name="T15" fmla="*/ 1895373980 h 24"/>
                <a:gd name="T16" fmla="*/ 1424856970 w 27"/>
                <a:gd name="T17" fmla="*/ 2147483647 h 24"/>
                <a:gd name="T18" fmla="*/ 1266532583 w 27"/>
                <a:gd name="T19" fmla="*/ 947680706 h 24"/>
                <a:gd name="T20" fmla="*/ 158311854 w 27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24"/>
                <a:gd name="T35" fmla="*/ 27 w 27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24">
                  <a:moveTo>
                    <a:pt x="1" y="0"/>
                  </a:moveTo>
                  <a:cubicBezTo>
                    <a:pt x="1" y="0"/>
                    <a:pt x="1" y="5"/>
                    <a:pt x="1" y="8"/>
                  </a:cubicBezTo>
                  <a:cubicBezTo>
                    <a:pt x="0" y="12"/>
                    <a:pt x="5" y="22"/>
                    <a:pt x="8" y="23"/>
                  </a:cubicBezTo>
                  <a:cubicBezTo>
                    <a:pt x="11" y="24"/>
                    <a:pt x="16" y="22"/>
                    <a:pt x="19" y="21"/>
                  </a:cubicBezTo>
                  <a:cubicBezTo>
                    <a:pt x="21" y="19"/>
                    <a:pt x="23" y="16"/>
                    <a:pt x="27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2"/>
                    <a:pt x="8" y="6"/>
                  </a:cubicBezTo>
                  <a:cubicBezTo>
                    <a:pt x="6" y="1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4" name="Freeform 107"/>
            <p:cNvSpPr/>
            <p:nvPr/>
          </p:nvSpPr>
          <p:spPr bwMode="auto">
            <a:xfrm>
              <a:off x="6534150" y="5251451"/>
              <a:ext cx="87313" cy="87313"/>
            </a:xfrm>
            <a:custGeom>
              <a:avLst/>
              <a:gdLst>
                <a:gd name="T0" fmla="*/ 466750419 w 7"/>
                <a:gd name="T1" fmla="*/ 777908920 h 7"/>
                <a:gd name="T2" fmla="*/ 933500838 w 7"/>
                <a:gd name="T3" fmla="*/ 466750419 h 7"/>
                <a:gd name="T4" fmla="*/ 1089080089 w 7"/>
                <a:gd name="T5" fmla="*/ 311171071 h 7"/>
                <a:gd name="T6" fmla="*/ 466750419 w 7"/>
                <a:gd name="T7" fmla="*/ 311171071 h 7"/>
                <a:gd name="T8" fmla="*/ 155579299 w 7"/>
                <a:gd name="T9" fmla="*/ 311171071 h 7"/>
                <a:gd name="T10" fmla="*/ 155579299 w 7"/>
                <a:gd name="T11" fmla="*/ 0 h 7"/>
                <a:gd name="T12" fmla="*/ 0 w 7"/>
                <a:gd name="T13" fmla="*/ 311171071 h 7"/>
                <a:gd name="T14" fmla="*/ 155579299 w 7"/>
                <a:gd name="T15" fmla="*/ 622329669 h 7"/>
                <a:gd name="T16" fmla="*/ 155579299 w 7"/>
                <a:gd name="T17" fmla="*/ 933500838 h 7"/>
                <a:gd name="T18" fmla="*/ 311171071 w 7"/>
                <a:gd name="T19" fmla="*/ 1089080089 h 7"/>
                <a:gd name="T20" fmla="*/ 466750419 w 7"/>
                <a:gd name="T21" fmla="*/ 77790892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7"/>
                <a:gd name="T35" fmla="*/ 7 w 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7">
                  <a:moveTo>
                    <a:pt x="3" y="5"/>
                  </a:moveTo>
                  <a:cubicBezTo>
                    <a:pt x="3" y="5"/>
                    <a:pt x="6" y="4"/>
                    <a:pt x="6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5" name="Freeform 108"/>
            <p:cNvSpPr>
              <a:spLocks noEditPoints="1"/>
            </p:cNvSpPr>
            <p:nvPr/>
          </p:nvSpPr>
          <p:spPr bwMode="auto">
            <a:xfrm>
              <a:off x="6457950" y="5164138"/>
              <a:ext cx="339725" cy="263525"/>
            </a:xfrm>
            <a:custGeom>
              <a:avLst/>
              <a:gdLst>
                <a:gd name="T0" fmla="*/ 2147483647 w 27"/>
                <a:gd name="T1" fmla="*/ 1732200175 h 21"/>
                <a:gd name="T2" fmla="*/ 2147483647 w 27"/>
                <a:gd name="T3" fmla="*/ 1417249876 h 21"/>
                <a:gd name="T4" fmla="*/ 2147483647 w 27"/>
                <a:gd name="T5" fmla="*/ 1574724830 h 21"/>
                <a:gd name="T6" fmla="*/ 2147483647 w 27"/>
                <a:gd name="T7" fmla="*/ 2047150082 h 21"/>
                <a:gd name="T8" fmla="*/ 2147483647 w 27"/>
                <a:gd name="T9" fmla="*/ 1732200175 h 21"/>
                <a:gd name="T10" fmla="*/ 2147483647 w 27"/>
                <a:gd name="T11" fmla="*/ 2147483647 h 21"/>
                <a:gd name="T12" fmla="*/ 1741480974 w 27"/>
                <a:gd name="T13" fmla="*/ 1732200175 h 21"/>
                <a:gd name="T14" fmla="*/ 1424856970 w 27"/>
                <a:gd name="T15" fmla="*/ 2147483647 h 21"/>
                <a:gd name="T16" fmla="*/ 1266532583 w 27"/>
                <a:gd name="T17" fmla="*/ 2147483647 h 21"/>
                <a:gd name="T18" fmla="*/ 1266532583 w 27"/>
                <a:gd name="T19" fmla="*/ 2047150082 h 21"/>
                <a:gd name="T20" fmla="*/ 791584388 w 27"/>
                <a:gd name="T21" fmla="*/ 1417249876 h 21"/>
                <a:gd name="T22" fmla="*/ 791584388 w 27"/>
                <a:gd name="T23" fmla="*/ 944837564 h 21"/>
                <a:gd name="T24" fmla="*/ 474948195 w 27"/>
                <a:gd name="T25" fmla="*/ 944837564 h 21"/>
                <a:gd name="T26" fmla="*/ 791584388 w 27"/>
                <a:gd name="T27" fmla="*/ 472412508 h 21"/>
                <a:gd name="T28" fmla="*/ 316636291 w 27"/>
                <a:gd name="T29" fmla="*/ 314950005 h 21"/>
                <a:gd name="T30" fmla="*/ 791584388 w 27"/>
                <a:gd name="T31" fmla="*/ 157475003 h 21"/>
                <a:gd name="T32" fmla="*/ 633272582 w 27"/>
                <a:gd name="T33" fmla="*/ 0 h 21"/>
                <a:gd name="T34" fmla="*/ 158311854 w 27"/>
                <a:gd name="T35" fmla="*/ 0 h 21"/>
                <a:gd name="T36" fmla="*/ 158311854 w 27"/>
                <a:gd name="T37" fmla="*/ 787362415 h 21"/>
                <a:gd name="T38" fmla="*/ 1266532583 w 27"/>
                <a:gd name="T39" fmla="*/ 2147483647 h 21"/>
                <a:gd name="T40" fmla="*/ 2147483647 w 27"/>
                <a:gd name="T41" fmla="*/ 2147483647 h 21"/>
                <a:gd name="T42" fmla="*/ 2147483647 w 27"/>
                <a:gd name="T43" fmla="*/ 1732200175 h 21"/>
                <a:gd name="T44" fmla="*/ 474948195 w 27"/>
                <a:gd name="T45" fmla="*/ 1102312518 h 21"/>
                <a:gd name="T46" fmla="*/ 474948195 w 27"/>
                <a:gd name="T47" fmla="*/ 1259774923 h 21"/>
                <a:gd name="T48" fmla="*/ 474948195 w 27"/>
                <a:gd name="T49" fmla="*/ 1102312518 h 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"/>
                <a:gd name="T76" fmla="*/ 0 h 21"/>
                <a:gd name="T77" fmla="*/ 27 w 27"/>
                <a:gd name="T78" fmla="*/ 21 h 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" h="21">
                  <a:moveTo>
                    <a:pt x="27" y="11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25" y="9"/>
                    <a:pt x="22" y="9"/>
                    <a:pt x="21" y="10"/>
                  </a:cubicBezTo>
                  <a:cubicBezTo>
                    <a:pt x="19" y="10"/>
                    <a:pt x="17" y="13"/>
                    <a:pt x="16" y="13"/>
                  </a:cubicBezTo>
                  <a:cubicBezTo>
                    <a:pt x="16" y="13"/>
                    <a:pt x="16" y="11"/>
                    <a:pt x="16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9" y="17"/>
                    <a:pt x="9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7" y="16"/>
                    <a:pt x="8" y="13"/>
                    <a:pt x="8" y="13"/>
                  </a:cubicBezTo>
                  <a:cubicBezTo>
                    <a:pt x="8" y="13"/>
                    <a:pt x="6" y="10"/>
                    <a:pt x="5" y="9"/>
                  </a:cubicBezTo>
                  <a:cubicBezTo>
                    <a:pt x="4" y="8"/>
                    <a:pt x="5" y="6"/>
                    <a:pt x="5" y="6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4" y="5"/>
                    <a:pt x="5" y="3"/>
                    <a:pt x="5" y="3"/>
                  </a:cubicBezTo>
                  <a:cubicBezTo>
                    <a:pt x="4" y="2"/>
                    <a:pt x="2" y="2"/>
                    <a:pt x="2" y="2"/>
                  </a:cubicBezTo>
                  <a:cubicBezTo>
                    <a:pt x="2" y="2"/>
                    <a:pt x="5" y="2"/>
                    <a:pt x="5" y="1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0" y="9"/>
                    <a:pt x="5" y="19"/>
                    <a:pt x="8" y="20"/>
                  </a:cubicBezTo>
                  <a:cubicBezTo>
                    <a:pt x="11" y="21"/>
                    <a:pt x="16" y="19"/>
                    <a:pt x="19" y="18"/>
                  </a:cubicBezTo>
                  <a:cubicBezTo>
                    <a:pt x="21" y="16"/>
                    <a:pt x="25" y="13"/>
                    <a:pt x="27" y="11"/>
                  </a:cubicBezTo>
                  <a:close/>
                  <a:moveTo>
                    <a:pt x="3" y="7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6" name="Freeform 109"/>
            <p:cNvSpPr/>
            <p:nvPr/>
          </p:nvSpPr>
          <p:spPr bwMode="auto">
            <a:xfrm>
              <a:off x="6546850" y="5251451"/>
              <a:ext cx="87313" cy="50800"/>
            </a:xfrm>
            <a:custGeom>
              <a:avLst/>
              <a:gdLst>
                <a:gd name="T0" fmla="*/ 1089080089 w 7"/>
                <a:gd name="T1" fmla="*/ 322579945 h 4"/>
                <a:gd name="T2" fmla="*/ 622329669 w 7"/>
                <a:gd name="T3" fmla="*/ 0 h 4"/>
                <a:gd name="T4" fmla="*/ 155579299 w 7"/>
                <a:gd name="T5" fmla="*/ 0 h 4"/>
                <a:gd name="T6" fmla="*/ 0 w 7"/>
                <a:gd name="T7" fmla="*/ 161289973 h 4"/>
                <a:gd name="T8" fmla="*/ 155579299 w 7"/>
                <a:gd name="T9" fmla="*/ 322579945 h 4"/>
                <a:gd name="T10" fmla="*/ 311171071 w 7"/>
                <a:gd name="T11" fmla="*/ 483869968 h 4"/>
                <a:gd name="T12" fmla="*/ 466750419 w 7"/>
                <a:gd name="T13" fmla="*/ 645159891 h 4"/>
                <a:gd name="T14" fmla="*/ 1089080089 w 7"/>
                <a:gd name="T15" fmla="*/ 322579945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4"/>
                <a:gd name="T26" fmla="*/ 7 w 7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4">
                  <a:moveTo>
                    <a:pt x="7" y="2"/>
                  </a:moveTo>
                  <a:cubicBezTo>
                    <a:pt x="6" y="2"/>
                    <a:pt x="5" y="1"/>
                    <a:pt x="4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3" y="4"/>
                    <a:pt x="6" y="3"/>
                    <a:pt x="7" y="2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99" name="Text Placeholder 8"/>
          <p:cNvSpPr txBox="1"/>
          <p:nvPr/>
        </p:nvSpPr>
        <p:spPr>
          <a:xfrm>
            <a:off x="7791975" y="5775763"/>
            <a:ext cx="3221086" cy="42550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spc="3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文鼎CS大黑" panose="0201060901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问题改善措施</a:t>
            </a:r>
            <a:endParaRPr lang="en-AU" dirty="0"/>
          </a:p>
        </p:txBody>
      </p:sp>
      <p:grpSp>
        <p:nvGrpSpPr>
          <p:cNvPr id="2" name="组合 1"/>
          <p:cNvGrpSpPr/>
          <p:nvPr/>
        </p:nvGrpSpPr>
        <p:grpSpPr>
          <a:xfrm>
            <a:off x="1072264" y="1700914"/>
            <a:ext cx="2134410" cy="2134410"/>
            <a:chOff x="-975692" y="5922474"/>
            <a:chExt cx="2134410" cy="2134410"/>
          </a:xfrm>
        </p:grpSpPr>
        <p:sp>
          <p:nvSpPr>
            <p:cNvPr id="221" name="椭圆 32"/>
            <p:cNvSpPr>
              <a:spLocks noChangeArrowheads="1"/>
            </p:cNvSpPr>
            <p:nvPr/>
          </p:nvSpPr>
          <p:spPr bwMode="auto">
            <a:xfrm>
              <a:off x="-975692" y="5922474"/>
              <a:ext cx="2134410" cy="213441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 w="88900">
              <a:gradFill>
                <a:gsLst>
                  <a:gs pos="46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7800000" scaled="0"/>
              </a:gradFill>
            </a:ln>
            <a:effectLst>
              <a:outerShdw blurRad="3175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grpSp>
          <p:nvGrpSpPr>
            <p:cNvPr id="90" name="Group 38"/>
            <p:cNvGrpSpPr/>
            <p:nvPr/>
          </p:nvGrpSpPr>
          <p:grpSpPr>
            <a:xfrm>
              <a:off x="-491917" y="6486804"/>
              <a:ext cx="1166860" cy="914498"/>
              <a:chOff x="7073900" y="3794125"/>
              <a:chExt cx="506413" cy="379413"/>
            </a:xfrm>
            <a:solidFill>
              <a:schemeClr val="bg1"/>
            </a:solidFill>
          </p:grpSpPr>
          <p:sp>
            <p:nvSpPr>
              <p:cNvPr id="94" name="Oval 42"/>
              <p:cNvSpPr>
                <a:spLocks noChangeArrowheads="1"/>
              </p:cNvSpPr>
              <p:nvPr/>
            </p:nvSpPr>
            <p:spPr bwMode="auto">
              <a:xfrm>
                <a:off x="7261225" y="3956050"/>
                <a:ext cx="90488" cy="88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5" name="Freeform 43"/>
              <p:cNvSpPr>
                <a:spLocks noEditPoints="1"/>
              </p:cNvSpPr>
              <p:nvPr/>
            </p:nvSpPr>
            <p:spPr bwMode="auto">
              <a:xfrm>
                <a:off x="7073900" y="3794125"/>
                <a:ext cx="506413" cy="379413"/>
              </a:xfrm>
              <a:custGeom>
                <a:avLst/>
                <a:gdLst>
                  <a:gd name="T0" fmla="*/ 135 w 135"/>
                  <a:gd name="T1" fmla="*/ 59 h 101"/>
                  <a:gd name="T2" fmla="*/ 93 w 135"/>
                  <a:gd name="T3" fmla="*/ 17 h 101"/>
                  <a:gd name="T4" fmla="*/ 76 w 135"/>
                  <a:gd name="T5" fmla="*/ 20 h 101"/>
                  <a:gd name="T6" fmla="*/ 55 w 135"/>
                  <a:gd name="T7" fmla="*/ 0 h 101"/>
                  <a:gd name="T8" fmla="*/ 34 w 135"/>
                  <a:gd name="T9" fmla="*/ 21 h 101"/>
                  <a:gd name="T10" fmla="*/ 34 w 135"/>
                  <a:gd name="T11" fmla="*/ 25 h 101"/>
                  <a:gd name="T12" fmla="*/ 0 w 135"/>
                  <a:gd name="T13" fmla="*/ 63 h 101"/>
                  <a:gd name="T14" fmla="*/ 34 w 135"/>
                  <a:gd name="T15" fmla="*/ 101 h 101"/>
                  <a:gd name="T16" fmla="*/ 101 w 135"/>
                  <a:gd name="T17" fmla="*/ 101 h 101"/>
                  <a:gd name="T18" fmla="*/ 135 w 135"/>
                  <a:gd name="T19" fmla="*/ 63 h 101"/>
                  <a:gd name="T20" fmla="*/ 135 w 135"/>
                  <a:gd name="T21" fmla="*/ 61 h 101"/>
                  <a:gd name="T22" fmla="*/ 135 w 135"/>
                  <a:gd name="T23" fmla="*/ 59 h 101"/>
                  <a:gd name="T24" fmla="*/ 93 w 135"/>
                  <a:gd name="T25" fmla="*/ 86 h 101"/>
                  <a:gd name="T26" fmla="*/ 88 w 135"/>
                  <a:gd name="T27" fmla="*/ 88 h 101"/>
                  <a:gd name="T28" fmla="*/ 83 w 135"/>
                  <a:gd name="T29" fmla="*/ 86 h 101"/>
                  <a:gd name="T30" fmla="*/ 72 w 135"/>
                  <a:gd name="T31" fmla="*/ 75 h 101"/>
                  <a:gd name="T32" fmla="*/ 62 w 135"/>
                  <a:gd name="T33" fmla="*/ 78 h 101"/>
                  <a:gd name="T34" fmla="*/ 40 w 135"/>
                  <a:gd name="T35" fmla="*/ 55 h 101"/>
                  <a:gd name="T36" fmla="*/ 62 w 135"/>
                  <a:gd name="T37" fmla="*/ 33 h 101"/>
                  <a:gd name="T38" fmla="*/ 85 w 135"/>
                  <a:gd name="T39" fmla="*/ 55 h 101"/>
                  <a:gd name="T40" fmla="*/ 82 w 135"/>
                  <a:gd name="T41" fmla="*/ 65 h 101"/>
                  <a:gd name="T42" fmla="*/ 93 w 135"/>
                  <a:gd name="T43" fmla="*/ 76 h 101"/>
                  <a:gd name="T44" fmla="*/ 93 w 135"/>
                  <a:gd name="T45" fmla="*/ 8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5" h="101">
                    <a:moveTo>
                      <a:pt x="135" y="59"/>
                    </a:moveTo>
                    <a:cubicBezTo>
                      <a:pt x="135" y="35"/>
                      <a:pt x="116" y="17"/>
                      <a:pt x="93" y="17"/>
                    </a:cubicBezTo>
                    <a:cubicBezTo>
                      <a:pt x="87" y="17"/>
                      <a:pt x="81" y="18"/>
                      <a:pt x="76" y="20"/>
                    </a:cubicBezTo>
                    <a:cubicBezTo>
                      <a:pt x="75" y="9"/>
                      <a:pt x="66" y="0"/>
                      <a:pt x="55" y="0"/>
                    </a:cubicBezTo>
                    <a:cubicBezTo>
                      <a:pt x="43" y="0"/>
                      <a:pt x="34" y="9"/>
                      <a:pt x="34" y="21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15" y="25"/>
                      <a:pt x="0" y="42"/>
                      <a:pt x="0" y="63"/>
                    </a:cubicBezTo>
                    <a:cubicBezTo>
                      <a:pt x="0" y="84"/>
                      <a:pt x="15" y="101"/>
                      <a:pt x="34" y="101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20" y="101"/>
                      <a:pt x="135" y="84"/>
                      <a:pt x="135" y="63"/>
                    </a:cubicBezTo>
                    <a:cubicBezTo>
                      <a:pt x="135" y="62"/>
                      <a:pt x="135" y="62"/>
                      <a:pt x="135" y="61"/>
                    </a:cubicBezTo>
                    <a:cubicBezTo>
                      <a:pt x="135" y="60"/>
                      <a:pt x="135" y="59"/>
                      <a:pt x="135" y="59"/>
                    </a:cubicBezTo>
                    <a:close/>
                    <a:moveTo>
                      <a:pt x="93" y="86"/>
                    </a:moveTo>
                    <a:cubicBezTo>
                      <a:pt x="92" y="87"/>
                      <a:pt x="90" y="88"/>
                      <a:pt x="88" y="88"/>
                    </a:cubicBezTo>
                    <a:cubicBezTo>
                      <a:pt x="86" y="88"/>
                      <a:pt x="85" y="87"/>
                      <a:pt x="83" y="86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69" y="77"/>
                      <a:pt x="66" y="78"/>
                      <a:pt x="62" y="78"/>
                    </a:cubicBezTo>
                    <a:cubicBezTo>
                      <a:pt x="50" y="78"/>
                      <a:pt x="40" y="68"/>
                      <a:pt x="40" y="55"/>
                    </a:cubicBezTo>
                    <a:cubicBezTo>
                      <a:pt x="40" y="43"/>
                      <a:pt x="50" y="33"/>
                      <a:pt x="62" y="33"/>
                    </a:cubicBezTo>
                    <a:cubicBezTo>
                      <a:pt x="75" y="33"/>
                      <a:pt x="85" y="43"/>
                      <a:pt x="85" y="55"/>
                    </a:cubicBezTo>
                    <a:cubicBezTo>
                      <a:pt x="85" y="59"/>
                      <a:pt x="84" y="62"/>
                      <a:pt x="82" y="65"/>
                    </a:cubicBezTo>
                    <a:cubicBezTo>
                      <a:pt x="93" y="76"/>
                      <a:pt x="93" y="76"/>
                      <a:pt x="93" y="76"/>
                    </a:cubicBezTo>
                    <a:cubicBezTo>
                      <a:pt x="96" y="79"/>
                      <a:pt x="96" y="83"/>
                      <a:pt x="93" y="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456040" y="1340768"/>
            <a:ext cx="943208" cy="986092"/>
            <a:chOff x="12720736" y="7574127"/>
            <a:chExt cx="943208" cy="986092"/>
          </a:xfrm>
        </p:grpSpPr>
        <p:sp>
          <p:nvSpPr>
            <p:cNvPr id="239" name="椭圆 238"/>
            <p:cNvSpPr/>
            <p:nvPr/>
          </p:nvSpPr>
          <p:spPr bwMode="auto">
            <a:xfrm rot="19556631">
              <a:off x="12720736" y="7617011"/>
              <a:ext cx="943208" cy="94320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12700" dir="2700000" algn="tl" rotWithShape="0">
                <a:prstClr val="black">
                  <a:alpha val="5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240" name="Oval 39"/>
            <p:cNvSpPr/>
            <p:nvPr/>
          </p:nvSpPr>
          <p:spPr>
            <a:xfrm>
              <a:off x="12831427" y="7724023"/>
              <a:ext cx="732876" cy="7328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66" name="Freeform 30"/>
            <p:cNvSpPr>
              <a:spLocks noEditPoints="1"/>
            </p:cNvSpPr>
            <p:nvPr/>
          </p:nvSpPr>
          <p:spPr bwMode="auto">
            <a:xfrm>
              <a:off x="12961997" y="7855455"/>
              <a:ext cx="460686" cy="439204"/>
            </a:xfrm>
            <a:custGeom>
              <a:avLst/>
              <a:gdLst>
                <a:gd name="T0" fmla="*/ 188 w 490"/>
                <a:gd name="T1" fmla="*/ 199 h 467"/>
                <a:gd name="T2" fmla="*/ 162 w 490"/>
                <a:gd name="T3" fmla="*/ 123 h 467"/>
                <a:gd name="T4" fmla="*/ 162 w 490"/>
                <a:gd name="T5" fmla="*/ 117 h 467"/>
                <a:gd name="T6" fmla="*/ 329 w 490"/>
                <a:gd name="T7" fmla="*/ 117 h 467"/>
                <a:gd name="T8" fmla="*/ 329 w 490"/>
                <a:gd name="T9" fmla="*/ 123 h 467"/>
                <a:gd name="T10" fmla="*/ 303 w 490"/>
                <a:gd name="T11" fmla="*/ 199 h 467"/>
                <a:gd name="T12" fmla="*/ 391 w 490"/>
                <a:gd name="T13" fmla="*/ 244 h 467"/>
                <a:gd name="T14" fmla="*/ 445 w 490"/>
                <a:gd name="T15" fmla="*/ 172 h 467"/>
                <a:gd name="T16" fmla="*/ 445 w 490"/>
                <a:gd name="T17" fmla="*/ 172 h 467"/>
                <a:gd name="T18" fmla="*/ 407 w 490"/>
                <a:gd name="T19" fmla="*/ 94 h 467"/>
                <a:gd name="T20" fmla="*/ 375 w 490"/>
                <a:gd name="T21" fmla="*/ 93 h 467"/>
                <a:gd name="T22" fmla="*/ 337 w 490"/>
                <a:gd name="T23" fmla="*/ 172 h 467"/>
                <a:gd name="T24" fmla="*/ 337 w 490"/>
                <a:gd name="T25" fmla="*/ 172 h 467"/>
                <a:gd name="T26" fmla="*/ 391 w 490"/>
                <a:gd name="T27" fmla="*/ 244 h 467"/>
                <a:gd name="T28" fmla="*/ 344 w 490"/>
                <a:gd name="T29" fmla="*/ 173 h 467"/>
                <a:gd name="T30" fmla="*/ 349 w 490"/>
                <a:gd name="T31" fmla="*/ 148 h 467"/>
                <a:gd name="T32" fmla="*/ 430 w 490"/>
                <a:gd name="T33" fmla="*/ 134 h 467"/>
                <a:gd name="T34" fmla="*/ 434 w 490"/>
                <a:gd name="T35" fmla="*/ 160 h 467"/>
                <a:gd name="T36" fmla="*/ 422 w 490"/>
                <a:gd name="T37" fmla="*/ 217 h 467"/>
                <a:gd name="T38" fmla="*/ 360 w 490"/>
                <a:gd name="T39" fmla="*/ 217 h 467"/>
                <a:gd name="T40" fmla="*/ 137 w 490"/>
                <a:gd name="T41" fmla="*/ 221 h 467"/>
                <a:gd name="T42" fmla="*/ 154 w 490"/>
                <a:gd name="T43" fmla="*/ 172 h 467"/>
                <a:gd name="T44" fmla="*/ 154 w 490"/>
                <a:gd name="T45" fmla="*/ 168 h 467"/>
                <a:gd name="T46" fmla="*/ 99 w 490"/>
                <a:gd name="T47" fmla="*/ 92 h 467"/>
                <a:gd name="T48" fmla="*/ 46 w 490"/>
                <a:gd name="T49" fmla="*/ 168 h 467"/>
                <a:gd name="T50" fmla="*/ 46 w 490"/>
                <a:gd name="T51" fmla="*/ 172 h 467"/>
                <a:gd name="T52" fmla="*/ 62 w 490"/>
                <a:gd name="T53" fmla="*/ 221 h 467"/>
                <a:gd name="T54" fmla="*/ 68 w 490"/>
                <a:gd name="T55" fmla="*/ 217 h 467"/>
                <a:gd name="T56" fmla="*/ 56 w 490"/>
                <a:gd name="T57" fmla="*/ 160 h 467"/>
                <a:gd name="T58" fmla="*/ 61 w 490"/>
                <a:gd name="T59" fmla="*/ 134 h 467"/>
                <a:gd name="T60" fmla="*/ 142 w 490"/>
                <a:gd name="T61" fmla="*/ 148 h 467"/>
                <a:gd name="T62" fmla="*/ 146 w 490"/>
                <a:gd name="T63" fmla="*/ 173 h 467"/>
                <a:gd name="T64" fmla="*/ 100 w 490"/>
                <a:gd name="T65" fmla="*/ 237 h 467"/>
                <a:gd name="T66" fmla="*/ 262 w 490"/>
                <a:gd name="T67" fmla="*/ 291 h 467"/>
                <a:gd name="T68" fmla="*/ 252 w 490"/>
                <a:gd name="T69" fmla="*/ 313 h 467"/>
                <a:gd name="T70" fmla="*/ 314 w 490"/>
                <a:gd name="T71" fmla="*/ 264 h 467"/>
                <a:gd name="T72" fmla="*/ 402 w 490"/>
                <a:gd name="T73" fmla="*/ 437 h 467"/>
                <a:gd name="T74" fmla="*/ 119 w 490"/>
                <a:gd name="T75" fmla="*/ 467 h 467"/>
                <a:gd name="T76" fmla="*/ 88 w 490"/>
                <a:gd name="T77" fmla="*/ 334 h 467"/>
                <a:gd name="T78" fmla="*/ 231 w 490"/>
                <a:gd name="T79" fmla="*/ 413 h 467"/>
                <a:gd name="T80" fmla="*/ 238 w 490"/>
                <a:gd name="T81" fmla="*/ 308 h 467"/>
                <a:gd name="T82" fmla="*/ 229 w 490"/>
                <a:gd name="T83" fmla="*/ 288 h 467"/>
                <a:gd name="T84" fmla="*/ 259 w 490"/>
                <a:gd name="T85" fmla="*/ 286 h 467"/>
                <a:gd name="T86" fmla="*/ 262 w 490"/>
                <a:gd name="T87" fmla="*/ 291 h 467"/>
                <a:gd name="T88" fmla="*/ 490 w 490"/>
                <a:gd name="T89" fmla="*/ 305 h 467"/>
                <a:gd name="T90" fmla="*/ 412 w 490"/>
                <a:gd name="T91" fmla="*/ 312 h 467"/>
                <a:gd name="T92" fmla="*/ 416 w 490"/>
                <a:gd name="T93" fmla="*/ 388 h 467"/>
                <a:gd name="T94" fmla="*/ 490 w 490"/>
                <a:gd name="T95" fmla="*/ 371 h 467"/>
                <a:gd name="T96" fmla="*/ 16 w 490"/>
                <a:gd name="T97" fmla="*/ 388 h 467"/>
                <a:gd name="T98" fmla="*/ 74 w 490"/>
                <a:gd name="T99" fmla="*/ 334 h 467"/>
                <a:gd name="T100" fmla="*/ 139 w 490"/>
                <a:gd name="T101" fmla="*/ 260 h 467"/>
                <a:gd name="T102" fmla="*/ 0 w 490"/>
                <a:gd name="T103" fmla="*/ 371 h 467"/>
                <a:gd name="T104" fmla="*/ 245 w 490"/>
                <a:gd name="T105" fmla="*/ 223 h 467"/>
                <a:gd name="T106" fmla="*/ 317 w 490"/>
                <a:gd name="T107" fmla="*/ 124 h 467"/>
                <a:gd name="T108" fmla="*/ 310 w 490"/>
                <a:gd name="T109" fmla="*/ 85 h 467"/>
                <a:gd name="T110" fmla="*/ 274 w 490"/>
                <a:gd name="T111" fmla="*/ 61 h 467"/>
                <a:gd name="T112" fmla="*/ 216 w 490"/>
                <a:gd name="T113" fmla="*/ 61 h 467"/>
                <a:gd name="T114" fmla="*/ 185 w 490"/>
                <a:gd name="T115" fmla="*/ 64 h 467"/>
                <a:gd name="T116" fmla="*/ 178 w 490"/>
                <a:gd name="T117" fmla="*/ 105 h 467"/>
                <a:gd name="T118" fmla="*/ 197 w 490"/>
                <a:gd name="T119" fmla="*/ 192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0" h="467">
                  <a:moveTo>
                    <a:pt x="245" y="235"/>
                  </a:moveTo>
                  <a:cubicBezTo>
                    <a:pt x="224" y="235"/>
                    <a:pt x="203" y="220"/>
                    <a:pt x="188" y="199"/>
                  </a:cubicBezTo>
                  <a:cubicBezTo>
                    <a:pt x="172" y="178"/>
                    <a:pt x="162" y="150"/>
                    <a:pt x="162" y="123"/>
                  </a:cubicBezTo>
                  <a:cubicBezTo>
                    <a:pt x="162" y="123"/>
                    <a:pt x="162" y="123"/>
                    <a:pt x="162" y="123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2" y="121"/>
                    <a:pt x="162" y="119"/>
                    <a:pt x="162" y="117"/>
                  </a:cubicBezTo>
                  <a:cubicBezTo>
                    <a:pt x="162" y="52"/>
                    <a:pt x="151" y="0"/>
                    <a:pt x="245" y="0"/>
                  </a:cubicBezTo>
                  <a:cubicBezTo>
                    <a:pt x="340" y="0"/>
                    <a:pt x="329" y="52"/>
                    <a:pt x="329" y="117"/>
                  </a:cubicBezTo>
                  <a:cubicBezTo>
                    <a:pt x="329" y="119"/>
                    <a:pt x="329" y="121"/>
                    <a:pt x="329" y="122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50"/>
                    <a:pt x="318" y="178"/>
                    <a:pt x="303" y="199"/>
                  </a:cubicBezTo>
                  <a:cubicBezTo>
                    <a:pt x="287" y="220"/>
                    <a:pt x="266" y="235"/>
                    <a:pt x="245" y="235"/>
                  </a:cubicBezTo>
                  <a:close/>
                  <a:moveTo>
                    <a:pt x="391" y="244"/>
                  </a:moveTo>
                  <a:cubicBezTo>
                    <a:pt x="404" y="244"/>
                    <a:pt x="418" y="235"/>
                    <a:pt x="428" y="221"/>
                  </a:cubicBezTo>
                  <a:cubicBezTo>
                    <a:pt x="438" y="208"/>
                    <a:pt x="445" y="190"/>
                    <a:pt x="445" y="172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0"/>
                    <a:pt x="445" y="169"/>
                    <a:pt x="445" y="168"/>
                  </a:cubicBezTo>
                  <a:cubicBezTo>
                    <a:pt x="445" y="131"/>
                    <a:pt x="451" y="99"/>
                    <a:pt x="407" y="94"/>
                  </a:cubicBezTo>
                  <a:cubicBezTo>
                    <a:pt x="402" y="93"/>
                    <a:pt x="397" y="92"/>
                    <a:pt x="391" y="92"/>
                  </a:cubicBezTo>
                  <a:cubicBezTo>
                    <a:pt x="385" y="92"/>
                    <a:pt x="380" y="93"/>
                    <a:pt x="375" y="93"/>
                  </a:cubicBezTo>
                  <a:cubicBezTo>
                    <a:pt x="331" y="99"/>
                    <a:pt x="337" y="130"/>
                    <a:pt x="337" y="168"/>
                  </a:cubicBezTo>
                  <a:cubicBezTo>
                    <a:pt x="337" y="169"/>
                    <a:pt x="337" y="170"/>
                    <a:pt x="337" y="172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90"/>
                    <a:pt x="344" y="208"/>
                    <a:pt x="354" y="221"/>
                  </a:cubicBezTo>
                  <a:cubicBezTo>
                    <a:pt x="364" y="235"/>
                    <a:pt x="377" y="244"/>
                    <a:pt x="391" y="244"/>
                  </a:cubicBezTo>
                  <a:close/>
                  <a:moveTo>
                    <a:pt x="360" y="217"/>
                  </a:moveTo>
                  <a:cubicBezTo>
                    <a:pt x="351" y="204"/>
                    <a:pt x="345" y="188"/>
                    <a:pt x="344" y="173"/>
                  </a:cubicBezTo>
                  <a:cubicBezTo>
                    <a:pt x="348" y="160"/>
                    <a:pt x="348" y="160"/>
                    <a:pt x="348" y="160"/>
                  </a:cubicBezTo>
                  <a:cubicBezTo>
                    <a:pt x="349" y="156"/>
                    <a:pt x="349" y="152"/>
                    <a:pt x="349" y="148"/>
                  </a:cubicBezTo>
                  <a:cubicBezTo>
                    <a:pt x="349" y="142"/>
                    <a:pt x="349" y="138"/>
                    <a:pt x="352" y="134"/>
                  </a:cubicBezTo>
                  <a:cubicBezTo>
                    <a:pt x="354" y="127"/>
                    <a:pt x="429" y="127"/>
                    <a:pt x="430" y="134"/>
                  </a:cubicBezTo>
                  <a:cubicBezTo>
                    <a:pt x="433" y="138"/>
                    <a:pt x="433" y="142"/>
                    <a:pt x="433" y="148"/>
                  </a:cubicBezTo>
                  <a:cubicBezTo>
                    <a:pt x="433" y="152"/>
                    <a:pt x="433" y="156"/>
                    <a:pt x="434" y="160"/>
                  </a:cubicBezTo>
                  <a:cubicBezTo>
                    <a:pt x="437" y="173"/>
                    <a:pt x="437" y="173"/>
                    <a:pt x="437" y="173"/>
                  </a:cubicBezTo>
                  <a:cubicBezTo>
                    <a:pt x="437" y="188"/>
                    <a:pt x="431" y="204"/>
                    <a:pt x="422" y="217"/>
                  </a:cubicBezTo>
                  <a:cubicBezTo>
                    <a:pt x="413" y="229"/>
                    <a:pt x="402" y="237"/>
                    <a:pt x="391" y="237"/>
                  </a:cubicBezTo>
                  <a:cubicBezTo>
                    <a:pt x="380" y="237"/>
                    <a:pt x="368" y="229"/>
                    <a:pt x="360" y="217"/>
                  </a:cubicBezTo>
                  <a:close/>
                  <a:moveTo>
                    <a:pt x="100" y="244"/>
                  </a:moveTo>
                  <a:cubicBezTo>
                    <a:pt x="113" y="244"/>
                    <a:pt x="127" y="235"/>
                    <a:pt x="137" y="221"/>
                  </a:cubicBezTo>
                  <a:cubicBezTo>
                    <a:pt x="147" y="208"/>
                    <a:pt x="154" y="190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0"/>
                    <a:pt x="154" y="169"/>
                    <a:pt x="154" y="168"/>
                  </a:cubicBezTo>
                  <a:cubicBezTo>
                    <a:pt x="154" y="130"/>
                    <a:pt x="160" y="99"/>
                    <a:pt x="114" y="93"/>
                  </a:cubicBezTo>
                  <a:cubicBezTo>
                    <a:pt x="110" y="92"/>
                    <a:pt x="105" y="92"/>
                    <a:pt x="99" y="92"/>
                  </a:cubicBezTo>
                  <a:cubicBezTo>
                    <a:pt x="93" y="92"/>
                    <a:pt x="87" y="93"/>
                    <a:pt x="82" y="94"/>
                  </a:cubicBezTo>
                  <a:cubicBezTo>
                    <a:pt x="40" y="100"/>
                    <a:pt x="46" y="131"/>
                    <a:pt x="46" y="168"/>
                  </a:cubicBezTo>
                  <a:cubicBezTo>
                    <a:pt x="46" y="169"/>
                    <a:pt x="46" y="170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90"/>
                    <a:pt x="52" y="208"/>
                    <a:pt x="62" y="221"/>
                  </a:cubicBezTo>
                  <a:cubicBezTo>
                    <a:pt x="72" y="235"/>
                    <a:pt x="86" y="244"/>
                    <a:pt x="100" y="244"/>
                  </a:cubicBezTo>
                  <a:close/>
                  <a:moveTo>
                    <a:pt x="68" y="217"/>
                  </a:moveTo>
                  <a:cubicBezTo>
                    <a:pt x="59" y="204"/>
                    <a:pt x="53" y="188"/>
                    <a:pt x="53" y="173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7" y="156"/>
                    <a:pt x="57" y="152"/>
                    <a:pt x="58" y="148"/>
                  </a:cubicBezTo>
                  <a:cubicBezTo>
                    <a:pt x="58" y="142"/>
                    <a:pt x="58" y="138"/>
                    <a:pt x="61" y="134"/>
                  </a:cubicBezTo>
                  <a:cubicBezTo>
                    <a:pt x="63" y="127"/>
                    <a:pt x="138" y="127"/>
                    <a:pt x="139" y="134"/>
                  </a:cubicBezTo>
                  <a:cubicBezTo>
                    <a:pt x="141" y="138"/>
                    <a:pt x="142" y="142"/>
                    <a:pt x="142" y="148"/>
                  </a:cubicBezTo>
                  <a:cubicBezTo>
                    <a:pt x="142" y="152"/>
                    <a:pt x="142" y="156"/>
                    <a:pt x="143" y="160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6" y="188"/>
                    <a:pt x="140" y="204"/>
                    <a:pt x="131" y="217"/>
                  </a:cubicBezTo>
                  <a:cubicBezTo>
                    <a:pt x="122" y="229"/>
                    <a:pt x="111" y="237"/>
                    <a:pt x="100" y="237"/>
                  </a:cubicBezTo>
                  <a:cubicBezTo>
                    <a:pt x="89" y="237"/>
                    <a:pt x="77" y="229"/>
                    <a:pt x="68" y="217"/>
                  </a:cubicBezTo>
                  <a:close/>
                  <a:moveTo>
                    <a:pt x="262" y="291"/>
                  </a:moveTo>
                  <a:cubicBezTo>
                    <a:pt x="253" y="308"/>
                    <a:pt x="253" y="308"/>
                    <a:pt x="253" y="308"/>
                  </a:cubicBezTo>
                  <a:cubicBezTo>
                    <a:pt x="252" y="310"/>
                    <a:pt x="251" y="311"/>
                    <a:pt x="252" y="313"/>
                  </a:cubicBezTo>
                  <a:cubicBezTo>
                    <a:pt x="260" y="412"/>
                    <a:pt x="260" y="412"/>
                    <a:pt x="260" y="412"/>
                  </a:cubicBezTo>
                  <a:cubicBezTo>
                    <a:pt x="285" y="360"/>
                    <a:pt x="299" y="326"/>
                    <a:pt x="314" y="264"/>
                  </a:cubicBezTo>
                  <a:cubicBezTo>
                    <a:pt x="364" y="275"/>
                    <a:pt x="402" y="298"/>
                    <a:pt x="402" y="334"/>
                  </a:cubicBezTo>
                  <a:cubicBezTo>
                    <a:pt x="402" y="437"/>
                    <a:pt x="402" y="437"/>
                    <a:pt x="402" y="437"/>
                  </a:cubicBezTo>
                  <a:cubicBezTo>
                    <a:pt x="402" y="454"/>
                    <a:pt x="388" y="467"/>
                    <a:pt x="371" y="467"/>
                  </a:cubicBezTo>
                  <a:cubicBezTo>
                    <a:pt x="287" y="467"/>
                    <a:pt x="203" y="467"/>
                    <a:pt x="119" y="467"/>
                  </a:cubicBezTo>
                  <a:cubicBezTo>
                    <a:pt x="102" y="467"/>
                    <a:pt x="88" y="454"/>
                    <a:pt x="88" y="437"/>
                  </a:cubicBezTo>
                  <a:cubicBezTo>
                    <a:pt x="88" y="402"/>
                    <a:pt x="88" y="368"/>
                    <a:pt x="88" y="334"/>
                  </a:cubicBezTo>
                  <a:cubicBezTo>
                    <a:pt x="88" y="298"/>
                    <a:pt x="126" y="275"/>
                    <a:pt x="176" y="264"/>
                  </a:cubicBezTo>
                  <a:cubicBezTo>
                    <a:pt x="191" y="327"/>
                    <a:pt x="206" y="360"/>
                    <a:pt x="231" y="4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39" y="311"/>
                    <a:pt x="239" y="310"/>
                    <a:pt x="238" y="308"/>
                  </a:cubicBezTo>
                  <a:cubicBezTo>
                    <a:pt x="229" y="291"/>
                    <a:pt x="229" y="291"/>
                    <a:pt x="229" y="291"/>
                  </a:cubicBezTo>
                  <a:cubicBezTo>
                    <a:pt x="228" y="290"/>
                    <a:pt x="228" y="289"/>
                    <a:pt x="229" y="288"/>
                  </a:cubicBezTo>
                  <a:cubicBezTo>
                    <a:pt x="229" y="287"/>
                    <a:pt x="230" y="286"/>
                    <a:pt x="231" y="286"/>
                  </a:cubicBezTo>
                  <a:cubicBezTo>
                    <a:pt x="241" y="286"/>
                    <a:pt x="250" y="286"/>
                    <a:pt x="259" y="286"/>
                  </a:cubicBezTo>
                  <a:cubicBezTo>
                    <a:pt x="261" y="286"/>
                    <a:pt x="262" y="287"/>
                    <a:pt x="262" y="288"/>
                  </a:cubicBezTo>
                  <a:cubicBezTo>
                    <a:pt x="263" y="289"/>
                    <a:pt x="263" y="290"/>
                    <a:pt x="262" y="291"/>
                  </a:cubicBezTo>
                  <a:close/>
                  <a:moveTo>
                    <a:pt x="490" y="371"/>
                  </a:moveTo>
                  <a:cubicBezTo>
                    <a:pt x="490" y="305"/>
                    <a:pt x="490" y="305"/>
                    <a:pt x="490" y="305"/>
                  </a:cubicBezTo>
                  <a:cubicBezTo>
                    <a:pt x="490" y="263"/>
                    <a:pt x="410" y="248"/>
                    <a:pt x="351" y="260"/>
                  </a:cubicBezTo>
                  <a:cubicBezTo>
                    <a:pt x="376" y="269"/>
                    <a:pt x="402" y="286"/>
                    <a:pt x="412" y="312"/>
                  </a:cubicBezTo>
                  <a:cubicBezTo>
                    <a:pt x="415" y="319"/>
                    <a:pt x="416" y="326"/>
                    <a:pt x="416" y="334"/>
                  </a:cubicBezTo>
                  <a:cubicBezTo>
                    <a:pt x="416" y="388"/>
                    <a:pt x="416" y="388"/>
                    <a:pt x="416" y="388"/>
                  </a:cubicBezTo>
                  <a:cubicBezTo>
                    <a:pt x="435" y="388"/>
                    <a:pt x="454" y="388"/>
                    <a:pt x="474" y="388"/>
                  </a:cubicBezTo>
                  <a:cubicBezTo>
                    <a:pt x="483" y="388"/>
                    <a:pt x="490" y="380"/>
                    <a:pt x="490" y="371"/>
                  </a:cubicBezTo>
                  <a:close/>
                  <a:moveTo>
                    <a:pt x="0" y="371"/>
                  </a:moveTo>
                  <a:cubicBezTo>
                    <a:pt x="0" y="380"/>
                    <a:pt x="7" y="388"/>
                    <a:pt x="16" y="388"/>
                  </a:cubicBezTo>
                  <a:cubicBezTo>
                    <a:pt x="36" y="388"/>
                    <a:pt x="55" y="388"/>
                    <a:pt x="74" y="388"/>
                  </a:cubicBezTo>
                  <a:cubicBezTo>
                    <a:pt x="74" y="334"/>
                    <a:pt x="74" y="334"/>
                    <a:pt x="74" y="334"/>
                  </a:cubicBezTo>
                  <a:cubicBezTo>
                    <a:pt x="74" y="326"/>
                    <a:pt x="75" y="319"/>
                    <a:pt x="78" y="312"/>
                  </a:cubicBezTo>
                  <a:cubicBezTo>
                    <a:pt x="88" y="286"/>
                    <a:pt x="114" y="269"/>
                    <a:pt x="139" y="260"/>
                  </a:cubicBezTo>
                  <a:cubicBezTo>
                    <a:pt x="80" y="248"/>
                    <a:pt x="0" y="263"/>
                    <a:pt x="0" y="305"/>
                  </a:cubicBezTo>
                  <a:cubicBezTo>
                    <a:pt x="0" y="327"/>
                    <a:pt x="0" y="349"/>
                    <a:pt x="0" y="371"/>
                  </a:cubicBezTo>
                  <a:close/>
                  <a:moveTo>
                    <a:pt x="197" y="192"/>
                  </a:moveTo>
                  <a:cubicBezTo>
                    <a:pt x="211" y="210"/>
                    <a:pt x="228" y="223"/>
                    <a:pt x="245" y="223"/>
                  </a:cubicBezTo>
                  <a:cubicBezTo>
                    <a:pt x="262" y="223"/>
                    <a:pt x="280" y="210"/>
                    <a:pt x="293" y="192"/>
                  </a:cubicBezTo>
                  <a:cubicBezTo>
                    <a:pt x="307" y="173"/>
                    <a:pt x="317" y="148"/>
                    <a:pt x="317" y="124"/>
                  </a:cubicBezTo>
                  <a:cubicBezTo>
                    <a:pt x="312" y="105"/>
                    <a:pt x="312" y="105"/>
                    <a:pt x="312" y="105"/>
                  </a:cubicBezTo>
                  <a:cubicBezTo>
                    <a:pt x="310" y="98"/>
                    <a:pt x="310" y="91"/>
                    <a:pt x="310" y="85"/>
                  </a:cubicBezTo>
                  <a:cubicBezTo>
                    <a:pt x="310" y="77"/>
                    <a:pt x="310" y="70"/>
                    <a:pt x="305" y="64"/>
                  </a:cubicBezTo>
                  <a:cubicBezTo>
                    <a:pt x="298" y="54"/>
                    <a:pt x="287" y="57"/>
                    <a:pt x="274" y="61"/>
                  </a:cubicBezTo>
                  <a:cubicBezTo>
                    <a:pt x="265" y="64"/>
                    <a:pt x="256" y="66"/>
                    <a:pt x="245" y="66"/>
                  </a:cubicBezTo>
                  <a:cubicBezTo>
                    <a:pt x="235" y="66"/>
                    <a:pt x="225" y="64"/>
                    <a:pt x="216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03" y="57"/>
                    <a:pt x="192" y="54"/>
                    <a:pt x="185" y="64"/>
                  </a:cubicBezTo>
                  <a:cubicBezTo>
                    <a:pt x="181" y="70"/>
                    <a:pt x="180" y="77"/>
                    <a:pt x="180" y="85"/>
                  </a:cubicBezTo>
                  <a:cubicBezTo>
                    <a:pt x="180" y="91"/>
                    <a:pt x="180" y="98"/>
                    <a:pt x="178" y="105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74" y="148"/>
                    <a:pt x="183" y="173"/>
                    <a:pt x="197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2" name="任意多边形 241"/>
            <p:cNvSpPr/>
            <p:nvPr/>
          </p:nvSpPr>
          <p:spPr bwMode="auto">
            <a:xfrm rot="1189318">
              <a:off x="12724277" y="7574127"/>
              <a:ext cx="683724" cy="915116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56040" y="2379443"/>
            <a:ext cx="943208" cy="986092"/>
            <a:chOff x="12720736" y="8666015"/>
            <a:chExt cx="943208" cy="986092"/>
          </a:xfrm>
        </p:grpSpPr>
        <p:sp>
          <p:nvSpPr>
            <p:cNvPr id="247" name="椭圆 246"/>
            <p:cNvSpPr/>
            <p:nvPr/>
          </p:nvSpPr>
          <p:spPr bwMode="auto">
            <a:xfrm rot="19556631">
              <a:off x="12720736" y="8708899"/>
              <a:ext cx="943208" cy="94320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12700" dir="2700000" algn="tl" rotWithShape="0">
                <a:prstClr val="black">
                  <a:alpha val="5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250" name="Oval 39"/>
            <p:cNvSpPr/>
            <p:nvPr/>
          </p:nvSpPr>
          <p:spPr>
            <a:xfrm>
              <a:off x="12831427" y="8815911"/>
              <a:ext cx="732876" cy="73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267" name="Group 9"/>
            <p:cNvGrpSpPr/>
            <p:nvPr/>
          </p:nvGrpSpPr>
          <p:grpSpPr>
            <a:xfrm>
              <a:off x="12971322" y="9014461"/>
              <a:ext cx="414155" cy="344201"/>
              <a:chOff x="4649788" y="1552575"/>
              <a:chExt cx="1898650" cy="1577975"/>
            </a:xfrm>
            <a:solidFill>
              <a:schemeClr val="bg1"/>
            </a:solidFill>
          </p:grpSpPr>
          <p:sp>
            <p:nvSpPr>
              <p:cNvPr id="268" name="Rectangle 10"/>
              <p:cNvSpPr>
                <a:spLocks noChangeArrowheads="1"/>
              </p:cNvSpPr>
              <p:nvPr/>
            </p:nvSpPr>
            <p:spPr bwMode="auto">
              <a:xfrm>
                <a:off x="5346701" y="2957513"/>
                <a:ext cx="503238" cy="106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69" name="Freeform 11"/>
              <p:cNvSpPr>
                <a:spLocks noEditPoints="1"/>
              </p:cNvSpPr>
              <p:nvPr/>
            </p:nvSpPr>
            <p:spPr bwMode="auto">
              <a:xfrm>
                <a:off x="4649788" y="1552575"/>
                <a:ext cx="1898650" cy="1379538"/>
              </a:xfrm>
              <a:custGeom>
                <a:avLst/>
                <a:gdLst>
                  <a:gd name="T0" fmla="*/ 493 w 506"/>
                  <a:gd name="T1" fmla="*/ 0 h 368"/>
                  <a:gd name="T2" fmla="*/ 12 w 506"/>
                  <a:gd name="T3" fmla="*/ 0 h 368"/>
                  <a:gd name="T4" fmla="*/ 0 w 506"/>
                  <a:gd name="T5" fmla="*/ 13 h 368"/>
                  <a:gd name="T6" fmla="*/ 0 w 506"/>
                  <a:gd name="T7" fmla="*/ 355 h 368"/>
                  <a:gd name="T8" fmla="*/ 12 w 506"/>
                  <a:gd name="T9" fmla="*/ 368 h 368"/>
                  <a:gd name="T10" fmla="*/ 493 w 506"/>
                  <a:gd name="T11" fmla="*/ 368 h 368"/>
                  <a:gd name="T12" fmla="*/ 506 w 506"/>
                  <a:gd name="T13" fmla="*/ 355 h 368"/>
                  <a:gd name="T14" fmla="*/ 506 w 506"/>
                  <a:gd name="T15" fmla="*/ 13 h 368"/>
                  <a:gd name="T16" fmla="*/ 493 w 506"/>
                  <a:gd name="T17" fmla="*/ 0 h 368"/>
                  <a:gd name="T18" fmla="*/ 474 w 506"/>
                  <a:gd name="T19" fmla="*/ 287 h 368"/>
                  <a:gd name="T20" fmla="*/ 31 w 506"/>
                  <a:gd name="T21" fmla="*/ 287 h 368"/>
                  <a:gd name="T22" fmla="*/ 31 w 506"/>
                  <a:gd name="T23" fmla="*/ 31 h 368"/>
                  <a:gd name="T24" fmla="*/ 474 w 506"/>
                  <a:gd name="T25" fmla="*/ 31 h 368"/>
                  <a:gd name="T26" fmla="*/ 474 w 506"/>
                  <a:gd name="T27" fmla="*/ 287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6" h="368">
                    <a:moveTo>
                      <a:pt x="493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0" y="362"/>
                      <a:pt x="5" y="368"/>
                      <a:pt x="12" y="368"/>
                    </a:cubicBezTo>
                    <a:cubicBezTo>
                      <a:pt x="493" y="368"/>
                      <a:pt x="493" y="368"/>
                      <a:pt x="493" y="368"/>
                    </a:cubicBezTo>
                    <a:cubicBezTo>
                      <a:pt x="500" y="368"/>
                      <a:pt x="506" y="362"/>
                      <a:pt x="506" y="355"/>
                    </a:cubicBezTo>
                    <a:cubicBezTo>
                      <a:pt x="506" y="13"/>
                      <a:pt x="506" y="13"/>
                      <a:pt x="506" y="13"/>
                    </a:cubicBezTo>
                    <a:cubicBezTo>
                      <a:pt x="506" y="6"/>
                      <a:pt x="500" y="0"/>
                      <a:pt x="493" y="0"/>
                    </a:cubicBezTo>
                    <a:close/>
                    <a:moveTo>
                      <a:pt x="474" y="287"/>
                    </a:moveTo>
                    <a:cubicBezTo>
                      <a:pt x="31" y="287"/>
                      <a:pt x="31" y="287"/>
                      <a:pt x="31" y="287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474" y="31"/>
                      <a:pt x="474" y="31"/>
                      <a:pt x="474" y="31"/>
                    </a:cubicBezTo>
                    <a:lnTo>
                      <a:pt x="474" y="28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0" name="Freeform 12"/>
              <p:cNvSpPr/>
              <p:nvPr/>
            </p:nvSpPr>
            <p:spPr bwMode="auto">
              <a:xfrm>
                <a:off x="5194301" y="3086100"/>
                <a:ext cx="809625" cy="44450"/>
              </a:xfrm>
              <a:custGeom>
                <a:avLst/>
                <a:gdLst>
                  <a:gd name="T0" fmla="*/ 206 w 216"/>
                  <a:gd name="T1" fmla="*/ 0 h 12"/>
                  <a:gd name="T2" fmla="*/ 9 w 216"/>
                  <a:gd name="T3" fmla="*/ 0 h 12"/>
                  <a:gd name="T4" fmla="*/ 0 w 216"/>
                  <a:gd name="T5" fmla="*/ 9 h 12"/>
                  <a:gd name="T6" fmla="*/ 0 w 216"/>
                  <a:gd name="T7" fmla="*/ 12 h 12"/>
                  <a:gd name="T8" fmla="*/ 216 w 216"/>
                  <a:gd name="T9" fmla="*/ 12 h 12"/>
                  <a:gd name="T10" fmla="*/ 216 w 216"/>
                  <a:gd name="T11" fmla="*/ 9 h 12"/>
                  <a:gd name="T12" fmla="*/ 206 w 21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" h="12">
                    <a:moveTo>
                      <a:pt x="206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16" y="12"/>
                      <a:pt x="216" y="12"/>
                      <a:pt x="216" y="12"/>
                    </a:cubicBezTo>
                    <a:cubicBezTo>
                      <a:pt x="216" y="9"/>
                      <a:pt x="216" y="9"/>
                      <a:pt x="216" y="9"/>
                    </a:cubicBezTo>
                    <a:cubicBezTo>
                      <a:pt x="216" y="4"/>
                      <a:pt x="211" y="0"/>
                      <a:pt x="20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1" name="Oval 13"/>
              <p:cNvSpPr>
                <a:spLocks noChangeArrowheads="1"/>
              </p:cNvSpPr>
              <p:nvPr/>
            </p:nvSpPr>
            <p:spPr bwMode="auto">
              <a:xfrm>
                <a:off x="4818063" y="2339975"/>
                <a:ext cx="217488" cy="217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2" name="Oval 14"/>
              <p:cNvSpPr>
                <a:spLocks noChangeArrowheads="1"/>
              </p:cNvSpPr>
              <p:nvPr/>
            </p:nvSpPr>
            <p:spPr bwMode="auto">
              <a:xfrm>
                <a:off x="5095876" y="2155825"/>
                <a:ext cx="217488" cy="217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3" name="Oval 15"/>
              <p:cNvSpPr>
                <a:spLocks noChangeArrowheads="1"/>
              </p:cNvSpPr>
              <p:nvPr/>
            </p:nvSpPr>
            <p:spPr bwMode="auto">
              <a:xfrm>
                <a:off x="5411788" y="2246313"/>
                <a:ext cx="217488" cy="217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4" name="Oval 16"/>
              <p:cNvSpPr>
                <a:spLocks noChangeArrowheads="1"/>
              </p:cNvSpPr>
              <p:nvPr/>
            </p:nvSpPr>
            <p:spPr bwMode="auto">
              <a:xfrm>
                <a:off x="5654676" y="1960563"/>
                <a:ext cx="217488" cy="217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5" name="Oval 17"/>
              <p:cNvSpPr>
                <a:spLocks noChangeArrowheads="1"/>
              </p:cNvSpPr>
              <p:nvPr/>
            </p:nvSpPr>
            <p:spPr bwMode="auto">
              <a:xfrm>
                <a:off x="5891213" y="2136775"/>
                <a:ext cx="217488" cy="217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6" name="Oval 18"/>
              <p:cNvSpPr>
                <a:spLocks noChangeArrowheads="1"/>
              </p:cNvSpPr>
              <p:nvPr/>
            </p:nvSpPr>
            <p:spPr bwMode="auto">
              <a:xfrm>
                <a:off x="6142038" y="1776413"/>
                <a:ext cx="217488" cy="217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7" name="Freeform 19"/>
              <p:cNvSpPr/>
              <p:nvPr/>
            </p:nvSpPr>
            <p:spPr bwMode="auto">
              <a:xfrm>
                <a:off x="4883151" y="1836738"/>
                <a:ext cx="1412875" cy="652463"/>
              </a:xfrm>
              <a:custGeom>
                <a:avLst/>
                <a:gdLst>
                  <a:gd name="T0" fmla="*/ 12 w 377"/>
                  <a:gd name="T1" fmla="*/ 174 h 174"/>
                  <a:gd name="T2" fmla="*/ 3 w 377"/>
                  <a:gd name="T3" fmla="*/ 169 h 174"/>
                  <a:gd name="T4" fmla="*/ 6 w 377"/>
                  <a:gd name="T5" fmla="*/ 154 h 174"/>
                  <a:gd name="T6" fmla="*/ 84 w 377"/>
                  <a:gd name="T7" fmla="*/ 102 h 174"/>
                  <a:gd name="T8" fmla="*/ 166 w 377"/>
                  <a:gd name="T9" fmla="*/ 125 h 174"/>
                  <a:gd name="T10" fmla="*/ 233 w 377"/>
                  <a:gd name="T11" fmla="*/ 47 h 174"/>
                  <a:gd name="T12" fmla="*/ 296 w 377"/>
                  <a:gd name="T13" fmla="*/ 93 h 174"/>
                  <a:gd name="T14" fmla="*/ 356 w 377"/>
                  <a:gd name="T15" fmla="*/ 6 h 174"/>
                  <a:gd name="T16" fmla="*/ 371 w 377"/>
                  <a:gd name="T17" fmla="*/ 4 h 174"/>
                  <a:gd name="T18" fmla="*/ 374 w 377"/>
                  <a:gd name="T19" fmla="*/ 19 h 174"/>
                  <a:gd name="T20" fmla="*/ 301 w 377"/>
                  <a:gd name="T21" fmla="*/ 124 h 174"/>
                  <a:gd name="T22" fmla="*/ 236 w 377"/>
                  <a:gd name="T23" fmla="*/ 76 h 174"/>
                  <a:gd name="T24" fmla="*/ 173 w 377"/>
                  <a:gd name="T25" fmla="*/ 150 h 174"/>
                  <a:gd name="T26" fmla="*/ 88 w 377"/>
                  <a:gd name="T27" fmla="*/ 126 h 174"/>
                  <a:gd name="T28" fmla="*/ 18 w 377"/>
                  <a:gd name="T29" fmla="*/ 172 h 174"/>
                  <a:gd name="T30" fmla="*/ 12 w 377"/>
                  <a:gd name="T3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7" h="174">
                    <a:moveTo>
                      <a:pt x="12" y="174"/>
                    </a:moveTo>
                    <a:cubicBezTo>
                      <a:pt x="8" y="174"/>
                      <a:pt x="5" y="172"/>
                      <a:pt x="3" y="169"/>
                    </a:cubicBezTo>
                    <a:cubicBezTo>
                      <a:pt x="0" y="164"/>
                      <a:pt x="1" y="157"/>
                      <a:pt x="6" y="154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166" y="125"/>
                      <a:pt x="166" y="125"/>
                      <a:pt x="166" y="125"/>
                    </a:cubicBezTo>
                    <a:cubicBezTo>
                      <a:pt x="233" y="47"/>
                      <a:pt x="233" y="47"/>
                      <a:pt x="233" y="47"/>
                    </a:cubicBezTo>
                    <a:cubicBezTo>
                      <a:pt x="296" y="93"/>
                      <a:pt x="296" y="93"/>
                      <a:pt x="296" y="93"/>
                    </a:cubicBezTo>
                    <a:cubicBezTo>
                      <a:pt x="356" y="6"/>
                      <a:pt x="356" y="6"/>
                      <a:pt x="356" y="6"/>
                    </a:cubicBezTo>
                    <a:cubicBezTo>
                      <a:pt x="360" y="2"/>
                      <a:pt x="366" y="0"/>
                      <a:pt x="371" y="4"/>
                    </a:cubicBezTo>
                    <a:cubicBezTo>
                      <a:pt x="376" y="7"/>
                      <a:pt x="377" y="14"/>
                      <a:pt x="374" y="19"/>
                    </a:cubicBezTo>
                    <a:cubicBezTo>
                      <a:pt x="301" y="124"/>
                      <a:pt x="301" y="124"/>
                      <a:pt x="301" y="124"/>
                    </a:cubicBezTo>
                    <a:cubicBezTo>
                      <a:pt x="236" y="76"/>
                      <a:pt x="236" y="76"/>
                      <a:pt x="236" y="76"/>
                    </a:cubicBezTo>
                    <a:cubicBezTo>
                      <a:pt x="173" y="150"/>
                      <a:pt x="173" y="150"/>
                      <a:pt x="173" y="150"/>
                    </a:cubicBezTo>
                    <a:cubicBezTo>
                      <a:pt x="88" y="126"/>
                      <a:pt x="88" y="126"/>
                      <a:pt x="88" y="126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6" y="173"/>
                      <a:pt x="14" y="174"/>
                      <a:pt x="12" y="17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49" name="任意多边形 248"/>
            <p:cNvSpPr/>
            <p:nvPr/>
          </p:nvSpPr>
          <p:spPr bwMode="auto">
            <a:xfrm rot="1189318">
              <a:off x="12724277" y="8666015"/>
              <a:ext cx="683724" cy="915116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56040" y="3418118"/>
            <a:ext cx="943208" cy="986092"/>
            <a:chOff x="12720736" y="9758042"/>
            <a:chExt cx="943208" cy="986092"/>
          </a:xfrm>
        </p:grpSpPr>
        <p:sp>
          <p:nvSpPr>
            <p:cNvPr id="253" name="椭圆 252"/>
            <p:cNvSpPr/>
            <p:nvPr/>
          </p:nvSpPr>
          <p:spPr bwMode="auto">
            <a:xfrm rot="19556631">
              <a:off x="12720736" y="9800926"/>
              <a:ext cx="943208" cy="94320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12700" dir="2700000" algn="tl" rotWithShape="0">
                <a:prstClr val="black">
                  <a:alpha val="5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254" name="Oval 39"/>
            <p:cNvSpPr/>
            <p:nvPr/>
          </p:nvSpPr>
          <p:spPr>
            <a:xfrm>
              <a:off x="12831427" y="9907938"/>
              <a:ext cx="732876" cy="7328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279" name="Group 20"/>
            <p:cNvGrpSpPr/>
            <p:nvPr/>
          </p:nvGrpSpPr>
          <p:grpSpPr>
            <a:xfrm>
              <a:off x="12971322" y="10074123"/>
              <a:ext cx="426629" cy="423688"/>
              <a:chOff x="9569450" y="5030788"/>
              <a:chExt cx="460376" cy="457200"/>
            </a:xfrm>
            <a:solidFill>
              <a:schemeClr val="bg1"/>
            </a:solidFill>
          </p:grpSpPr>
          <p:sp>
            <p:nvSpPr>
              <p:cNvPr id="280" name="Freeform 21"/>
              <p:cNvSpPr/>
              <p:nvPr/>
            </p:nvSpPr>
            <p:spPr bwMode="auto">
              <a:xfrm>
                <a:off x="9955213" y="5245101"/>
                <a:ext cx="69850" cy="63500"/>
              </a:xfrm>
              <a:custGeom>
                <a:avLst/>
                <a:gdLst>
                  <a:gd name="T0" fmla="*/ 16 w 19"/>
                  <a:gd name="T1" fmla="*/ 0 h 17"/>
                  <a:gd name="T2" fmla="*/ 4 w 19"/>
                  <a:gd name="T3" fmla="*/ 0 h 17"/>
                  <a:gd name="T4" fmla="*/ 2 w 19"/>
                  <a:gd name="T5" fmla="*/ 0 h 17"/>
                  <a:gd name="T6" fmla="*/ 1 w 19"/>
                  <a:gd name="T7" fmla="*/ 2 h 17"/>
                  <a:gd name="T8" fmla="*/ 0 w 19"/>
                  <a:gd name="T9" fmla="*/ 10 h 17"/>
                  <a:gd name="T10" fmla="*/ 2 w 19"/>
                  <a:gd name="T11" fmla="*/ 14 h 17"/>
                  <a:gd name="T12" fmla="*/ 15 w 19"/>
                  <a:gd name="T13" fmla="*/ 17 h 17"/>
                  <a:gd name="T14" fmla="*/ 16 w 19"/>
                  <a:gd name="T15" fmla="*/ 17 h 17"/>
                  <a:gd name="T16" fmla="*/ 17 w 19"/>
                  <a:gd name="T17" fmla="*/ 16 h 17"/>
                  <a:gd name="T18" fmla="*/ 18 w 19"/>
                  <a:gd name="T19" fmla="*/ 15 h 17"/>
                  <a:gd name="T20" fmla="*/ 19 w 19"/>
                  <a:gd name="T21" fmla="*/ 2 h 17"/>
                  <a:gd name="T22" fmla="*/ 16 w 19"/>
                  <a:gd name="T2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5"/>
                      <a:pt x="1" y="8"/>
                      <a:pt x="0" y="10"/>
                    </a:cubicBezTo>
                    <a:cubicBezTo>
                      <a:pt x="0" y="12"/>
                      <a:pt x="1" y="13"/>
                      <a:pt x="2" y="14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6" y="17"/>
                    </a:cubicBezTo>
                    <a:cubicBezTo>
                      <a:pt x="16" y="17"/>
                      <a:pt x="17" y="17"/>
                      <a:pt x="17" y="16"/>
                    </a:cubicBezTo>
                    <a:cubicBezTo>
                      <a:pt x="18" y="16"/>
                      <a:pt x="18" y="15"/>
                      <a:pt x="18" y="15"/>
                    </a:cubicBezTo>
                    <a:cubicBezTo>
                      <a:pt x="19" y="11"/>
                      <a:pt x="19" y="6"/>
                      <a:pt x="19" y="2"/>
                    </a:cubicBezTo>
                    <a:cubicBezTo>
                      <a:pt x="19" y="1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81" name="Freeform 22"/>
              <p:cNvSpPr/>
              <p:nvPr/>
            </p:nvSpPr>
            <p:spPr bwMode="auto">
              <a:xfrm>
                <a:off x="9931400" y="5303838"/>
                <a:ext cx="82550" cy="79375"/>
              </a:xfrm>
              <a:custGeom>
                <a:avLst/>
                <a:gdLst>
                  <a:gd name="T0" fmla="*/ 20 w 22"/>
                  <a:gd name="T1" fmla="*/ 4 h 21"/>
                  <a:gd name="T2" fmla="*/ 8 w 22"/>
                  <a:gd name="T3" fmla="*/ 1 h 21"/>
                  <a:gd name="T4" fmla="*/ 7 w 22"/>
                  <a:gd name="T5" fmla="*/ 0 h 21"/>
                  <a:gd name="T6" fmla="*/ 4 w 22"/>
                  <a:gd name="T7" fmla="*/ 2 h 21"/>
                  <a:gd name="T8" fmla="*/ 1 w 22"/>
                  <a:gd name="T9" fmla="*/ 10 h 21"/>
                  <a:gd name="T10" fmla="*/ 2 w 22"/>
                  <a:gd name="T11" fmla="*/ 13 h 21"/>
                  <a:gd name="T12" fmla="*/ 12 w 22"/>
                  <a:gd name="T13" fmla="*/ 21 h 21"/>
                  <a:gd name="T14" fmla="*/ 14 w 22"/>
                  <a:gd name="T15" fmla="*/ 21 h 21"/>
                  <a:gd name="T16" fmla="*/ 14 w 22"/>
                  <a:gd name="T17" fmla="*/ 21 h 21"/>
                  <a:gd name="T18" fmla="*/ 16 w 22"/>
                  <a:gd name="T19" fmla="*/ 20 h 21"/>
                  <a:gd name="T20" fmla="*/ 22 w 22"/>
                  <a:gd name="T21" fmla="*/ 7 h 21"/>
                  <a:gd name="T22" fmla="*/ 22 w 22"/>
                  <a:gd name="T23" fmla="*/ 5 h 21"/>
                  <a:gd name="T24" fmla="*/ 20 w 22"/>
                  <a:gd name="T25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21">
                    <a:moveTo>
                      <a:pt x="20" y="4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ubicBezTo>
                      <a:pt x="3" y="5"/>
                      <a:pt x="2" y="7"/>
                      <a:pt x="1" y="10"/>
                    </a:cubicBezTo>
                    <a:cubicBezTo>
                      <a:pt x="0" y="11"/>
                      <a:pt x="0" y="13"/>
                      <a:pt x="2" y="13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3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1"/>
                      <a:pt x="16" y="21"/>
                      <a:pt x="16" y="20"/>
                    </a:cubicBezTo>
                    <a:cubicBezTo>
                      <a:pt x="18" y="16"/>
                      <a:pt x="20" y="12"/>
                      <a:pt x="22" y="7"/>
                    </a:cubicBezTo>
                    <a:cubicBezTo>
                      <a:pt x="22" y="7"/>
                      <a:pt x="22" y="6"/>
                      <a:pt x="22" y="5"/>
                    </a:cubicBezTo>
                    <a:cubicBezTo>
                      <a:pt x="21" y="4"/>
                      <a:pt x="21" y="4"/>
                      <a:pt x="20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82" name="Freeform 23"/>
              <p:cNvSpPr/>
              <p:nvPr/>
            </p:nvSpPr>
            <p:spPr bwMode="auto">
              <a:xfrm>
                <a:off x="9890125" y="5360988"/>
                <a:ext cx="82550" cy="85725"/>
              </a:xfrm>
              <a:custGeom>
                <a:avLst/>
                <a:gdLst>
                  <a:gd name="T0" fmla="*/ 21 w 22"/>
                  <a:gd name="T1" fmla="*/ 8 h 23"/>
                  <a:gd name="T2" fmla="*/ 11 w 22"/>
                  <a:gd name="T3" fmla="*/ 1 h 23"/>
                  <a:gd name="T4" fmla="*/ 9 w 22"/>
                  <a:gd name="T5" fmla="*/ 0 h 23"/>
                  <a:gd name="T6" fmla="*/ 7 w 22"/>
                  <a:gd name="T7" fmla="*/ 1 h 23"/>
                  <a:gd name="T8" fmla="*/ 1 w 22"/>
                  <a:gd name="T9" fmla="*/ 7 h 23"/>
                  <a:gd name="T10" fmla="*/ 0 w 22"/>
                  <a:gd name="T11" fmla="*/ 10 h 23"/>
                  <a:gd name="T12" fmla="*/ 7 w 22"/>
                  <a:gd name="T13" fmla="*/ 21 h 23"/>
                  <a:gd name="T14" fmla="*/ 9 w 22"/>
                  <a:gd name="T15" fmla="*/ 23 h 23"/>
                  <a:gd name="T16" fmla="*/ 9 w 22"/>
                  <a:gd name="T17" fmla="*/ 23 h 23"/>
                  <a:gd name="T18" fmla="*/ 11 w 22"/>
                  <a:gd name="T19" fmla="*/ 22 h 23"/>
                  <a:gd name="T20" fmla="*/ 22 w 22"/>
                  <a:gd name="T21" fmla="*/ 12 h 23"/>
                  <a:gd name="T22" fmla="*/ 22 w 22"/>
                  <a:gd name="T23" fmla="*/ 10 h 23"/>
                  <a:gd name="T24" fmla="*/ 21 w 22"/>
                  <a:gd name="T25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23">
                    <a:moveTo>
                      <a:pt x="21" y="8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5" y="3"/>
                      <a:pt x="3" y="5"/>
                      <a:pt x="1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8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15" y="19"/>
                      <a:pt x="18" y="16"/>
                      <a:pt x="22" y="12"/>
                    </a:cubicBezTo>
                    <a:cubicBezTo>
                      <a:pt x="22" y="12"/>
                      <a:pt x="22" y="11"/>
                      <a:pt x="22" y="10"/>
                    </a:cubicBezTo>
                    <a:cubicBezTo>
                      <a:pt x="22" y="9"/>
                      <a:pt x="22" y="9"/>
                      <a:pt x="21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83" name="Freeform 24"/>
              <p:cNvSpPr/>
              <p:nvPr/>
            </p:nvSpPr>
            <p:spPr bwMode="auto">
              <a:xfrm>
                <a:off x="9569450" y="5030788"/>
                <a:ext cx="460376" cy="457200"/>
              </a:xfrm>
              <a:custGeom>
                <a:avLst/>
                <a:gdLst>
                  <a:gd name="T0" fmla="*/ 84 w 123"/>
                  <a:gd name="T1" fmla="*/ 100 h 122"/>
                  <a:gd name="T2" fmla="*/ 81 w 123"/>
                  <a:gd name="T3" fmla="*/ 99 h 122"/>
                  <a:gd name="T4" fmla="*/ 80 w 123"/>
                  <a:gd name="T5" fmla="*/ 99 h 122"/>
                  <a:gd name="T6" fmla="*/ 61 w 123"/>
                  <a:gd name="T7" fmla="*/ 103 h 122"/>
                  <a:gd name="T8" fmla="*/ 18 w 123"/>
                  <a:gd name="T9" fmla="*/ 61 h 122"/>
                  <a:gd name="T10" fmla="*/ 61 w 123"/>
                  <a:gd name="T11" fmla="*/ 18 h 122"/>
                  <a:gd name="T12" fmla="*/ 90 w 123"/>
                  <a:gd name="T13" fmla="*/ 28 h 122"/>
                  <a:gd name="T14" fmla="*/ 82 w 123"/>
                  <a:gd name="T15" fmla="*/ 36 h 122"/>
                  <a:gd name="T16" fmla="*/ 81 w 123"/>
                  <a:gd name="T17" fmla="*/ 39 h 122"/>
                  <a:gd name="T18" fmla="*/ 83 w 123"/>
                  <a:gd name="T19" fmla="*/ 41 h 122"/>
                  <a:gd name="T20" fmla="*/ 119 w 123"/>
                  <a:gd name="T21" fmla="*/ 47 h 122"/>
                  <a:gd name="T22" fmla="*/ 120 w 123"/>
                  <a:gd name="T23" fmla="*/ 47 h 122"/>
                  <a:gd name="T24" fmla="*/ 122 w 123"/>
                  <a:gd name="T25" fmla="*/ 47 h 122"/>
                  <a:gd name="T26" fmla="*/ 122 w 123"/>
                  <a:gd name="T27" fmla="*/ 44 h 122"/>
                  <a:gd name="T28" fmla="*/ 116 w 123"/>
                  <a:gd name="T29" fmla="*/ 8 h 122"/>
                  <a:gd name="T30" fmla="*/ 114 w 123"/>
                  <a:gd name="T31" fmla="*/ 6 h 122"/>
                  <a:gd name="T32" fmla="*/ 113 w 123"/>
                  <a:gd name="T33" fmla="*/ 6 h 122"/>
                  <a:gd name="T34" fmla="*/ 111 w 123"/>
                  <a:gd name="T35" fmla="*/ 7 h 122"/>
                  <a:gd name="T36" fmla="*/ 103 w 123"/>
                  <a:gd name="T37" fmla="*/ 15 h 122"/>
                  <a:gd name="T38" fmla="*/ 61 w 123"/>
                  <a:gd name="T39" fmla="*/ 0 h 122"/>
                  <a:gd name="T40" fmla="*/ 0 w 123"/>
                  <a:gd name="T41" fmla="*/ 61 h 122"/>
                  <a:gd name="T42" fmla="*/ 61 w 123"/>
                  <a:gd name="T43" fmla="*/ 122 h 122"/>
                  <a:gd name="T44" fmla="*/ 89 w 123"/>
                  <a:gd name="T45" fmla="*/ 115 h 122"/>
                  <a:gd name="T46" fmla="*/ 90 w 123"/>
                  <a:gd name="T47" fmla="*/ 113 h 122"/>
                  <a:gd name="T48" fmla="*/ 90 w 123"/>
                  <a:gd name="T49" fmla="*/ 111 h 122"/>
                  <a:gd name="T50" fmla="*/ 84 w 123"/>
                  <a:gd name="T51" fmla="*/ 10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3" h="122">
                    <a:moveTo>
                      <a:pt x="84" y="100"/>
                    </a:moveTo>
                    <a:cubicBezTo>
                      <a:pt x="83" y="99"/>
                      <a:pt x="82" y="99"/>
                      <a:pt x="81" y="99"/>
                    </a:cubicBezTo>
                    <a:cubicBezTo>
                      <a:pt x="81" y="99"/>
                      <a:pt x="81" y="99"/>
                      <a:pt x="80" y="99"/>
                    </a:cubicBezTo>
                    <a:cubicBezTo>
                      <a:pt x="74" y="102"/>
                      <a:pt x="68" y="103"/>
                      <a:pt x="61" y="103"/>
                    </a:cubicBezTo>
                    <a:cubicBezTo>
                      <a:pt x="37" y="103"/>
                      <a:pt x="18" y="84"/>
                      <a:pt x="18" y="61"/>
                    </a:cubicBezTo>
                    <a:cubicBezTo>
                      <a:pt x="18" y="37"/>
                      <a:pt x="37" y="18"/>
                      <a:pt x="61" y="18"/>
                    </a:cubicBezTo>
                    <a:cubicBezTo>
                      <a:pt x="72" y="18"/>
                      <a:pt x="82" y="22"/>
                      <a:pt x="90" y="28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1" y="37"/>
                      <a:pt x="81" y="38"/>
                      <a:pt x="81" y="39"/>
                    </a:cubicBezTo>
                    <a:cubicBezTo>
                      <a:pt x="82" y="40"/>
                      <a:pt x="82" y="41"/>
                      <a:pt x="83" y="41"/>
                    </a:cubicBezTo>
                    <a:cubicBezTo>
                      <a:pt x="119" y="47"/>
                      <a:pt x="119" y="47"/>
                      <a:pt x="119" y="47"/>
                    </a:cubicBezTo>
                    <a:cubicBezTo>
                      <a:pt x="119" y="47"/>
                      <a:pt x="120" y="47"/>
                      <a:pt x="120" y="47"/>
                    </a:cubicBezTo>
                    <a:cubicBezTo>
                      <a:pt x="120" y="47"/>
                      <a:pt x="121" y="47"/>
                      <a:pt x="122" y="47"/>
                    </a:cubicBezTo>
                    <a:cubicBezTo>
                      <a:pt x="122" y="46"/>
                      <a:pt x="123" y="45"/>
                      <a:pt x="122" y="44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7"/>
                      <a:pt x="115" y="7"/>
                      <a:pt x="114" y="6"/>
                    </a:cubicBezTo>
                    <a:cubicBezTo>
                      <a:pt x="114" y="6"/>
                      <a:pt x="113" y="6"/>
                      <a:pt x="113" y="6"/>
                    </a:cubicBezTo>
                    <a:cubicBezTo>
                      <a:pt x="112" y="6"/>
                      <a:pt x="112" y="6"/>
                      <a:pt x="111" y="7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92" y="5"/>
                      <a:pt x="77" y="0"/>
                      <a:pt x="61" y="0"/>
                    </a:cubicBezTo>
                    <a:cubicBezTo>
                      <a:pt x="27" y="0"/>
                      <a:pt x="0" y="27"/>
                      <a:pt x="0" y="61"/>
                    </a:cubicBezTo>
                    <a:cubicBezTo>
                      <a:pt x="0" y="94"/>
                      <a:pt x="27" y="122"/>
                      <a:pt x="61" y="122"/>
                    </a:cubicBezTo>
                    <a:cubicBezTo>
                      <a:pt x="71" y="122"/>
                      <a:pt x="81" y="119"/>
                      <a:pt x="89" y="115"/>
                    </a:cubicBezTo>
                    <a:cubicBezTo>
                      <a:pt x="90" y="115"/>
                      <a:pt x="90" y="114"/>
                      <a:pt x="90" y="113"/>
                    </a:cubicBezTo>
                    <a:cubicBezTo>
                      <a:pt x="91" y="113"/>
                      <a:pt x="91" y="112"/>
                      <a:pt x="90" y="111"/>
                    </a:cubicBezTo>
                    <a:lnTo>
                      <a:pt x="84" y="1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84" name="Freeform 25"/>
              <p:cNvSpPr/>
              <p:nvPr/>
            </p:nvSpPr>
            <p:spPr bwMode="auto">
              <a:xfrm>
                <a:off x="9702800" y="5203826"/>
                <a:ext cx="87313" cy="123825"/>
              </a:xfrm>
              <a:custGeom>
                <a:avLst/>
                <a:gdLst>
                  <a:gd name="T0" fmla="*/ 23 w 23"/>
                  <a:gd name="T1" fmla="*/ 33 h 33"/>
                  <a:gd name="T2" fmla="*/ 0 w 23"/>
                  <a:gd name="T3" fmla="*/ 33 h 33"/>
                  <a:gd name="T4" fmla="*/ 0 w 23"/>
                  <a:gd name="T5" fmla="*/ 28 h 33"/>
                  <a:gd name="T6" fmla="*/ 5 w 23"/>
                  <a:gd name="T7" fmla="*/ 23 h 33"/>
                  <a:gd name="T8" fmla="*/ 10 w 23"/>
                  <a:gd name="T9" fmla="*/ 19 h 33"/>
                  <a:gd name="T10" fmla="*/ 13 w 23"/>
                  <a:gd name="T11" fmla="*/ 14 h 33"/>
                  <a:gd name="T12" fmla="*/ 14 w 23"/>
                  <a:gd name="T13" fmla="*/ 11 h 33"/>
                  <a:gd name="T14" fmla="*/ 13 w 23"/>
                  <a:gd name="T15" fmla="*/ 7 h 33"/>
                  <a:gd name="T16" fmla="*/ 9 w 23"/>
                  <a:gd name="T17" fmla="*/ 6 h 33"/>
                  <a:gd name="T18" fmla="*/ 5 w 23"/>
                  <a:gd name="T19" fmla="*/ 7 h 33"/>
                  <a:gd name="T20" fmla="*/ 2 w 23"/>
                  <a:gd name="T21" fmla="*/ 9 h 33"/>
                  <a:gd name="T22" fmla="*/ 1 w 23"/>
                  <a:gd name="T23" fmla="*/ 9 h 33"/>
                  <a:gd name="T24" fmla="*/ 1 w 23"/>
                  <a:gd name="T25" fmla="*/ 2 h 33"/>
                  <a:gd name="T26" fmla="*/ 5 w 23"/>
                  <a:gd name="T27" fmla="*/ 0 h 33"/>
                  <a:gd name="T28" fmla="*/ 11 w 23"/>
                  <a:gd name="T29" fmla="*/ 0 h 33"/>
                  <a:gd name="T30" fmla="*/ 19 w 23"/>
                  <a:gd name="T31" fmla="*/ 2 h 33"/>
                  <a:gd name="T32" fmla="*/ 22 w 23"/>
                  <a:gd name="T33" fmla="*/ 10 h 33"/>
                  <a:gd name="T34" fmla="*/ 20 w 23"/>
                  <a:gd name="T35" fmla="*/ 15 h 33"/>
                  <a:gd name="T36" fmla="*/ 16 w 23"/>
                  <a:gd name="T37" fmla="*/ 21 h 33"/>
                  <a:gd name="T38" fmla="*/ 13 w 23"/>
                  <a:gd name="T39" fmla="*/ 25 h 33"/>
                  <a:gd name="T40" fmla="*/ 10 w 23"/>
                  <a:gd name="T41" fmla="*/ 27 h 33"/>
                  <a:gd name="T42" fmla="*/ 23 w 23"/>
                  <a:gd name="T43" fmla="*/ 27 h 33"/>
                  <a:gd name="T44" fmla="*/ 23 w 23"/>
                  <a:gd name="T4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33">
                    <a:moveTo>
                      <a:pt x="23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" y="26"/>
                      <a:pt x="4" y="25"/>
                      <a:pt x="5" y="23"/>
                    </a:cubicBezTo>
                    <a:cubicBezTo>
                      <a:pt x="7" y="21"/>
                      <a:pt x="9" y="20"/>
                      <a:pt x="10" y="19"/>
                    </a:cubicBezTo>
                    <a:cubicBezTo>
                      <a:pt x="11" y="17"/>
                      <a:pt x="12" y="16"/>
                      <a:pt x="13" y="14"/>
                    </a:cubicBezTo>
                    <a:cubicBezTo>
                      <a:pt x="14" y="13"/>
                      <a:pt x="14" y="12"/>
                      <a:pt x="14" y="11"/>
                    </a:cubicBezTo>
                    <a:cubicBezTo>
                      <a:pt x="14" y="9"/>
                      <a:pt x="14" y="8"/>
                      <a:pt x="13" y="7"/>
                    </a:cubicBezTo>
                    <a:cubicBezTo>
                      <a:pt x="12" y="6"/>
                      <a:pt x="11" y="6"/>
                      <a:pt x="9" y="6"/>
                    </a:cubicBezTo>
                    <a:cubicBezTo>
                      <a:pt x="8" y="6"/>
                      <a:pt x="7" y="6"/>
                      <a:pt x="5" y="7"/>
                    </a:cubicBezTo>
                    <a:cubicBezTo>
                      <a:pt x="4" y="7"/>
                      <a:pt x="3" y="8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1"/>
                      <a:pt x="5" y="0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14" y="0"/>
                      <a:pt x="17" y="0"/>
                      <a:pt x="19" y="2"/>
                    </a:cubicBezTo>
                    <a:cubicBezTo>
                      <a:pt x="21" y="4"/>
                      <a:pt x="22" y="6"/>
                      <a:pt x="22" y="10"/>
                    </a:cubicBezTo>
                    <a:cubicBezTo>
                      <a:pt x="22" y="12"/>
                      <a:pt x="21" y="14"/>
                      <a:pt x="20" y="15"/>
                    </a:cubicBezTo>
                    <a:cubicBezTo>
                      <a:pt x="19" y="17"/>
                      <a:pt x="18" y="19"/>
                      <a:pt x="16" y="21"/>
                    </a:cubicBezTo>
                    <a:cubicBezTo>
                      <a:pt x="15" y="22"/>
                      <a:pt x="14" y="24"/>
                      <a:pt x="13" y="25"/>
                    </a:cubicBezTo>
                    <a:cubicBezTo>
                      <a:pt x="11" y="26"/>
                      <a:pt x="11" y="26"/>
                      <a:pt x="10" y="27"/>
                    </a:cubicBezTo>
                    <a:cubicBezTo>
                      <a:pt x="23" y="27"/>
                      <a:pt x="23" y="27"/>
                      <a:pt x="23" y="27"/>
                    </a:cubicBezTo>
                    <a:lnTo>
                      <a:pt x="2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85" name="Freeform 26"/>
              <p:cNvSpPr>
                <a:spLocks noEditPoints="1"/>
              </p:cNvSpPr>
              <p:nvPr/>
            </p:nvSpPr>
            <p:spPr bwMode="auto">
              <a:xfrm>
                <a:off x="9804400" y="5203826"/>
                <a:ext cx="93663" cy="123825"/>
              </a:xfrm>
              <a:custGeom>
                <a:avLst/>
                <a:gdLst>
                  <a:gd name="T0" fmla="*/ 59 w 59"/>
                  <a:gd name="T1" fmla="*/ 59 h 78"/>
                  <a:gd name="T2" fmla="*/ 50 w 59"/>
                  <a:gd name="T3" fmla="*/ 59 h 78"/>
                  <a:gd name="T4" fmla="*/ 50 w 59"/>
                  <a:gd name="T5" fmla="*/ 78 h 78"/>
                  <a:gd name="T6" fmla="*/ 33 w 59"/>
                  <a:gd name="T7" fmla="*/ 78 h 78"/>
                  <a:gd name="T8" fmla="*/ 33 w 59"/>
                  <a:gd name="T9" fmla="*/ 59 h 78"/>
                  <a:gd name="T10" fmla="*/ 0 w 59"/>
                  <a:gd name="T11" fmla="*/ 59 h 78"/>
                  <a:gd name="T12" fmla="*/ 0 w 59"/>
                  <a:gd name="T13" fmla="*/ 45 h 78"/>
                  <a:gd name="T14" fmla="*/ 31 w 59"/>
                  <a:gd name="T15" fmla="*/ 0 h 78"/>
                  <a:gd name="T16" fmla="*/ 50 w 59"/>
                  <a:gd name="T17" fmla="*/ 0 h 78"/>
                  <a:gd name="T18" fmla="*/ 50 w 59"/>
                  <a:gd name="T19" fmla="*/ 47 h 78"/>
                  <a:gd name="T20" fmla="*/ 59 w 59"/>
                  <a:gd name="T21" fmla="*/ 47 h 78"/>
                  <a:gd name="T22" fmla="*/ 59 w 59"/>
                  <a:gd name="T23" fmla="*/ 59 h 78"/>
                  <a:gd name="T24" fmla="*/ 33 w 59"/>
                  <a:gd name="T25" fmla="*/ 47 h 78"/>
                  <a:gd name="T26" fmla="*/ 33 w 59"/>
                  <a:gd name="T27" fmla="*/ 19 h 78"/>
                  <a:gd name="T28" fmla="*/ 12 w 59"/>
                  <a:gd name="T29" fmla="*/ 47 h 78"/>
                  <a:gd name="T30" fmla="*/ 33 w 59"/>
                  <a:gd name="T31" fmla="*/ 4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9" h="78">
                    <a:moveTo>
                      <a:pt x="59" y="59"/>
                    </a:moveTo>
                    <a:lnTo>
                      <a:pt x="50" y="59"/>
                    </a:lnTo>
                    <a:lnTo>
                      <a:pt x="50" y="78"/>
                    </a:lnTo>
                    <a:lnTo>
                      <a:pt x="33" y="78"/>
                    </a:lnTo>
                    <a:lnTo>
                      <a:pt x="33" y="59"/>
                    </a:lnTo>
                    <a:lnTo>
                      <a:pt x="0" y="59"/>
                    </a:lnTo>
                    <a:lnTo>
                      <a:pt x="0" y="45"/>
                    </a:lnTo>
                    <a:lnTo>
                      <a:pt x="31" y="0"/>
                    </a:lnTo>
                    <a:lnTo>
                      <a:pt x="50" y="0"/>
                    </a:lnTo>
                    <a:lnTo>
                      <a:pt x="50" y="47"/>
                    </a:lnTo>
                    <a:lnTo>
                      <a:pt x="59" y="47"/>
                    </a:lnTo>
                    <a:lnTo>
                      <a:pt x="59" y="59"/>
                    </a:lnTo>
                    <a:close/>
                    <a:moveTo>
                      <a:pt x="33" y="47"/>
                    </a:moveTo>
                    <a:lnTo>
                      <a:pt x="33" y="19"/>
                    </a:lnTo>
                    <a:lnTo>
                      <a:pt x="12" y="47"/>
                    </a:lnTo>
                    <a:lnTo>
                      <a:pt x="33" y="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56" name="任意多边形 255"/>
            <p:cNvSpPr/>
            <p:nvPr/>
          </p:nvSpPr>
          <p:spPr bwMode="auto">
            <a:xfrm rot="1189318">
              <a:off x="12724277" y="9758042"/>
              <a:ext cx="683724" cy="915116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56040" y="4456793"/>
            <a:ext cx="943208" cy="986092"/>
            <a:chOff x="12720736" y="10922520"/>
            <a:chExt cx="943208" cy="986092"/>
          </a:xfrm>
        </p:grpSpPr>
        <p:sp>
          <p:nvSpPr>
            <p:cNvPr id="260" name="椭圆 259"/>
            <p:cNvSpPr/>
            <p:nvPr/>
          </p:nvSpPr>
          <p:spPr bwMode="auto">
            <a:xfrm rot="19556631">
              <a:off x="12720736" y="10965404"/>
              <a:ext cx="943208" cy="94320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12700" dir="2700000" algn="tl" rotWithShape="0">
                <a:prstClr val="black">
                  <a:alpha val="5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261" name="Oval 39"/>
            <p:cNvSpPr/>
            <p:nvPr/>
          </p:nvSpPr>
          <p:spPr>
            <a:xfrm>
              <a:off x="12831427" y="11072416"/>
              <a:ext cx="732876" cy="7328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286" name="Group 15"/>
            <p:cNvGrpSpPr/>
            <p:nvPr/>
          </p:nvGrpSpPr>
          <p:grpSpPr>
            <a:xfrm>
              <a:off x="13017011" y="11261174"/>
              <a:ext cx="394457" cy="341957"/>
              <a:chOff x="8555038" y="3732213"/>
              <a:chExt cx="441325" cy="382587"/>
            </a:xfrm>
            <a:solidFill>
              <a:schemeClr val="bg1"/>
            </a:solidFill>
          </p:grpSpPr>
          <p:sp>
            <p:nvSpPr>
              <p:cNvPr id="287" name="Freeform 16"/>
              <p:cNvSpPr>
                <a:spLocks noEditPoints="1"/>
              </p:cNvSpPr>
              <p:nvPr/>
            </p:nvSpPr>
            <p:spPr bwMode="auto">
              <a:xfrm>
                <a:off x="8720138" y="3841750"/>
                <a:ext cx="276225" cy="273050"/>
              </a:xfrm>
              <a:custGeom>
                <a:avLst/>
                <a:gdLst>
                  <a:gd name="T0" fmla="*/ 70 w 74"/>
                  <a:gd name="T1" fmla="*/ 70 h 73"/>
                  <a:gd name="T2" fmla="*/ 64 w 74"/>
                  <a:gd name="T3" fmla="*/ 73 h 73"/>
                  <a:gd name="T4" fmla="*/ 57 w 74"/>
                  <a:gd name="T5" fmla="*/ 70 h 73"/>
                  <a:gd name="T6" fmla="*/ 43 w 74"/>
                  <a:gd name="T7" fmla="*/ 56 h 73"/>
                  <a:gd name="T8" fmla="*/ 30 w 74"/>
                  <a:gd name="T9" fmla="*/ 59 h 73"/>
                  <a:gd name="T10" fmla="*/ 0 w 74"/>
                  <a:gd name="T11" fmla="*/ 30 h 73"/>
                  <a:gd name="T12" fmla="*/ 30 w 74"/>
                  <a:gd name="T13" fmla="*/ 0 h 73"/>
                  <a:gd name="T14" fmla="*/ 59 w 74"/>
                  <a:gd name="T15" fmla="*/ 30 h 73"/>
                  <a:gd name="T16" fmla="*/ 56 w 74"/>
                  <a:gd name="T17" fmla="*/ 43 h 73"/>
                  <a:gd name="T18" fmla="*/ 70 w 74"/>
                  <a:gd name="T19" fmla="*/ 58 h 73"/>
                  <a:gd name="T20" fmla="*/ 70 w 74"/>
                  <a:gd name="T21" fmla="*/ 70 h 73"/>
                  <a:gd name="T22" fmla="*/ 30 w 74"/>
                  <a:gd name="T23" fmla="*/ 47 h 73"/>
                  <a:gd name="T24" fmla="*/ 47 w 74"/>
                  <a:gd name="T25" fmla="*/ 30 h 73"/>
                  <a:gd name="T26" fmla="*/ 30 w 74"/>
                  <a:gd name="T27" fmla="*/ 13 h 73"/>
                  <a:gd name="T28" fmla="*/ 12 w 74"/>
                  <a:gd name="T29" fmla="*/ 30 h 73"/>
                  <a:gd name="T30" fmla="*/ 30 w 74"/>
                  <a:gd name="T31" fmla="*/ 4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4" h="73">
                    <a:moveTo>
                      <a:pt x="70" y="70"/>
                    </a:moveTo>
                    <a:cubicBezTo>
                      <a:pt x="68" y="72"/>
                      <a:pt x="66" y="73"/>
                      <a:pt x="64" y="73"/>
                    </a:cubicBezTo>
                    <a:cubicBezTo>
                      <a:pt x="61" y="73"/>
                      <a:pt x="59" y="72"/>
                      <a:pt x="57" y="70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39" y="58"/>
                      <a:pt x="34" y="59"/>
                      <a:pt x="30" y="59"/>
                    </a:cubicBezTo>
                    <a:cubicBezTo>
                      <a:pt x="13" y="59"/>
                      <a:pt x="0" y="46"/>
                      <a:pt x="0" y="30"/>
                    </a:cubicBezTo>
                    <a:cubicBezTo>
                      <a:pt x="0" y="14"/>
                      <a:pt x="13" y="0"/>
                      <a:pt x="30" y="0"/>
                    </a:cubicBezTo>
                    <a:cubicBezTo>
                      <a:pt x="46" y="0"/>
                      <a:pt x="59" y="14"/>
                      <a:pt x="59" y="30"/>
                    </a:cubicBezTo>
                    <a:cubicBezTo>
                      <a:pt x="59" y="35"/>
                      <a:pt x="58" y="39"/>
                      <a:pt x="56" y="43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4" y="61"/>
                      <a:pt x="74" y="67"/>
                      <a:pt x="70" y="70"/>
                    </a:cubicBezTo>
                    <a:close/>
                    <a:moveTo>
                      <a:pt x="30" y="47"/>
                    </a:moveTo>
                    <a:cubicBezTo>
                      <a:pt x="39" y="47"/>
                      <a:pt x="47" y="39"/>
                      <a:pt x="47" y="30"/>
                    </a:cubicBezTo>
                    <a:cubicBezTo>
                      <a:pt x="47" y="20"/>
                      <a:pt x="39" y="13"/>
                      <a:pt x="30" y="13"/>
                    </a:cubicBezTo>
                    <a:cubicBezTo>
                      <a:pt x="20" y="13"/>
                      <a:pt x="12" y="20"/>
                      <a:pt x="12" y="30"/>
                    </a:cubicBezTo>
                    <a:cubicBezTo>
                      <a:pt x="12" y="39"/>
                      <a:pt x="20" y="47"/>
                      <a:pt x="30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88" name="Freeform 17"/>
              <p:cNvSpPr/>
              <p:nvPr/>
            </p:nvSpPr>
            <p:spPr bwMode="auto">
              <a:xfrm>
                <a:off x="8555038" y="3732213"/>
                <a:ext cx="179388" cy="139700"/>
              </a:xfrm>
              <a:custGeom>
                <a:avLst/>
                <a:gdLst>
                  <a:gd name="T0" fmla="*/ 7 w 48"/>
                  <a:gd name="T1" fmla="*/ 37 h 37"/>
                  <a:gd name="T2" fmla="*/ 41 w 48"/>
                  <a:gd name="T3" fmla="*/ 37 h 37"/>
                  <a:gd name="T4" fmla="*/ 48 w 48"/>
                  <a:gd name="T5" fmla="*/ 0 h 37"/>
                  <a:gd name="T6" fmla="*/ 26 w 48"/>
                  <a:gd name="T7" fmla="*/ 0 h 37"/>
                  <a:gd name="T8" fmla="*/ 18 w 48"/>
                  <a:gd name="T9" fmla="*/ 7 h 37"/>
                  <a:gd name="T10" fmla="*/ 0 w 48"/>
                  <a:gd name="T11" fmla="*/ 29 h 37"/>
                  <a:gd name="T12" fmla="*/ 7 w 48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7">
                    <a:moveTo>
                      <a:pt x="7" y="37"/>
                    </a:moveTo>
                    <a:cubicBezTo>
                      <a:pt x="41" y="37"/>
                      <a:pt x="41" y="37"/>
                      <a:pt x="41" y="37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20" y="4"/>
                      <a:pt x="18" y="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3"/>
                      <a:pt x="3" y="37"/>
                      <a:pt x="7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89" name="Freeform 18"/>
              <p:cNvSpPr/>
              <p:nvPr/>
            </p:nvSpPr>
            <p:spPr bwMode="auto">
              <a:xfrm>
                <a:off x="8756651" y="3732213"/>
                <a:ext cx="180975" cy="128587"/>
              </a:xfrm>
              <a:custGeom>
                <a:avLst/>
                <a:gdLst>
                  <a:gd name="T0" fmla="*/ 47 w 48"/>
                  <a:gd name="T1" fmla="*/ 34 h 34"/>
                  <a:gd name="T2" fmla="*/ 48 w 48"/>
                  <a:gd name="T3" fmla="*/ 29 h 34"/>
                  <a:gd name="T4" fmla="*/ 31 w 48"/>
                  <a:gd name="T5" fmla="*/ 7 h 34"/>
                  <a:gd name="T6" fmla="*/ 23 w 48"/>
                  <a:gd name="T7" fmla="*/ 0 h 34"/>
                  <a:gd name="T8" fmla="*/ 0 w 48"/>
                  <a:gd name="T9" fmla="*/ 0 h 34"/>
                  <a:gd name="T10" fmla="*/ 5 w 48"/>
                  <a:gd name="T11" fmla="*/ 25 h 34"/>
                  <a:gd name="T12" fmla="*/ 20 w 48"/>
                  <a:gd name="T13" fmla="*/ 22 h 34"/>
                  <a:gd name="T14" fmla="*/ 47 w 48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4">
                    <a:moveTo>
                      <a:pt x="47" y="34"/>
                    </a:moveTo>
                    <a:cubicBezTo>
                      <a:pt x="48" y="33"/>
                      <a:pt x="48" y="31"/>
                      <a:pt x="48" y="29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9" y="4"/>
                      <a:pt x="26" y="0"/>
                      <a:pt x="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9" y="23"/>
                      <a:pt x="14" y="22"/>
                      <a:pt x="20" y="22"/>
                    </a:cubicBezTo>
                    <a:cubicBezTo>
                      <a:pt x="30" y="22"/>
                      <a:pt x="40" y="27"/>
                      <a:pt x="47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90" name="Freeform 19"/>
              <p:cNvSpPr>
                <a:spLocks noEditPoints="1"/>
              </p:cNvSpPr>
              <p:nvPr/>
            </p:nvSpPr>
            <p:spPr bwMode="auto">
              <a:xfrm>
                <a:off x="8555038" y="3897313"/>
                <a:ext cx="352425" cy="217487"/>
              </a:xfrm>
              <a:custGeom>
                <a:avLst/>
                <a:gdLst>
                  <a:gd name="T0" fmla="*/ 74 w 94"/>
                  <a:gd name="T1" fmla="*/ 52 h 58"/>
                  <a:gd name="T2" fmla="*/ 37 w 94"/>
                  <a:gd name="T3" fmla="*/ 15 h 58"/>
                  <a:gd name="T4" fmla="*/ 40 w 94"/>
                  <a:gd name="T5" fmla="*/ 0 h 58"/>
                  <a:gd name="T6" fmla="*/ 7 w 94"/>
                  <a:gd name="T7" fmla="*/ 0 h 58"/>
                  <a:gd name="T8" fmla="*/ 0 w 94"/>
                  <a:gd name="T9" fmla="*/ 7 h 58"/>
                  <a:gd name="T10" fmla="*/ 0 w 94"/>
                  <a:gd name="T11" fmla="*/ 51 h 58"/>
                  <a:gd name="T12" fmla="*/ 7 w 94"/>
                  <a:gd name="T13" fmla="*/ 58 h 58"/>
                  <a:gd name="T14" fmla="*/ 94 w 94"/>
                  <a:gd name="T15" fmla="*/ 58 h 58"/>
                  <a:gd name="T16" fmla="*/ 85 w 94"/>
                  <a:gd name="T17" fmla="*/ 50 h 58"/>
                  <a:gd name="T18" fmla="*/ 74 w 94"/>
                  <a:gd name="T19" fmla="*/ 52 h 58"/>
                  <a:gd name="T20" fmla="*/ 26 w 94"/>
                  <a:gd name="T21" fmla="*/ 42 h 58"/>
                  <a:gd name="T22" fmla="*/ 23 w 94"/>
                  <a:gd name="T23" fmla="*/ 46 h 58"/>
                  <a:gd name="T24" fmla="*/ 16 w 94"/>
                  <a:gd name="T25" fmla="*/ 46 h 58"/>
                  <a:gd name="T26" fmla="*/ 13 w 94"/>
                  <a:gd name="T27" fmla="*/ 42 h 58"/>
                  <a:gd name="T28" fmla="*/ 13 w 94"/>
                  <a:gd name="T29" fmla="*/ 38 h 58"/>
                  <a:gd name="T30" fmla="*/ 16 w 94"/>
                  <a:gd name="T31" fmla="*/ 34 h 58"/>
                  <a:gd name="T32" fmla="*/ 23 w 94"/>
                  <a:gd name="T33" fmla="*/ 34 h 58"/>
                  <a:gd name="T34" fmla="*/ 26 w 94"/>
                  <a:gd name="T35" fmla="*/ 38 h 58"/>
                  <a:gd name="T36" fmla="*/ 26 w 94"/>
                  <a:gd name="T37" fmla="*/ 4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58">
                    <a:moveTo>
                      <a:pt x="74" y="52"/>
                    </a:moveTo>
                    <a:cubicBezTo>
                      <a:pt x="53" y="52"/>
                      <a:pt x="37" y="35"/>
                      <a:pt x="37" y="15"/>
                    </a:cubicBezTo>
                    <a:cubicBezTo>
                      <a:pt x="37" y="10"/>
                      <a:pt x="38" y="4"/>
                      <a:pt x="4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5"/>
                      <a:pt x="3" y="58"/>
                      <a:pt x="7" y="58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2" y="51"/>
                      <a:pt x="78" y="52"/>
                      <a:pt x="74" y="52"/>
                    </a:cubicBezTo>
                    <a:close/>
                    <a:moveTo>
                      <a:pt x="26" y="42"/>
                    </a:moveTo>
                    <a:cubicBezTo>
                      <a:pt x="26" y="44"/>
                      <a:pt x="25" y="46"/>
                      <a:pt x="23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4" y="46"/>
                      <a:pt x="13" y="44"/>
                      <a:pt x="13" y="42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6"/>
                      <a:pt x="14" y="34"/>
                      <a:pt x="16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5" y="34"/>
                      <a:pt x="26" y="36"/>
                      <a:pt x="26" y="38"/>
                    </a:cubicBezTo>
                    <a:lnTo>
                      <a:pt x="26" y="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63" name="任意多边形 262"/>
            <p:cNvSpPr/>
            <p:nvPr/>
          </p:nvSpPr>
          <p:spPr bwMode="auto">
            <a:xfrm rot="1189318">
              <a:off x="12724277" y="10922520"/>
              <a:ext cx="683724" cy="915116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56040" y="5495469"/>
            <a:ext cx="943208" cy="986092"/>
            <a:chOff x="12720736" y="12173979"/>
            <a:chExt cx="943208" cy="986092"/>
          </a:xfrm>
        </p:grpSpPr>
        <p:sp>
          <p:nvSpPr>
            <p:cNvPr id="318" name="椭圆 317"/>
            <p:cNvSpPr/>
            <p:nvPr/>
          </p:nvSpPr>
          <p:spPr bwMode="auto">
            <a:xfrm rot="19556631">
              <a:off x="12720736" y="12216863"/>
              <a:ext cx="943208" cy="94320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12700" dir="2700000" algn="tl" rotWithShape="0">
                <a:prstClr val="black">
                  <a:alpha val="5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319" name="Oval 39"/>
            <p:cNvSpPr/>
            <p:nvPr/>
          </p:nvSpPr>
          <p:spPr>
            <a:xfrm>
              <a:off x="12831427" y="12323875"/>
              <a:ext cx="732876" cy="73287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291" name="Group 23"/>
            <p:cNvGrpSpPr/>
            <p:nvPr/>
          </p:nvGrpSpPr>
          <p:grpSpPr>
            <a:xfrm>
              <a:off x="12970097" y="12445459"/>
              <a:ext cx="466112" cy="495542"/>
              <a:chOff x="2633663" y="4098925"/>
              <a:chExt cx="1885951" cy="2005013"/>
            </a:xfrm>
            <a:solidFill>
              <a:schemeClr val="bg1"/>
            </a:solidFill>
          </p:grpSpPr>
          <p:sp>
            <p:nvSpPr>
              <p:cNvPr id="292" name="Freeform 24"/>
              <p:cNvSpPr/>
              <p:nvPr/>
            </p:nvSpPr>
            <p:spPr bwMode="auto">
              <a:xfrm>
                <a:off x="3548063" y="4098925"/>
                <a:ext cx="109538" cy="280988"/>
              </a:xfrm>
              <a:custGeom>
                <a:avLst/>
                <a:gdLst>
                  <a:gd name="T0" fmla="*/ 15 w 29"/>
                  <a:gd name="T1" fmla="*/ 75 h 75"/>
                  <a:gd name="T2" fmla="*/ 0 w 29"/>
                  <a:gd name="T3" fmla="*/ 61 h 75"/>
                  <a:gd name="T4" fmla="*/ 0 w 29"/>
                  <a:gd name="T5" fmla="*/ 15 h 75"/>
                  <a:gd name="T6" fmla="*/ 15 w 29"/>
                  <a:gd name="T7" fmla="*/ 0 h 75"/>
                  <a:gd name="T8" fmla="*/ 29 w 29"/>
                  <a:gd name="T9" fmla="*/ 15 h 75"/>
                  <a:gd name="T10" fmla="*/ 29 w 29"/>
                  <a:gd name="T11" fmla="*/ 61 h 75"/>
                  <a:gd name="T12" fmla="*/ 15 w 29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75">
                    <a:moveTo>
                      <a:pt x="15" y="75"/>
                    </a:moveTo>
                    <a:cubicBezTo>
                      <a:pt x="7" y="75"/>
                      <a:pt x="0" y="69"/>
                      <a:pt x="0" y="6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3" y="0"/>
                      <a:pt x="29" y="7"/>
                      <a:pt x="29" y="15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9"/>
                      <a:pt x="23" y="75"/>
                      <a:pt x="15" y="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93" name="Freeform 25"/>
              <p:cNvSpPr/>
              <p:nvPr/>
            </p:nvSpPr>
            <p:spPr bwMode="auto">
              <a:xfrm>
                <a:off x="3094038" y="4195763"/>
                <a:ext cx="211138" cy="266700"/>
              </a:xfrm>
              <a:custGeom>
                <a:avLst/>
                <a:gdLst>
                  <a:gd name="T0" fmla="*/ 39 w 56"/>
                  <a:gd name="T1" fmla="*/ 71 h 71"/>
                  <a:gd name="T2" fmla="*/ 27 w 56"/>
                  <a:gd name="T3" fmla="*/ 64 h 71"/>
                  <a:gd name="T4" fmla="*/ 4 w 56"/>
                  <a:gd name="T5" fmla="*/ 24 h 71"/>
                  <a:gd name="T6" fmla="*/ 9 w 56"/>
                  <a:gd name="T7" fmla="*/ 4 h 71"/>
                  <a:gd name="T8" fmla="*/ 29 w 56"/>
                  <a:gd name="T9" fmla="*/ 9 h 71"/>
                  <a:gd name="T10" fmla="*/ 52 w 56"/>
                  <a:gd name="T11" fmla="*/ 50 h 71"/>
                  <a:gd name="T12" fmla="*/ 47 w 56"/>
                  <a:gd name="T13" fmla="*/ 69 h 71"/>
                  <a:gd name="T14" fmla="*/ 39 w 56"/>
                  <a:gd name="T1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71">
                    <a:moveTo>
                      <a:pt x="39" y="71"/>
                    </a:moveTo>
                    <a:cubicBezTo>
                      <a:pt x="34" y="71"/>
                      <a:pt x="30" y="69"/>
                      <a:pt x="27" y="6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0" y="17"/>
                      <a:pt x="2" y="8"/>
                      <a:pt x="9" y="4"/>
                    </a:cubicBezTo>
                    <a:cubicBezTo>
                      <a:pt x="16" y="0"/>
                      <a:pt x="25" y="3"/>
                      <a:pt x="29" y="9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6" y="57"/>
                      <a:pt x="53" y="65"/>
                      <a:pt x="47" y="69"/>
                    </a:cubicBezTo>
                    <a:cubicBezTo>
                      <a:pt x="44" y="71"/>
                      <a:pt x="42" y="71"/>
                      <a:pt x="39" y="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94" name="Freeform 26"/>
              <p:cNvSpPr/>
              <p:nvPr/>
            </p:nvSpPr>
            <p:spPr bwMode="auto">
              <a:xfrm>
                <a:off x="2757488" y="4510088"/>
                <a:ext cx="273050" cy="203200"/>
              </a:xfrm>
              <a:custGeom>
                <a:avLst/>
                <a:gdLst>
                  <a:gd name="T0" fmla="*/ 57 w 73"/>
                  <a:gd name="T1" fmla="*/ 54 h 54"/>
                  <a:gd name="T2" fmla="*/ 50 w 73"/>
                  <a:gd name="T3" fmla="*/ 52 h 54"/>
                  <a:gd name="T4" fmla="*/ 10 w 73"/>
                  <a:gd name="T5" fmla="*/ 29 h 54"/>
                  <a:gd name="T6" fmla="*/ 4 w 73"/>
                  <a:gd name="T7" fmla="*/ 10 h 54"/>
                  <a:gd name="T8" fmla="*/ 24 w 73"/>
                  <a:gd name="T9" fmla="*/ 4 h 54"/>
                  <a:gd name="T10" fmla="*/ 64 w 73"/>
                  <a:gd name="T11" fmla="*/ 27 h 54"/>
                  <a:gd name="T12" fmla="*/ 70 w 73"/>
                  <a:gd name="T13" fmla="*/ 47 h 54"/>
                  <a:gd name="T14" fmla="*/ 57 w 73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54">
                    <a:moveTo>
                      <a:pt x="57" y="54"/>
                    </a:moveTo>
                    <a:cubicBezTo>
                      <a:pt x="55" y="54"/>
                      <a:pt x="52" y="54"/>
                      <a:pt x="50" y="5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3" y="25"/>
                      <a:pt x="0" y="16"/>
                      <a:pt x="4" y="10"/>
                    </a:cubicBezTo>
                    <a:cubicBezTo>
                      <a:pt x="8" y="3"/>
                      <a:pt x="17" y="0"/>
                      <a:pt x="24" y="4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71" y="31"/>
                      <a:pt x="73" y="40"/>
                      <a:pt x="70" y="47"/>
                    </a:cubicBezTo>
                    <a:cubicBezTo>
                      <a:pt x="67" y="52"/>
                      <a:pt x="62" y="54"/>
                      <a:pt x="57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95" name="Freeform 27"/>
              <p:cNvSpPr/>
              <p:nvPr/>
            </p:nvSpPr>
            <p:spPr bwMode="auto">
              <a:xfrm>
                <a:off x="2633663" y="4960938"/>
                <a:ext cx="280988" cy="107950"/>
              </a:xfrm>
              <a:custGeom>
                <a:avLst/>
                <a:gdLst>
                  <a:gd name="T0" fmla="*/ 61 w 75"/>
                  <a:gd name="T1" fmla="*/ 29 h 29"/>
                  <a:gd name="T2" fmla="*/ 14 w 75"/>
                  <a:gd name="T3" fmla="*/ 29 h 29"/>
                  <a:gd name="T4" fmla="*/ 0 w 75"/>
                  <a:gd name="T5" fmla="*/ 14 h 29"/>
                  <a:gd name="T6" fmla="*/ 14 w 75"/>
                  <a:gd name="T7" fmla="*/ 0 h 29"/>
                  <a:gd name="T8" fmla="*/ 61 w 75"/>
                  <a:gd name="T9" fmla="*/ 0 h 29"/>
                  <a:gd name="T10" fmla="*/ 75 w 75"/>
                  <a:gd name="T11" fmla="*/ 14 h 29"/>
                  <a:gd name="T12" fmla="*/ 61 w 75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29">
                    <a:moveTo>
                      <a:pt x="61" y="29"/>
                    </a:moveTo>
                    <a:cubicBezTo>
                      <a:pt x="14" y="29"/>
                      <a:pt x="14" y="29"/>
                      <a:pt x="14" y="29"/>
                    </a:cubicBezTo>
                    <a:cubicBezTo>
                      <a:pt x="6" y="29"/>
                      <a:pt x="0" y="22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9" y="0"/>
                      <a:pt x="75" y="6"/>
                      <a:pt x="75" y="14"/>
                    </a:cubicBezTo>
                    <a:cubicBezTo>
                      <a:pt x="75" y="22"/>
                      <a:pt x="69" y="29"/>
                      <a:pt x="61" y="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96" name="Freeform 28"/>
              <p:cNvSpPr/>
              <p:nvPr/>
            </p:nvSpPr>
            <p:spPr bwMode="auto">
              <a:xfrm>
                <a:off x="2730501" y="5313363"/>
                <a:ext cx="274638" cy="201613"/>
              </a:xfrm>
              <a:custGeom>
                <a:avLst/>
                <a:gdLst>
                  <a:gd name="T0" fmla="*/ 16 w 73"/>
                  <a:gd name="T1" fmla="*/ 54 h 54"/>
                  <a:gd name="T2" fmla="*/ 4 w 73"/>
                  <a:gd name="T3" fmla="*/ 47 h 54"/>
                  <a:gd name="T4" fmla="*/ 9 w 73"/>
                  <a:gd name="T5" fmla="*/ 27 h 54"/>
                  <a:gd name="T6" fmla="*/ 49 w 73"/>
                  <a:gd name="T7" fmla="*/ 4 h 54"/>
                  <a:gd name="T8" fmla="*/ 69 w 73"/>
                  <a:gd name="T9" fmla="*/ 9 h 54"/>
                  <a:gd name="T10" fmla="*/ 64 w 73"/>
                  <a:gd name="T11" fmla="*/ 29 h 54"/>
                  <a:gd name="T12" fmla="*/ 24 w 73"/>
                  <a:gd name="T13" fmla="*/ 52 h 54"/>
                  <a:gd name="T14" fmla="*/ 16 w 73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54">
                    <a:moveTo>
                      <a:pt x="16" y="54"/>
                    </a:moveTo>
                    <a:cubicBezTo>
                      <a:pt x="12" y="54"/>
                      <a:pt x="7" y="51"/>
                      <a:pt x="4" y="47"/>
                    </a:cubicBezTo>
                    <a:cubicBezTo>
                      <a:pt x="0" y="40"/>
                      <a:pt x="2" y="31"/>
                      <a:pt x="9" y="27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56" y="0"/>
                      <a:pt x="65" y="2"/>
                      <a:pt x="69" y="9"/>
                    </a:cubicBezTo>
                    <a:cubicBezTo>
                      <a:pt x="73" y="16"/>
                      <a:pt x="71" y="25"/>
                      <a:pt x="64" y="29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1" y="53"/>
                      <a:pt x="19" y="54"/>
                      <a:pt x="16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97" name="Freeform 29"/>
              <p:cNvSpPr/>
              <p:nvPr/>
            </p:nvSpPr>
            <p:spPr bwMode="auto">
              <a:xfrm>
                <a:off x="4117976" y="5360988"/>
                <a:ext cx="274638" cy="203200"/>
              </a:xfrm>
              <a:custGeom>
                <a:avLst/>
                <a:gdLst>
                  <a:gd name="T0" fmla="*/ 57 w 73"/>
                  <a:gd name="T1" fmla="*/ 54 h 54"/>
                  <a:gd name="T2" fmla="*/ 50 w 73"/>
                  <a:gd name="T3" fmla="*/ 52 h 54"/>
                  <a:gd name="T4" fmla="*/ 9 w 73"/>
                  <a:gd name="T5" fmla="*/ 29 h 54"/>
                  <a:gd name="T6" fmla="*/ 4 w 73"/>
                  <a:gd name="T7" fmla="*/ 9 h 54"/>
                  <a:gd name="T8" fmla="*/ 24 w 73"/>
                  <a:gd name="T9" fmla="*/ 4 h 54"/>
                  <a:gd name="T10" fmla="*/ 64 w 73"/>
                  <a:gd name="T11" fmla="*/ 27 h 54"/>
                  <a:gd name="T12" fmla="*/ 69 w 73"/>
                  <a:gd name="T13" fmla="*/ 47 h 54"/>
                  <a:gd name="T14" fmla="*/ 57 w 73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54">
                    <a:moveTo>
                      <a:pt x="57" y="54"/>
                    </a:moveTo>
                    <a:cubicBezTo>
                      <a:pt x="54" y="54"/>
                      <a:pt x="52" y="53"/>
                      <a:pt x="50" y="52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2" y="25"/>
                      <a:pt x="0" y="16"/>
                      <a:pt x="4" y="9"/>
                    </a:cubicBezTo>
                    <a:cubicBezTo>
                      <a:pt x="8" y="2"/>
                      <a:pt x="17" y="0"/>
                      <a:pt x="24" y="4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71" y="31"/>
                      <a:pt x="73" y="40"/>
                      <a:pt x="69" y="47"/>
                    </a:cubicBezTo>
                    <a:cubicBezTo>
                      <a:pt x="67" y="51"/>
                      <a:pt x="62" y="54"/>
                      <a:pt x="57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98" name="Freeform 30"/>
              <p:cNvSpPr/>
              <p:nvPr/>
            </p:nvSpPr>
            <p:spPr bwMode="auto">
              <a:xfrm>
                <a:off x="4235451" y="5013325"/>
                <a:ext cx="284163" cy="107950"/>
              </a:xfrm>
              <a:custGeom>
                <a:avLst/>
                <a:gdLst>
                  <a:gd name="T0" fmla="*/ 61 w 76"/>
                  <a:gd name="T1" fmla="*/ 29 h 29"/>
                  <a:gd name="T2" fmla="*/ 15 w 76"/>
                  <a:gd name="T3" fmla="*/ 29 h 29"/>
                  <a:gd name="T4" fmla="*/ 0 w 76"/>
                  <a:gd name="T5" fmla="*/ 15 h 29"/>
                  <a:gd name="T6" fmla="*/ 15 w 76"/>
                  <a:gd name="T7" fmla="*/ 0 h 29"/>
                  <a:gd name="T8" fmla="*/ 61 w 76"/>
                  <a:gd name="T9" fmla="*/ 0 h 29"/>
                  <a:gd name="T10" fmla="*/ 76 w 76"/>
                  <a:gd name="T11" fmla="*/ 15 h 29"/>
                  <a:gd name="T12" fmla="*/ 61 w 76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9">
                    <a:moveTo>
                      <a:pt x="61" y="29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7" y="29"/>
                      <a:pt x="0" y="23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9" y="0"/>
                      <a:pt x="76" y="7"/>
                      <a:pt x="76" y="15"/>
                    </a:cubicBezTo>
                    <a:cubicBezTo>
                      <a:pt x="76" y="23"/>
                      <a:pt x="69" y="29"/>
                      <a:pt x="61" y="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99" name="Freeform 31"/>
              <p:cNvSpPr/>
              <p:nvPr/>
            </p:nvSpPr>
            <p:spPr bwMode="auto">
              <a:xfrm>
                <a:off x="4144963" y="4559300"/>
                <a:ext cx="277813" cy="203200"/>
              </a:xfrm>
              <a:custGeom>
                <a:avLst/>
                <a:gdLst>
                  <a:gd name="T0" fmla="*/ 17 w 74"/>
                  <a:gd name="T1" fmla="*/ 54 h 54"/>
                  <a:gd name="T2" fmla="*/ 4 w 74"/>
                  <a:gd name="T3" fmla="*/ 47 h 54"/>
                  <a:gd name="T4" fmla="*/ 10 w 74"/>
                  <a:gd name="T5" fmla="*/ 27 h 54"/>
                  <a:gd name="T6" fmla="*/ 50 w 74"/>
                  <a:gd name="T7" fmla="*/ 4 h 54"/>
                  <a:gd name="T8" fmla="*/ 70 w 74"/>
                  <a:gd name="T9" fmla="*/ 9 h 54"/>
                  <a:gd name="T10" fmla="*/ 64 w 74"/>
                  <a:gd name="T11" fmla="*/ 29 h 54"/>
                  <a:gd name="T12" fmla="*/ 24 w 74"/>
                  <a:gd name="T13" fmla="*/ 52 h 54"/>
                  <a:gd name="T14" fmla="*/ 17 w 74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54">
                    <a:moveTo>
                      <a:pt x="17" y="54"/>
                    </a:moveTo>
                    <a:cubicBezTo>
                      <a:pt x="12" y="54"/>
                      <a:pt x="7" y="51"/>
                      <a:pt x="4" y="47"/>
                    </a:cubicBezTo>
                    <a:cubicBezTo>
                      <a:pt x="0" y="40"/>
                      <a:pt x="3" y="31"/>
                      <a:pt x="10" y="27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7" y="0"/>
                      <a:pt x="66" y="2"/>
                      <a:pt x="70" y="9"/>
                    </a:cubicBezTo>
                    <a:cubicBezTo>
                      <a:pt x="74" y="16"/>
                      <a:pt x="71" y="25"/>
                      <a:pt x="64" y="29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2" y="53"/>
                      <a:pt x="19" y="54"/>
                      <a:pt x="17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00" name="Freeform 32"/>
              <p:cNvSpPr/>
              <p:nvPr/>
            </p:nvSpPr>
            <p:spPr bwMode="auto">
              <a:xfrm>
                <a:off x="3894138" y="4225925"/>
                <a:ext cx="212725" cy="266700"/>
              </a:xfrm>
              <a:custGeom>
                <a:avLst/>
                <a:gdLst>
                  <a:gd name="T0" fmla="*/ 17 w 57"/>
                  <a:gd name="T1" fmla="*/ 71 h 71"/>
                  <a:gd name="T2" fmla="*/ 10 w 57"/>
                  <a:gd name="T3" fmla="*/ 69 h 71"/>
                  <a:gd name="T4" fmla="*/ 4 w 57"/>
                  <a:gd name="T5" fmla="*/ 49 h 71"/>
                  <a:gd name="T6" fmla="*/ 28 w 57"/>
                  <a:gd name="T7" fmla="*/ 9 h 71"/>
                  <a:gd name="T8" fmla="*/ 47 w 57"/>
                  <a:gd name="T9" fmla="*/ 4 h 71"/>
                  <a:gd name="T10" fmla="*/ 53 w 57"/>
                  <a:gd name="T11" fmla="*/ 23 h 71"/>
                  <a:gd name="T12" fmla="*/ 29 w 57"/>
                  <a:gd name="T13" fmla="*/ 63 h 71"/>
                  <a:gd name="T14" fmla="*/ 17 w 57"/>
                  <a:gd name="T1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71">
                    <a:moveTo>
                      <a:pt x="17" y="71"/>
                    </a:moveTo>
                    <a:cubicBezTo>
                      <a:pt x="14" y="71"/>
                      <a:pt x="12" y="70"/>
                      <a:pt x="10" y="69"/>
                    </a:cubicBezTo>
                    <a:cubicBezTo>
                      <a:pt x="3" y="65"/>
                      <a:pt x="0" y="56"/>
                      <a:pt x="4" y="4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32" y="2"/>
                      <a:pt x="40" y="0"/>
                      <a:pt x="47" y="4"/>
                    </a:cubicBezTo>
                    <a:cubicBezTo>
                      <a:pt x="54" y="8"/>
                      <a:pt x="57" y="16"/>
                      <a:pt x="53" y="23"/>
                    </a:cubicBezTo>
                    <a:cubicBezTo>
                      <a:pt x="29" y="63"/>
                      <a:pt x="29" y="63"/>
                      <a:pt x="29" y="63"/>
                    </a:cubicBezTo>
                    <a:cubicBezTo>
                      <a:pt x="27" y="68"/>
                      <a:pt x="22" y="71"/>
                      <a:pt x="17" y="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01" name="Freeform 33"/>
              <p:cNvSpPr>
                <a:spLocks noEditPoints="1"/>
              </p:cNvSpPr>
              <p:nvPr/>
            </p:nvSpPr>
            <p:spPr bwMode="auto">
              <a:xfrm>
                <a:off x="3068638" y="4548188"/>
                <a:ext cx="1008063" cy="1214438"/>
              </a:xfrm>
              <a:custGeom>
                <a:avLst/>
                <a:gdLst>
                  <a:gd name="T0" fmla="*/ 134 w 269"/>
                  <a:gd name="T1" fmla="*/ 0 h 324"/>
                  <a:gd name="T2" fmla="*/ 2 w 269"/>
                  <a:gd name="T3" fmla="*/ 146 h 324"/>
                  <a:gd name="T4" fmla="*/ 63 w 269"/>
                  <a:gd name="T5" fmla="*/ 324 h 324"/>
                  <a:gd name="T6" fmla="*/ 144 w 269"/>
                  <a:gd name="T7" fmla="*/ 324 h 324"/>
                  <a:gd name="T8" fmla="*/ 215 w 269"/>
                  <a:gd name="T9" fmla="*/ 265 h 324"/>
                  <a:gd name="T10" fmla="*/ 269 w 269"/>
                  <a:gd name="T11" fmla="*/ 134 h 324"/>
                  <a:gd name="T12" fmla="*/ 119 w 269"/>
                  <a:gd name="T13" fmla="*/ 237 h 324"/>
                  <a:gd name="T14" fmla="*/ 92 w 269"/>
                  <a:gd name="T15" fmla="*/ 182 h 324"/>
                  <a:gd name="T16" fmla="*/ 109 w 269"/>
                  <a:gd name="T17" fmla="*/ 174 h 324"/>
                  <a:gd name="T18" fmla="*/ 146 w 269"/>
                  <a:gd name="T19" fmla="*/ 174 h 324"/>
                  <a:gd name="T20" fmla="*/ 162 w 269"/>
                  <a:gd name="T21" fmla="*/ 185 h 324"/>
                  <a:gd name="T22" fmla="*/ 169 w 269"/>
                  <a:gd name="T23" fmla="*/ 183 h 324"/>
                  <a:gd name="T24" fmla="*/ 143 w 269"/>
                  <a:gd name="T25" fmla="*/ 237 h 324"/>
                  <a:gd name="T26" fmla="*/ 119 w 269"/>
                  <a:gd name="T27" fmla="*/ 301 h 324"/>
                  <a:gd name="T28" fmla="*/ 112 w 269"/>
                  <a:gd name="T29" fmla="*/ 144 h 324"/>
                  <a:gd name="T30" fmla="*/ 116 w 269"/>
                  <a:gd name="T31" fmla="*/ 148 h 324"/>
                  <a:gd name="T32" fmla="*/ 111 w 269"/>
                  <a:gd name="T33" fmla="*/ 144 h 324"/>
                  <a:gd name="T34" fmla="*/ 152 w 269"/>
                  <a:gd name="T35" fmla="*/ 140 h 324"/>
                  <a:gd name="T36" fmla="*/ 153 w 269"/>
                  <a:gd name="T37" fmla="*/ 140 h 324"/>
                  <a:gd name="T38" fmla="*/ 149 w 269"/>
                  <a:gd name="T39" fmla="*/ 142 h 324"/>
                  <a:gd name="T40" fmla="*/ 243 w 269"/>
                  <a:gd name="T41" fmla="*/ 155 h 324"/>
                  <a:gd name="T42" fmla="*/ 197 w 269"/>
                  <a:gd name="T43" fmla="*/ 251 h 324"/>
                  <a:gd name="T44" fmla="*/ 159 w 269"/>
                  <a:gd name="T45" fmla="*/ 301 h 324"/>
                  <a:gd name="T46" fmla="*/ 189 w 269"/>
                  <a:gd name="T47" fmla="*/ 180 h 324"/>
                  <a:gd name="T48" fmla="*/ 175 w 269"/>
                  <a:gd name="T49" fmla="*/ 172 h 324"/>
                  <a:gd name="T50" fmla="*/ 155 w 269"/>
                  <a:gd name="T51" fmla="*/ 171 h 324"/>
                  <a:gd name="T52" fmla="*/ 152 w 269"/>
                  <a:gd name="T53" fmla="*/ 167 h 324"/>
                  <a:gd name="T54" fmla="*/ 151 w 269"/>
                  <a:gd name="T55" fmla="*/ 132 h 324"/>
                  <a:gd name="T56" fmla="*/ 143 w 269"/>
                  <a:gd name="T57" fmla="*/ 165 h 324"/>
                  <a:gd name="T58" fmla="*/ 115 w 269"/>
                  <a:gd name="T59" fmla="*/ 168 h 324"/>
                  <a:gd name="T60" fmla="*/ 115 w 269"/>
                  <a:gd name="T61" fmla="*/ 136 h 324"/>
                  <a:gd name="T62" fmla="*/ 103 w 269"/>
                  <a:gd name="T63" fmla="*/ 163 h 324"/>
                  <a:gd name="T64" fmla="*/ 94 w 269"/>
                  <a:gd name="T65" fmla="*/ 174 h 324"/>
                  <a:gd name="T66" fmla="*/ 87 w 269"/>
                  <a:gd name="T67" fmla="*/ 172 h 324"/>
                  <a:gd name="T68" fmla="*/ 76 w 269"/>
                  <a:gd name="T69" fmla="*/ 168 h 324"/>
                  <a:gd name="T70" fmla="*/ 76 w 269"/>
                  <a:gd name="T71" fmla="*/ 169 h 324"/>
                  <a:gd name="T72" fmla="*/ 75 w 269"/>
                  <a:gd name="T73" fmla="*/ 169 h 324"/>
                  <a:gd name="T74" fmla="*/ 102 w 269"/>
                  <a:gd name="T75" fmla="*/ 239 h 324"/>
                  <a:gd name="T76" fmla="*/ 87 w 269"/>
                  <a:gd name="T77" fmla="*/ 301 h 324"/>
                  <a:gd name="T78" fmla="*/ 25 w 269"/>
                  <a:gd name="T79" fmla="*/ 155 h 324"/>
                  <a:gd name="T80" fmla="*/ 24 w 269"/>
                  <a:gd name="T81" fmla="*/ 139 h 324"/>
                  <a:gd name="T82" fmla="*/ 134 w 269"/>
                  <a:gd name="T83" fmla="*/ 23 h 324"/>
                  <a:gd name="T84" fmla="*/ 245 w 269"/>
                  <a:gd name="T85" fmla="*/ 139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9" h="324">
                    <a:moveTo>
                      <a:pt x="269" y="134"/>
                    </a:moveTo>
                    <a:cubicBezTo>
                      <a:pt x="269" y="60"/>
                      <a:pt x="208" y="0"/>
                      <a:pt x="134" y="0"/>
                    </a:cubicBezTo>
                    <a:cubicBezTo>
                      <a:pt x="60" y="0"/>
                      <a:pt x="0" y="60"/>
                      <a:pt x="0" y="134"/>
                    </a:cubicBezTo>
                    <a:cubicBezTo>
                      <a:pt x="0" y="138"/>
                      <a:pt x="1" y="142"/>
                      <a:pt x="2" y="146"/>
                    </a:cubicBezTo>
                    <a:cubicBezTo>
                      <a:pt x="0" y="148"/>
                      <a:pt x="4" y="200"/>
                      <a:pt x="54" y="265"/>
                    </a:cubicBezTo>
                    <a:cubicBezTo>
                      <a:pt x="69" y="285"/>
                      <a:pt x="63" y="324"/>
                      <a:pt x="63" y="324"/>
                    </a:cubicBezTo>
                    <a:cubicBezTo>
                      <a:pt x="83" y="324"/>
                      <a:pt x="104" y="324"/>
                      <a:pt x="125" y="324"/>
                    </a:cubicBezTo>
                    <a:cubicBezTo>
                      <a:pt x="131" y="324"/>
                      <a:pt x="138" y="324"/>
                      <a:pt x="144" y="324"/>
                    </a:cubicBezTo>
                    <a:cubicBezTo>
                      <a:pt x="165" y="324"/>
                      <a:pt x="185" y="324"/>
                      <a:pt x="206" y="324"/>
                    </a:cubicBezTo>
                    <a:cubicBezTo>
                      <a:pt x="206" y="324"/>
                      <a:pt x="200" y="285"/>
                      <a:pt x="215" y="265"/>
                    </a:cubicBezTo>
                    <a:cubicBezTo>
                      <a:pt x="265" y="200"/>
                      <a:pt x="268" y="148"/>
                      <a:pt x="267" y="146"/>
                    </a:cubicBezTo>
                    <a:cubicBezTo>
                      <a:pt x="268" y="142"/>
                      <a:pt x="269" y="138"/>
                      <a:pt x="269" y="134"/>
                    </a:cubicBezTo>
                    <a:close/>
                    <a:moveTo>
                      <a:pt x="119" y="301"/>
                    </a:moveTo>
                    <a:cubicBezTo>
                      <a:pt x="119" y="237"/>
                      <a:pt x="119" y="237"/>
                      <a:pt x="119" y="237"/>
                    </a:cubicBezTo>
                    <a:cubicBezTo>
                      <a:pt x="119" y="235"/>
                      <a:pt x="118" y="234"/>
                      <a:pt x="118" y="233"/>
                    </a:cubicBezTo>
                    <a:cubicBezTo>
                      <a:pt x="92" y="182"/>
                      <a:pt x="92" y="182"/>
                      <a:pt x="92" y="182"/>
                    </a:cubicBezTo>
                    <a:cubicBezTo>
                      <a:pt x="94" y="182"/>
                      <a:pt x="95" y="182"/>
                      <a:pt x="97" y="181"/>
                    </a:cubicBezTo>
                    <a:cubicBezTo>
                      <a:pt x="101" y="180"/>
                      <a:pt x="105" y="177"/>
                      <a:pt x="109" y="174"/>
                    </a:cubicBezTo>
                    <a:cubicBezTo>
                      <a:pt x="113" y="179"/>
                      <a:pt x="118" y="182"/>
                      <a:pt x="124" y="183"/>
                    </a:cubicBezTo>
                    <a:cubicBezTo>
                      <a:pt x="131" y="184"/>
                      <a:pt x="139" y="181"/>
                      <a:pt x="146" y="174"/>
                    </a:cubicBezTo>
                    <a:cubicBezTo>
                      <a:pt x="147" y="175"/>
                      <a:pt x="148" y="175"/>
                      <a:pt x="148" y="176"/>
                    </a:cubicBezTo>
                    <a:cubicBezTo>
                      <a:pt x="152" y="182"/>
                      <a:pt x="157" y="185"/>
                      <a:pt x="162" y="185"/>
                    </a:cubicBezTo>
                    <a:cubicBezTo>
                      <a:pt x="163" y="185"/>
                      <a:pt x="163" y="185"/>
                      <a:pt x="164" y="184"/>
                    </a:cubicBezTo>
                    <a:cubicBezTo>
                      <a:pt x="165" y="184"/>
                      <a:pt x="167" y="184"/>
                      <a:pt x="169" y="183"/>
                    </a:cubicBezTo>
                    <a:cubicBezTo>
                      <a:pt x="143" y="233"/>
                      <a:pt x="143" y="233"/>
                      <a:pt x="143" y="233"/>
                    </a:cubicBezTo>
                    <a:cubicBezTo>
                      <a:pt x="143" y="234"/>
                      <a:pt x="143" y="235"/>
                      <a:pt x="143" y="237"/>
                    </a:cubicBezTo>
                    <a:cubicBezTo>
                      <a:pt x="143" y="301"/>
                      <a:pt x="143" y="301"/>
                      <a:pt x="143" y="301"/>
                    </a:cubicBezTo>
                    <a:lnTo>
                      <a:pt x="119" y="301"/>
                    </a:lnTo>
                    <a:close/>
                    <a:moveTo>
                      <a:pt x="111" y="144"/>
                    </a:moveTo>
                    <a:cubicBezTo>
                      <a:pt x="111" y="144"/>
                      <a:pt x="111" y="144"/>
                      <a:pt x="112" y="144"/>
                    </a:cubicBezTo>
                    <a:cubicBezTo>
                      <a:pt x="112" y="144"/>
                      <a:pt x="112" y="144"/>
                      <a:pt x="113" y="144"/>
                    </a:cubicBezTo>
                    <a:cubicBezTo>
                      <a:pt x="115" y="144"/>
                      <a:pt x="115" y="145"/>
                      <a:pt x="116" y="148"/>
                    </a:cubicBezTo>
                    <a:cubicBezTo>
                      <a:pt x="116" y="151"/>
                      <a:pt x="114" y="155"/>
                      <a:pt x="111" y="160"/>
                    </a:cubicBezTo>
                    <a:cubicBezTo>
                      <a:pt x="108" y="152"/>
                      <a:pt x="109" y="146"/>
                      <a:pt x="111" y="144"/>
                    </a:cubicBezTo>
                    <a:close/>
                    <a:moveTo>
                      <a:pt x="149" y="142"/>
                    </a:moveTo>
                    <a:cubicBezTo>
                      <a:pt x="150" y="140"/>
                      <a:pt x="151" y="140"/>
                      <a:pt x="152" y="140"/>
                    </a:cubicBezTo>
                    <a:cubicBezTo>
                      <a:pt x="152" y="140"/>
                      <a:pt x="152" y="140"/>
                      <a:pt x="152" y="140"/>
                    </a:cubicBezTo>
                    <a:cubicBezTo>
                      <a:pt x="153" y="140"/>
                      <a:pt x="153" y="140"/>
                      <a:pt x="153" y="140"/>
                    </a:cubicBezTo>
                    <a:cubicBezTo>
                      <a:pt x="154" y="142"/>
                      <a:pt x="153" y="149"/>
                      <a:pt x="149" y="156"/>
                    </a:cubicBezTo>
                    <a:cubicBezTo>
                      <a:pt x="148" y="150"/>
                      <a:pt x="148" y="145"/>
                      <a:pt x="149" y="142"/>
                    </a:cubicBezTo>
                    <a:close/>
                    <a:moveTo>
                      <a:pt x="245" y="139"/>
                    </a:moveTo>
                    <a:cubicBezTo>
                      <a:pt x="243" y="155"/>
                      <a:pt x="243" y="155"/>
                      <a:pt x="243" y="155"/>
                    </a:cubicBezTo>
                    <a:cubicBezTo>
                      <a:pt x="243" y="155"/>
                      <a:pt x="243" y="155"/>
                      <a:pt x="243" y="155"/>
                    </a:cubicBezTo>
                    <a:cubicBezTo>
                      <a:pt x="241" y="169"/>
                      <a:pt x="232" y="206"/>
                      <a:pt x="197" y="251"/>
                    </a:cubicBezTo>
                    <a:cubicBezTo>
                      <a:pt x="186" y="265"/>
                      <a:pt x="182" y="284"/>
                      <a:pt x="182" y="301"/>
                    </a:cubicBezTo>
                    <a:cubicBezTo>
                      <a:pt x="159" y="301"/>
                      <a:pt x="159" y="301"/>
                      <a:pt x="159" y="301"/>
                    </a:cubicBezTo>
                    <a:cubicBezTo>
                      <a:pt x="159" y="239"/>
                      <a:pt x="159" y="239"/>
                      <a:pt x="159" y="239"/>
                    </a:cubicBezTo>
                    <a:cubicBezTo>
                      <a:pt x="189" y="180"/>
                      <a:pt x="189" y="180"/>
                      <a:pt x="189" y="180"/>
                    </a:cubicBezTo>
                    <a:cubicBezTo>
                      <a:pt x="191" y="176"/>
                      <a:pt x="190" y="171"/>
                      <a:pt x="185" y="169"/>
                    </a:cubicBezTo>
                    <a:cubicBezTo>
                      <a:pt x="182" y="167"/>
                      <a:pt x="177" y="168"/>
                      <a:pt x="175" y="172"/>
                    </a:cubicBezTo>
                    <a:cubicBezTo>
                      <a:pt x="172" y="174"/>
                      <a:pt x="167" y="176"/>
                      <a:pt x="163" y="176"/>
                    </a:cubicBezTo>
                    <a:cubicBezTo>
                      <a:pt x="159" y="177"/>
                      <a:pt x="157" y="174"/>
                      <a:pt x="155" y="171"/>
                    </a:cubicBezTo>
                    <a:cubicBezTo>
                      <a:pt x="154" y="170"/>
                      <a:pt x="153" y="168"/>
                      <a:pt x="152" y="167"/>
                    </a:cubicBezTo>
                    <a:cubicBezTo>
                      <a:pt x="152" y="167"/>
                      <a:pt x="152" y="167"/>
                      <a:pt x="152" y="167"/>
                    </a:cubicBezTo>
                    <a:cubicBezTo>
                      <a:pt x="159" y="157"/>
                      <a:pt x="164" y="144"/>
                      <a:pt x="160" y="136"/>
                    </a:cubicBezTo>
                    <a:cubicBezTo>
                      <a:pt x="159" y="133"/>
                      <a:pt x="155" y="131"/>
                      <a:pt x="151" y="132"/>
                    </a:cubicBezTo>
                    <a:cubicBezTo>
                      <a:pt x="147" y="132"/>
                      <a:pt x="144" y="134"/>
                      <a:pt x="142" y="138"/>
                    </a:cubicBezTo>
                    <a:cubicBezTo>
                      <a:pt x="139" y="145"/>
                      <a:pt x="139" y="156"/>
                      <a:pt x="143" y="165"/>
                    </a:cubicBezTo>
                    <a:cubicBezTo>
                      <a:pt x="138" y="171"/>
                      <a:pt x="131" y="176"/>
                      <a:pt x="125" y="175"/>
                    </a:cubicBezTo>
                    <a:cubicBezTo>
                      <a:pt x="121" y="174"/>
                      <a:pt x="118" y="172"/>
                      <a:pt x="115" y="168"/>
                    </a:cubicBezTo>
                    <a:cubicBezTo>
                      <a:pt x="120" y="161"/>
                      <a:pt x="124" y="154"/>
                      <a:pt x="124" y="147"/>
                    </a:cubicBezTo>
                    <a:cubicBezTo>
                      <a:pt x="124" y="142"/>
                      <a:pt x="120" y="137"/>
                      <a:pt x="115" y="136"/>
                    </a:cubicBezTo>
                    <a:cubicBezTo>
                      <a:pt x="111" y="135"/>
                      <a:pt x="107" y="136"/>
                      <a:pt x="105" y="138"/>
                    </a:cubicBezTo>
                    <a:cubicBezTo>
                      <a:pt x="100" y="144"/>
                      <a:pt x="100" y="154"/>
                      <a:pt x="103" y="163"/>
                    </a:cubicBezTo>
                    <a:cubicBezTo>
                      <a:pt x="104" y="164"/>
                      <a:pt x="104" y="166"/>
                      <a:pt x="105" y="167"/>
                    </a:cubicBezTo>
                    <a:cubicBezTo>
                      <a:pt x="102" y="170"/>
                      <a:pt x="98" y="172"/>
                      <a:pt x="94" y="174"/>
                    </a:cubicBezTo>
                    <a:cubicBezTo>
                      <a:pt x="92" y="174"/>
                      <a:pt x="90" y="175"/>
                      <a:pt x="88" y="174"/>
                    </a:cubicBezTo>
                    <a:cubicBezTo>
                      <a:pt x="87" y="172"/>
                      <a:pt x="87" y="172"/>
                      <a:pt x="87" y="172"/>
                    </a:cubicBezTo>
                    <a:cubicBezTo>
                      <a:pt x="85" y="169"/>
                      <a:pt x="81" y="167"/>
                      <a:pt x="77" y="168"/>
                    </a:cubicBezTo>
                    <a:cubicBezTo>
                      <a:pt x="77" y="168"/>
                      <a:pt x="77" y="168"/>
                      <a:pt x="76" y="168"/>
                    </a:cubicBezTo>
                    <a:cubicBezTo>
                      <a:pt x="76" y="168"/>
                      <a:pt x="76" y="168"/>
                      <a:pt x="76" y="169"/>
                    </a:cubicBezTo>
                    <a:cubicBezTo>
                      <a:pt x="76" y="169"/>
                      <a:pt x="76" y="169"/>
                      <a:pt x="76" y="169"/>
                    </a:cubicBezTo>
                    <a:cubicBezTo>
                      <a:pt x="76" y="169"/>
                      <a:pt x="76" y="169"/>
                      <a:pt x="75" y="169"/>
                    </a:cubicBezTo>
                    <a:cubicBezTo>
                      <a:pt x="75" y="169"/>
                      <a:pt x="75" y="169"/>
                      <a:pt x="75" y="169"/>
                    </a:cubicBezTo>
                    <a:cubicBezTo>
                      <a:pt x="72" y="171"/>
                      <a:pt x="70" y="176"/>
                      <a:pt x="72" y="180"/>
                    </a:cubicBezTo>
                    <a:cubicBezTo>
                      <a:pt x="102" y="239"/>
                      <a:pt x="102" y="239"/>
                      <a:pt x="102" y="239"/>
                    </a:cubicBezTo>
                    <a:cubicBezTo>
                      <a:pt x="102" y="301"/>
                      <a:pt x="102" y="301"/>
                      <a:pt x="102" y="301"/>
                    </a:cubicBezTo>
                    <a:cubicBezTo>
                      <a:pt x="87" y="301"/>
                      <a:pt x="87" y="301"/>
                      <a:pt x="87" y="301"/>
                    </a:cubicBezTo>
                    <a:cubicBezTo>
                      <a:pt x="87" y="284"/>
                      <a:pt x="83" y="265"/>
                      <a:pt x="73" y="251"/>
                    </a:cubicBezTo>
                    <a:cubicBezTo>
                      <a:pt x="37" y="206"/>
                      <a:pt x="28" y="169"/>
                      <a:pt x="25" y="155"/>
                    </a:cubicBezTo>
                    <a:cubicBezTo>
                      <a:pt x="26" y="155"/>
                      <a:pt x="26" y="155"/>
                      <a:pt x="26" y="155"/>
                    </a:cubicBezTo>
                    <a:cubicBezTo>
                      <a:pt x="24" y="139"/>
                      <a:pt x="24" y="139"/>
                      <a:pt x="24" y="139"/>
                    </a:cubicBezTo>
                    <a:cubicBezTo>
                      <a:pt x="24" y="137"/>
                      <a:pt x="23" y="135"/>
                      <a:pt x="23" y="134"/>
                    </a:cubicBezTo>
                    <a:cubicBezTo>
                      <a:pt x="23" y="72"/>
                      <a:pt x="73" y="23"/>
                      <a:pt x="134" y="23"/>
                    </a:cubicBezTo>
                    <a:cubicBezTo>
                      <a:pt x="196" y="23"/>
                      <a:pt x="245" y="72"/>
                      <a:pt x="245" y="134"/>
                    </a:cubicBezTo>
                    <a:cubicBezTo>
                      <a:pt x="245" y="135"/>
                      <a:pt x="245" y="137"/>
                      <a:pt x="245" y="1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02" name="Freeform 34"/>
              <p:cNvSpPr/>
              <p:nvPr/>
            </p:nvSpPr>
            <p:spPr bwMode="auto">
              <a:xfrm>
                <a:off x="3308351" y="5803900"/>
                <a:ext cx="528638" cy="300038"/>
              </a:xfrm>
              <a:custGeom>
                <a:avLst/>
                <a:gdLst>
                  <a:gd name="T0" fmla="*/ 0 w 141"/>
                  <a:gd name="T1" fmla="*/ 12 h 80"/>
                  <a:gd name="T2" fmla="*/ 6 w 141"/>
                  <a:gd name="T3" fmla="*/ 12 h 80"/>
                  <a:gd name="T4" fmla="*/ 6 w 141"/>
                  <a:gd name="T5" fmla="*/ 22 h 80"/>
                  <a:gd name="T6" fmla="*/ 0 w 141"/>
                  <a:gd name="T7" fmla="*/ 22 h 80"/>
                  <a:gd name="T8" fmla="*/ 0 w 141"/>
                  <a:gd name="T9" fmla="*/ 33 h 80"/>
                  <a:gd name="T10" fmla="*/ 6 w 141"/>
                  <a:gd name="T11" fmla="*/ 33 h 80"/>
                  <a:gd name="T12" fmla="*/ 6 w 141"/>
                  <a:gd name="T13" fmla="*/ 43 h 80"/>
                  <a:gd name="T14" fmla="*/ 0 w 141"/>
                  <a:gd name="T15" fmla="*/ 43 h 80"/>
                  <a:gd name="T16" fmla="*/ 30 w 141"/>
                  <a:gd name="T17" fmla="*/ 68 h 80"/>
                  <a:gd name="T18" fmla="*/ 48 w 141"/>
                  <a:gd name="T19" fmla="*/ 80 h 80"/>
                  <a:gd name="T20" fmla="*/ 93 w 141"/>
                  <a:gd name="T21" fmla="*/ 80 h 80"/>
                  <a:gd name="T22" fmla="*/ 111 w 141"/>
                  <a:gd name="T23" fmla="*/ 68 h 80"/>
                  <a:gd name="T24" fmla="*/ 141 w 141"/>
                  <a:gd name="T25" fmla="*/ 43 h 80"/>
                  <a:gd name="T26" fmla="*/ 136 w 141"/>
                  <a:gd name="T27" fmla="*/ 43 h 80"/>
                  <a:gd name="T28" fmla="*/ 136 w 141"/>
                  <a:gd name="T29" fmla="*/ 33 h 80"/>
                  <a:gd name="T30" fmla="*/ 141 w 141"/>
                  <a:gd name="T31" fmla="*/ 33 h 80"/>
                  <a:gd name="T32" fmla="*/ 141 w 141"/>
                  <a:gd name="T33" fmla="*/ 22 h 80"/>
                  <a:gd name="T34" fmla="*/ 136 w 141"/>
                  <a:gd name="T35" fmla="*/ 22 h 80"/>
                  <a:gd name="T36" fmla="*/ 136 w 141"/>
                  <a:gd name="T37" fmla="*/ 12 h 80"/>
                  <a:gd name="T38" fmla="*/ 141 w 141"/>
                  <a:gd name="T39" fmla="*/ 12 h 80"/>
                  <a:gd name="T40" fmla="*/ 141 w 141"/>
                  <a:gd name="T41" fmla="*/ 0 h 80"/>
                  <a:gd name="T42" fmla="*/ 0 w 141"/>
                  <a:gd name="T43" fmla="*/ 0 h 80"/>
                  <a:gd name="T44" fmla="*/ 0 w 141"/>
                  <a:gd name="T45" fmla="*/ 1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1" h="80">
                    <a:moveTo>
                      <a:pt x="0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" y="57"/>
                      <a:pt x="14" y="67"/>
                      <a:pt x="30" y="68"/>
                    </a:cubicBezTo>
                    <a:cubicBezTo>
                      <a:pt x="33" y="75"/>
                      <a:pt x="40" y="80"/>
                      <a:pt x="48" y="80"/>
                    </a:cubicBezTo>
                    <a:cubicBezTo>
                      <a:pt x="93" y="80"/>
                      <a:pt x="93" y="80"/>
                      <a:pt x="93" y="80"/>
                    </a:cubicBezTo>
                    <a:cubicBezTo>
                      <a:pt x="101" y="80"/>
                      <a:pt x="108" y="75"/>
                      <a:pt x="111" y="68"/>
                    </a:cubicBezTo>
                    <a:cubicBezTo>
                      <a:pt x="127" y="67"/>
                      <a:pt x="140" y="57"/>
                      <a:pt x="141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33"/>
                      <a:pt x="136" y="33"/>
                      <a:pt x="136" y="33"/>
                    </a:cubicBezTo>
                    <a:cubicBezTo>
                      <a:pt x="141" y="33"/>
                      <a:pt x="141" y="33"/>
                      <a:pt x="141" y="33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36" y="22"/>
                      <a:pt x="136" y="22"/>
                      <a:pt x="136" y="22"/>
                    </a:cubicBezTo>
                    <a:cubicBezTo>
                      <a:pt x="136" y="12"/>
                      <a:pt x="136" y="12"/>
                      <a:pt x="136" y="12"/>
                    </a:cubicBezTo>
                    <a:cubicBezTo>
                      <a:pt x="141" y="12"/>
                      <a:pt x="141" y="12"/>
                      <a:pt x="141" y="12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321" name="任意多边形 320"/>
            <p:cNvSpPr/>
            <p:nvPr/>
          </p:nvSpPr>
          <p:spPr bwMode="auto">
            <a:xfrm rot="1189318">
              <a:off x="12724277" y="12173979"/>
              <a:ext cx="683724" cy="915116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</p:spTree>
  </p:cSld>
  <p:clrMapOvr>
    <a:masterClrMapping/>
  </p:clrMapOvr>
  <p:transition spd="slow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9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1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1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4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4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4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 p14:presetBounceEnd="4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9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build="p"/>
          <p:bldP spid="91" grpId="0" build="p"/>
          <p:bldP spid="92" grpId="0" build="p"/>
          <p:bldP spid="93" grpId="0" build="p"/>
          <p:bldP spid="199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9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9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build="p"/>
          <p:bldP spid="91" grpId="0" build="p"/>
          <p:bldP spid="92" grpId="0" build="p"/>
          <p:bldP spid="93" grpId="0" build="p"/>
          <p:bldP spid="199" grpId="0" build="p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830887" y="5639560"/>
            <a:ext cx="2738272" cy="408368"/>
          </a:xfrm>
          <a:prstGeom prst="ellipse">
            <a:avLst/>
          </a:prstGeom>
          <a:gradFill>
            <a:gsLst>
              <a:gs pos="75000">
                <a:schemeClr val="bg1">
                  <a:lumMod val="95000"/>
                  <a:alpha val="6000"/>
                </a:schemeClr>
              </a:gs>
              <a:gs pos="100000">
                <a:schemeClr val="bg1">
                  <a:alpha val="0"/>
                </a:schemeClr>
              </a:gs>
              <a:gs pos="0">
                <a:schemeClr val="tx1">
                  <a:lumMod val="75000"/>
                  <a:lumOff val="25000"/>
                  <a:alpha val="8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6"/>
          <p:cNvSpPr>
            <a:spLocks noChangeAspect="1"/>
          </p:cNvSpPr>
          <p:nvPr/>
        </p:nvSpPr>
        <p:spPr>
          <a:xfrm>
            <a:off x="2032120" y="4673664"/>
            <a:ext cx="1083277" cy="1083277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108060" y="108060"/>
                </a:moveTo>
                <a:lnTo>
                  <a:pt x="108060" y="972060"/>
                </a:lnTo>
                <a:lnTo>
                  <a:pt x="972060" y="972060"/>
                </a:lnTo>
                <a:lnTo>
                  <a:pt x="972060" y="108060"/>
                </a:lnTo>
                <a:close/>
                <a:moveTo>
                  <a:pt x="0" y="0"/>
                </a:moveTo>
                <a:lnTo>
                  <a:pt x="1080120" y="0"/>
                </a:lnTo>
                <a:lnTo>
                  <a:pt x="1080120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perspectiveFront">
              <a:rot lat="584837" lon="673239" rev="20703366"/>
            </a:camera>
            <a:lightRig rig="balanced" dir="t">
              <a:rot lat="0" lon="0" rev="16500000"/>
            </a:lightRig>
          </a:scene3d>
          <a:sp3d z="-1080000" extrusionH="2286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6"/>
          <p:cNvSpPr>
            <a:spLocks noChangeAspect="1"/>
          </p:cNvSpPr>
          <p:nvPr/>
        </p:nvSpPr>
        <p:spPr>
          <a:xfrm>
            <a:off x="3354158" y="3427998"/>
            <a:ext cx="1121965" cy="1121967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108060" y="108060"/>
                </a:moveTo>
                <a:lnTo>
                  <a:pt x="108060" y="972060"/>
                </a:lnTo>
                <a:lnTo>
                  <a:pt x="972060" y="972060"/>
                </a:lnTo>
                <a:lnTo>
                  <a:pt x="972060" y="108060"/>
                </a:lnTo>
                <a:close/>
                <a:moveTo>
                  <a:pt x="0" y="0"/>
                </a:moveTo>
                <a:lnTo>
                  <a:pt x="1080120" y="0"/>
                </a:lnTo>
                <a:lnTo>
                  <a:pt x="1080120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scene3d>
            <a:camera prst="perspectiveFront">
              <a:rot lat="345481" lon="20880000" rev="21529011"/>
            </a:camera>
            <a:lightRig rig="balanced" dir="t">
              <a:rot lat="0" lon="0" rev="1200000"/>
            </a:lightRig>
          </a:scene3d>
          <a:sp3d extrusionH="2286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" name="矩形 6"/>
          <p:cNvSpPr/>
          <p:nvPr/>
        </p:nvSpPr>
        <p:spPr>
          <a:xfrm>
            <a:off x="2496715" y="1988841"/>
            <a:ext cx="1160783" cy="1160783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108060" y="108060"/>
                </a:moveTo>
                <a:lnTo>
                  <a:pt x="108060" y="972060"/>
                </a:lnTo>
                <a:lnTo>
                  <a:pt x="972060" y="972060"/>
                </a:lnTo>
                <a:lnTo>
                  <a:pt x="972060" y="108060"/>
                </a:lnTo>
                <a:close/>
                <a:moveTo>
                  <a:pt x="0" y="0"/>
                </a:moveTo>
                <a:lnTo>
                  <a:pt x="1080120" y="0"/>
                </a:lnTo>
                <a:lnTo>
                  <a:pt x="1080120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scene3d>
            <a:camera prst="perspectiveFront">
              <a:rot lat="21289896" lon="822128" rev="21010271"/>
            </a:camera>
            <a:lightRig rig="balanced" dir="t"/>
          </a:scene3d>
          <a:sp3d z="1080000" extrusionH="2286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887756" y="5135559"/>
            <a:ext cx="2687033" cy="0"/>
          </a:xfrm>
          <a:prstGeom prst="line">
            <a:avLst/>
          </a:prstGeom>
          <a:ln w="25400">
            <a:solidFill>
              <a:schemeClr val="accent4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515745" y="3825313"/>
            <a:ext cx="2059044" cy="0"/>
          </a:xfrm>
          <a:prstGeom prst="line">
            <a:avLst/>
          </a:prstGeom>
          <a:ln>
            <a:solidFill>
              <a:schemeClr val="bg2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041694" y="2529363"/>
            <a:ext cx="2533095" cy="0"/>
          </a:xfrm>
          <a:prstGeom prst="line">
            <a:avLst/>
          </a:prstGeom>
          <a:ln w="25400">
            <a:solidFill>
              <a:schemeClr val="accent6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-1533301" y="4673544"/>
            <a:ext cx="1286661" cy="1718435"/>
            <a:chOff x="477945" y="3371477"/>
            <a:chExt cx="964996" cy="1288826"/>
          </a:xfrm>
        </p:grpSpPr>
        <p:sp>
          <p:nvSpPr>
            <p:cNvPr id="10" name="椭圆 9"/>
            <p:cNvSpPr/>
            <p:nvPr/>
          </p:nvSpPr>
          <p:spPr>
            <a:xfrm>
              <a:off x="477945" y="4335623"/>
              <a:ext cx="964996" cy="324680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  <a:alpha val="600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chemeClr val="tx1">
                    <a:lumMod val="75000"/>
                    <a:lumOff val="25000"/>
                    <a:alpha val="8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1" name="组合 10"/>
            <p:cNvGrpSpPr>
              <a:grpSpLocks noChangeAspect="1"/>
            </p:cNvGrpSpPr>
            <p:nvPr/>
          </p:nvGrpSpPr>
          <p:grpSpPr>
            <a:xfrm>
              <a:off x="757259" y="3371477"/>
              <a:ext cx="652884" cy="1080000"/>
              <a:chOff x="2800350" y="1844675"/>
              <a:chExt cx="2079626" cy="3440113"/>
            </a:xfrm>
          </p:grpSpPr>
          <p:sp>
            <p:nvSpPr>
              <p:cNvPr id="12" name="AutoShape 72"/>
              <p:cNvSpPr>
                <a:spLocks noChangeAspect="1" noChangeArrowheads="1" noTextEdit="1"/>
              </p:cNvSpPr>
              <p:nvPr/>
            </p:nvSpPr>
            <p:spPr bwMode="auto">
              <a:xfrm>
                <a:off x="2800350" y="1844675"/>
                <a:ext cx="2049463" cy="3409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74"/>
              <p:cNvSpPr/>
              <p:nvPr/>
            </p:nvSpPr>
            <p:spPr bwMode="auto">
              <a:xfrm>
                <a:off x="4560888" y="2328863"/>
                <a:ext cx="319088" cy="333375"/>
              </a:xfrm>
              <a:custGeom>
                <a:avLst/>
                <a:gdLst>
                  <a:gd name="T0" fmla="*/ 1 w 21"/>
                  <a:gd name="T1" fmla="*/ 21 h 22"/>
                  <a:gd name="T2" fmla="*/ 5 w 21"/>
                  <a:gd name="T3" fmla="*/ 22 h 22"/>
                  <a:gd name="T4" fmla="*/ 13 w 21"/>
                  <a:gd name="T5" fmla="*/ 16 h 22"/>
                  <a:gd name="T6" fmla="*/ 15 w 21"/>
                  <a:gd name="T7" fmla="*/ 13 h 22"/>
                  <a:gd name="T8" fmla="*/ 17 w 21"/>
                  <a:gd name="T9" fmla="*/ 8 h 22"/>
                  <a:gd name="T10" fmla="*/ 16 w 21"/>
                  <a:gd name="T11" fmla="*/ 9 h 22"/>
                  <a:gd name="T12" fmla="*/ 17 w 21"/>
                  <a:gd name="T13" fmla="*/ 6 h 22"/>
                  <a:gd name="T14" fmla="*/ 20 w 21"/>
                  <a:gd name="T15" fmla="*/ 0 h 22"/>
                  <a:gd name="T16" fmla="*/ 18 w 21"/>
                  <a:gd name="T17" fmla="*/ 1 h 22"/>
                  <a:gd name="T18" fmla="*/ 17 w 21"/>
                  <a:gd name="T19" fmla="*/ 1 h 22"/>
                  <a:gd name="T20" fmla="*/ 13 w 21"/>
                  <a:gd name="T21" fmla="*/ 4 h 22"/>
                  <a:gd name="T22" fmla="*/ 10 w 21"/>
                  <a:gd name="T23" fmla="*/ 10 h 22"/>
                  <a:gd name="T24" fmla="*/ 4 w 21"/>
                  <a:gd name="T25" fmla="*/ 14 h 22"/>
                  <a:gd name="T26" fmla="*/ 0 w 21"/>
                  <a:gd name="T27" fmla="*/ 15 h 22"/>
                  <a:gd name="T28" fmla="*/ 1 w 21"/>
                  <a:gd name="T29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22">
                    <a:moveTo>
                      <a:pt x="1" y="21"/>
                    </a:moveTo>
                    <a:cubicBezTo>
                      <a:pt x="1" y="21"/>
                      <a:pt x="4" y="22"/>
                      <a:pt x="5" y="22"/>
                    </a:cubicBezTo>
                    <a:cubicBezTo>
                      <a:pt x="6" y="21"/>
                      <a:pt x="13" y="16"/>
                      <a:pt x="13" y="16"/>
                    </a:cubicBezTo>
                    <a:cubicBezTo>
                      <a:pt x="13" y="16"/>
                      <a:pt x="14" y="14"/>
                      <a:pt x="15" y="13"/>
                    </a:cubicBezTo>
                    <a:cubicBezTo>
                      <a:pt x="16" y="12"/>
                      <a:pt x="19" y="9"/>
                      <a:pt x="17" y="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7"/>
                      <a:pt x="17" y="6"/>
                    </a:cubicBezTo>
                    <a:cubicBezTo>
                      <a:pt x="17" y="6"/>
                      <a:pt x="21" y="2"/>
                      <a:pt x="20" y="0"/>
                    </a:cubicBezTo>
                    <a:cubicBezTo>
                      <a:pt x="20" y="0"/>
                      <a:pt x="19" y="0"/>
                      <a:pt x="18" y="1"/>
                    </a:cubicBezTo>
                    <a:cubicBezTo>
                      <a:pt x="18" y="1"/>
                      <a:pt x="17" y="1"/>
                      <a:pt x="17" y="1"/>
                    </a:cubicBezTo>
                    <a:cubicBezTo>
                      <a:pt x="15" y="2"/>
                      <a:pt x="14" y="4"/>
                      <a:pt x="13" y="4"/>
                    </a:cubicBezTo>
                    <a:cubicBezTo>
                      <a:pt x="12" y="6"/>
                      <a:pt x="10" y="9"/>
                      <a:pt x="10" y="10"/>
                    </a:cubicBezTo>
                    <a:cubicBezTo>
                      <a:pt x="9" y="10"/>
                      <a:pt x="6" y="12"/>
                      <a:pt x="4" y="14"/>
                    </a:cubicBezTo>
                    <a:cubicBezTo>
                      <a:pt x="1" y="16"/>
                      <a:pt x="0" y="15"/>
                      <a:pt x="0" y="15"/>
                    </a:cubicBezTo>
                    <a:cubicBezTo>
                      <a:pt x="0" y="15"/>
                      <a:pt x="0" y="19"/>
                      <a:pt x="1" y="21"/>
                    </a:cubicBezTo>
                    <a:close/>
                  </a:path>
                </a:pathLst>
              </a:custGeom>
              <a:solidFill>
                <a:srgbClr val="F1B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75"/>
              <p:cNvSpPr/>
              <p:nvPr/>
            </p:nvSpPr>
            <p:spPr bwMode="auto">
              <a:xfrm>
                <a:off x="4576763" y="2328863"/>
                <a:ext cx="303213" cy="333375"/>
              </a:xfrm>
              <a:custGeom>
                <a:avLst/>
                <a:gdLst>
                  <a:gd name="T0" fmla="*/ 19 w 20"/>
                  <a:gd name="T1" fmla="*/ 0 h 22"/>
                  <a:gd name="T2" fmla="*/ 18 w 20"/>
                  <a:gd name="T3" fmla="*/ 0 h 22"/>
                  <a:gd name="T4" fmla="*/ 15 w 20"/>
                  <a:gd name="T5" fmla="*/ 6 h 22"/>
                  <a:gd name="T6" fmla="*/ 13 w 20"/>
                  <a:gd name="T7" fmla="*/ 10 h 22"/>
                  <a:gd name="T8" fmla="*/ 15 w 20"/>
                  <a:gd name="T9" fmla="*/ 10 h 22"/>
                  <a:gd name="T10" fmla="*/ 11 w 20"/>
                  <a:gd name="T11" fmla="*/ 16 h 22"/>
                  <a:gd name="T12" fmla="*/ 5 w 20"/>
                  <a:gd name="T13" fmla="*/ 20 h 22"/>
                  <a:gd name="T14" fmla="*/ 1 w 20"/>
                  <a:gd name="T15" fmla="*/ 19 h 22"/>
                  <a:gd name="T16" fmla="*/ 0 w 20"/>
                  <a:gd name="T17" fmla="*/ 21 h 22"/>
                  <a:gd name="T18" fmla="*/ 0 w 20"/>
                  <a:gd name="T19" fmla="*/ 21 h 22"/>
                  <a:gd name="T20" fmla="*/ 4 w 20"/>
                  <a:gd name="T21" fmla="*/ 22 h 22"/>
                  <a:gd name="T22" fmla="*/ 12 w 20"/>
                  <a:gd name="T23" fmla="*/ 16 h 22"/>
                  <a:gd name="T24" fmla="*/ 14 w 20"/>
                  <a:gd name="T25" fmla="*/ 13 h 22"/>
                  <a:gd name="T26" fmla="*/ 16 w 20"/>
                  <a:gd name="T27" fmla="*/ 8 h 22"/>
                  <a:gd name="T28" fmla="*/ 15 w 20"/>
                  <a:gd name="T29" fmla="*/ 9 h 22"/>
                  <a:gd name="T30" fmla="*/ 16 w 20"/>
                  <a:gd name="T31" fmla="*/ 6 h 22"/>
                  <a:gd name="T32" fmla="*/ 19 w 20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2">
                    <a:moveTo>
                      <a:pt x="19" y="0"/>
                    </a:moveTo>
                    <a:cubicBezTo>
                      <a:pt x="19" y="0"/>
                      <a:pt x="18" y="0"/>
                      <a:pt x="18" y="0"/>
                    </a:cubicBezTo>
                    <a:cubicBezTo>
                      <a:pt x="19" y="2"/>
                      <a:pt x="15" y="6"/>
                      <a:pt x="15" y="6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5" y="9"/>
                      <a:pt x="15" y="10"/>
                    </a:cubicBezTo>
                    <a:cubicBezTo>
                      <a:pt x="14" y="11"/>
                      <a:pt x="11" y="16"/>
                      <a:pt x="11" y="16"/>
                    </a:cubicBezTo>
                    <a:cubicBezTo>
                      <a:pt x="11" y="16"/>
                      <a:pt x="8" y="18"/>
                      <a:pt x="5" y="20"/>
                    </a:cubicBezTo>
                    <a:cubicBezTo>
                      <a:pt x="1" y="22"/>
                      <a:pt x="1" y="19"/>
                      <a:pt x="1" y="1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3" y="22"/>
                      <a:pt x="4" y="22"/>
                    </a:cubicBezTo>
                    <a:cubicBezTo>
                      <a:pt x="5" y="21"/>
                      <a:pt x="12" y="16"/>
                      <a:pt x="12" y="16"/>
                    </a:cubicBezTo>
                    <a:cubicBezTo>
                      <a:pt x="12" y="16"/>
                      <a:pt x="13" y="14"/>
                      <a:pt x="14" y="13"/>
                    </a:cubicBezTo>
                    <a:cubicBezTo>
                      <a:pt x="15" y="12"/>
                      <a:pt x="18" y="9"/>
                      <a:pt x="16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7"/>
                      <a:pt x="16" y="6"/>
                    </a:cubicBezTo>
                    <a:cubicBezTo>
                      <a:pt x="16" y="6"/>
                      <a:pt x="20" y="2"/>
                      <a:pt x="19" y="0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6"/>
              <p:cNvSpPr/>
              <p:nvPr/>
            </p:nvSpPr>
            <p:spPr bwMode="auto">
              <a:xfrm>
                <a:off x="4729163" y="2451100"/>
                <a:ext cx="76200" cy="74613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2 h 5"/>
                  <a:gd name="T4" fmla="*/ 4 w 5"/>
                  <a:gd name="T5" fmla="*/ 0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cubicBezTo>
                      <a:pt x="0" y="5"/>
                      <a:pt x="3" y="2"/>
                      <a:pt x="5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77"/>
              <p:cNvSpPr/>
              <p:nvPr/>
            </p:nvSpPr>
            <p:spPr bwMode="auto">
              <a:xfrm>
                <a:off x="4743450" y="2359025"/>
                <a:ext cx="92075" cy="92075"/>
              </a:xfrm>
              <a:custGeom>
                <a:avLst/>
                <a:gdLst>
                  <a:gd name="T0" fmla="*/ 0 w 6"/>
                  <a:gd name="T1" fmla="*/ 6 h 6"/>
                  <a:gd name="T2" fmla="*/ 2 w 6"/>
                  <a:gd name="T3" fmla="*/ 3 h 6"/>
                  <a:gd name="T4" fmla="*/ 6 w 6"/>
                  <a:gd name="T5" fmla="*/ 0 h 6"/>
                  <a:gd name="T6" fmla="*/ 2 w 6"/>
                  <a:gd name="T7" fmla="*/ 3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cubicBezTo>
                      <a:pt x="0" y="6"/>
                      <a:pt x="2" y="3"/>
                      <a:pt x="2" y="3"/>
                    </a:cubicBezTo>
                    <a:cubicBezTo>
                      <a:pt x="3" y="3"/>
                      <a:pt x="6" y="0"/>
                      <a:pt x="6" y="0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78"/>
              <p:cNvSpPr/>
              <p:nvPr/>
            </p:nvSpPr>
            <p:spPr bwMode="auto">
              <a:xfrm>
                <a:off x="4622800" y="2495550"/>
                <a:ext cx="76200" cy="182563"/>
              </a:xfrm>
              <a:custGeom>
                <a:avLst/>
                <a:gdLst>
                  <a:gd name="T0" fmla="*/ 3 w 5"/>
                  <a:gd name="T1" fmla="*/ 0 h 12"/>
                  <a:gd name="T2" fmla="*/ 0 w 5"/>
                  <a:gd name="T3" fmla="*/ 2 h 12"/>
                  <a:gd name="T4" fmla="*/ 3 w 5"/>
                  <a:gd name="T5" fmla="*/ 12 h 12"/>
                  <a:gd name="T6" fmla="*/ 3 w 5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5" y="5"/>
                      <a:pt x="3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79"/>
              <p:cNvSpPr/>
              <p:nvPr/>
            </p:nvSpPr>
            <p:spPr bwMode="auto">
              <a:xfrm>
                <a:off x="2952750" y="3435350"/>
                <a:ext cx="166688" cy="258763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14 h 17"/>
                  <a:gd name="T4" fmla="*/ 11 w 11"/>
                  <a:gd name="T5" fmla="*/ 17 h 17"/>
                  <a:gd name="T6" fmla="*/ 6 w 11"/>
                  <a:gd name="T7" fmla="*/ 0 h 17"/>
                  <a:gd name="T8" fmla="*/ 0 w 1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0" y="0"/>
                    </a:moveTo>
                    <a:cubicBezTo>
                      <a:pt x="0" y="0"/>
                      <a:pt x="0" y="13"/>
                      <a:pt x="0" y="14"/>
                    </a:cubicBezTo>
                    <a:cubicBezTo>
                      <a:pt x="1" y="16"/>
                      <a:pt x="11" y="17"/>
                      <a:pt x="11" y="17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80"/>
              <p:cNvSpPr/>
              <p:nvPr/>
            </p:nvSpPr>
            <p:spPr bwMode="auto">
              <a:xfrm>
                <a:off x="3286125" y="2147888"/>
                <a:ext cx="242888" cy="287338"/>
              </a:xfrm>
              <a:custGeom>
                <a:avLst/>
                <a:gdLst>
                  <a:gd name="T0" fmla="*/ 16 w 16"/>
                  <a:gd name="T1" fmla="*/ 8 h 19"/>
                  <a:gd name="T2" fmla="*/ 15 w 16"/>
                  <a:gd name="T3" fmla="*/ 12 h 19"/>
                  <a:gd name="T4" fmla="*/ 8 w 16"/>
                  <a:gd name="T5" fmla="*/ 19 h 19"/>
                  <a:gd name="T6" fmla="*/ 3 w 16"/>
                  <a:gd name="T7" fmla="*/ 17 h 19"/>
                  <a:gd name="T8" fmla="*/ 1 w 16"/>
                  <a:gd name="T9" fmla="*/ 11 h 19"/>
                  <a:gd name="T10" fmla="*/ 0 w 16"/>
                  <a:gd name="T11" fmla="*/ 2 h 19"/>
                  <a:gd name="T12" fmla="*/ 16 w 16"/>
                  <a:gd name="T13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9">
                    <a:moveTo>
                      <a:pt x="16" y="8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0" y="18"/>
                      <a:pt x="8" y="19"/>
                    </a:cubicBezTo>
                    <a:cubicBezTo>
                      <a:pt x="7" y="19"/>
                      <a:pt x="3" y="17"/>
                      <a:pt x="3" y="1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5"/>
                      <a:pt x="0" y="2"/>
                    </a:cubicBezTo>
                    <a:cubicBezTo>
                      <a:pt x="0" y="0"/>
                      <a:pt x="12" y="7"/>
                      <a:pt x="16" y="8"/>
                    </a:cubicBezTo>
                    <a:close/>
                  </a:path>
                </a:pathLst>
              </a:custGeom>
              <a:solidFill>
                <a:srgbClr val="D08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81"/>
              <p:cNvSpPr/>
              <p:nvPr/>
            </p:nvSpPr>
            <p:spPr bwMode="auto">
              <a:xfrm>
                <a:off x="3316288" y="2238375"/>
                <a:ext cx="166688" cy="196850"/>
              </a:xfrm>
              <a:custGeom>
                <a:avLst/>
                <a:gdLst>
                  <a:gd name="T0" fmla="*/ 0 w 11"/>
                  <a:gd name="T1" fmla="*/ 0 h 13"/>
                  <a:gd name="T2" fmla="*/ 4 w 11"/>
                  <a:gd name="T3" fmla="*/ 5 h 13"/>
                  <a:gd name="T4" fmla="*/ 11 w 11"/>
                  <a:gd name="T5" fmla="*/ 9 h 13"/>
                  <a:gd name="T6" fmla="*/ 6 w 11"/>
                  <a:gd name="T7" fmla="*/ 13 h 13"/>
                  <a:gd name="T8" fmla="*/ 1 w 11"/>
                  <a:gd name="T9" fmla="*/ 11 h 13"/>
                  <a:gd name="T10" fmla="*/ 0 w 11"/>
                  <a:gd name="T11" fmla="*/ 7 h 13"/>
                  <a:gd name="T12" fmla="*/ 0 w 11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3">
                    <a:moveTo>
                      <a:pt x="0" y="0"/>
                    </a:moveTo>
                    <a:cubicBezTo>
                      <a:pt x="1" y="0"/>
                      <a:pt x="3" y="4"/>
                      <a:pt x="4" y="5"/>
                    </a:cubicBezTo>
                    <a:cubicBezTo>
                      <a:pt x="4" y="6"/>
                      <a:pt x="8" y="8"/>
                      <a:pt x="11" y="9"/>
                    </a:cubicBezTo>
                    <a:cubicBezTo>
                      <a:pt x="9" y="11"/>
                      <a:pt x="7" y="13"/>
                      <a:pt x="6" y="13"/>
                    </a:cubicBezTo>
                    <a:cubicBezTo>
                      <a:pt x="5" y="13"/>
                      <a:pt x="1" y="11"/>
                      <a:pt x="1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82"/>
              <p:cNvSpPr/>
              <p:nvPr/>
            </p:nvSpPr>
            <p:spPr bwMode="auto">
              <a:xfrm>
                <a:off x="3209925" y="1844675"/>
                <a:ext cx="365125" cy="347663"/>
              </a:xfrm>
              <a:custGeom>
                <a:avLst/>
                <a:gdLst>
                  <a:gd name="T0" fmla="*/ 23 w 24"/>
                  <a:gd name="T1" fmla="*/ 6 h 23"/>
                  <a:gd name="T2" fmla="*/ 24 w 24"/>
                  <a:gd name="T3" fmla="*/ 5 h 23"/>
                  <a:gd name="T4" fmla="*/ 18 w 24"/>
                  <a:gd name="T5" fmla="*/ 0 h 23"/>
                  <a:gd name="T6" fmla="*/ 9 w 24"/>
                  <a:gd name="T7" fmla="*/ 0 h 23"/>
                  <a:gd name="T8" fmla="*/ 2 w 24"/>
                  <a:gd name="T9" fmla="*/ 6 h 23"/>
                  <a:gd name="T10" fmla="*/ 1 w 24"/>
                  <a:gd name="T11" fmla="*/ 13 h 23"/>
                  <a:gd name="T12" fmla="*/ 4 w 24"/>
                  <a:gd name="T13" fmla="*/ 20 h 23"/>
                  <a:gd name="T14" fmla="*/ 23 w 24"/>
                  <a:gd name="T1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3">
                    <a:moveTo>
                      <a:pt x="23" y="6"/>
                    </a:moveTo>
                    <a:cubicBezTo>
                      <a:pt x="23" y="6"/>
                      <a:pt x="24" y="5"/>
                      <a:pt x="24" y="5"/>
                    </a:cubicBezTo>
                    <a:cubicBezTo>
                      <a:pt x="23" y="4"/>
                      <a:pt x="21" y="0"/>
                      <a:pt x="18" y="0"/>
                    </a:cubicBezTo>
                    <a:cubicBezTo>
                      <a:pt x="15" y="0"/>
                      <a:pt x="9" y="0"/>
                      <a:pt x="9" y="0"/>
                    </a:cubicBezTo>
                    <a:cubicBezTo>
                      <a:pt x="9" y="0"/>
                      <a:pt x="4" y="3"/>
                      <a:pt x="2" y="6"/>
                    </a:cubicBezTo>
                    <a:cubicBezTo>
                      <a:pt x="0" y="9"/>
                      <a:pt x="1" y="13"/>
                      <a:pt x="1" y="13"/>
                    </a:cubicBezTo>
                    <a:cubicBezTo>
                      <a:pt x="1" y="13"/>
                      <a:pt x="0" y="19"/>
                      <a:pt x="4" y="20"/>
                    </a:cubicBezTo>
                    <a:cubicBezTo>
                      <a:pt x="4" y="20"/>
                      <a:pt x="11" y="23"/>
                      <a:pt x="23" y="6"/>
                    </a:cubicBez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83"/>
              <p:cNvSpPr/>
              <p:nvPr/>
            </p:nvSpPr>
            <p:spPr bwMode="auto">
              <a:xfrm>
                <a:off x="3225800" y="1935163"/>
                <a:ext cx="379413" cy="379413"/>
              </a:xfrm>
              <a:custGeom>
                <a:avLst/>
                <a:gdLst>
                  <a:gd name="T0" fmla="*/ 21 w 25"/>
                  <a:gd name="T1" fmla="*/ 24 h 25"/>
                  <a:gd name="T2" fmla="*/ 17 w 25"/>
                  <a:gd name="T3" fmla="*/ 25 h 25"/>
                  <a:gd name="T4" fmla="*/ 9 w 25"/>
                  <a:gd name="T5" fmla="*/ 22 h 25"/>
                  <a:gd name="T6" fmla="*/ 6 w 25"/>
                  <a:gd name="T7" fmla="*/ 17 h 25"/>
                  <a:gd name="T8" fmla="*/ 5 w 25"/>
                  <a:gd name="T9" fmla="*/ 17 h 25"/>
                  <a:gd name="T10" fmla="*/ 2 w 25"/>
                  <a:gd name="T11" fmla="*/ 14 h 25"/>
                  <a:gd name="T12" fmla="*/ 2 w 25"/>
                  <a:gd name="T13" fmla="*/ 9 h 25"/>
                  <a:gd name="T14" fmla="*/ 5 w 25"/>
                  <a:gd name="T15" fmla="*/ 10 h 25"/>
                  <a:gd name="T16" fmla="*/ 7 w 25"/>
                  <a:gd name="T17" fmla="*/ 13 h 25"/>
                  <a:gd name="T18" fmla="*/ 8 w 25"/>
                  <a:gd name="T19" fmla="*/ 13 h 25"/>
                  <a:gd name="T20" fmla="*/ 7 w 25"/>
                  <a:gd name="T21" fmla="*/ 10 h 25"/>
                  <a:gd name="T22" fmla="*/ 10 w 25"/>
                  <a:gd name="T23" fmla="*/ 5 h 25"/>
                  <a:gd name="T24" fmla="*/ 9 w 25"/>
                  <a:gd name="T25" fmla="*/ 4 h 25"/>
                  <a:gd name="T26" fmla="*/ 12 w 25"/>
                  <a:gd name="T27" fmla="*/ 0 h 25"/>
                  <a:gd name="T28" fmla="*/ 22 w 25"/>
                  <a:gd name="T29" fmla="*/ 0 h 25"/>
                  <a:gd name="T30" fmla="*/ 24 w 25"/>
                  <a:gd name="T31" fmla="*/ 7 h 25"/>
                  <a:gd name="T32" fmla="*/ 23 w 25"/>
                  <a:gd name="T33" fmla="*/ 9 h 25"/>
                  <a:gd name="T34" fmla="*/ 24 w 25"/>
                  <a:gd name="T35" fmla="*/ 14 h 25"/>
                  <a:gd name="T36" fmla="*/ 22 w 25"/>
                  <a:gd name="T37" fmla="*/ 21 h 25"/>
                  <a:gd name="T38" fmla="*/ 21 w 25"/>
                  <a:gd name="T3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25">
                    <a:moveTo>
                      <a:pt x="21" y="24"/>
                    </a:moveTo>
                    <a:cubicBezTo>
                      <a:pt x="21" y="24"/>
                      <a:pt x="18" y="25"/>
                      <a:pt x="17" y="25"/>
                    </a:cubicBezTo>
                    <a:cubicBezTo>
                      <a:pt x="17" y="25"/>
                      <a:pt x="11" y="25"/>
                      <a:pt x="9" y="22"/>
                    </a:cubicBezTo>
                    <a:cubicBezTo>
                      <a:pt x="7" y="19"/>
                      <a:pt x="6" y="17"/>
                      <a:pt x="6" y="17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4" y="17"/>
                      <a:pt x="3" y="14"/>
                      <a:pt x="2" y="14"/>
                    </a:cubicBezTo>
                    <a:cubicBezTo>
                      <a:pt x="2" y="13"/>
                      <a:pt x="0" y="10"/>
                      <a:pt x="2" y="9"/>
                    </a:cubicBezTo>
                    <a:cubicBezTo>
                      <a:pt x="3" y="8"/>
                      <a:pt x="5" y="9"/>
                      <a:pt x="5" y="10"/>
                    </a:cubicBezTo>
                    <a:cubicBezTo>
                      <a:pt x="5" y="10"/>
                      <a:pt x="7" y="13"/>
                      <a:pt x="7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7" y="10"/>
                      <a:pt x="7" y="10"/>
                    </a:cubicBezTo>
                    <a:cubicBezTo>
                      <a:pt x="8" y="9"/>
                      <a:pt x="11" y="6"/>
                      <a:pt x="10" y="5"/>
                    </a:cubicBezTo>
                    <a:cubicBezTo>
                      <a:pt x="10" y="5"/>
                      <a:pt x="9" y="4"/>
                      <a:pt x="9" y="4"/>
                    </a:cubicBezTo>
                    <a:cubicBezTo>
                      <a:pt x="9" y="3"/>
                      <a:pt x="12" y="1"/>
                      <a:pt x="12" y="0"/>
                    </a:cubicBezTo>
                    <a:cubicBezTo>
                      <a:pt x="13" y="0"/>
                      <a:pt x="19" y="0"/>
                      <a:pt x="22" y="0"/>
                    </a:cubicBezTo>
                    <a:cubicBezTo>
                      <a:pt x="22" y="0"/>
                      <a:pt x="24" y="3"/>
                      <a:pt x="24" y="7"/>
                    </a:cubicBezTo>
                    <a:cubicBezTo>
                      <a:pt x="24" y="7"/>
                      <a:pt x="24" y="8"/>
                      <a:pt x="23" y="9"/>
                    </a:cubicBezTo>
                    <a:cubicBezTo>
                      <a:pt x="23" y="9"/>
                      <a:pt x="25" y="11"/>
                      <a:pt x="24" y="14"/>
                    </a:cubicBezTo>
                    <a:cubicBezTo>
                      <a:pt x="24" y="17"/>
                      <a:pt x="22" y="20"/>
                      <a:pt x="22" y="21"/>
                    </a:cubicBezTo>
                    <a:cubicBezTo>
                      <a:pt x="22" y="22"/>
                      <a:pt x="22" y="24"/>
                      <a:pt x="21" y="24"/>
                    </a:cubicBezTo>
                    <a:close/>
                  </a:path>
                </a:pathLst>
              </a:custGeom>
              <a:solidFill>
                <a:srgbClr val="F1B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84"/>
              <p:cNvSpPr/>
              <p:nvPr/>
            </p:nvSpPr>
            <p:spPr bwMode="auto">
              <a:xfrm>
                <a:off x="3225800" y="1935163"/>
                <a:ext cx="333375" cy="379413"/>
              </a:xfrm>
              <a:custGeom>
                <a:avLst/>
                <a:gdLst>
                  <a:gd name="T0" fmla="*/ 2 w 22"/>
                  <a:gd name="T1" fmla="*/ 9 h 25"/>
                  <a:gd name="T2" fmla="*/ 5 w 22"/>
                  <a:gd name="T3" fmla="*/ 10 h 25"/>
                  <a:gd name="T4" fmla="*/ 7 w 22"/>
                  <a:gd name="T5" fmla="*/ 13 h 25"/>
                  <a:gd name="T6" fmla="*/ 8 w 22"/>
                  <a:gd name="T7" fmla="*/ 13 h 25"/>
                  <a:gd name="T8" fmla="*/ 7 w 22"/>
                  <a:gd name="T9" fmla="*/ 10 h 25"/>
                  <a:gd name="T10" fmla="*/ 10 w 22"/>
                  <a:gd name="T11" fmla="*/ 5 h 25"/>
                  <a:gd name="T12" fmla="*/ 9 w 22"/>
                  <a:gd name="T13" fmla="*/ 4 h 25"/>
                  <a:gd name="T14" fmla="*/ 12 w 22"/>
                  <a:gd name="T15" fmla="*/ 0 h 25"/>
                  <a:gd name="T16" fmla="*/ 13 w 22"/>
                  <a:gd name="T17" fmla="*/ 0 h 25"/>
                  <a:gd name="T18" fmla="*/ 16 w 22"/>
                  <a:gd name="T19" fmla="*/ 6 h 25"/>
                  <a:gd name="T20" fmla="*/ 13 w 22"/>
                  <a:gd name="T21" fmla="*/ 7 h 25"/>
                  <a:gd name="T22" fmla="*/ 13 w 22"/>
                  <a:gd name="T23" fmla="*/ 10 h 25"/>
                  <a:gd name="T24" fmla="*/ 11 w 22"/>
                  <a:gd name="T25" fmla="*/ 10 h 25"/>
                  <a:gd name="T26" fmla="*/ 12 w 22"/>
                  <a:gd name="T27" fmla="*/ 15 h 25"/>
                  <a:gd name="T28" fmla="*/ 15 w 22"/>
                  <a:gd name="T29" fmla="*/ 15 h 25"/>
                  <a:gd name="T30" fmla="*/ 14 w 22"/>
                  <a:gd name="T31" fmla="*/ 20 h 25"/>
                  <a:gd name="T32" fmla="*/ 18 w 22"/>
                  <a:gd name="T33" fmla="*/ 24 h 25"/>
                  <a:gd name="T34" fmla="*/ 22 w 22"/>
                  <a:gd name="T35" fmla="*/ 23 h 25"/>
                  <a:gd name="T36" fmla="*/ 21 w 22"/>
                  <a:gd name="T37" fmla="*/ 24 h 25"/>
                  <a:gd name="T38" fmla="*/ 17 w 22"/>
                  <a:gd name="T39" fmla="*/ 25 h 25"/>
                  <a:gd name="T40" fmla="*/ 9 w 22"/>
                  <a:gd name="T41" fmla="*/ 22 h 25"/>
                  <a:gd name="T42" fmla="*/ 6 w 22"/>
                  <a:gd name="T43" fmla="*/ 17 h 25"/>
                  <a:gd name="T44" fmla="*/ 5 w 22"/>
                  <a:gd name="T45" fmla="*/ 17 h 25"/>
                  <a:gd name="T46" fmla="*/ 2 w 22"/>
                  <a:gd name="T47" fmla="*/ 14 h 25"/>
                  <a:gd name="T48" fmla="*/ 2 w 22"/>
                  <a:gd name="T49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" h="25">
                    <a:moveTo>
                      <a:pt x="2" y="9"/>
                    </a:moveTo>
                    <a:cubicBezTo>
                      <a:pt x="3" y="8"/>
                      <a:pt x="5" y="9"/>
                      <a:pt x="5" y="10"/>
                    </a:cubicBezTo>
                    <a:cubicBezTo>
                      <a:pt x="5" y="10"/>
                      <a:pt x="7" y="13"/>
                      <a:pt x="7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7" y="10"/>
                      <a:pt x="7" y="10"/>
                    </a:cubicBezTo>
                    <a:cubicBezTo>
                      <a:pt x="8" y="9"/>
                      <a:pt x="11" y="6"/>
                      <a:pt x="10" y="5"/>
                    </a:cubicBezTo>
                    <a:cubicBezTo>
                      <a:pt x="10" y="5"/>
                      <a:pt x="9" y="4"/>
                      <a:pt x="9" y="4"/>
                    </a:cubicBezTo>
                    <a:cubicBezTo>
                      <a:pt x="9" y="3"/>
                      <a:pt x="12" y="1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5" y="2"/>
                      <a:pt x="17" y="6"/>
                      <a:pt x="16" y="6"/>
                    </a:cubicBezTo>
                    <a:cubicBezTo>
                      <a:pt x="15" y="6"/>
                      <a:pt x="13" y="7"/>
                      <a:pt x="13" y="7"/>
                    </a:cubicBezTo>
                    <a:cubicBezTo>
                      <a:pt x="13" y="7"/>
                      <a:pt x="13" y="9"/>
                      <a:pt x="13" y="10"/>
                    </a:cubicBezTo>
                    <a:cubicBezTo>
                      <a:pt x="12" y="10"/>
                      <a:pt x="11" y="10"/>
                      <a:pt x="11" y="10"/>
                    </a:cubicBezTo>
                    <a:cubicBezTo>
                      <a:pt x="11" y="11"/>
                      <a:pt x="11" y="14"/>
                      <a:pt x="12" y="15"/>
                    </a:cubicBezTo>
                    <a:cubicBezTo>
                      <a:pt x="13" y="16"/>
                      <a:pt x="15" y="15"/>
                      <a:pt x="15" y="15"/>
                    </a:cubicBezTo>
                    <a:cubicBezTo>
                      <a:pt x="14" y="16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8" y="24"/>
                    </a:cubicBezTo>
                    <a:cubicBezTo>
                      <a:pt x="18" y="24"/>
                      <a:pt x="20" y="23"/>
                      <a:pt x="22" y="23"/>
                    </a:cubicBezTo>
                    <a:cubicBezTo>
                      <a:pt x="22" y="24"/>
                      <a:pt x="21" y="24"/>
                      <a:pt x="21" y="24"/>
                    </a:cubicBezTo>
                    <a:cubicBezTo>
                      <a:pt x="21" y="24"/>
                      <a:pt x="18" y="25"/>
                      <a:pt x="17" y="25"/>
                    </a:cubicBezTo>
                    <a:cubicBezTo>
                      <a:pt x="17" y="25"/>
                      <a:pt x="11" y="25"/>
                      <a:pt x="9" y="22"/>
                    </a:cubicBezTo>
                    <a:cubicBezTo>
                      <a:pt x="7" y="19"/>
                      <a:pt x="6" y="17"/>
                      <a:pt x="6" y="17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4" y="17"/>
                      <a:pt x="3" y="14"/>
                      <a:pt x="2" y="14"/>
                    </a:cubicBezTo>
                    <a:cubicBezTo>
                      <a:pt x="2" y="13"/>
                      <a:pt x="0" y="10"/>
                      <a:pt x="2" y="9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85"/>
              <p:cNvSpPr/>
              <p:nvPr/>
            </p:nvSpPr>
            <p:spPr bwMode="auto">
              <a:xfrm>
                <a:off x="3059113" y="4405313"/>
                <a:ext cx="196850" cy="76200"/>
              </a:xfrm>
              <a:custGeom>
                <a:avLst/>
                <a:gdLst>
                  <a:gd name="T0" fmla="*/ 5 w 13"/>
                  <a:gd name="T1" fmla="*/ 5 h 5"/>
                  <a:gd name="T2" fmla="*/ 8 w 13"/>
                  <a:gd name="T3" fmla="*/ 0 h 5"/>
                  <a:gd name="T4" fmla="*/ 5 w 1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5" y="5"/>
                    </a:moveTo>
                    <a:cubicBezTo>
                      <a:pt x="8" y="5"/>
                      <a:pt x="13" y="0"/>
                      <a:pt x="8" y="0"/>
                    </a:cubicBezTo>
                    <a:cubicBezTo>
                      <a:pt x="5" y="0"/>
                      <a:pt x="0" y="5"/>
                      <a:pt x="5" y="5"/>
                    </a:cubicBez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86"/>
              <p:cNvSpPr/>
              <p:nvPr/>
            </p:nvSpPr>
            <p:spPr bwMode="auto">
              <a:xfrm>
                <a:off x="2936875" y="5073650"/>
                <a:ext cx="273050" cy="211138"/>
              </a:xfrm>
              <a:custGeom>
                <a:avLst/>
                <a:gdLst>
                  <a:gd name="T0" fmla="*/ 6 w 18"/>
                  <a:gd name="T1" fmla="*/ 0 h 14"/>
                  <a:gd name="T2" fmla="*/ 0 w 18"/>
                  <a:gd name="T3" fmla="*/ 12 h 14"/>
                  <a:gd name="T4" fmla="*/ 15 w 18"/>
                  <a:gd name="T5" fmla="*/ 9 h 14"/>
                  <a:gd name="T6" fmla="*/ 16 w 18"/>
                  <a:gd name="T7" fmla="*/ 6 h 14"/>
                  <a:gd name="T8" fmla="*/ 17 w 18"/>
                  <a:gd name="T9" fmla="*/ 1 h 14"/>
                  <a:gd name="T10" fmla="*/ 6 w 18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4">
                    <a:moveTo>
                      <a:pt x="6" y="0"/>
                    </a:moveTo>
                    <a:cubicBezTo>
                      <a:pt x="6" y="0"/>
                      <a:pt x="0" y="8"/>
                      <a:pt x="0" y="12"/>
                    </a:cubicBezTo>
                    <a:cubicBezTo>
                      <a:pt x="0" y="12"/>
                      <a:pt x="14" y="14"/>
                      <a:pt x="15" y="9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8" y="8"/>
                      <a:pt x="17" y="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87"/>
              <p:cNvSpPr/>
              <p:nvPr/>
            </p:nvSpPr>
            <p:spPr bwMode="auto">
              <a:xfrm>
                <a:off x="3665538" y="5011738"/>
                <a:ext cx="303213" cy="273050"/>
              </a:xfrm>
              <a:custGeom>
                <a:avLst/>
                <a:gdLst>
                  <a:gd name="T0" fmla="*/ 0 w 20"/>
                  <a:gd name="T1" fmla="*/ 4 h 18"/>
                  <a:gd name="T2" fmla="*/ 0 w 20"/>
                  <a:gd name="T3" fmla="*/ 10 h 18"/>
                  <a:gd name="T4" fmla="*/ 6 w 20"/>
                  <a:gd name="T5" fmla="*/ 13 h 18"/>
                  <a:gd name="T6" fmla="*/ 7 w 20"/>
                  <a:gd name="T7" fmla="*/ 16 h 18"/>
                  <a:gd name="T8" fmla="*/ 7 w 20"/>
                  <a:gd name="T9" fmla="*/ 16 h 18"/>
                  <a:gd name="T10" fmla="*/ 20 w 20"/>
                  <a:gd name="T11" fmla="*/ 17 h 18"/>
                  <a:gd name="T12" fmla="*/ 20 w 20"/>
                  <a:gd name="T13" fmla="*/ 14 h 18"/>
                  <a:gd name="T14" fmla="*/ 12 w 20"/>
                  <a:gd name="T15" fmla="*/ 4 h 18"/>
                  <a:gd name="T16" fmla="*/ 0 w 20"/>
                  <a:gd name="T17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8">
                    <a:moveTo>
                      <a:pt x="0" y="4"/>
                    </a:moveTo>
                    <a:cubicBezTo>
                      <a:pt x="0" y="4"/>
                      <a:pt x="0" y="8"/>
                      <a:pt x="0" y="10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6" y="13"/>
                      <a:pt x="7" y="16"/>
                      <a:pt x="7" y="16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6"/>
                      <a:pt x="17" y="18"/>
                      <a:pt x="20" y="17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14" y="7"/>
                      <a:pt x="12" y="4"/>
                    </a:cubicBezTo>
                    <a:cubicBezTo>
                      <a:pt x="11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88"/>
              <p:cNvSpPr/>
              <p:nvPr/>
            </p:nvSpPr>
            <p:spPr bwMode="auto">
              <a:xfrm>
                <a:off x="2967038" y="3254375"/>
                <a:ext cx="941388" cy="1909763"/>
              </a:xfrm>
              <a:custGeom>
                <a:avLst/>
                <a:gdLst>
                  <a:gd name="T0" fmla="*/ 3 w 62"/>
                  <a:gd name="T1" fmla="*/ 121 h 126"/>
                  <a:gd name="T2" fmla="*/ 17 w 62"/>
                  <a:gd name="T3" fmla="*/ 120 h 126"/>
                  <a:gd name="T4" fmla="*/ 15 w 62"/>
                  <a:gd name="T5" fmla="*/ 106 h 126"/>
                  <a:gd name="T6" fmla="*/ 23 w 62"/>
                  <a:gd name="T7" fmla="*/ 64 h 126"/>
                  <a:gd name="T8" fmla="*/ 30 w 62"/>
                  <a:gd name="T9" fmla="*/ 36 h 126"/>
                  <a:gd name="T10" fmla="*/ 32 w 62"/>
                  <a:gd name="T11" fmla="*/ 40 h 126"/>
                  <a:gd name="T12" fmla="*/ 46 w 62"/>
                  <a:gd name="T13" fmla="*/ 120 h 126"/>
                  <a:gd name="T14" fmla="*/ 59 w 62"/>
                  <a:gd name="T15" fmla="*/ 122 h 126"/>
                  <a:gd name="T16" fmla="*/ 59 w 62"/>
                  <a:gd name="T17" fmla="*/ 110 h 126"/>
                  <a:gd name="T18" fmla="*/ 58 w 62"/>
                  <a:gd name="T19" fmla="*/ 88 h 126"/>
                  <a:gd name="T20" fmla="*/ 58 w 62"/>
                  <a:gd name="T21" fmla="*/ 58 h 126"/>
                  <a:gd name="T22" fmla="*/ 56 w 62"/>
                  <a:gd name="T23" fmla="*/ 24 h 126"/>
                  <a:gd name="T24" fmla="*/ 56 w 62"/>
                  <a:gd name="T25" fmla="*/ 20 h 126"/>
                  <a:gd name="T26" fmla="*/ 53 w 62"/>
                  <a:gd name="T27" fmla="*/ 12 h 126"/>
                  <a:gd name="T28" fmla="*/ 52 w 62"/>
                  <a:gd name="T29" fmla="*/ 2 h 126"/>
                  <a:gd name="T30" fmla="*/ 30 w 62"/>
                  <a:gd name="T31" fmla="*/ 5 h 126"/>
                  <a:gd name="T32" fmla="*/ 14 w 62"/>
                  <a:gd name="T33" fmla="*/ 0 h 126"/>
                  <a:gd name="T34" fmla="*/ 13 w 62"/>
                  <a:gd name="T35" fmla="*/ 5 h 126"/>
                  <a:gd name="T36" fmla="*/ 3 w 62"/>
                  <a:gd name="T37" fmla="*/ 17 h 126"/>
                  <a:gd name="T38" fmla="*/ 5 w 62"/>
                  <a:gd name="T39" fmla="*/ 23 h 126"/>
                  <a:gd name="T40" fmla="*/ 5 w 62"/>
                  <a:gd name="T41" fmla="*/ 55 h 126"/>
                  <a:gd name="T42" fmla="*/ 3 w 62"/>
                  <a:gd name="T43" fmla="*/ 93 h 126"/>
                  <a:gd name="T44" fmla="*/ 1 w 62"/>
                  <a:gd name="T45" fmla="*/ 112 h 126"/>
                  <a:gd name="T46" fmla="*/ 3 w 62"/>
                  <a:gd name="T47" fmla="*/ 12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" h="126">
                    <a:moveTo>
                      <a:pt x="3" y="121"/>
                    </a:moveTo>
                    <a:cubicBezTo>
                      <a:pt x="3" y="121"/>
                      <a:pt x="16" y="124"/>
                      <a:pt x="17" y="120"/>
                    </a:cubicBezTo>
                    <a:cubicBezTo>
                      <a:pt x="18" y="116"/>
                      <a:pt x="15" y="106"/>
                      <a:pt x="15" y="106"/>
                    </a:cubicBezTo>
                    <a:cubicBezTo>
                      <a:pt x="15" y="106"/>
                      <a:pt x="22" y="65"/>
                      <a:pt x="23" y="64"/>
                    </a:cubicBezTo>
                    <a:cubicBezTo>
                      <a:pt x="24" y="64"/>
                      <a:pt x="28" y="47"/>
                      <a:pt x="30" y="36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2" y="40"/>
                      <a:pt x="39" y="111"/>
                      <a:pt x="46" y="120"/>
                    </a:cubicBezTo>
                    <a:cubicBezTo>
                      <a:pt x="46" y="120"/>
                      <a:pt x="55" y="126"/>
                      <a:pt x="59" y="122"/>
                    </a:cubicBezTo>
                    <a:cubicBezTo>
                      <a:pt x="59" y="122"/>
                      <a:pt x="62" y="119"/>
                      <a:pt x="59" y="110"/>
                    </a:cubicBezTo>
                    <a:cubicBezTo>
                      <a:pt x="59" y="110"/>
                      <a:pt x="61" y="95"/>
                      <a:pt x="58" y="88"/>
                    </a:cubicBezTo>
                    <a:cubicBezTo>
                      <a:pt x="58" y="88"/>
                      <a:pt x="58" y="63"/>
                      <a:pt x="58" y="58"/>
                    </a:cubicBezTo>
                    <a:cubicBezTo>
                      <a:pt x="58" y="53"/>
                      <a:pt x="55" y="28"/>
                      <a:pt x="56" y="24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37" y="6"/>
                      <a:pt x="30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4" y="14"/>
                      <a:pt x="3" y="17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4" y="48"/>
                      <a:pt x="5" y="55"/>
                    </a:cubicBezTo>
                    <a:cubicBezTo>
                      <a:pt x="5" y="55"/>
                      <a:pt x="2" y="87"/>
                      <a:pt x="3" y="93"/>
                    </a:cubicBezTo>
                    <a:cubicBezTo>
                      <a:pt x="3" y="93"/>
                      <a:pt x="0" y="109"/>
                      <a:pt x="1" y="112"/>
                    </a:cubicBezTo>
                    <a:cubicBezTo>
                      <a:pt x="2" y="115"/>
                      <a:pt x="3" y="121"/>
                      <a:pt x="3" y="121"/>
                    </a:cubicBez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89"/>
              <p:cNvSpPr/>
              <p:nvPr/>
            </p:nvSpPr>
            <p:spPr bwMode="auto">
              <a:xfrm>
                <a:off x="3559175" y="3527425"/>
                <a:ext cx="1587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90"/>
              <p:cNvSpPr/>
              <p:nvPr/>
            </p:nvSpPr>
            <p:spPr bwMode="auto">
              <a:xfrm>
                <a:off x="3695700" y="3602038"/>
                <a:ext cx="15875" cy="158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91"/>
              <p:cNvSpPr/>
              <p:nvPr/>
            </p:nvSpPr>
            <p:spPr bwMode="auto">
              <a:xfrm>
                <a:off x="3695700" y="3754438"/>
                <a:ext cx="1587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92"/>
              <p:cNvSpPr/>
              <p:nvPr/>
            </p:nvSpPr>
            <p:spPr bwMode="auto">
              <a:xfrm>
                <a:off x="3013075" y="3405188"/>
                <a:ext cx="804863" cy="1712913"/>
              </a:xfrm>
              <a:custGeom>
                <a:avLst/>
                <a:gdLst>
                  <a:gd name="T0" fmla="*/ 53 w 53"/>
                  <a:gd name="T1" fmla="*/ 113 h 113"/>
                  <a:gd name="T2" fmla="*/ 50 w 53"/>
                  <a:gd name="T3" fmla="*/ 100 h 113"/>
                  <a:gd name="T4" fmla="*/ 48 w 53"/>
                  <a:gd name="T5" fmla="*/ 89 h 113"/>
                  <a:gd name="T6" fmla="*/ 53 w 53"/>
                  <a:gd name="T7" fmla="*/ 73 h 113"/>
                  <a:gd name="T8" fmla="*/ 46 w 53"/>
                  <a:gd name="T9" fmla="*/ 78 h 113"/>
                  <a:gd name="T10" fmla="*/ 46 w 53"/>
                  <a:gd name="T11" fmla="*/ 68 h 113"/>
                  <a:gd name="T12" fmla="*/ 43 w 53"/>
                  <a:gd name="T13" fmla="*/ 44 h 113"/>
                  <a:gd name="T14" fmla="*/ 43 w 53"/>
                  <a:gd name="T15" fmla="*/ 60 h 113"/>
                  <a:gd name="T16" fmla="*/ 37 w 53"/>
                  <a:gd name="T17" fmla="*/ 34 h 113"/>
                  <a:gd name="T18" fmla="*/ 45 w 53"/>
                  <a:gd name="T19" fmla="*/ 23 h 113"/>
                  <a:gd name="T20" fmla="*/ 32 w 53"/>
                  <a:gd name="T21" fmla="*/ 23 h 113"/>
                  <a:gd name="T22" fmla="*/ 45 w 53"/>
                  <a:gd name="T23" fmla="*/ 14 h 113"/>
                  <a:gd name="T24" fmla="*/ 32 w 53"/>
                  <a:gd name="T25" fmla="*/ 18 h 113"/>
                  <a:gd name="T26" fmla="*/ 36 w 53"/>
                  <a:gd name="T27" fmla="*/ 8 h 113"/>
                  <a:gd name="T28" fmla="*/ 24 w 53"/>
                  <a:gd name="T29" fmla="*/ 11 h 113"/>
                  <a:gd name="T30" fmla="*/ 14 w 53"/>
                  <a:gd name="T31" fmla="*/ 0 h 113"/>
                  <a:gd name="T32" fmla="*/ 19 w 53"/>
                  <a:gd name="T33" fmla="*/ 14 h 113"/>
                  <a:gd name="T34" fmla="*/ 10 w 53"/>
                  <a:gd name="T35" fmla="*/ 10 h 113"/>
                  <a:gd name="T36" fmla="*/ 4 w 53"/>
                  <a:gd name="T37" fmla="*/ 1 h 113"/>
                  <a:gd name="T38" fmla="*/ 0 w 53"/>
                  <a:gd name="T39" fmla="*/ 7 h 113"/>
                  <a:gd name="T40" fmla="*/ 1 w 53"/>
                  <a:gd name="T41" fmla="*/ 10 h 113"/>
                  <a:gd name="T42" fmla="*/ 22 w 53"/>
                  <a:gd name="T43" fmla="*/ 23 h 113"/>
                  <a:gd name="T44" fmla="*/ 8 w 53"/>
                  <a:gd name="T45" fmla="*/ 21 h 113"/>
                  <a:gd name="T46" fmla="*/ 18 w 53"/>
                  <a:gd name="T47" fmla="*/ 27 h 113"/>
                  <a:gd name="T48" fmla="*/ 12 w 53"/>
                  <a:gd name="T49" fmla="*/ 47 h 113"/>
                  <a:gd name="T50" fmla="*/ 12 w 53"/>
                  <a:gd name="T51" fmla="*/ 67 h 113"/>
                  <a:gd name="T52" fmla="*/ 7 w 53"/>
                  <a:gd name="T53" fmla="*/ 54 h 113"/>
                  <a:gd name="T54" fmla="*/ 6 w 53"/>
                  <a:gd name="T55" fmla="*/ 78 h 113"/>
                  <a:gd name="T56" fmla="*/ 10 w 53"/>
                  <a:gd name="T57" fmla="*/ 98 h 113"/>
                  <a:gd name="T58" fmla="*/ 3 w 53"/>
                  <a:gd name="T59" fmla="*/ 85 h 113"/>
                  <a:gd name="T60" fmla="*/ 6 w 53"/>
                  <a:gd name="T61" fmla="*/ 103 h 113"/>
                  <a:gd name="T62" fmla="*/ 6 w 53"/>
                  <a:gd name="T63" fmla="*/ 112 h 113"/>
                  <a:gd name="T64" fmla="*/ 14 w 53"/>
                  <a:gd name="T65" fmla="*/ 110 h 113"/>
                  <a:gd name="T66" fmla="*/ 12 w 53"/>
                  <a:gd name="T67" fmla="*/ 96 h 113"/>
                  <a:gd name="T68" fmla="*/ 20 w 53"/>
                  <a:gd name="T69" fmla="*/ 54 h 113"/>
                  <a:gd name="T70" fmla="*/ 27 w 53"/>
                  <a:gd name="T71" fmla="*/ 26 h 113"/>
                  <a:gd name="T72" fmla="*/ 29 w 53"/>
                  <a:gd name="T73" fmla="*/ 30 h 113"/>
                  <a:gd name="T74" fmla="*/ 43 w 53"/>
                  <a:gd name="T75" fmla="*/ 110 h 113"/>
                  <a:gd name="T76" fmla="*/ 53 w 53"/>
                  <a:gd name="T7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3" h="113">
                    <a:moveTo>
                      <a:pt x="53" y="113"/>
                    </a:moveTo>
                    <a:cubicBezTo>
                      <a:pt x="52" y="108"/>
                      <a:pt x="51" y="102"/>
                      <a:pt x="50" y="100"/>
                    </a:cubicBezTo>
                    <a:cubicBezTo>
                      <a:pt x="48" y="96"/>
                      <a:pt x="48" y="89"/>
                      <a:pt x="48" y="89"/>
                    </a:cubicBezTo>
                    <a:cubicBezTo>
                      <a:pt x="52" y="88"/>
                      <a:pt x="53" y="73"/>
                      <a:pt x="53" y="73"/>
                    </a:cubicBezTo>
                    <a:cubicBezTo>
                      <a:pt x="53" y="73"/>
                      <a:pt x="48" y="79"/>
                      <a:pt x="46" y="78"/>
                    </a:cubicBezTo>
                    <a:cubicBezTo>
                      <a:pt x="44" y="78"/>
                      <a:pt x="45" y="75"/>
                      <a:pt x="46" y="68"/>
                    </a:cubicBezTo>
                    <a:cubicBezTo>
                      <a:pt x="47" y="62"/>
                      <a:pt x="43" y="44"/>
                      <a:pt x="43" y="44"/>
                    </a:cubicBezTo>
                    <a:cubicBezTo>
                      <a:pt x="44" y="49"/>
                      <a:pt x="43" y="60"/>
                      <a:pt x="43" y="60"/>
                    </a:cubicBezTo>
                    <a:cubicBezTo>
                      <a:pt x="43" y="60"/>
                      <a:pt x="38" y="40"/>
                      <a:pt x="37" y="34"/>
                    </a:cubicBezTo>
                    <a:cubicBezTo>
                      <a:pt x="37" y="29"/>
                      <a:pt x="44" y="24"/>
                      <a:pt x="45" y="23"/>
                    </a:cubicBezTo>
                    <a:cubicBezTo>
                      <a:pt x="39" y="28"/>
                      <a:pt x="32" y="23"/>
                      <a:pt x="32" y="23"/>
                    </a:cubicBezTo>
                    <a:cubicBezTo>
                      <a:pt x="35" y="22"/>
                      <a:pt x="43" y="16"/>
                      <a:pt x="45" y="14"/>
                    </a:cubicBezTo>
                    <a:cubicBezTo>
                      <a:pt x="41" y="16"/>
                      <a:pt x="32" y="18"/>
                      <a:pt x="32" y="1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4" y="14"/>
                      <a:pt x="28" y="17"/>
                      <a:pt x="24" y="11"/>
                    </a:cubicBezTo>
                    <a:cubicBezTo>
                      <a:pt x="21" y="5"/>
                      <a:pt x="14" y="0"/>
                      <a:pt x="14" y="0"/>
                    </a:cubicBezTo>
                    <a:cubicBezTo>
                      <a:pt x="17" y="4"/>
                      <a:pt x="19" y="14"/>
                      <a:pt x="19" y="14"/>
                    </a:cubicBezTo>
                    <a:cubicBezTo>
                      <a:pt x="19" y="14"/>
                      <a:pt x="17" y="13"/>
                      <a:pt x="10" y="10"/>
                    </a:cubicBezTo>
                    <a:cubicBezTo>
                      <a:pt x="5" y="8"/>
                      <a:pt x="4" y="4"/>
                      <a:pt x="4" y="1"/>
                    </a:cubicBezTo>
                    <a:cubicBezTo>
                      <a:pt x="2" y="4"/>
                      <a:pt x="1" y="6"/>
                      <a:pt x="0" y="7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4" y="23"/>
                      <a:pt x="25" y="20"/>
                      <a:pt x="22" y="23"/>
                    </a:cubicBezTo>
                    <a:cubicBezTo>
                      <a:pt x="18" y="26"/>
                      <a:pt x="8" y="21"/>
                      <a:pt x="8" y="21"/>
                    </a:cubicBezTo>
                    <a:cubicBezTo>
                      <a:pt x="10" y="25"/>
                      <a:pt x="18" y="27"/>
                      <a:pt x="18" y="27"/>
                    </a:cubicBezTo>
                    <a:cubicBezTo>
                      <a:pt x="18" y="27"/>
                      <a:pt x="18" y="35"/>
                      <a:pt x="12" y="47"/>
                    </a:cubicBezTo>
                    <a:cubicBezTo>
                      <a:pt x="7" y="58"/>
                      <a:pt x="12" y="67"/>
                      <a:pt x="12" y="67"/>
                    </a:cubicBezTo>
                    <a:cubicBezTo>
                      <a:pt x="8" y="67"/>
                      <a:pt x="7" y="54"/>
                      <a:pt x="7" y="54"/>
                    </a:cubicBezTo>
                    <a:cubicBezTo>
                      <a:pt x="7" y="54"/>
                      <a:pt x="7" y="72"/>
                      <a:pt x="6" y="78"/>
                    </a:cubicBezTo>
                    <a:cubicBezTo>
                      <a:pt x="5" y="84"/>
                      <a:pt x="10" y="98"/>
                      <a:pt x="10" y="98"/>
                    </a:cubicBezTo>
                    <a:cubicBezTo>
                      <a:pt x="5" y="98"/>
                      <a:pt x="3" y="85"/>
                      <a:pt x="3" y="85"/>
                    </a:cubicBezTo>
                    <a:cubicBezTo>
                      <a:pt x="2" y="87"/>
                      <a:pt x="4" y="98"/>
                      <a:pt x="6" y="103"/>
                    </a:cubicBezTo>
                    <a:cubicBezTo>
                      <a:pt x="7" y="105"/>
                      <a:pt x="7" y="109"/>
                      <a:pt x="6" y="112"/>
                    </a:cubicBezTo>
                    <a:cubicBezTo>
                      <a:pt x="9" y="112"/>
                      <a:pt x="13" y="112"/>
                      <a:pt x="14" y="110"/>
                    </a:cubicBezTo>
                    <a:cubicBezTo>
                      <a:pt x="15" y="106"/>
                      <a:pt x="12" y="96"/>
                      <a:pt x="12" y="96"/>
                    </a:cubicBezTo>
                    <a:cubicBezTo>
                      <a:pt x="12" y="96"/>
                      <a:pt x="19" y="55"/>
                      <a:pt x="20" y="54"/>
                    </a:cubicBezTo>
                    <a:cubicBezTo>
                      <a:pt x="21" y="54"/>
                      <a:pt x="25" y="37"/>
                      <a:pt x="27" y="26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30"/>
                      <a:pt x="36" y="101"/>
                      <a:pt x="43" y="110"/>
                    </a:cubicBezTo>
                    <a:cubicBezTo>
                      <a:pt x="43" y="110"/>
                      <a:pt x="48" y="113"/>
                      <a:pt x="53" y="1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93"/>
              <p:cNvSpPr/>
              <p:nvPr/>
            </p:nvSpPr>
            <p:spPr bwMode="auto">
              <a:xfrm>
                <a:off x="2997200" y="3435350"/>
                <a:ext cx="136525" cy="196850"/>
              </a:xfrm>
              <a:custGeom>
                <a:avLst/>
                <a:gdLst>
                  <a:gd name="T0" fmla="*/ 0 w 9"/>
                  <a:gd name="T1" fmla="*/ 6 h 13"/>
                  <a:gd name="T2" fmla="*/ 5 w 9"/>
                  <a:gd name="T3" fmla="*/ 13 h 13"/>
                  <a:gd name="T4" fmla="*/ 5 w 9"/>
                  <a:gd name="T5" fmla="*/ 7 h 13"/>
                  <a:gd name="T6" fmla="*/ 7 w 9"/>
                  <a:gd name="T7" fmla="*/ 0 h 13"/>
                  <a:gd name="T8" fmla="*/ 0 w 9"/>
                  <a:gd name="T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0" y="6"/>
                    </a:moveTo>
                    <a:cubicBezTo>
                      <a:pt x="0" y="6"/>
                      <a:pt x="2" y="12"/>
                      <a:pt x="5" y="13"/>
                    </a:cubicBezTo>
                    <a:cubicBezTo>
                      <a:pt x="5" y="13"/>
                      <a:pt x="3" y="8"/>
                      <a:pt x="5" y="7"/>
                    </a:cubicBezTo>
                    <a:cubicBezTo>
                      <a:pt x="5" y="7"/>
                      <a:pt x="9" y="4"/>
                      <a:pt x="7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94"/>
              <p:cNvSpPr/>
              <p:nvPr/>
            </p:nvSpPr>
            <p:spPr bwMode="auto">
              <a:xfrm>
                <a:off x="3059113" y="2298700"/>
                <a:ext cx="712788" cy="1030288"/>
              </a:xfrm>
              <a:custGeom>
                <a:avLst/>
                <a:gdLst>
                  <a:gd name="T0" fmla="*/ 14 w 47"/>
                  <a:gd name="T1" fmla="*/ 0 h 68"/>
                  <a:gd name="T2" fmla="*/ 20 w 47"/>
                  <a:gd name="T3" fmla="*/ 7 h 68"/>
                  <a:gd name="T4" fmla="*/ 30 w 47"/>
                  <a:gd name="T5" fmla="*/ 5 h 68"/>
                  <a:gd name="T6" fmla="*/ 40 w 47"/>
                  <a:gd name="T7" fmla="*/ 46 h 68"/>
                  <a:gd name="T8" fmla="*/ 47 w 47"/>
                  <a:gd name="T9" fmla="*/ 66 h 68"/>
                  <a:gd name="T10" fmla="*/ 24 w 47"/>
                  <a:gd name="T11" fmla="*/ 68 h 68"/>
                  <a:gd name="T12" fmla="*/ 2 w 47"/>
                  <a:gd name="T13" fmla="*/ 66 h 68"/>
                  <a:gd name="T14" fmla="*/ 0 w 47"/>
                  <a:gd name="T15" fmla="*/ 20 h 68"/>
                  <a:gd name="T16" fmla="*/ 14 w 47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8">
                    <a:moveTo>
                      <a:pt x="14" y="0"/>
                    </a:moveTo>
                    <a:cubicBezTo>
                      <a:pt x="14" y="0"/>
                      <a:pt x="17" y="7"/>
                      <a:pt x="20" y="7"/>
                    </a:cubicBezTo>
                    <a:cubicBezTo>
                      <a:pt x="20" y="7"/>
                      <a:pt x="25" y="9"/>
                      <a:pt x="30" y="5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2F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95"/>
              <p:cNvSpPr/>
              <p:nvPr/>
            </p:nvSpPr>
            <p:spPr bwMode="auto">
              <a:xfrm>
                <a:off x="3195638" y="2419350"/>
                <a:ext cx="150813" cy="136525"/>
              </a:xfrm>
              <a:custGeom>
                <a:avLst/>
                <a:gdLst>
                  <a:gd name="T0" fmla="*/ 0 w 95"/>
                  <a:gd name="T1" fmla="*/ 67 h 86"/>
                  <a:gd name="T2" fmla="*/ 95 w 95"/>
                  <a:gd name="T3" fmla="*/ 0 h 86"/>
                  <a:gd name="T4" fmla="*/ 0 w 95"/>
                  <a:gd name="T5" fmla="*/ 86 h 86"/>
                  <a:gd name="T6" fmla="*/ 0 w 95"/>
                  <a:gd name="T7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86">
                    <a:moveTo>
                      <a:pt x="0" y="67"/>
                    </a:moveTo>
                    <a:lnTo>
                      <a:pt x="95" y="0"/>
                    </a:lnTo>
                    <a:lnTo>
                      <a:pt x="0" y="86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96"/>
              <p:cNvSpPr/>
              <p:nvPr/>
            </p:nvSpPr>
            <p:spPr bwMode="auto">
              <a:xfrm>
                <a:off x="3408363" y="2451100"/>
                <a:ext cx="333375" cy="817563"/>
              </a:xfrm>
              <a:custGeom>
                <a:avLst/>
                <a:gdLst>
                  <a:gd name="T0" fmla="*/ 0 w 22"/>
                  <a:gd name="T1" fmla="*/ 0 h 54"/>
                  <a:gd name="T2" fmla="*/ 8 w 22"/>
                  <a:gd name="T3" fmla="*/ 6 h 54"/>
                  <a:gd name="T4" fmla="*/ 15 w 22"/>
                  <a:gd name="T5" fmla="*/ 29 h 54"/>
                  <a:gd name="T6" fmla="*/ 22 w 22"/>
                  <a:gd name="T7" fmla="*/ 50 h 54"/>
                  <a:gd name="T8" fmla="*/ 6 w 22"/>
                  <a:gd name="T9" fmla="*/ 49 h 54"/>
                  <a:gd name="T10" fmla="*/ 13 w 22"/>
                  <a:gd name="T11" fmla="*/ 44 h 54"/>
                  <a:gd name="T12" fmla="*/ 6 w 22"/>
                  <a:gd name="T13" fmla="*/ 34 h 54"/>
                  <a:gd name="T14" fmla="*/ 8 w 22"/>
                  <a:gd name="T15" fmla="*/ 28 h 54"/>
                  <a:gd name="T16" fmla="*/ 7 w 22"/>
                  <a:gd name="T17" fmla="*/ 8 h 54"/>
                  <a:gd name="T18" fmla="*/ 0 w 22"/>
                  <a:gd name="T1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54">
                    <a:moveTo>
                      <a:pt x="0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0"/>
                      <a:pt x="9" y="54"/>
                      <a:pt x="6" y="49"/>
                    </a:cubicBezTo>
                    <a:cubicBezTo>
                      <a:pt x="6" y="49"/>
                      <a:pt x="14" y="52"/>
                      <a:pt x="13" y="44"/>
                    </a:cubicBezTo>
                    <a:cubicBezTo>
                      <a:pt x="12" y="36"/>
                      <a:pt x="8" y="37"/>
                      <a:pt x="6" y="34"/>
                    </a:cubicBezTo>
                    <a:cubicBezTo>
                      <a:pt x="6" y="34"/>
                      <a:pt x="8" y="34"/>
                      <a:pt x="8" y="28"/>
                    </a:cubicBezTo>
                    <a:cubicBezTo>
                      <a:pt x="8" y="22"/>
                      <a:pt x="7" y="8"/>
                      <a:pt x="7" y="8"/>
                    </a:cubicBezTo>
                    <a:cubicBezTo>
                      <a:pt x="7" y="8"/>
                      <a:pt x="4" y="4"/>
                      <a:pt x="0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97"/>
              <p:cNvSpPr/>
              <p:nvPr/>
            </p:nvSpPr>
            <p:spPr bwMode="auto">
              <a:xfrm>
                <a:off x="2816225" y="2328863"/>
                <a:ext cx="439738" cy="1273175"/>
              </a:xfrm>
              <a:custGeom>
                <a:avLst/>
                <a:gdLst>
                  <a:gd name="T0" fmla="*/ 12 w 29"/>
                  <a:gd name="T1" fmla="*/ 84 h 84"/>
                  <a:gd name="T2" fmla="*/ 20 w 29"/>
                  <a:gd name="T3" fmla="*/ 75 h 84"/>
                  <a:gd name="T4" fmla="*/ 27 w 29"/>
                  <a:gd name="T5" fmla="*/ 44 h 84"/>
                  <a:gd name="T6" fmla="*/ 29 w 29"/>
                  <a:gd name="T7" fmla="*/ 0 h 84"/>
                  <a:gd name="T8" fmla="*/ 25 w 29"/>
                  <a:gd name="T9" fmla="*/ 4 h 84"/>
                  <a:gd name="T10" fmla="*/ 7 w 29"/>
                  <a:gd name="T11" fmla="*/ 9 h 84"/>
                  <a:gd name="T12" fmla="*/ 0 w 29"/>
                  <a:gd name="T13" fmla="*/ 46 h 84"/>
                  <a:gd name="T14" fmla="*/ 3 w 29"/>
                  <a:gd name="T15" fmla="*/ 63 h 84"/>
                  <a:gd name="T16" fmla="*/ 12 w 29"/>
                  <a:gd name="T1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4">
                    <a:moveTo>
                      <a:pt x="12" y="84"/>
                    </a:moveTo>
                    <a:cubicBezTo>
                      <a:pt x="12" y="84"/>
                      <a:pt x="13" y="78"/>
                      <a:pt x="20" y="75"/>
                    </a:cubicBezTo>
                    <a:cubicBezTo>
                      <a:pt x="20" y="75"/>
                      <a:pt x="27" y="59"/>
                      <a:pt x="27" y="44"/>
                    </a:cubicBezTo>
                    <a:cubicBezTo>
                      <a:pt x="28" y="28"/>
                      <a:pt x="27" y="4"/>
                      <a:pt x="29" y="0"/>
                    </a:cubicBezTo>
                    <a:cubicBezTo>
                      <a:pt x="29" y="0"/>
                      <a:pt x="27" y="1"/>
                      <a:pt x="25" y="4"/>
                    </a:cubicBezTo>
                    <a:cubicBezTo>
                      <a:pt x="25" y="4"/>
                      <a:pt x="10" y="7"/>
                      <a:pt x="7" y="9"/>
                    </a:cubicBezTo>
                    <a:cubicBezTo>
                      <a:pt x="7" y="9"/>
                      <a:pt x="2" y="22"/>
                      <a:pt x="0" y="46"/>
                    </a:cubicBezTo>
                    <a:cubicBezTo>
                      <a:pt x="0" y="46"/>
                      <a:pt x="2" y="61"/>
                      <a:pt x="3" y="63"/>
                    </a:cubicBezTo>
                    <a:cubicBezTo>
                      <a:pt x="4" y="65"/>
                      <a:pt x="8" y="76"/>
                      <a:pt x="12" y="84"/>
                    </a:cubicBez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98"/>
              <p:cNvSpPr/>
              <p:nvPr/>
            </p:nvSpPr>
            <p:spPr bwMode="auto">
              <a:xfrm>
                <a:off x="3195638" y="3254375"/>
                <a:ext cx="515938" cy="136525"/>
              </a:xfrm>
              <a:custGeom>
                <a:avLst/>
                <a:gdLst>
                  <a:gd name="T0" fmla="*/ 32 w 34"/>
                  <a:gd name="T1" fmla="*/ 0 h 9"/>
                  <a:gd name="T2" fmla="*/ 1 w 34"/>
                  <a:gd name="T3" fmla="*/ 4 h 9"/>
                  <a:gd name="T4" fmla="*/ 0 w 34"/>
                  <a:gd name="T5" fmla="*/ 5 h 9"/>
                  <a:gd name="T6" fmla="*/ 34 w 34"/>
                  <a:gd name="T7" fmla="*/ 4 h 9"/>
                  <a:gd name="T8" fmla="*/ 32 w 3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2" y="0"/>
                    </a:moveTo>
                    <a:cubicBezTo>
                      <a:pt x="21" y="5"/>
                      <a:pt x="7" y="4"/>
                      <a:pt x="1" y="4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0" y="5"/>
                      <a:pt x="20" y="9"/>
                      <a:pt x="34" y="4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99"/>
              <p:cNvSpPr/>
              <p:nvPr/>
            </p:nvSpPr>
            <p:spPr bwMode="auto">
              <a:xfrm>
                <a:off x="3089275" y="2451100"/>
                <a:ext cx="150813" cy="696913"/>
              </a:xfrm>
              <a:custGeom>
                <a:avLst/>
                <a:gdLst>
                  <a:gd name="T0" fmla="*/ 8 w 10"/>
                  <a:gd name="T1" fmla="*/ 46 h 46"/>
                  <a:gd name="T2" fmla="*/ 9 w 10"/>
                  <a:gd name="T3" fmla="*/ 36 h 46"/>
                  <a:gd name="T4" fmla="*/ 10 w 10"/>
                  <a:gd name="T5" fmla="*/ 34 h 46"/>
                  <a:gd name="T6" fmla="*/ 1 w 10"/>
                  <a:gd name="T7" fmla="*/ 5 h 46"/>
                  <a:gd name="T8" fmla="*/ 4 w 10"/>
                  <a:gd name="T9" fmla="*/ 4 h 46"/>
                  <a:gd name="T10" fmla="*/ 1 w 10"/>
                  <a:gd name="T11" fmla="*/ 0 h 46"/>
                  <a:gd name="T12" fmla="*/ 3 w 10"/>
                  <a:gd name="T13" fmla="*/ 4 h 46"/>
                  <a:gd name="T14" fmla="*/ 0 w 10"/>
                  <a:gd name="T15" fmla="*/ 5 h 46"/>
                  <a:gd name="T16" fmla="*/ 8 w 10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6">
                    <a:moveTo>
                      <a:pt x="8" y="46"/>
                    </a:moveTo>
                    <a:cubicBezTo>
                      <a:pt x="9" y="43"/>
                      <a:pt x="9" y="39"/>
                      <a:pt x="9" y="36"/>
                    </a:cubicBezTo>
                    <a:cubicBezTo>
                      <a:pt x="10" y="35"/>
                      <a:pt x="10" y="34"/>
                      <a:pt x="10" y="34"/>
                    </a:cubicBezTo>
                    <a:cubicBezTo>
                      <a:pt x="6" y="23"/>
                      <a:pt x="1" y="5"/>
                      <a:pt x="1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2"/>
                      <a:pt x="1" y="0"/>
                      <a:pt x="1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4" y="22"/>
                      <a:pt x="7" y="38"/>
                      <a:pt x="8" y="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00"/>
              <p:cNvSpPr/>
              <p:nvPr/>
            </p:nvSpPr>
            <p:spPr bwMode="auto">
              <a:xfrm>
                <a:off x="3103563" y="2784475"/>
                <a:ext cx="0" cy="74613"/>
              </a:xfrm>
              <a:custGeom>
                <a:avLst/>
                <a:gdLst>
                  <a:gd name="T0" fmla="*/ 1 h 5"/>
                  <a:gd name="T1" fmla="*/ 5 h 5"/>
                  <a:gd name="T2" fmla="*/ 2 h 5"/>
                  <a:gd name="T3" fmla="*/ 1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1"/>
                    </a:moveTo>
                    <a:cubicBezTo>
                      <a:pt x="0" y="0"/>
                      <a:pt x="0" y="1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01"/>
              <p:cNvSpPr/>
              <p:nvPr/>
            </p:nvSpPr>
            <p:spPr bwMode="auto">
              <a:xfrm>
                <a:off x="2860675" y="2541588"/>
                <a:ext cx="288925" cy="923925"/>
              </a:xfrm>
              <a:custGeom>
                <a:avLst/>
                <a:gdLst>
                  <a:gd name="T0" fmla="*/ 19 w 19"/>
                  <a:gd name="T1" fmla="*/ 57 h 61"/>
                  <a:gd name="T2" fmla="*/ 17 w 19"/>
                  <a:gd name="T3" fmla="*/ 44 h 61"/>
                  <a:gd name="T4" fmla="*/ 16 w 19"/>
                  <a:gd name="T5" fmla="*/ 21 h 61"/>
                  <a:gd name="T6" fmla="*/ 14 w 19"/>
                  <a:gd name="T7" fmla="*/ 38 h 61"/>
                  <a:gd name="T8" fmla="*/ 13 w 19"/>
                  <a:gd name="T9" fmla="*/ 17 h 61"/>
                  <a:gd name="T10" fmla="*/ 13 w 19"/>
                  <a:gd name="T11" fmla="*/ 44 h 61"/>
                  <a:gd name="T12" fmla="*/ 8 w 19"/>
                  <a:gd name="T13" fmla="*/ 27 h 61"/>
                  <a:gd name="T14" fmla="*/ 6 w 19"/>
                  <a:gd name="T15" fmla="*/ 0 h 61"/>
                  <a:gd name="T16" fmla="*/ 6 w 19"/>
                  <a:gd name="T17" fmla="*/ 25 h 61"/>
                  <a:gd name="T18" fmla="*/ 0 w 19"/>
                  <a:gd name="T19" fmla="*/ 19 h 61"/>
                  <a:gd name="T20" fmla="*/ 6 w 19"/>
                  <a:gd name="T21" fmla="*/ 28 h 61"/>
                  <a:gd name="T22" fmla="*/ 4 w 19"/>
                  <a:gd name="T23" fmla="*/ 30 h 61"/>
                  <a:gd name="T24" fmla="*/ 6 w 19"/>
                  <a:gd name="T25" fmla="*/ 32 h 61"/>
                  <a:gd name="T26" fmla="*/ 1 w 19"/>
                  <a:gd name="T27" fmla="*/ 35 h 61"/>
                  <a:gd name="T28" fmla="*/ 7 w 19"/>
                  <a:gd name="T29" fmla="*/ 35 h 61"/>
                  <a:gd name="T30" fmla="*/ 2 w 19"/>
                  <a:gd name="T31" fmla="*/ 37 h 61"/>
                  <a:gd name="T32" fmla="*/ 9 w 19"/>
                  <a:gd name="T33" fmla="*/ 41 h 61"/>
                  <a:gd name="T34" fmla="*/ 17 w 19"/>
                  <a:gd name="T35" fmla="*/ 61 h 61"/>
                  <a:gd name="T36" fmla="*/ 19 w 19"/>
                  <a:gd name="T37" fmla="*/ 5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61">
                    <a:moveTo>
                      <a:pt x="19" y="57"/>
                    </a:moveTo>
                    <a:cubicBezTo>
                      <a:pt x="17" y="52"/>
                      <a:pt x="17" y="44"/>
                      <a:pt x="17" y="44"/>
                    </a:cubicBezTo>
                    <a:cubicBezTo>
                      <a:pt x="17" y="37"/>
                      <a:pt x="16" y="27"/>
                      <a:pt x="16" y="21"/>
                    </a:cubicBezTo>
                    <a:cubicBezTo>
                      <a:pt x="16" y="28"/>
                      <a:pt x="14" y="38"/>
                      <a:pt x="14" y="38"/>
                    </a:cubicBezTo>
                    <a:cubicBezTo>
                      <a:pt x="14" y="32"/>
                      <a:pt x="13" y="17"/>
                      <a:pt x="13" y="17"/>
                    </a:cubicBezTo>
                    <a:cubicBezTo>
                      <a:pt x="13" y="17"/>
                      <a:pt x="13" y="44"/>
                      <a:pt x="13" y="44"/>
                    </a:cubicBezTo>
                    <a:cubicBezTo>
                      <a:pt x="9" y="40"/>
                      <a:pt x="8" y="27"/>
                      <a:pt x="8" y="27"/>
                    </a:cubicBezTo>
                    <a:cubicBezTo>
                      <a:pt x="9" y="19"/>
                      <a:pt x="6" y="0"/>
                      <a:pt x="6" y="0"/>
                    </a:cubicBezTo>
                    <a:cubicBezTo>
                      <a:pt x="6" y="0"/>
                      <a:pt x="8" y="23"/>
                      <a:pt x="6" y="25"/>
                    </a:cubicBezTo>
                    <a:cubicBezTo>
                      <a:pt x="3" y="27"/>
                      <a:pt x="0" y="19"/>
                      <a:pt x="0" y="19"/>
                    </a:cubicBezTo>
                    <a:cubicBezTo>
                      <a:pt x="1" y="25"/>
                      <a:pt x="5" y="28"/>
                      <a:pt x="6" y="28"/>
                    </a:cubicBezTo>
                    <a:cubicBezTo>
                      <a:pt x="5" y="28"/>
                      <a:pt x="4" y="30"/>
                      <a:pt x="4" y="30"/>
                    </a:cubicBezTo>
                    <a:cubicBezTo>
                      <a:pt x="6" y="30"/>
                      <a:pt x="6" y="32"/>
                      <a:pt x="6" y="32"/>
                    </a:cubicBezTo>
                    <a:cubicBezTo>
                      <a:pt x="5" y="32"/>
                      <a:pt x="1" y="35"/>
                      <a:pt x="1" y="35"/>
                    </a:cubicBezTo>
                    <a:cubicBezTo>
                      <a:pt x="4" y="34"/>
                      <a:pt x="7" y="35"/>
                      <a:pt x="7" y="35"/>
                    </a:cubicBezTo>
                    <a:cubicBezTo>
                      <a:pt x="5" y="35"/>
                      <a:pt x="2" y="37"/>
                      <a:pt x="2" y="37"/>
                    </a:cubicBezTo>
                    <a:cubicBezTo>
                      <a:pt x="6" y="36"/>
                      <a:pt x="8" y="40"/>
                      <a:pt x="9" y="41"/>
                    </a:cubicBezTo>
                    <a:cubicBezTo>
                      <a:pt x="9" y="42"/>
                      <a:pt x="14" y="54"/>
                      <a:pt x="17" y="61"/>
                    </a:cubicBezTo>
                    <a:cubicBezTo>
                      <a:pt x="17" y="61"/>
                      <a:pt x="18" y="59"/>
                      <a:pt x="19" y="5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02"/>
              <p:cNvSpPr/>
              <p:nvPr/>
            </p:nvSpPr>
            <p:spPr bwMode="auto">
              <a:xfrm>
                <a:off x="3498850" y="2359025"/>
                <a:ext cx="1200150" cy="1365250"/>
              </a:xfrm>
              <a:custGeom>
                <a:avLst/>
                <a:gdLst>
                  <a:gd name="T0" fmla="*/ 0 w 79"/>
                  <a:gd name="T1" fmla="*/ 2 h 90"/>
                  <a:gd name="T2" fmla="*/ 2 w 79"/>
                  <a:gd name="T3" fmla="*/ 37 h 90"/>
                  <a:gd name="T4" fmla="*/ 28 w 79"/>
                  <a:gd name="T5" fmla="*/ 90 h 90"/>
                  <a:gd name="T6" fmla="*/ 33 w 79"/>
                  <a:gd name="T7" fmla="*/ 86 h 90"/>
                  <a:gd name="T8" fmla="*/ 26 w 79"/>
                  <a:gd name="T9" fmla="*/ 42 h 90"/>
                  <a:gd name="T10" fmla="*/ 24 w 79"/>
                  <a:gd name="T11" fmla="*/ 25 h 90"/>
                  <a:gd name="T12" fmla="*/ 38 w 79"/>
                  <a:gd name="T13" fmla="*/ 26 h 90"/>
                  <a:gd name="T14" fmla="*/ 41 w 79"/>
                  <a:gd name="T15" fmla="*/ 28 h 90"/>
                  <a:gd name="T16" fmla="*/ 56 w 79"/>
                  <a:gd name="T17" fmla="*/ 25 h 90"/>
                  <a:gd name="T18" fmla="*/ 78 w 79"/>
                  <a:gd name="T19" fmla="*/ 22 h 90"/>
                  <a:gd name="T20" fmla="*/ 75 w 79"/>
                  <a:gd name="T21" fmla="*/ 10 h 90"/>
                  <a:gd name="T22" fmla="*/ 43 w 79"/>
                  <a:gd name="T23" fmla="*/ 12 h 90"/>
                  <a:gd name="T24" fmla="*/ 32 w 79"/>
                  <a:gd name="T25" fmla="*/ 11 h 90"/>
                  <a:gd name="T26" fmla="*/ 27 w 79"/>
                  <a:gd name="T27" fmla="*/ 11 h 90"/>
                  <a:gd name="T28" fmla="*/ 25 w 79"/>
                  <a:gd name="T29" fmla="*/ 8 h 90"/>
                  <a:gd name="T30" fmla="*/ 22 w 79"/>
                  <a:gd name="T31" fmla="*/ 8 h 90"/>
                  <a:gd name="T32" fmla="*/ 20 w 79"/>
                  <a:gd name="T33" fmla="*/ 2 h 90"/>
                  <a:gd name="T34" fmla="*/ 9 w 79"/>
                  <a:gd name="T35" fmla="*/ 1 h 90"/>
                  <a:gd name="T36" fmla="*/ 3 w 79"/>
                  <a:gd name="T37" fmla="*/ 0 h 90"/>
                  <a:gd name="T38" fmla="*/ 0 w 79"/>
                  <a:gd name="T39" fmla="*/ 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9" h="90">
                    <a:moveTo>
                      <a:pt x="0" y="2"/>
                    </a:moveTo>
                    <a:cubicBezTo>
                      <a:pt x="0" y="2"/>
                      <a:pt x="0" y="25"/>
                      <a:pt x="2" y="37"/>
                    </a:cubicBezTo>
                    <a:cubicBezTo>
                      <a:pt x="2" y="37"/>
                      <a:pt x="14" y="82"/>
                      <a:pt x="28" y="90"/>
                    </a:cubicBezTo>
                    <a:cubicBezTo>
                      <a:pt x="28" y="90"/>
                      <a:pt x="33" y="87"/>
                      <a:pt x="33" y="86"/>
                    </a:cubicBezTo>
                    <a:cubicBezTo>
                      <a:pt x="34" y="84"/>
                      <a:pt x="27" y="45"/>
                      <a:pt x="26" y="42"/>
                    </a:cubicBezTo>
                    <a:cubicBezTo>
                      <a:pt x="25" y="39"/>
                      <a:pt x="24" y="25"/>
                      <a:pt x="24" y="25"/>
                    </a:cubicBezTo>
                    <a:cubicBezTo>
                      <a:pt x="24" y="25"/>
                      <a:pt x="36" y="26"/>
                      <a:pt x="38" y="26"/>
                    </a:cubicBezTo>
                    <a:cubicBezTo>
                      <a:pt x="38" y="26"/>
                      <a:pt x="38" y="29"/>
                      <a:pt x="41" y="28"/>
                    </a:cubicBezTo>
                    <a:cubicBezTo>
                      <a:pt x="44" y="28"/>
                      <a:pt x="55" y="26"/>
                      <a:pt x="56" y="25"/>
                    </a:cubicBezTo>
                    <a:cubicBezTo>
                      <a:pt x="58" y="25"/>
                      <a:pt x="77" y="22"/>
                      <a:pt x="78" y="22"/>
                    </a:cubicBezTo>
                    <a:cubicBezTo>
                      <a:pt x="79" y="21"/>
                      <a:pt x="76" y="11"/>
                      <a:pt x="75" y="10"/>
                    </a:cubicBezTo>
                    <a:cubicBezTo>
                      <a:pt x="75" y="9"/>
                      <a:pt x="49" y="11"/>
                      <a:pt x="43" y="12"/>
                    </a:cubicBezTo>
                    <a:cubicBezTo>
                      <a:pt x="43" y="12"/>
                      <a:pt x="33" y="11"/>
                      <a:pt x="32" y="11"/>
                    </a:cubicBezTo>
                    <a:cubicBezTo>
                      <a:pt x="31" y="10"/>
                      <a:pt x="27" y="11"/>
                      <a:pt x="27" y="11"/>
                    </a:cubicBezTo>
                    <a:cubicBezTo>
                      <a:pt x="27" y="11"/>
                      <a:pt x="26" y="8"/>
                      <a:pt x="25" y="8"/>
                    </a:cubicBezTo>
                    <a:cubicBezTo>
                      <a:pt x="25" y="8"/>
                      <a:pt x="22" y="8"/>
                      <a:pt x="22" y="8"/>
                    </a:cubicBezTo>
                    <a:cubicBezTo>
                      <a:pt x="22" y="8"/>
                      <a:pt x="23" y="4"/>
                      <a:pt x="20" y="2"/>
                    </a:cubicBezTo>
                    <a:cubicBezTo>
                      <a:pt x="16" y="1"/>
                      <a:pt x="11" y="2"/>
                      <a:pt x="9" y="1"/>
                    </a:cubicBezTo>
                    <a:cubicBezTo>
                      <a:pt x="7" y="0"/>
                      <a:pt x="3" y="0"/>
                      <a:pt x="3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03"/>
              <p:cNvSpPr/>
              <p:nvPr/>
            </p:nvSpPr>
            <p:spPr bwMode="auto">
              <a:xfrm>
                <a:off x="3498850" y="2374900"/>
                <a:ext cx="1154113" cy="1257300"/>
              </a:xfrm>
              <a:custGeom>
                <a:avLst/>
                <a:gdLst>
                  <a:gd name="T0" fmla="*/ 74 w 76"/>
                  <a:gd name="T1" fmla="*/ 10 h 83"/>
                  <a:gd name="T2" fmla="*/ 45 w 76"/>
                  <a:gd name="T3" fmla="*/ 13 h 83"/>
                  <a:gd name="T4" fmla="*/ 31 w 76"/>
                  <a:gd name="T5" fmla="*/ 21 h 83"/>
                  <a:gd name="T6" fmla="*/ 39 w 76"/>
                  <a:gd name="T7" fmla="*/ 13 h 83"/>
                  <a:gd name="T8" fmla="*/ 29 w 76"/>
                  <a:gd name="T9" fmla="*/ 21 h 83"/>
                  <a:gd name="T10" fmla="*/ 35 w 76"/>
                  <a:gd name="T11" fmla="*/ 13 h 83"/>
                  <a:gd name="T12" fmla="*/ 26 w 76"/>
                  <a:gd name="T13" fmla="*/ 20 h 83"/>
                  <a:gd name="T14" fmla="*/ 28 w 76"/>
                  <a:gd name="T15" fmla="*/ 13 h 83"/>
                  <a:gd name="T16" fmla="*/ 29 w 76"/>
                  <a:gd name="T17" fmla="*/ 12 h 83"/>
                  <a:gd name="T18" fmla="*/ 27 w 76"/>
                  <a:gd name="T19" fmla="*/ 12 h 83"/>
                  <a:gd name="T20" fmla="*/ 24 w 76"/>
                  <a:gd name="T21" fmla="*/ 18 h 83"/>
                  <a:gd name="T22" fmla="*/ 25 w 76"/>
                  <a:gd name="T23" fmla="*/ 11 h 83"/>
                  <a:gd name="T24" fmla="*/ 22 w 76"/>
                  <a:gd name="T25" fmla="*/ 15 h 83"/>
                  <a:gd name="T26" fmla="*/ 22 w 76"/>
                  <a:gd name="T27" fmla="*/ 15 h 83"/>
                  <a:gd name="T28" fmla="*/ 21 w 76"/>
                  <a:gd name="T29" fmla="*/ 2 h 83"/>
                  <a:gd name="T30" fmla="*/ 20 w 76"/>
                  <a:gd name="T31" fmla="*/ 1 h 83"/>
                  <a:gd name="T32" fmla="*/ 15 w 76"/>
                  <a:gd name="T33" fmla="*/ 1 h 83"/>
                  <a:gd name="T34" fmla="*/ 15 w 76"/>
                  <a:gd name="T35" fmla="*/ 1 h 83"/>
                  <a:gd name="T36" fmla="*/ 9 w 76"/>
                  <a:gd name="T37" fmla="*/ 1 h 83"/>
                  <a:gd name="T38" fmla="*/ 13 w 76"/>
                  <a:gd name="T39" fmla="*/ 4 h 83"/>
                  <a:gd name="T40" fmla="*/ 1 w 76"/>
                  <a:gd name="T41" fmla="*/ 0 h 83"/>
                  <a:gd name="T42" fmla="*/ 0 w 76"/>
                  <a:gd name="T43" fmla="*/ 1 h 83"/>
                  <a:gd name="T44" fmla="*/ 0 w 76"/>
                  <a:gd name="T45" fmla="*/ 2 h 83"/>
                  <a:gd name="T46" fmla="*/ 5 w 76"/>
                  <a:gd name="T47" fmla="*/ 6 h 83"/>
                  <a:gd name="T48" fmla="*/ 2 w 76"/>
                  <a:gd name="T49" fmla="*/ 22 h 83"/>
                  <a:gd name="T50" fmla="*/ 1 w 76"/>
                  <a:gd name="T51" fmla="*/ 33 h 83"/>
                  <a:gd name="T52" fmla="*/ 2 w 76"/>
                  <a:gd name="T53" fmla="*/ 36 h 83"/>
                  <a:gd name="T54" fmla="*/ 3 w 76"/>
                  <a:gd name="T55" fmla="*/ 41 h 83"/>
                  <a:gd name="T56" fmla="*/ 6 w 76"/>
                  <a:gd name="T57" fmla="*/ 23 h 83"/>
                  <a:gd name="T58" fmla="*/ 8 w 76"/>
                  <a:gd name="T59" fmla="*/ 7 h 83"/>
                  <a:gd name="T60" fmla="*/ 7 w 76"/>
                  <a:gd name="T61" fmla="*/ 24 h 83"/>
                  <a:gd name="T62" fmla="*/ 8 w 76"/>
                  <a:gd name="T63" fmla="*/ 42 h 83"/>
                  <a:gd name="T64" fmla="*/ 21 w 76"/>
                  <a:gd name="T65" fmla="*/ 74 h 83"/>
                  <a:gd name="T66" fmla="*/ 28 w 76"/>
                  <a:gd name="T67" fmla="*/ 83 h 83"/>
                  <a:gd name="T68" fmla="*/ 25 w 76"/>
                  <a:gd name="T69" fmla="*/ 51 h 83"/>
                  <a:gd name="T70" fmla="*/ 23 w 76"/>
                  <a:gd name="T71" fmla="*/ 23 h 83"/>
                  <a:gd name="T72" fmla="*/ 33 w 76"/>
                  <a:gd name="T73" fmla="*/ 22 h 83"/>
                  <a:gd name="T74" fmla="*/ 43 w 76"/>
                  <a:gd name="T75" fmla="*/ 21 h 83"/>
                  <a:gd name="T76" fmla="*/ 41 w 76"/>
                  <a:gd name="T77" fmla="*/ 23 h 83"/>
                  <a:gd name="T78" fmla="*/ 52 w 76"/>
                  <a:gd name="T79" fmla="*/ 22 h 83"/>
                  <a:gd name="T80" fmla="*/ 76 w 76"/>
                  <a:gd name="T81" fmla="*/ 19 h 83"/>
                  <a:gd name="T82" fmla="*/ 74 w 76"/>
                  <a:gd name="T83" fmla="*/ 1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83">
                    <a:moveTo>
                      <a:pt x="74" y="10"/>
                    </a:moveTo>
                    <a:cubicBezTo>
                      <a:pt x="72" y="9"/>
                      <a:pt x="45" y="13"/>
                      <a:pt x="45" y="13"/>
                    </a:cubicBezTo>
                    <a:cubicBezTo>
                      <a:pt x="45" y="13"/>
                      <a:pt x="35" y="21"/>
                      <a:pt x="31" y="21"/>
                    </a:cubicBezTo>
                    <a:cubicBezTo>
                      <a:pt x="31" y="21"/>
                      <a:pt x="41" y="16"/>
                      <a:pt x="39" y="13"/>
                    </a:cubicBezTo>
                    <a:cubicBezTo>
                      <a:pt x="37" y="10"/>
                      <a:pt x="29" y="21"/>
                      <a:pt x="29" y="21"/>
                    </a:cubicBezTo>
                    <a:cubicBezTo>
                      <a:pt x="29" y="21"/>
                      <a:pt x="31" y="15"/>
                      <a:pt x="35" y="13"/>
                    </a:cubicBezTo>
                    <a:cubicBezTo>
                      <a:pt x="35" y="13"/>
                      <a:pt x="30" y="11"/>
                      <a:pt x="26" y="20"/>
                    </a:cubicBezTo>
                    <a:cubicBezTo>
                      <a:pt x="26" y="20"/>
                      <a:pt x="27" y="15"/>
                      <a:pt x="28" y="13"/>
                    </a:cubicBezTo>
                    <a:cubicBezTo>
                      <a:pt x="29" y="13"/>
                      <a:pt x="29" y="12"/>
                      <a:pt x="29" y="12"/>
                    </a:cubicBezTo>
                    <a:cubicBezTo>
                      <a:pt x="31" y="11"/>
                      <a:pt x="28" y="11"/>
                      <a:pt x="27" y="12"/>
                    </a:cubicBezTo>
                    <a:cubicBezTo>
                      <a:pt x="25" y="13"/>
                      <a:pt x="24" y="18"/>
                      <a:pt x="24" y="18"/>
                    </a:cubicBezTo>
                    <a:cubicBezTo>
                      <a:pt x="24" y="18"/>
                      <a:pt x="22" y="12"/>
                      <a:pt x="25" y="11"/>
                    </a:cubicBezTo>
                    <a:cubicBezTo>
                      <a:pt x="25" y="11"/>
                      <a:pt x="21" y="9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21"/>
                      <a:pt x="16" y="6"/>
                      <a:pt x="21" y="2"/>
                    </a:cubicBezTo>
                    <a:cubicBezTo>
                      <a:pt x="20" y="2"/>
                      <a:pt x="20" y="1"/>
                      <a:pt x="20" y="1"/>
                    </a:cubicBezTo>
                    <a:cubicBezTo>
                      <a:pt x="18" y="1"/>
                      <a:pt x="17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9" y="1"/>
                      <a:pt x="9" y="1"/>
                    </a:cubicBezTo>
                    <a:cubicBezTo>
                      <a:pt x="10" y="1"/>
                      <a:pt x="11" y="4"/>
                      <a:pt x="13" y="4"/>
                    </a:cubicBezTo>
                    <a:cubicBezTo>
                      <a:pt x="13" y="4"/>
                      <a:pt x="5" y="4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4"/>
                      <a:pt x="4" y="6"/>
                      <a:pt x="5" y="6"/>
                    </a:cubicBezTo>
                    <a:cubicBezTo>
                      <a:pt x="7" y="7"/>
                      <a:pt x="2" y="11"/>
                      <a:pt x="2" y="22"/>
                    </a:cubicBezTo>
                    <a:cubicBezTo>
                      <a:pt x="2" y="26"/>
                      <a:pt x="2" y="30"/>
                      <a:pt x="1" y="33"/>
                    </a:cubicBezTo>
                    <a:cubicBezTo>
                      <a:pt x="1" y="34"/>
                      <a:pt x="2" y="35"/>
                      <a:pt x="2" y="36"/>
                    </a:cubicBezTo>
                    <a:cubicBezTo>
                      <a:pt x="2" y="36"/>
                      <a:pt x="2" y="38"/>
                      <a:pt x="3" y="41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6" y="42"/>
                      <a:pt x="8" y="42"/>
                    </a:cubicBezTo>
                    <a:cubicBezTo>
                      <a:pt x="10" y="43"/>
                      <a:pt x="20" y="74"/>
                      <a:pt x="21" y="74"/>
                    </a:cubicBezTo>
                    <a:cubicBezTo>
                      <a:pt x="22" y="75"/>
                      <a:pt x="28" y="83"/>
                      <a:pt x="28" y="83"/>
                    </a:cubicBezTo>
                    <a:cubicBezTo>
                      <a:pt x="28" y="83"/>
                      <a:pt x="25" y="54"/>
                      <a:pt x="25" y="51"/>
                    </a:cubicBezTo>
                    <a:cubicBezTo>
                      <a:pt x="25" y="49"/>
                      <a:pt x="23" y="23"/>
                      <a:pt x="23" y="23"/>
                    </a:cubicBezTo>
                    <a:cubicBezTo>
                      <a:pt x="23" y="23"/>
                      <a:pt x="32" y="23"/>
                      <a:pt x="33" y="22"/>
                    </a:cubicBezTo>
                    <a:cubicBezTo>
                      <a:pt x="35" y="22"/>
                      <a:pt x="41" y="21"/>
                      <a:pt x="43" y="21"/>
                    </a:cubicBezTo>
                    <a:cubicBezTo>
                      <a:pt x="43" y="21"/>
                      <a:pt x="40" y="22"/>
                      <a:pt x="41" y="23"/>
                    </a:cubicBezTo>
                    <a:cubicBezTo>
                      <a:pt x="42" y="25"/>
                      <a:pt x="49" y="23"/>
                      <a:pt x="52" y="22"/>
                    </a:cubicBezTo>
                    <a:cubicBezTo>
                      <a:pt x="54" y="22"/>
                      <a:pt x="76" y="19"/>
                      <a:pt x="76" y="19"/>
                    </a:cubicBezTo>
                    <a:cubicBezTo>
                      <a:pt x="76" y="19"/>
                      <a:pt x="76" y="11"/>
                      <a:pt x="74" y="10"/>
                    </a:cubicBez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04"/>
              <p:cNvSpPr/>
              <p:nvPr/>
            </p:nvSpPr>
            <p:spPr bwMode="auto">
              <a:xfrm>
                <a:off x="3255963" y="2389188"/>
                <a:ext cx="196850" cy="819150"/>
              </a:xfrm>
              <a:custGeom>
                <a:avLst/>
                <a:gdLst>
                  <a:gd name="T0" fmla="*/ 0 w 13"/>
                  <a:gd name="T1" fmla="*/ 49 h 54"/>
                  <a:gd name="T2" fmla="*/ 7 w 13"/>
                  <a:gd name="T3" fmla="*/ 54 h 54"/>
                  <a:gd name="T4" fmla="*/ 13 w 13"/>
                  <a:gd name="T5" fmla="*/ 48 h 54"/>
                  <a:gd name="T6" fmla="*/ 11 w 13"/>
                  <a:gd name="T7" fmla="*/ 12 h 54"/>
                  <a:gd name="T8" fmla="*/ 9 w 13"/>
                  <a:gd name="T9" fmla="*/ 7 h 54"/>
                  <a:gd name="T10" fmla="*/ 11 w 13"/>
                  <a:gd name="T11" fmla="*/ 3 h 54"/>
                  <a:gd name="T12" fmla="*/ 7 w 13"/>
                  <a:gd name="T13" fmla="*/ 1 h 54"/>
                  <a:gd name="T14" fmla="*/ 4 w 13"/>
                  <a:gd name="T15" fmla="*/ 6 h 54"/>
                  <a:gd name="T16" fmla="*/ 2 w 13"/>
                  <a:gd name="T17" fmla="*/ 11 h 54"/>
                  <a:gd name="T18" fmla="*/ 0 w 13"/>
                  <a:gd name="T19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54">
                    <a:moveTo>
                      <a:pt x="0" y="49"/>
                    </a:moveTo>
                    <a:cubicBezTo>
                      <a:pt x="7" y="54"/>
                      <a:pt x="7" y="54"/>
                      <a:pt x="7" y="54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1" y="13"/>
                      <a:pt x="11" y="12"/>
                    </a:cubicBezTo>
                    <a:cubicBezTo>
                      <a:pt x="11" y="11"/>
                      <a:pt x="9" y="7"/>
                      <a:pt x="9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9" y="0"/>
                      <a:pt x="7" y="1"/>
                    </a:cubicBezTo>
                    <a:cubicBezTo>
                      <a:pt x="5" y="2"/>
                      <a:pt x="4" y="6"/>
                      <a:pt x="4" y="6"/>
                    </a:cubicBezTo>
                    <a:cubicBezTo>
                      <a:pt x="2" y="11"/>
                      <a:pt x="2" y="11"/>
                      <a:pt x="2" y="11"/>
                    </a:cubicBez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44" name="直接连接符 43"/>
          <p:cNvCxnSpPr/>
          <p:nvPr/>
        </p:nvCxnSpPr>
        <p:spPr>
          <a:xfrm>
            <a:off x="4569159" y="3989328"/>
            <a:ext cx="2533095" cy="0"/>
          </a:xfrm>
          <a:prstGeom prst="line">
            <a:avLst/>
          </a:prstGeom>
          <a:ln w="25400">
            <a:solidFill>
              <a:schemeClr val="accent6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6744072" y="1968545"/>
            <a:ext cx="4536504" cy="1136605"/>
            <a:chOff x="6744072" y="1968545"/>
            <a:chExt cx="4536504" cy="1388447"/>
          </a:xfrm>
        </p:grpSpPr>
        <p:sp>
          <p:nvSpPr>
            <p:cNvPr id="46" name="矩形 45"/>
            <p:cNvSpPr/>
            <p:nvPr/>
          </p:nvSpPr>
          <p:spPr bwMode="auto">
            <a:xfrm>
              <a:off x="6744072" y="1968545"/>
              <a:ext cx="4536504" cy="138844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100000" scaled="0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bg2">
                      <a:lumMod val="50000"/>
                    </a:schemeClr>
                  </a:gs>
                  <a:gs pos="100000">
                    <a:schemeClr val="bg1"/>
                  </a:gs>
                </a:gsLst>
                <a:lin ang="5100000" scaled="0"/>
                <a:tileRect/>
              </a:gradFill>
            </a:ln>
            <a:effectLst>
              <a:outerShdw blurRad="50800" dist="12700" dir="2700000" algn="tl" rotWithShape="0">
                <a:prstClr val="black">
                  <a:alpha val="6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47" name="矩形 46"/>
            <p:cNvSpPr/>
            <p:nvPr/>
          </p:nvSpPr>
          <p:spPr>
            <a:xfrm>
              <a:off x="6831268" y="2059618"/>
              <a:ext cx="4362110" cy="1259912"/>
            </a:xfrm>
            <a:prstGeom prst="rect">
              <a:avLst/>
            </a:prstGeom>
            <a:solidFill>
              <a:schemeClr val="accent1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Box 65"/>
            <p:cNvSpPr txBox="1"/>
            <p:nvPr/>
          </p:nvSpPr>
          <p:spPr>
            <a:xfrm flipH="1">
              <a:off x="6973048" y="2165210"/>
              <a:ext cx="783713" cy="1127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lvl="0" algn="ctr">
                <a:lnSpc>
                  <a:spcPct val="100000"/>
                </a:lnSpc>
                <a:defRPr/>
              </a:pPr>
              <a:r>
                <a:rPr lang="zh-CN" altLang="en-US" sz="180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专业技术能力</a:t>
              </a: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6770620" y="1976163"/>
              <a:ext cx="4483406" cy="876329"/>
            </a:xfrm>
            <a:prstGeom prst="rect">
              <a:avLst/>
            </a:pr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6000000" scaled="0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7739065" y="2270495"/>
              <a:ext cx="0" cy="87891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65"/>
            <p:cNvSpPr txBox="1"/>
            <p:nvPr/>
          </p:nvSpPr>
          <p:spPr>
            <a:xfrm flipH="1">
              <a:off x="7753322" y="2359331"/>
              <a:ext cx="33641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lvl="0">
                <a:lnSpc>
                  <a:spcPct val="100000"/>
                </a:lnSpc>
                <a:defRPr/>
              </a:pPr>
              <a:r>
                <a:rPr lang="zh-CN" altLang="en-US" sz="1600" b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多年的行业积累，让我在某某技术方面拥有一定得操作能力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102254" y="3391425"/>
            <a:ext cx="4536504" cy="1136605"/>
            <a:chOff x="6744072" y="1968545"/>
            <a:chExt cx="4536504" cy="1388447"/>
          </a:xfrm>
        </p:grpSpPr>
        <p:sp>
          <p:nvSpPr>
            <p:cNvPr id="71" name="矩形 70"/>
            <p:cNvSpPr/>
            <p:nvPr/>
          </p:nvSpPr>
          <p:spPr bwMode="auto">
            <a:xfrm>
              <a:off x="6744072" y="1968545"/>
              <a:ext cx="4536504" cy="138844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100000" scaled="0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bg2">
                      <a:lumMod val="50000"/>
                    </a:schemeClr>
                  </a:gs>
                  <a:gs pos="100000">
                    <a:schemeClr val="bg1"/>
                  </a:gs>
                </a:gsLst>
                <a:lin ang="5100000" scaled="0"/>
                <a:tileRect/>
              </a:gradFill>
            </a:ln>
            <a:effectLst>
              <a:outerShdw blurRad="50800" dist="12700" dir="2700000" algn="tl" rotWithShape="0">
                <a:prstClr val="black">
                  <a:alpha val="6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72" name="矩形 71"/>
            <p:cNvSpPr/>
            <p:nvPr/>
          </p:nvSpPr>
          <p:spPr>
            <a:xfrm>
              <a:off x="6831268" y="2059618"/>
              <a:ext cx="4362110" cy="1259912"/>
            </a:xfrm>
            <a:prstGeom prst="rect">
              <a:avLst/>
            </a:prstGeom>
            <a:solidFill>
              <a:schemeClr val="accent3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TextBox 65"/>
            <p:cNvSpPr txBox="1"/>
            <p:nvPr/>
          </p:nvSpPr>
          <p:spPr>
            <a:xfrm flipH="1">
              <a:off x="6973048" y="2165210"/>
              <a:ext cx="783713" cy="1127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lvl="0" algn="ctr">
                <a:lnSpc>
                  <a:spcPct val="100000"/>
                </a:lnSpc>
                <a:defRPr/>
              </a:pPr>
              <a:r>
                <a:rPr lang="zh-CN" altLang="en-US" sz="180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管理协调能力</a:t>
              </a:r>
            </a:p>
          </p:txBody>
        </p:sp>
        <p:sp>
          <p:nvSpPr>
            <p:cNvPr id="74" name="矩形 73"/>
            <p:cNvSpPr/>
            <p:nvPr/>
          </p:nvSpPr>
          <p:spPr bwMode="auto">
            <a:xfrm>
              <a:off x="6770620" y="1976163"/>
              <a:ext cx="4483406" cy="876329"/>
            </a:xfrm>
            <a:prstGeom prst="rect">
              <a:avLst/>
            </a:pr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6000000" scaled="0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cxnSp>
          <p:nvCxnSpPr>
            <p:cNvPr id="75" name="直接连接符 74"/>
            <p:cNvCxnSpPr/>
            <p:nvPr/>
          </p:nvCxnSpPr>
          <p:spPr>
            <a:xfrm>
              <a:off x="7748590" y="2293766"/>
              <a:ext cx="0" cy="87891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65"/>
            <p:cNvSpPr txBox="1"/>
            <p:nvPr/>
          </p:nvSpPr>
          <p:spPr>
            <a:xfrm flipH="1">
              <a:off x="7756761" y="2190944"/>
              <a:ext cx="3364188" cy="1015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lvl="0">
                <a:lnSpc>
                  <a:spcPct val="100000"/>
                </a:lnSpc>
                <a:defRPr/>
              </a:pPr>
              <a:r>
                <a:rPr lang="zh-CN" altLang="en-US" sz="1600" b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担任过项目经理，对于组织团队、协调管理有一定得认识，并取得了一些成绩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738060" y="4724729"/>
            <a:ext cx="4536504" cy="1136605"/>
            <a:chOff x="6744072" y="1968545"/>
            <a:chExt cx="4536504" cy="1388447"/>
          </a:xfrm>
        </p:grpSpPr>
        <p:sp>
          <p:nvSpPr>
            <p:cNvPr id="78" name="矩形 77"/>
            <p:cNvSpPr/>
            <p:nvPr/>
          </p:nvSpPr>
          <p:spPr bwMode="auto">
            <a:xfrm>
              <a:off x="6744072" y="1968545"/>
              <a:ext cx="4536504" cy="138844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100000" scaled="0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bg2">
                      <a:lumMod val="50000"/>
                    </a:schemeClr>
                  </a:gs>
                  <a:gs pos="100000">
                    <a:schemeClr val="bg1"/>
                  </a:gs>
                </a:gsLst>
                <a:lin ang="5100000" scaled="0"/>
                <a:tileRect/>
              </a:gradFill>
            </a:ln>
            <a:effectLst>
              <a:outerShdw blurRad="50800" dist="12700" dir="2700000" algn="tl" rotWithShape="0">
                <a:prstClr val="black">
                  <a:alpha val="6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79" name="矩形 78"/>
            <p:cNvSpPr/>
            <p:nvPr/>
          </p:nvSpPr>
          <p:spPr>
            <a:xfrm>
              <a:off x="6831268" y="2059618"/>
              <a:ext cx="4362110" cy="1259912"/>
            </a:xfrm>
            <a:prstGeom prst="rect">
              <a:avLst/>
            </a:prstGeom>
            <a:solidFill>
              <a:schemeClr val="accent4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TextBox 65"/>
            <p:cNvSpPr txBox="1"/>
            <p:nvPr/>
          </p:nvSpPr>
          <p:spPr>
            <a:xfrm flipH="1">
              <a:off x="6973048" y="2165210"/>
              <a:ext cx="783713" cy="1127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lvl="0" algn="ctr">
                <a:lnSpc>
                  <a:spcPct val="100000"/>
                </a:lnSpc>
                <a:defRPr/>
              </a:pPr>
              <a:r>
                <a:rPr lang="zh-CN" altLang="en-US" sz="180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领导开拓能力</a:t>
              </a:r>
            </a:p>
          </p:txBody>
        </p:sp>
        <p:sp>
          <p:nvSpPr>
            <p:cNvPr id="81" name="矩形 80"/>
            <p:cNvSpPr/>
            <p:nvPr/>
          </p:nvSpPr>
          <p:spPr bwMode="auto">
            <a:xfrm>
              <a:off x="6770620" y="1976163"/>
              <a:ext cx="4483406" cy="876329"/>
            </a:xfrm>
            <a:prstGeom prst="rect">
              <a:avLst/>
            </a:pr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6000000" scaled="0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cxnSp>
          <p:nvCxnSpPr>
            <p:cNvPr id="82" name="直接连接符 81"/>
            <p:cNvCxnSpPr/>
            <p:nvPr/>
          </p:nvCxnSpPr>
          <p:spPr>
            <a:xfrm>
              <a:off x="7748590" y="2282130"/>
              <a:ext cx="0" cy="87891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65"/>
            <p:cNvSpPr txBox="1"/>
            <p:nvPr/>
          </p:nvSpPr>
          <p:spPr>
            <a:xfrm flipH="1">
              <a:off x="7756761" y="2190944"/>
              <a:ext cx="3364188" cy="101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lvl="0">
                <a:lnSpc>
                  <a:spcPct val="100000"/>
                </a:lnSpc>
                <a:defRPr/>
              </a:pPr>
              <a:r>
                <a:rPr lang="zh-CN" altLang="en-US" sz="1600" b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年轻有激情，有一颗奋发向上的心和渴望成功的欲望，敢于开拓，懂得领导团队一起实现目标</a:t>
              </a:r>
            </a:p>
          </p:txBody>
        </p:sp>
      </p:grpSp>
      <p:sp>
        <p:nvSpPr>
          <p:cNvPr id="66" name="文本框 91"/>
          <p:cNvSpPr txBox="1">
            <a:spLocks noChangeArrowheads="1"/>
          </p:cNvSpPr>
          <p:nvPr/>
        </p:nvSpPr>
        <p:spPr bwMode="auto">
          <a:xfrm>
            <a:off x="3363911" y="476250"/>
            <a:ext cx="2372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▶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专业素质良好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9" presetClass="entr" presetSubtype="0" decel="10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3.33333E-6 -2.96296E-6 L 0.21589 0.01551 " pathEditMode="relative" rAng="0" ptsTypes="AA">
                                          <p:cBhvr>
                                            <p:cTn id="24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794" y="76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9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9" presetClass="entr" presetSubtype="0" decel="10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3.33333E-6 -2.96296E-6 L 0.21589 0.01551 " pathEditMode="relative" rAng="0" ptsTypes="AA">
                                          <p:cBhvr>
                                            <p:cTn id="24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794" y="76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9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1"/>
          <p:cNvSpPr/>
          <p:nvPr/>
        </p:nvSpPr>
        <p:spPr bwMode="auto">
          <a:xfrm>
            <a:off x="1510245" y="2016566"/>
            <a:ext cx="2384091" cy="1920940"/>
          </a:xfrm>
          <a:custGeom>
            <a:avLst/>
            <a:gdLst>
              <a:gd name="T0" fmla="*/ 116 w 133"/>
              <a:gd name="T1" fmla="*/ 97 h 107"/>
              <a:gd name="T2" fmla="*/ 116 w 133"/>
              <a:gd name="T3" fmla="*/ 97 h 107"/>
              <a:gd name="T4" fmla="*/ 116 w 133"/>
              <a:gd name="T5" fmla="*/ 97 h 107"/>
              <a:gd name="T6" fmla="*/ 117 w 133"/>
              <a:gd name="T7" fmla="*/ 99 h 107"/>
              <a:gd name="T8" fmla="*/ 117 w 133"/>
              <a:gd name="T9" fmla="*/ 100 h 107"/>
              <a:gd name="T10" fmla="*/ 117 w 133"/>
              <a:gd name="T11" fmla="*/ 104 h 107"/>
              <a:gd name="T12" fmla="*/ 118 w 133"/>
              <a:gd name="T13" fmla="*/ 105 h 107"/>
              <a:gd name="T14" fmla="*/ 120 w 133"/>
              <a:gd name="T15" fmla="*/ 107 h 107"/>
              <a:gd name="T16" fmla="*/ 122 w 133"/>
              <a:gd name="T17" fmla="*/ 107 h 107"/>
              <a:gd name="T18" fmla="*/ 127 w 133"/>
              <a:gd name="T19" fmla="*/ 105 h 107"/>
              <a:gd name="T20" fmla="*/ 131 w 133"/>
              <a:gd name="T21" fmla="*/ 101 h 107"/>
              <a:gd name="T22" fmla="*/ 131 w 133"/>
              <a:gd name="T23" fmla="*/ 96 h 107"/>
              <a:gd name="T24" fmla="*/ 131 w 133"/>
              <a:gd name="T25" fmla="*/ 96 h 107"/>
              <a:gd name="T26" fmla="*/ 130 w 133"/>
              <a:gd name="T27" fmla="*/ 96 h 107"/>
              <a:gd name="T28" fmla="*/ 130 w 133"/>
              <a:gd name="T29" fmla="*/ 95 h 107"/>
              <a:gd name="T30" fmla="*/ 128 w 133"/>
              <a:gd name="T31" fmla="*/ 94 h 107"/>
              <a:gd name="T32" fmla="*/ 126 w 133"/>
              <a:gd name="T33" fmla="*/ 93 h 107"/>
              <a:gd name="T34" fmla="*/ 125 w 133"/>
              <a:gd name="T35" fmla="*/ 92 h 107"/>
              <a:gd name="T36" fmla="*/ 125 w 133"/>
              <a:gd name="T37" fmla="*/ 92 h 107"/>
              <a:gd name="T38" fmla="*/ 125 w 133"/>
              <a:gd name="T39" fmla="*/ 92 h 107"/>
              <a:gd name="T40" fmla="*/ 124 w 133"/>
              <a:gd name="T41" fmla="*/ 90 h 107"/>
              <a:gd name="T42" fmla="*/ 126 w 133"/>
              <a:gd name="T43" fmla="*/ 88 h 107"/>
              <a:gd name="T44" fmla="*/ 129 w 133"/>
              <a:gd name="T45" fmla="*/ 86 h 107"/>
              <a:gd name="T46" fmla="*/ 133 w 133"/>
              <a:gd name="T47" fmla="*/ 84 h 107"/>
              <a:gd name="T48" fmla="*/ 94 w 133"/>
              <a:gd name="T49" fmla="*/ 18 h 107"/>
              <a:gd name="T50" fmla="*/ 87 w 133"/>
              <a:gd name="T51" fmla="*/ 8 h 107"/>
              <a:gd name="T52" fmla="*/ 76 w 133"/>
              <a:gd name="T53" fmla="*/ 2 h 107"/>
              <a:gd name="T54" fmla="*/ 67 w 133"/>
              <a:gd name="T55" fmla="*/ 0 h 107"/>
              <a:gd name="T56" fmla="*/ 67 w 133"/>
              <a:gd name="T57" fmla="*/ 0 h 107"/>
              <a:gd name="T58" fmla="*/ 58 w 133"/>
              <a:gd name="T59" fmla="*/ 2 h 107"/>
              <a:gd name="T60" fmla="*/ 47 w 133"/>
              <a:gd name="T61" fmla="*/ 8 h 107"/>
              <a:gd name="T62" fmla="*/ 40 w 133"/>
              <a:gd name="T63" fmla="*/ 18 h 107"/>
              <a:gd name="T64" fmla="*/ 0 w 133"/>
              <a:gd name="T65" fmla="*/ 87 h 107"/>
              <a:gd name="T66" fmla="*/ 26 w 133"/>
              <a:gd name="T67" fmla="*/ 104 h 107"/>
              <a:gd name="T68" fmla="*/ 65 w 133"/>
              <a:gd name="T69" fmla="*/ 34 h 107"/>
              <a:gd name="T70" fmla="*/ 67 w 133"/>
              <a:gd name="T71" fmla="*/ 33 h 107"/>
              <a:gd name="T72" fmla="*/ 69 w 133"/>
              <a:gd name="T73" fmla="*/ 34 h 107"/>
              <a:gd name="T74" fmla="*/ 106 w 133"/>
              <a:gd name="T75" fmla="*/ 99 h 107"/>
              <a:gd name="T76" fmla="*/ 113 w 133"/>
              <a:gd name="T77" fmla="*/ 96 h 107"/>
              <a:gd name="T78" fmla="*/ 114 w 133"/>
              <a:gd name="T79" fmla="*/ 95 h 107"/>
              <a:gd name="T80" fmla="*/ 115 w 133"/>
              <a:gd name="T81" fmla="*/ 96 h 107"/>
              <a:gd name="T82" fmla="*/ 116 w 133"/>
              <a:gd name="T83" fmla="*/ 9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3" h="107">
                <a:moveTo>
                  <a:pt x="116" y="97"/>
                </a:moveTo>
                <a:cubicBezTo>
                  <a:pt x="116" y="97"/>
                  <a:pt x="116" y="97"/>
                  <a:pt x="116" y="97"/>
                </a:cubicBezTo>
                <a:cubicBezTo>
                  <a:pt x="116" y="97"/>
                  <a:pt x="116" y="97"/>
                  <a:pt x="116" y="97"/>
                </a:cubicBezTo>
                <a:cubicBezTo>
                  <a:pt x="117" y="97"/>
                  <a:pt x="117" y="98"/>
                  <a:pt x="117" y="99"/>
                </a:cubicBezTo>
                <a:cubicBezTo>
                  <a:pt x="117" y="99"/>
                  <a:pt x="117" y="100"/>
                  <a:pt x="117" y="100"/>
                </a:cubicBezTo>
                <a:cubicBezTo>
                  <a:pt x="117" y="101"/>
                  <a:pt x="117" y="102"/>
                  <a:pt x="117" y="104"/>
                </a:cubicBezTo>
                <a:cubicBezTo>
                  <a:pt x="117" y="104"/>
                  <a:pt x="118" y="105"/>
                  <a:pt x="118" y="105"/>
                </a:cubicBezTo>
                <a:cubicBezTo>
                  <a:pt x="118" y="106"/>
                  <a:pt x="119" y="106"/>
                  <a:pt x="120" y="107"/>
                </a:cubicBezTo>
                <a:cubicBezTo>
                  <a:pt x="120" y="107"/>
                  <a:pt x="121" y="107"/>
                  <a:pt x="122" y="107"/>
                </a:cubicBezTo>
                <a:cubicBezTo>
                  <a:pt x="123" y="107"/>
                  <a:pt x="125" y="107"/>
                  <a:pt x="127" y="105"/>
                </a:cubicBezTo>
                <a:cubicBezTo>
                  <a:pt x="129" y="104"/>
                  <a:pt x="131" y="103"/>
                  <a:pt x="131" y="101"/>
                </a:cubicBezTo>
                <a:cubicBezTo>
                  <a:pt x="132" y="100"/>
                  <a:pt x="131" y="98"/>
                  <a:pt x="131" y="96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30" y="96"/>
                  <a:pt x="130" y="96"/>
                  <a:pt x="130" y="96"/>
                </a:cubicBezTo>
                <a:cubicBezTo>
                  <a:pt x="130" y="95"/>
                  <a:pt x="130" y="95"/>
                  <a:pt x="130" y="95"/>
                </a:cubicBezTo>
                <a:cubicBezTo>
                  <a:pt x="129" y="95"/>
                  <a:pt x="128" y="94"/>
                  <a:pt x="128" y="94"/>
                </a:cubicBezTo>
                <a:cubicBezTo>
                  <a:pt x="127" y="94"/>
                  <a:pt x="127" y="94"/>
                  <a:pt x="126" y="93"/>
                </a:cubicBezTo>
                <a:cubicBezTo>
                  <a:pt x="126" y="93"/>
                  <a:pt x="125" y="93"/>
                  <a:pt x="125" y="92"/>
                </a:cubicBezTo>
                <a:cubicBezTo>
                  <a:pt x="125" y="92"/>
                  <a:pt x="125" y="92"/>
                  <a:pt x="125" y="92"/>
                </a:cubicBezTo>
                <a:cubicBezTo>
                  <a:pt x="125" y="92"/>
                  <a:pt x="125" y="92"/>
                  <a:pt x="125" y="92"/>
                </a:cubicBezTo>
                <a:cubicBezTo>
                  <a:pt x="125" y="91"/>
                  <a:pt x="124" y="91"/>
                  <a:pt x="124" y="90"/>
                </a:cubicBezTo>
                <a:cubicBezTo>
                  <a:pt x="125" y="89"/>
                  <a:pt x="126" y="88"/>
                  <a:pt x="126" y="88"/>
                </a:cubicBezTo>
                <a:cubicBezTo>
                  <a:pt x="127" y="87"/>
                  <a:pt x="128" y="86"/>
                  <a:pt x="129" y="86"/>
                </a:cubicBezTo>
                <a:cubicBezTo>
                  <a:pt x="130" y="85"/>
                  <a:pt x="131" y="84"/>
                  <a:pt x="133" y="84"/>
                </a:cubicBezTo>
                <a:cubicBezTo>
                  <a:pt x="94" y="18"/>
                  <a:pt x="94" y="18"/>
                  <a:pt x="94" y="18"/>
                </a:cubicBezTo>
                <a:cubicBezTo>
                  <a:pt x="92" y="14"/>
                  <a:pt x="90" y="11"/>
                  <a:pt x="87" y="8"/>
                </a:cubicBezTo>
                <a:cubicBezTo>
                  <a:pt x="84" y="5"/>
                  <a:pt x="80" y="3"/>
                  <a:pt x="76" y="2"/>
                </a:cubicBezTo>
                <a:cubicBezTo>
                  <a:pt x="73" y="1"/>
                  <a:pt x="70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4" y="0"/>
                  <a:pt x="61" y="1"/>
                  <a:pt x="58" y="2"/>
                </a:cubicBezTo>
                <a:cubicBezTo>
                  <a:pt x="54" y="3"/>
                  <a:pt x="50" y="5"/>
                  <a:pt x="47" y="8"/>
                </a:cubicBezTo>
                <a:cubicBezTo>
                  <a:pt x="44" y="11"/>
                  <a:pt x="42" y="14"/>
                  <a:pt x="40" y="18"/>
                </a:cubicBezTo>
                <a:cubicBezTo>
                  <a:pt x="0" y="87"/>
                  <a:pt x="0" y="87"/>
                  <a:pt x="0" y="87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3"/>
                  <a:pt x="66" y="33"/>
                  <a:pt x="67" y="33"/>
                </a:cubicBezTo>
                <a:cubicBezTo>
                  <a:pt x="68" y="33"/>
                  <a:pt x="68" y="33"/>
                  <a:pt x="69" y="34"/>
                </a:cubicBezTo>
                <a:cubicBezTo>
                  <a:pt x="106" y="99"/>
                  <a:pt x="106" y="99"/>
                  <a:pt x="106" y="99"/>
                </a:cubicBezTo>
                <a:cubicBezTo>
                  <a:pt x="111" y="96"/>
                  <a:pt x="112" y="96"/>
                  <a:pt x="113" y="96"/>
                </a:cubicBezTo>
                <a:cubicBezTo>
                  <a:pt x="113" y="95"/>
                  <a:pt x="114" y="95"/>
                  <a:pt x="114" y="95"/>
                </a:cubicBezTo>
                <a:cubicBezTo>
                  <a:pt x="114" y="95"/>
                  <a:pt x="115" y="95"/>
                  <a:pt x="115" y="96"/>
                </a:cubicBezTo>
                <a:cubicBezTo>
                  <a:pt x="116" y="97"/>
                  <a:pt x="116" y="97"/>
                  <a:pt x="116" y="97"/>
                </a:cubicBezTo>
              </a:path>
            </a:pathLst>
          </a:custGeom>
          <a:solidFill>
            <a:schemeClr val="accent1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32"/>
          <p:cNvSpPr/>
          <p:nvPr/>
        </p:nvSpPr>
        <p:spPr bwMode="auto">
          <a:xfrm>
            <a:off x="-463843" y="4029554"/>
            <a:ext cx="1974088" cy="2163904"/>
          </a:xfrm>
          <a:custGeom>
            <a:avLst/>
            <a:gdLst>
              <a:gd name="T0" fmla="*/ 5 w 110"/>
              <a:gd name="T1" fmla="*/ 108 h 121"/>
              <a:gd name="T2" fmla="*/ 11 w 110"/>
              <a:gd name="T3" fmla="*/ 114 h 121"/>
              <a:gd name="T4" fmla="*/ 22 w 110"/>
              <a:gd name="T5" fmla="*/ 119 h 121"/>
              <a:gd name="T6" fmla="*/ 33 w 110"/>
              <a:gd name="T7" fmla="*/ 121 h 121"/>
              <a:gd name="T8" fmla="*/ 110 w 110"/>
              <a:gd name="T9" fmla="*/ 121 h 121"/>
              <a:gd name="T10" fmla="*/ 110 w 110"/>
              <a:gd name="T11" fmla="*/ 90 h 121"/>
              <a:gd name="T12" fmla="*/ 40 w 110"/>
              <a:gd name="T13" fmla="*/ 90 h 121"/>
              <a:gd name="T14" fmla="*/ 37 w 110"/>
              <a:gd name="T15" fmla="*/ 86 h 121"/>
              <a:gd name="T16" fmla="*/ 37 w 110"/>
              <a:gd name="T17" fmla="*/ 85 h 121"/>
              <a:gd name="T18" fmla="*/ 37 w 110"/>
              <a:gd name="T19" fmla="*/ 84 h 121"/>
              <a:gd name="T20" fmla="*/ 72 w 110"/>
              <a:gd name="T21" fmla="*/ 23 h 121"/>
              <a:gd name="T22" fmla="*/ 65 w 110"/>
              <a:gd name="T23" fmla="*/ 19 h 121"/>
              <a:gd name="T24" fmla="*/ 64 w 110"/>
              <a:gd name="T25" fmla="*/ 18 h 121"/>
              <a:gd name="T26" fmla="*/ 63 w 110"/>
              <a:gd name="T27" fmla="*/ 16 h 121"/>
              <a:gd name="T28" fmla="*/ 64 w 110"/>
              <a:gd name="T29" fmla="*/ 15 h 121"/>
              <a:gd name="T30" fmla="*/ 64 w 110"/>
              <a:gd name="T31" fmla="*/ 15 h 121"/>
              <a:gd name="T32" fmla="*/ 64 w 110"/>
              <a:gd name="T33" fmla="*/ 15 h 121"/>
              <a:gd name="T34" fmla="*/ 65 w 110"/>
              <a:gd name="T35" fmla="*/ 14 h 121"/>
              <a:gd name="T36" fmla="*/ 67 w 110"/>
              <a:gd name="T37" fmla="*/ 13 h 121"/>
              <a:gd name="T38" fmla="*/ 70 w 110"/>
              <a:gd name="T39" fmla="*/ 11 h 121"/>
              <a:gd name="T40" fmla="*/ 70 w 110"/>
              <a:gd name="T41" fmla="*/ 10 h 121"/>
              <a:gd name="T42" fmla="*/ 71 w 110"/>
              <a:gd name="T43" fmla="*/ 7 h 121"/>
              <a:gd name="T44" fmla="*/ 70 w 110"/>
              <a:gd name="T45" fmla="*/ 5 h 121"/>
              <a:gd name="T46" fmla="*/ 66 w 110"/>
              <a:gd name="T47" fmla="*/ 1 h 121"/>
              <a:gd name="T48" fmla="*/ 61 w 110"/>
              <a:gd name="T49" fmla="*/ 0 h 121"/>
              <a:gd name="T50" fmla="*/ 57 w 110"/>
              <a:gd name="T51" fmla="*/ 3 h 121"/>
              <a:gd name="T52" fmla="*/ 57 w 110"/>
              <a:gd name="T53" fmla="*/ 3 h 121"/>
              <a:gd name="T54" fmla="*/ 56 w 110"/>
              <a:gd name="T55" fmla="*/ 4 h 121"/>
              <a:gd name="T56" fmla="*/ 56 w 110"/>
              <a:gd name="T57" fmla="*/ 4 h 121"/>
              <a:gd name="T58" fmla="*/ 56 w 110"/>
              <a:gd name="T59" fmla="*/ 6 h 121"/>
              <a:gd name="T60" fmla="*/ 56 w 110"/>
              <a:gd name="T61" fmla="*/ 8 h 121"/>
              <a:gd name="T62" fmla="*/ 55 w 110"/>
              <a:gd name="T63" fmla="*/ 10 h 121"/>
              <a:gd name="T64" fmla="*/ 55 w 110"/>
              <a:gd name="T65" fmla="*/ 10 h 121"/>
              <a:gd name="T66" fmla="*/ 55 w 110"/>
              <a:gd name="T67" fmla="*/ 10 h 121"/>
              <a:gd name="T68" fmla="*/ 54 w 110"/>
              <a:gd name="T69" fmla="*/ 11 h 121"/>
              <a:gd name="T70" fmla="*/ 51 w 110"/>
              <a:gd name="T71" fmla="*/ 11 h 121"/>
              <a:gd name="T72" fmla="*/ 48 w 110"/>
              <a:gd name="T73" fmla="*/ 9 h 121"/>
              <a:gd name="T74" fmla="*/ 45 w 110"/>
              <a:gd name="T75" fmla="*/ 7 h 121"/>
              <a:gd name="T76" fmla="*/ 44 w 110"/>
              <a:gd name="T77" fmla="*/ 8 h 121"/>
              <a:gd name="T78" fmla="*/ 5 w 110"/>
              <a:gd name="T79" fmla="*/ 73 h 121"/>
              <a:gd name="T80" fmla="*/ 2 w 110"/>
              <a:gd name="T81" fmla="*/ 81 h 121"/>
              <a:gd name="T82" fmla="*/ 0 w 110"/>
              <a:gd name="T83" fmla="*/ 91 h 121"/>
              <a:gd name="T84" fmla="*/ 1 w 110"/>
              <a:gd name="T85" fmla="*/ 97 h 121"/>
              <a:gd name="T86" fmla="*/ 5 w 110"/>
              <a:gd name="T87" fmla="*/ 10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0" h="121">
                <a:moveTo>
                  <a:pt x="5" y="108"/>
                </a:moveTo>
                <a:cubicBezTo>
                  <a:pt x="7" y="110"/>
                  <a:pt x="9" y="112"/>
                  <a:pt x="11" y="114"/>
                </a:cubicBezTo>
                <a:cubicBezTo>
                  <a:pt x="14" y="116"/>
                  <a:pt x="18" y="118"/>
                  <a:pt x="22" y="119"/>
                </a:cubicBezTo>
                <a:cubicBezTo>
                  <a:pt x="25" y="120"/>
                  <a:pt x="29" y="121"/>
                  <a:pt x="33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90"/>
                  <a:pt x="110" y="90"/>
                  <a:pt x="110" y="90"/>
                </a:cubicBezTo>
                <a:cubicBezTo>
                  <a:pt x="40" y="90"/>
                  <a:pt x="40" y="90"/>
                  <a:pt x="40" y="90"/>
                </a:cubicBezTo>
                <a:cubicBezTo>
                  <a:pt x="38" y="90"/>
                  <a:pt x="37" y="88"/>
                  <a:pt x="37" y="86"/>
                </a:cubicBezTo>
                <a:cubicBezTo>
                  <a:pt x="37" y="86"/>
                  <a:pt x="37" y="85"/>
                  <a:pt x="37" y="85"/>
                </a:cubicBezTo>
                <a:cubicBezTo>
                  <a:pt x="37" y="84"/>
                  <a:pt x="37" y="84"/>
                  <a:pt x="37" y="84"/>
                </a:cubicBezTo>
                <a:cubicBezTo>
                  <a:pt x="72" y="23"/>
                  <a:pt x="72" y="23"/>
                  <a:pt x="72" y="23"/>
                </a:cubicBezTo>
                <a:cubicBezTo>
                  <a:pt x="65" y="20"/>
                  <a:pt x="65" y="19"/>
                  <a:pt x="65" y="19"/>
                </a:cubicBezTo>
                <a:cubicBezTo>
                  <a:pt x="64" y="19"/>
                  <a:pt x="64" y="18"/>
                  <a:pt x="64" y="18"/>
                </a:cubicBezTo>
                <a:cubicBezTo>
                  <a:pt x="63" y="17"/>
                  <a:pt x="63" y="17"/>
                  <a:pt x="63" y="16"/>
                </a:cubicBezTo>
                <a:cubicBezTo>
                  <a:pt x="63" y="16"/>
                  <a:pt x="64" y="16"/>
                  <a:pt x="64" y="15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5"/>
                  <a:pt x="65" y="14"/>
                  <a:pt x="65" y="14"/>
                </a:cubicBezTo>
                <a:cubicBezTo>
                  <a:pt x="66" y="14"/>
                  <a:pt x="66" y="13"/>
                  <a:pt x="67" y="13"/>
                </a:cubicBezTo>
                <a:cubicBezTo>
                  <a:pt x="68" y="13"/>
                  <a:pt x="68" y="12"/>
                  <a:pt x="70" y="11"/>
                </a:cubicBezTo>
                <a:cubicBezTo>
                  <a:pt x="70" y="11"/>
                  <a:pt x="70" y="10"/>
                  <a:pt x="70" y="10"/>
                </a:cubicBezTo>
                <a:cubicBezTo>
                  <a:pt x="71" y="9"/>
                  <a:pt x="71" y="8"/>
                  <a:pt x="71" y="7"/>
                </a:cubicBezTo>
                <a:cubicBezTo>
                  <a:pt x="71" y="7"/>
                  <a:pt x="71" y="6"/>
                  <a:pt x="70" y="5"/>
                </a:cubicBezTo>
                <a:cubicBezTo>
                  <a:pt x="70" y="4"/>
                  <a:pt x="68" y="2"/>
                  <a:pt x="66" y="1"/>
                </a:cubicBezTo>
                <a:cubicBezTo>
                  <a:pt x="64" y="0"/>
                  <a:pt x="62" y="0"/>
                  <a:pt x="61" y="0"/>
                </a:cubicBezTo>
                <a:cubicBezTo>
                  <a:pt x="59" y="0"/>
                  <a:pt x="57" y="1"/>
                  <a:pt x="57" y="3"/>
                </a:cubicBezTo>
                <a:cubicBezTo>
                  <a:pt x="57" y="3"/>
                  <a:pt x="57" y="3"/>
                  <a:pt x="57" y="3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5"/>
                  <a:pt x="56" y="6"/>
                  <a:pt x="56" y="6"/>
                </a:cubicBezTo>
                <a:cubicBezTo>
                  <a:pt x="56" y="7"/>
                  <a:pt x="56" y="7"/>
                  <a:pt x="56" y="8"/>
                </a:cubicBezTo>
                <a:cubicBezTo>
                  <a:pt x="56" y="9"/>
                  <a:pt x="56" y="9"/>
                  <a:pt x="55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55" y="11"/>
                  <a:pt x="54" y="11"/>
                </a:cubicBezTo>
                <a:cubicBezTo>
                  <a:pt x="53" y="12"/>
                  <a:pt x="52" y="11"/>
                  <a:pt x="51" y="11"/>
                </a:cubicBezTo>
                <a:cubicBezTo>
                  <a:pt x="50" y="11"/>
                  <a:pt x="49" y="10"/>
                  <a:pt x="48" y="9"/>
                </a:cubicBezTo>
                <a:cubicBezTo>
                  <a:pt x="47" y="9"/>
                  <a:pt x="46" y="8"/>
                  <a:pt x="45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5" y="73"/>
                  <a:pt x="5" y="73"/>
                  <a:pt x="5" y="73"/>
                </a:cubicBezTo>
                <a:cubicBezTo>
                  <a:pt x="4" y="75"/>
                  <a:pt x="3" y="78"/>
                  <a:pt x="2" y="81"/>
                </a:cubicBezTo>
                <a:cubicBezTo>
                  <a:pt x="1" y="85"/>
                  <a:pt x="0" y="88"/>
                  <a:pt x="0" y="91"/>
                </a:cubicBezTo>
                <a:cubicBezTo>
                  <a:pt x="0" y="93"/>
                  <a:pt x="0" y="95"/>
                  <a:pt x="1" y="97"/>
                </a:cubicBezTo>
                <a:cubicBezTo>
                  <a:pt x="2" y="101"/>
                  <a:pt x="3" y="105"/>
                  <a:pt x="5" y="108"/>
                </a:cubicBezTo>
              </a:path>
            </a:pathLst>
          </a:custGeom>
          <a:solidFill>
            <a:schemeClr val="accent2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33"/>
          <p:cNvSpPr/>
          <p:nvPr/>
        </p:nvSpPr>
        <p:spPr bwMode="auto">
          <a:xfrm>
            <a:off x="2421362" y="3527498"/>
            <a:ext cx="2262610" cy="2019642"/>
          </a:xfrm>
          <a:custGeom>
            <a:avLst/>
            <a:gdLst>
              <a:gd name="T0" fmla="*/ 120 w 126"/>
              <a:gd name="T1" fmla="*/ 65 h 113"/>
              <a:gd name="T2" fmla="*/ 78 w 126"/>
              <a:gd name="T3" fmla="*/ 2 h 113"/>
              <a:gd name="T4" fmla="*/ 73 w 126"/>
              <a:gd name="T5" fmla="*/ 6 h 113"/>
              <a:gd name="T6" fmla="*/ 74 w 126"/>
              <a:gd name="T7" fmla="*/ 8 h 113"/>
              <a:gd name="T8" fmla="*/ 75 w 126"/>
              <a:gd name="T9" fmla="*/ 9 h 113"/>
              <a:gd name="T10" fmla="*/ 79 w 126"/>
              <a:gd name="T11" fmla="*/ 11 h 113"/>
              <a:gd name="T12" fmla="*/ 80 w 126"/>
              <a:gd name="T13" fmla="*/ 12 h 113"/>
              <a:gd name="T14" fmla="*/ 80 w 126"/>
              <a:gd name="T15" fmla="*/ 17 h 113"/>
              <a:gd name="T16" fmla="*/ 71 w 126"/>
              <a:gd name="T17" fmla="*/ 23 h 113"/>
              <a:gd name="T18" fmla="*/ 67 w 126"/>
              <a:gd name="T19" fmla="*/ 21 h 113"/>
              <a:gd name="T20" fmla="*/ 66 w 126"/>
              <a:gd name="T21" fmla="*/ 16 h 113"/>
              <a:gd name="T22" fmla="*/ 65 w 126"/>
              <a:gd name="T23" fmla="*/ 13 h 113"/>
              <a:gd name="T24" fmla="*/ 65 w 126"/>
              <a:gd name="T25" fmla="*/ 13 h 113"/>
              <a:gd name="T26" fmla="*/ 63 w 126"/>
              <a:gd name="T27" fmla="*/ 11 h 113"/>
              <a:gd name="T28" fmla="*/ 55 w 126"/>
              <a:gd name="T29" fmla="*/ 15 h 113"/>
              <a:gd name="T30" fmla="*/ 89 w 126"/>
              <a:gd name="T31" fmla="*/ 77 h 113"/>
              <a:gd name="T32" fmla="*/ 86 w 126"/>
              <a:gd name="T33" fmla="*/ 82 h 113"/>
              <a:gd name="T34" fmla="*/ 16 w 126"/>
              <a:gd name="T35" fmla="*/ 90 h 113"/>
              <a:gd name="T36" fmla="*/ 14 w 126"/>
              <a:gd name="T37" fmla="*/ 93 h 113"/>
              <a:gd name="T38" fmla="*/ 13 w 126"/>
              <a:gd name="T39" fmla="*/ 93 h 113"/>
              <a:gd name="T40" fmla="*/ 11 w 126"/>
              <a:gd name="T41" fmla="*/ 92 h 113"/>
              <a:gd name="T42" fmla="*/ 6 w 126"/>
              <a:gd name="T43" fmla="*/ 90 h 113"/>
              <a:gd name="T44" fmla="*/ 3 w 126"/>
              <a:gd name="T45" fmla="*/ 91 h 113"/>
              <a:gd name="T46" fmla="*/ 0 w 126"/>
              <a:gd name="T47" fmla="*/ 98 h 113"/>
              <a:gd name="T48" fmla="*/ 6 w 126"/>
              <a:gd name="T49" fmla="*/ 105 h 113"/>
              <a:gd name="T50" fmla="*/ 7 w 126"/>
              <a:gd name="T51" fmla="*/ 105 h 113"/>
              <a:gd name="T52" fmla="*/ 9 w 126"/>
              <a:gd name="T53" fmla="*/ 104 h 113"/>
              <a:gd name="T54" fmla="*/ 13 w 126"/>
              <a:gd name="T55" fmla="*/ 102 h 113"/>
              <a:gd name="T56" fmla="*/ 13 w 126"/>
              <a:gd name="T57" fmla="*/ 102 h 113"/>
              <a:gd name="T58" fmla="*/ 16 w 126"/>
              <a:gd name="T59" fmla="*/ 105 h 113"/>
              <a:gd name="T60" fmla="*/ 16 w 126"/>
              <a:gd name="T61" fmla="*/ 113 h 113"/>
              <a:gd name="T62" fmla="*/ 93 w 126"/>
              <a:gd name="T63" fmla="*/ 113 h 113"/>
              <a:gd name="T64" fmla="*/ 115 w 126"/>
              <a:gd name="T65" fmla="*/ 106 h 113"/>
              <a:gd name="T66" fmla="*/ 125 w 126"/>
              <a:gd name="T67" fmla="*/ 89 h 113"/>
              <a:gd name="T68" fmla="*/ 124 w 126"/>
              <a:gd name="T69" fmla="*/ 7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6" h="113">
                <a:moveTo>
                  <a:pt x="124" y="73"/>
                </a:moveTo>
                <a:cubicBezTo>
                  <a:pt x="123" y="70"/>
                  <a:pt x="122" y="67"/>
                  <a:pt x="120" y="65"/>
                </a:cubicBezTo>
                <a:cubicBezTo>
                  <a:pt x="82" y="0"/>
                  <a:pt x="82" y="0"/>
                  <a:pt x="82" y="0"/>
                </a:cubicBezTo>
                <a:cubicBezTo>
                  <a:pt x="80" y="0"/>
                  <a:pt x="79" y="1"/>
                  <a:pt x="78" y="2"/>
                </a:cubicBezTo>
                <a:cubicBezTo>
                  <a:pt x="77" y="2"/>
                  <a:pt x="76" y="3"/>
                  <a:pt x="75" y="4"/>
                </a:cubicBezTo>
                <a:cubicBezTo>
                  <a:pt x="75" y="4"/>
                  <a:pt x="74" y="5"/>
                  <a:pt x="73" y="6"/>
                </a:cubicBezTo>
                <a:cubicBezTo>
                  <a:pt x="73" y="7"/>
                  <a:pt x="74" y="7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9"/>
                  <a:pt x="75" y="9"/>
                  <a:pt x="75" y="9"/>
                </a:cubicBezTo>
                <a:cubicBezTo>
                  <a:pt x="76" y="10"/>
                  <a:pt x="76" y="10"/>
                  <a:pt x="77" y="10"/>
                </a:cubicBezTo>
                <a:cubicBezTo>
                  <a:pt x="77" y="10"/>
                  <a:pt x="78" y="11"/>
                  <a:pt x="79" y="11"/>
                </a:cubicBezTo>
                <a:cubicBezTo>
                  <a:pt x="79" y="12"/>
                  <a:pt x="79" y="12"/>
                  <a:pt x="79" y="12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14"/>
                  <a:pt x="81" y="16"/>
                  <a:pt x="80" y="17"/>
                </a:cubicBezTo>
                <a:cubicBezTo>
                  <a:pt x="80" y="19"/>
                  <a:pt x="78" y="20"/>
                  <a:pt x="76" y="21"/>
                </a:cubicBezTo>
                <a:cubicBezTo>
                  <a:pt x="74" y="23"/>
                  <a:pt x="72" y="23"/>
                  <a:pt x="71" y="23"/>
                </a:cubicBezTo>
                <a:cubicBezTo>
                  <a:pt x="70" y="23"/>
                  <a:pt x="69" y="23"/>
                  <a:pt x="69" y="23"/>
                </a:cubicBezTo>
                <a:cubicBezTo>
                  <a:pt x="68" y="22"/>
                  <a:pt x="67" y="22"/>
                  <a:pt x="67" y="21"/>
                </a:cubicBezTo>
                <a:cubicBezTo>
                  <a:pt x="67" y="21"/>
                  <a:pt x="66" y="20"/>
                  <a:pt x="66" y="20"/>
                </a:cubicBezTo>
                <a:cubicBezTo>
                  <a:pt x="66" y="18"/>
                  <a:pt x="66" y="17"/>
                  <a:pt x="66" y="16"/>
                </a:cubicBezTo>
                <a:cubicBezTo>
                  <a:pt x="66" y="16"/>
                  <a:pt x="66" y="15"/>
                  <a:pt x="66" y="15"/>
                </a:cubicBezTo>
                <a:cubicBezTo>
                  <a:pt x="66" y="14"/>
                  <a:pt x="66" y="13"/>
                  <a:pt x="65" y="13"/>
                </a:cubicBezTo>
                <a:cubicBezTo>
                  <a:pt x="65" y="13"/>
                  <a:pt x="65" y="13"/>
                  <a:pt x="65" y="13"/>
                </a:cubicBezTo>
                <a:cubicBezTo>
                  <a:pt x="65" y="13"/>
                  <a:pt x="65" y="13"/>
                  <a:pt x="65" y="13"/>
                </a:cubicBezTo>
                <a:cubicBezTo>
                  <a:pt x="64" y="12"/>
                  <a:pt x="64" y="12"/>
                  <a:pt x="64" y="12"/>
                </a:cubicBezTo>
                <a:cubicBezTo>
                  <a:pt x="64" y="11"/>
                  <a:pt x="63" y="11"/>
                  <a:pt x="63" y="11"/>
                </a:cubicBezTo>
                <a:cubicBezTo>
                  <a:pt x="63" y="11"/>
                  <a:pt x="62" y="11"/>
                  <a:pt x="62" y="12"/>
                </a:cubicBezTo>
                <a:cubicBezTo>
                  <a:pt x="60" y="12"/>
                  <a:pt x="55" y="15"/>
                  <a:pt x="55" y="15"/>
                </a:cubicBezTo>
                <a:cubicBezTo>
                  <a:pt x="89" y="76"/>
                  <a:pt x="89" y="76"/>
                  <a:pt x="89" y="76"/>
                </a:cubicBezTo>
                <a:cubicBezTo>
                  <a:pt x="89" y="77"/>
                  <a:pt x="89" y="77"/>
                  <a:pt x="89" y="77"/>
                </a:cubicBezTo>
                <a:cubicBezTo>
                  <a:pt x="89" y="77"/>
                  <a:pt x="89" y="78"/>
                  <a:pt x="89" y="78"/>
                </a:cubicBezTo>
                <a:cubicBezTo>
                  <a:pt x="89" y="80"/>
                  <a:pt x="88" y="82"/>
                  <a:pt x="86" y="82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9"/>
                  <a:pt x="16" y="90"/>
                  <a:pt x="16" y="90"/>
                </a:cubicBezTo>
                <a:cubicBezTo>
                  <a:pt x="16" y="91"/>
                  <a:pt x="16" y="91"/>
                  <a:pt x="15" y="92"/>
                </a:cubicBezTo>
                <a:cubicBezTo>
                  <a:pt x="15" y="92"/>
                  <a:pt x="15" y="92"/>
                  <a:pt x="14" y="93"/>
                </a:cubicBezTo>
                <a:cubicBezTo>
                  <a:pt x="14" y="93"/>
                  <a:pt x="13" y="93"/>
                  <a:pt x="13" y="93"/>
                </a:cubicBezTo>
                <a:cubicBezTo>
                  <a:pt x="13" y="93"/>
                  <a:pt x="13" y="93"/>
                  <a:pt x="13" y="93"/>
                </a:cubicBezTo>
                <a:cubicBezTo>
                  <a:pt x="13" y="93"/>
                  <a:pt x="13" y="93"/>
                  <a:pt x="13" y="93"/>
                </a:cubicBezTo>
                <a:cubicBezTo>
                  <a:pt x="12" y="93"/>
                  <a:pt x="12" y="93"/>
                  <a:pt x="11" y="92"/>
                </a:cubicBezTo>
                <a:cubicBezTo>
                  <a:pt x="11" y="92"/>
                  <a:pt x="10" y="92"/>
                  <a:pt x="10" y="91"/>
                </a:cubicBezTo>
                <a:cubicBezTo>
                  <a:pt x="9" y="91"/>
                  <a:pt x="8" y="90"/>
                  <a:pt x="6" y="90"/>
                </a:cubicBezTo>
                <a:cubicBezTo>
                  <a:pt x="6" y="90"/>
                  <a:pt x="5" y="90"/>
                  <a:pt x="5" y="90"/>
                </a:cubicBezTo>
                <a:cubicBezTo>
                  <a:pt x="4" y="90"/>
                  <a:pt x="3" y="90"/>
                  <a:pt x="3" y="91"/>
                </a:cubicBezTo>
                <a:cubicBezTo>
                  <a:pt x="2" y="91"/>
                  <a:pt x="1" y="91"/>
                  <a:pt x="1" y="92"/>
                </a:cubicBezTo>
                <a:cubicBezTo>
                  <a:pt x="0" y="93"/>
                  <a:pt x="0" y="96"/>
                  <a:pt x="0" y="98"/>
                </a:cubicBezTo>
                <a:cubicBezTo>
                  <a:pt x="0" y="100"/>
                  <a:pt x="0" y="102"/>
                  <a:pt x="2" y="103"/>
                </a:cubicBezTo>
                <a:cubicBezTo>
                  <a:pt x="3" y="104"/>
                  <a:pt x="4" y="105"/>
                  <a:pt x="6" y="105"/>
                </a:cubicBezTo>
                <a:cubicBezTo>
                  <a:pt x="6" y="105"/>
                  <a:pt x="6" y="105"/>
                  <a:pt x="6" y="105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5"/>
                  <a:pt x="7" y="105"/>
                  <a:pt x="7" y="105"/>
                </a:cubicBezTo>
                <a:cubicBezTo>
                  <a:pt x="8" y="104"/>
                  <a:pt x="9" y="104"/>
                  <a:pt x="9" y="104"/>
                </a:cubicBezTo>
                <a:cubicBezTo>
                  <a:pt x="10" y="104"/>
                  <a:pt x="10" y="103"/>
                  <a:pt x="11" y="103"/>
                </a:cubicBezTo>
                <a:cubicBezTo>
                  <a:pt x="11" y="103"/>
                  <a:pt x="12" y="102"/>
                  <a:pt x="13" y="102"/>
                </a:cubicBezTo>
                <a:cubicBezTo>
                  <a:pt x="13" y="102"/>
                  <a:pt x="13" y="102"/>
                  <a:pt x="13" y="102"/>
                </a:cubicBezTo>
                <a:cubicBezTo>
                  <a:pt x="13" y="102"/>
                  <a:pt x="13" y="102"/>
                  <a:pt x="13" y="102"/>
                </a:cubicBezTo>
                <a:cubicBezTo>
                  <a:pt x="13" y="102"/>
                  <a:pt x="14" y="102"/>
                  <a:pt x="14" y="103"/>
                </a:cubicBezTo>
                <a:cubicBezTo>
                  <a:pt x="15" y="103"/>
                  <a:pt x="16" y="105"/>
                  <a:pt x="16" y="105"/>
                </a:cubicBezTo>
                <a:cubicBezTo>
                  <a:pt x="16" y="106"/>
                  <a:pt x="16" y="108"/>
                  <a:pt x="16" y="109"/>
                </a:cubicBezTo>
                <a:cubicBezTo>
                  <a:pt x="16" y="109"/>
                  <a:pt x="16" y="111"/>
                  <a:pt x="16" y="113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93" y="113"/>
                  <a:pt x="93" y="113"/>
                  <a:pt x="93" y="113"/>
                </a:cubicBezTo>
                <a:cubicBezTo>
                  <a:pt x="97" y="113"/>
                  <a:pt x="101" y="112"/>
                  <a:pt x="104" y="111"/>
                </a:cubicBezTo>
                <a:cubicBezTo>
                  <a:pt x="108" y="110"/>
                  <a:pt x="112" y="108"/>
                  <a:pt x="115" y="106"/>
                </a:cubicBezTo>
                <a:cubicBezTo>
                  <a:pt x="117" y="104"/>
                  <a:pt x="119" y="102"/>
                  <a:pt x="121" y="100"/>
                </a:cubicBezTo>
                <a:cubicBezTo>
                  <a:pt x="123" y="97"/>
                  <a:pt x="124" y="93"/>
                  <a:pt x="125" y="89"/>
                </a:cubicBezTo>
                <a:cubicBezTo>
                  <a:pt x="126" y="87"/>
                  <a:pt x="126" y="85"/>
                  <a:pt x="126" y="83"/>
                </a:cubicBezTo>
                <a:cubicBezTo>
                  <a:pt x="126" y="80"/>
                  <a:pt x="125" y="77"/>
                  <a:pt x="124" y="73"/>
                </a:cubicBezTo>
              </a:path>
            </a:pathLst>
          </a:custGeom>
          <a:solidFill>
            <a:schemeClr val="accent4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964180" y="4256250"/>
            <a:ext cx="168312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 spc="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文鼎CS大黑" panose="02010609010101010101" pitchFamily="49" charset="-122"/>
              </a:rPr>
              <a:t>业绩稳定</a:t>
            </a:r>
            <a:endParaRPr lang="zh-CN" altLang="zh-CN" sz="2400" spc="3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文鼎CS大黑" panose="0201060901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735960" y="2135869"/>
            <a:ext cx="927118" cy="961494"/>
            <a:chOff x="4294964" y="3611822"/>
            <a:chExt cx="872887" cy="905252"/>
          </a:xfrm>
        </p:grpSpPr>
        <p:sp>
          <p:nvSpPr>
            <p:cNvPr id="7" name="椭圆 6"/>
            <p:cNvSpPr/>
            <p:nvPr/>
          </p:nvSpPr>
          <p:spPr bwMode="auto">
            <a:xfrm>
              <a:off x="4294964" y="3644189"/>
              <a:ext cx="872887" cy="872885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4200000" scaled="0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4200000" scaled="0"/>
                <a:tileRect/>
              </a:gradFill>
            </a:ln>
            <a:effectLst>
              <a:outerShdw blurRad="50800" dist="12700" dir="2700000" algn="tl" rotWithShape="0">
                <a:prstClr val="black">
                  <a:alpha val="6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4395092" y="3744316"/>
              <a:ext cx="672630" cy="6726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4466951" y="3816175"/>
              <a:ext cx="528912" cy="5289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48998" y="3800622"/>
              <a:ext cx="564818" cy="4926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/>
                  </a:solidFill>
                  <a:latin typeface="Franklin Gothic Demi" panose="020B0703020102020204" pitchFamily="34" charset="0"/>
                  <a:ea typeface="Adobe Gothic Std B" panose="020B0800000000000000" pitchFamily="34" charset="-128"/>
                </a:rPr>
                <a:t>01</a:t>
              </a:r>
              <a:endParaRPr lang="zh-CN" altLang="en-US" sz="2800" dirty="0">
                <a:solidFill>
                  <a:schemeClr val="accent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 bwMode="auto">
            <a:xfrm rot="1189318">
              <a:off x="4325443" y="3611822"/>
              <a:ext cx="611912" cy="818998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735960" y="3360005"/>
            <a:ext cx="927118" cy="961494"/>
            <a:chOff x="4294964" y="3611822"/>
            <a:chExt cx="872887" cy="905252"/>
          </a:xfrm>
        </p:grpSpPr>
        <p:sp>
          <p:nvSpPr>
            <p:cNvPr id="16" name="椭圆 15"/>
            <p:cNvSpPr/>
            <p:nvPr/>
          </p:nvSpPr>
          <p:spPr bwMode="auto">
            <a:xfrm>
              <a:off x="4294964" y="3644189"/>
              <a:ext cx="872887" cy="872885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4200000" scaled="0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4200000" scaled="0"/>
                <a:tileRect/>
              </a:gradFill>
            </a:ln>
            <a:effectLst>
              <a:outerShdw blurRad="50800" dist="12700" dir="2700000" algn="tl" rotWithShape="0">
                <a:prstClr val="black">
                  <a:alpha val="6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4395092" y="3744316"/>
              <a:ext cx="672630" cy="67263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4466951" y="3816175"/>
              <a:ext cx="528912" cy="5289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446765" y="3800622"/>
              <a:ext cx="569284" cy="4926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4"/>
                  </a:solidFill>
                  <a:latin typeface="Franklin Gothic Demi" panose="020B0703020102020204" pitchFamily="34" charset="0"/>
                  <a:ea typeface="Adobe Gothic Std B" panose="020B0800000000000000" pitchFamily="34" charset="-128"/>
                </a:rPr>
                <a:t>02</a:t>
              </a:r>
              <a:endParaRPr lang="zh-CN" altLang="en-US" sz="2800" dirty="0">
                <a:solidFill>
                  <a:schemeClr val="accent4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 bwMode="auto">
            <a:xfrm rot="1189318">
              <a:off x="4325443" y="3611822"/>
              <a:ext cx="611912" cy="818998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735960" y="4630759"/>
            <a:ext cx="927118" cy="961494"/>
            <a:chOff x="4294964" y="3611822"/>
            <a:chExt cx="872887" cy="905252"/>
          </a:xfrm>
        </p:grpSpPr>
        <p:sp>
          <p:nvSpPr>
            <p:cNvPr id="22" name="椭圆 21"/>
            <p:cNvSpPr/>
            <p:nvPr/>
          </p:nvSpPr>
          <p:spPr bwMode="auto">
            <a:xfrm>
              <a:off x="4294964" y="3644189"/>
              <a:ext cx="872887" cy="872885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4200000" scaled="0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4200000" scaled="0"/>
                <a:tileRect/>
              </a:gradFill>
            </a:ln>
            <a:effectLst>
              <a:outerShdw blurRad="50800" dist="12700" dir="2700000" algn="tl" rotWithShape="0">
                <a:prstClr val="black">
                  <a:alpha val="6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4395092" y="3744316"/>
              <a:ext cx="672630" cy="6726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4466951" y="3816175"/>
              <a:ext cx="528912" cy="5289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46765" y="3800622"/>
              <a:ext cx="569284" cy="4926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2"/>
                  </a:solidFill>
                  <a:latin typeface="Franklin Gothic Demi" panose="020B0703020102020204" pitchFamily="34" charset="0"/>
                  <a:ea typeface="Adobe Gothic Std B" panose="020B0800000000000000" pitchFamily="34" charset="-128"/>
                </a:rPr>
                <a:t>03</a:t>
              </a:r>
              <a:endParaRPr lang="zh-CN" altLang="en-US" sz="2800" dirty="0">
                <a:solidFill>
                  <a:schemeClr val="accent2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 bwMode="auto">
            <a:xfrm rot="1189318">
              <a:off x="4325443" y="3611822"/>
              <a:ext cx="611912" cy="818998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860284" y="2324229"/>
            <a:ext cx="356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2013</a:t>
            </a:r>
            <a:r>
              <a:rPr lang="zh-CN" altLang="en-US" dirty="0"/>
              <a:t>年开始，营销业绩突破</a:t>
            </a:r>
            <a:r>
              <a:rPr lang="en-US" altLang="zh-CN" dirty="0"/>
              <a:t>2000</a:t>
            </a:r>
            <a:r>
              <a:rPr lang="zh-CN" altLang="en-US" dirty="0"/>
              <a:t>万，实现纯利润</a:t>
            </a:r>
            <a:r>
              <a:rPr lang="en-US" altLang="zh-CN" dirty="0"/>
              <a:t>500</a:t>
            </a:r>
            <a:r>
              <a:rPr lang="zh-CN" altLang="en-US" dirty="0"/>
              <a:t>万，业绩排名前三。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860284" y="3425253"/>
            <a:ext cx="3560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六年的从业经验，逐渐总结出一套行之有效的营销方法，并经历了实践的检验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860284" y="4819119"/>
            <a:ext cx="356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坚持开拓新客服与维护老客服两手抓，尽一切努力促进业绩增长。</a:t>
            </a:r>
            <a:endParaRPr lang="en-US" altLang="zh-CN" dirty="0"/>
          </a:p>
        </p:txBody>
      </p:sp>
      <p:cxnSp>
        <p:nvCxnSpPr>
          <p:cNvPr id="30" name="直接连接符 29"/>
          <p:cNvCxnSpPr/>
          <p:nvPr/>
        </p:nvCxnSpPr>
        <p:spPr>
          <a:xfrm>
            <a:off x="5447928" y="1916832"/>
            <a:ext cx="0" cy="404134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28"/>
          <p:cNvSpPr>
            <a:spLocks noEditPoints="1"/>
          </p:cNvSpPr>
          <p:nvPr/>
        </p:nvSpPr>
        <p:spPr bwMode="auto">
          <a:xfrm>
            <a:off x="2433545" y="3482846"/>
            <a:ext cx="791925" cy="678597"/>
          </a:xfrm>
          <a:custGeom>
            <a:avLst/>
            <a:gdLst>
              <a:gd name="T0" fmla="*/ 378 w 491"/>
              <a:gd name="T1" fmla="*/ 90 h 421"/>
              <a:gd name="T2" fmla="*/ 393 w 491"/>
              <a:gd name="T3" fmla="*/ 68 h 421"/>
              <a:gd name="T4" fmla="*/ 395 w 491"/>
              <a:gd name="T5" fmla="*/ 66 h 421"/>
              <a:gd name="T6" fmla="*/ 462 w 491"/>
              <a:gd name="T7" fmla="*/ 35 h 421"/>
              <a:gd name="T8" fmla="*/ 468 w 491"/>
              <a:gd name="T9" fmla="*/ 36 h 421"/>
              <a:gd name="T10" fmla="*/ 468 w 491"/>
              <a:gd name="T11" fmla="*/ 42 h 421"/>
              <a:gd name="T12" fmla="*/ 446 w 491"/>
              <a:gd name="T13" fmla="*/ 74 h 421"/>
              <a:gd name="T14" fmla="*/ 488 w 491"/>
              <a:gd name="T15" fmla="*/ 81 h 421"/>
              <a:gd name="T16" fmla="*/ 491 w 491"/>
              <a:gd name="T17" fmla="*/ 85 h 421"/>
              <a:gd name="T18" fmla="*/ 489 w 491"/>
              <a:gd name="T19" fmla="*/ 90 h 421"/>
              <a:gd name="T20" fmla="*/ 421 w 491"/>
              <a:gd name="T21" fmla="*/ 121 h 421"/>
              <a:gd name="T22" fmla="*/ 418 w 491"/>
              <a:gd name="T23" fmla="*/ 121 h 421"/>
              <a:gd name="T24" fmla="*/ 388 w 491"/>
              <a:gd name="T25" fmla="*/ 116 h 421"/>
              <a:gd name="T26" fmla="*/ 292 w 491"/>
              <a:gd name="T27" fmla="*/ 160 h 421"/>
              <a:gd name="T28" fmla="*/ 300 w 491"/>
              <a:gd name="T29" fmla="*/ 177 h 421"/>
              <a:gd name="T30" fmla="*/ 300 w 491"/>
              <a:gd name="T31" fmla="*/ 180 h 421"/>
              <a:gd name="T32" fmla="*/ 297 w 491"/>
              <a:gd name="T33" fmla="*/ 182 h 421"/>
              <a:gd name="T34" fmla="*/ 196 w 491"/>
              <a:gd name="T35" fmla="*/ 194 h 421"/>
              <a:gd name="T36" fmla="*/ 191 w 491"/>
              <a:gd name="T37" fmla="*/ 191 h 421"/>
              <a:gd name="T38" fmla="*/ 192 w 491"/>
              <a:gd name="T39" fmla="*/ 186 h 421"/>
              <a:gd name="T40" fmla="*/ 266 w 491"/>
              <a:gd name="T41" fmla="*/ 117 h 421"/>
              <a:gd name="T42" fmla="*/ 270 w 491"/>
              <a:gd name="T43" fmla="*/ 116 h 421"/>
              <a:gd name="T44" fmla="*/ 273 w 491"/>
              <a:gd name="T45" fmla="*/ 119 h 421"/>
              <a:gd name="T46" fmla="*/ 281 w 491"/>
              <a:gd name="T47" fmla="*/ 135 h 421"/>
              <a:gd name="T48" fmla="*/ 378 w 491"/>
              <a:gd name="T49" fmla="*/ 90 h 421"/>
              <a:gd name="T50" fmla="*/ 189 w 491"/>
              <a:gd name="T51" fmla="*/ 103 h 421"/>
              <a:gd name="T52" fmla="*/ 104 w 491"/>
              <a:gd name="T53" fmla="*/ 188 h 421"/>
              <a:gd name="T54" fmla="*/ 189 w 491"/>
              <a:gd name="T55" fmla="*/ 273 h 421"/>
              <a:gd name="T56" fmla="*/ 272 w 491"/>
              <a:gd name="T57" fmla="*/ 205 h 421"/>
              <a:gd name="T58" fmla="*/ 226 w 491"/>
              <a:gd name="T59" fmla="*/ 210 h 421"/>
              <a:gd name="T60" fmla="*/ 189 w 491"/>
              <a:gd name="T61" fmla="*/ 231 h 421"/>
              <a:gd name="T62" fmla="*/ 145 w 491"/>
              <a:gd name="T63" fmla="*/ 188 h 421"/>
              <a:gd name="T64" fmla="*/ 189 w 491"/>
              <a:gd name="T65" fmla="*/ 144 h 421"/>
              <a:gd name="T66" fmla="*/ 205 w 491"/>
              <a:gd name="T67" fmla="*/ 147 h 421"/>
              <a:gd name="T68" fmla="*/ 237 w 491"/>
              <a:gd name="T69" fmla="*/ 118 h 421"/>
              <a:gd name="T70" fmla="*/ 189 w 491"/>
              <a:gd name="T71" fmla="*/ 103 h 421"/>
              <a:gd name="T72" fmla="*/ 269 w 491"/>
              <a:gd name="T73" fmla="*/ 360 h 421"/>
              <a:gd name="T74" fmla="*/ 302 w 491"/>
              <a:gd name="T75" fmla="*/ 394 h 421"/>
              <a:gd name="T76" fmla="*/ 342 w 491"/>
              <a:gd name="T77" fmla="*/ 354 h 421"/>
              <a:gd name="T78" fmla="*/ 316 w 491"/>
              <a:gd name="T79" fmla="*/ 328 h 421"/>
              <a:gd name="T80" fmla="*/ 378 w 491"/>
              <a:gd name="T81" fmla="*/ 189 h 421"/>
              <a:gd name="T82" fmla="*/ 373 w 491"/>
              <a:gd name="T83" fmla="*/ 144 h 421"/>
              <a:gd name="T84" fmla="*/ 331 w 491"/>
              <a:gd name="T85" fmla="*/ 163 h 421"/>
              <a:gd name="T86" fmla="*/ 333 w 491"/>
              <a:gd name="T87" fmla="*/ 188 h 421"/>
              <a:gd name="T88" fmla="*/ 189 w 491"/>
              <a:gd name="T89" fmla="*/ 333 h 421"/>
              <a:gd name="T90" fmla="*/ 44 w 491"/>
              <a:gd name="T91" fmla="*/ 188 h 421"/>
              <a:gd name="T92" fmla="*/ 189 w 491"/>
              <a:gd name="T93" fmla="*/ 44 h 421"/>
              <a:gd name="T94" fmla="*/ 305 w 491"/>
              <a:gd name="T95" fmla="*/ 102 h 421"/>
              <a:gd name="T96" fmla="*/ 346 w 491"/>
              <a:gd name="T97" fmla="*/ 84 h 421"/>
              <a:gd name="T98" fmla="*/ 222 w 491"/>
              <a:gd name="T99" fmla="*/ 2 h 421"/>
              <a:gd name="T100" fmla="*/ 189 w 491"/>
              <a:gd name="T101" fmla="*/ 0 h 421"/>
              <a:gd name="T102" fmla="*/ 0 w 491"/>
              <a:gd name="T103" fmla="*/ 189 h 421"/>
              <a:gd name="T104" fmla="*/ 62 w 491"/>
              <a:gd name="T105" fmla="*/ 329 h 421"/>
              <a:gd name="T106" fmla="*/ 37 w 491"/>
              <a:gd name="T107" fmla="*/ 354 h 421"/>
              <a:gd name="T108" fmla="*/ 77 w 491"/>
              <a:gd name="T109" fmla="*/ 394 h 421"/>
              <a:gd name="T110" fmla="*/ 109 w 491"/>
              <a:gd name="T111" fmla="*/ 360 h 421"/>
              <a:gd name="T112" fmla="*/ 189 w 491"/>
              <a:gd name="T113" fmla="*/ 378 h 421"/>
              <a:gd name="T114" fmla="*/ 269 w 491"/>
              <a:gd name="T115" fmla="*/ 360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91" h="421">
                <a:moveTo>
                  <a:pt x="378" y="90"/>
                </a:moveTo>
                <a:cubicBezTo>
                  <a:pt x="393" y="68"/>
                  <a:pt x="393" y="68"/>
                  <a:pt x="393" y="68"/>
                </a:cubicBezTo>
                <a:cubicBezTo>
                  <a:pt x="394" y="67"/>
                  <a:pt x="395" y="66"/>
                  <a:pt x="395" y="66"/>
                </a:cubicBezTo>
                <a:cubicBezTo>
                  <a:pt x="462" y="35"/>
                  <a:pt x="462" y="35"/>
                  <a:pt x="462" y="35"/>
                </a:cubicBezTo>
                <a:cubicBezTo>
                  <a:pt x="464" y="34"/>
                  <a:pt x="466" y="35"/>
                  <a:pt x="468" y="36"/>
                </a:cubicBezTo>
                <a:cubicBezTo>
                  <a:pt x="469" y="38"/>
                  <a:pt x="469" y="40"/>
                  <a:pt x="468" y="42"/>
                </a:cubicBezTo>
                <a:cubicBezTo>
                  <a:pt x="446" y="74"/>
                  <a:pt x="446" y="74"/>
                  <a:pt x="446" y="74"/>
                </a:cubicBezTo>
                <a:cubicBezTo>
                  <a:pt x="488" y="81"/>
                  <a:pt x="488" y="81"/>
                  <a:pt x="488" y="81"/>
                </a:cubicBezTo>
                <a:cubicBezTo>
                  <a:pt x="490" y="82"/>
                  <a:pt x="491" y="83"/>
                  <a:pt x="491" y="85"/>
                </a:cubicBezTo>
                <a:cubicBezTo>
                  <a:pt x="491" y="87"/>
                  <a:pt x="490" y="89"/>
                  <a:pt x="489" y="90"/>
                </a:cubicBezTo>
                <a:cubicBezTo>
                  <a:pt x="421" y="121"/>
                  <a:pt x="421" y="121"/>
                  <a:pt x="421" y="121"/>
                </a:cubicBezTo>
                <a:cubicBezTo>
                  <a:pt x="420" y="121"/>
                  <a:pt x="419" y="121"/>
                  <a:pt x="418" y="121"/>
                </a:cubicBezTo>
                <a:cubicBezTo>
                  <a:pt x="388" y="116"/>
                  <a:pt x="388" y="116"/>
                  <a:pt x="388" y="116"/>
                </a:cubicBezTo>
                <a:cubicBezTo>
                  <a:pt x="292" y="160"/>
                  <a:pt x="292" y="160"/>
                  <a:pt x="292" y="160"/>
                </a:cubicBezTo>
                <a:cubicBezTo>
                  <a:pt x="300" y="177"/>
                  <a:pt x="300" y="177"/>
                  <a:pt x="300" y="177"/>
                </a:cubicBezTo>
                <a:cubicBezTo>
                  <a:pt x="301" y="178"/>
                  <a:pt x="300" y="179"/>
                  <a:pt x="300" y="180"/>
                </a:cubicBezTo>
                <a:cubicBezTo>
                  <a:pt x="299" y="181"/>
                  <a:pt x="298" y="182"/>
                  <a:pt x="297" y="182"/>
                </a:cubicBezTo>
                <a:cubicBezTo>
                  <a:pt x="263" y="186"/>
                  <a:pt x="229" y="190"/>
                  <a:pt x="196" y="194"/>
                </a:cubicBezTo>
                <a:cubicBezTo>
                  <a:pt x="194" y="194"/>
                  <a:pt x="192" y="193"/>
                  <a:pt x="191" y="191"/>
                </a:cubicBezTo>
                <a:cubicBezTo>
                  <a:pt x="190" y="189"/>
                  <a:pt x="191" y="187"/>
                  <a:pt x="192" y="186"/>
                </a:cubicBezTo>
                <a:cubicBezTo>
                  <a:pt x="217" y="163"/>
                  <a:pt x="241" y="140"/>
                  <a:pt x="266" y="117"/>
                </a:cubicBezTo>
                <a:cubicBezTo>
                  <a:pt x="267" y="116"/>
                  <a:pt x="269" y="116"/>
                  <a:pt x="270" y="116"/>
                </a:cubicBezTo>
                <a:cubicBezTo>
                  <a:pt x="272" y="116"/>
                  <a:pt x="273" y="117"/>
                  <a:pt x="273" y="119"/>
                </a:cubicBezTo>
                <a:cubicBezTo>
                  <a:pt x="281" y="135"/>
                  <a:pt x="281" y="135"/>
                  <a:pt x="281" y="135"/>
                </a:cubicBezTo>
                <a:cubicBezTo>
                  <a:pt x="378" y="90"/>
                  <a:pt x="378" y="90"/>
                  <a:pt x="378" y="90"/>
                </a:cubicBezTo>
                <a:close/>
                <a:moveTo>
                  <a:pt x="189" y="103"/>
                </a:moveTo>
                <a:cubicBezTo>
                  <a:pt x="142" y="103"/>
                  <a:pt x="104" y="141"/>
                  <a:pt x="104" y="188"/>
                </a:cubicBezTo>
                <a:cubicBezTo>
                  <a:pt x="104" y="235"/>
                  <a:pt x="142" y="273"/>
                  <a:pt x="189" y="273"/>
                </a:cubicBezTo>
                <a:cubicBezTo>
                  <a:pt x="230" y="273"/>
                  <a:pt x="264" y="243"/>
                  <a:pt x="272" y="205"/>
                </a:cubicBezTo>
                <a:cubicBezTo>
                  <a:pt x="226" y="210"/>
                  <a:pt x="226" y="210"/>
                  <a:pt x="226" y="210"/>
                </a:cubicBezTo>
                <a:cubicBezTo>
                  <a:pt x="219" y="223"/>
                  <a:pt x="205" y="231"/>
                  <a:pt x="189" y="231"/>
                </a:cubicBezTo>
                <a:cubicBezTo>
                  <a:pt x="165" y="231"/>
                  <a:pt x="145" y="212"/>
                  <a:pt x="145" y="188"/>
                </a:cubicBezTo>
                <a:cubicBezTo>
                  <a:pt x="145" y="164"/>
                  <a:pt x="165" y="144"/>
                  <a:pt x="189" y="144"/>
                </a:cubicBezTo>
                <a:cubicBezTo>
                  <a:pt x="194" y="144"/>
                  <a:pt x="200" y="145"/>
                  <a:pt x="205" y="147"/>
                </a:cubicBezTo>
                <a:cubicBezTo>
                  <a:pt x="237" y="118"/>
                  <a:pt x="237" y="118"/>
                  <a:pt x="237" y="118"/>
                </a:cubicBezTo>
                <a:cubicBezTo>
                  <a:pt x="223" y="108"/>
                  <a:pt x="207" y="103"/>
                  <a:pt x="189" y="103"/>
                </a:cubicBezTo>
                <a:close/>
                <a:moveTo>
                  <a:pt x="269" y="360"/>
                </a:moveTo>
                <a:cubicBezTo>
                  <a:pt x="274" y="369"/>
                  <a:pt x="294" y="386"/>
                  <a:pt x="302" y="394"/>
                </a:cubicBezTo>
                <a:cubicBezTo>
                  <a:pt x="327" y="420"/>
                  <a:pt x="368" y="380"/>
                  <a:pt x="342" y="354"/>
                </a:cubicBezTo>
                <a:cubicBezTo>
                  <a:pt x="316" y="328"/>
                  <a:pt x="316" y="328"/>
                  <a:pt x="316" y="328"/>
                </a:cubicBezTo>
                <a:cubicBezTo>
                  <a:pt x="354" y="294"/>
                  <a:pt x="378" y="244"/>
                  <a:pt x="378" y="189"/>
                </a:cubicBezTo>
                <a:cubicBezTo>
                  <a:pt x="378" y="173"/>
                  <a:pt x="376" y="159"/>
                  <a:pt x="373" y="144"/>
                </a:cubicBezTo>
                <a:cubicBezTo>
                  <a:pt x="331" y="163"/>
                  <a:pt x="331" y="163"/>
                  <a:pt x="331" y="163"/>
                </a:cubicBezTo>
                <a:cubicBezTo>
                  <a:pt x="332" y="171"/>
                  <a:pt x="333" y="180"/>
                  <a:pt x="333" y="188"/>
                </a:cubicBezTo>
                <a:cubicBezTo>
                  <a:pt x="333" y="268"/>
                  <a:pt x="269" y="333"/>
                  <a:pt x="189" y="333"/>
                </a:cubicBezTo>
                <a:cubicBezTo>
                  <a:pt x="109" y="333"/>
                  <a:pt x="44" y="268"/>
                  <a:pt x="44" y="188"/>
                </a:cubicBezTo>
                <a:cubicBezTo>
                  <a:pt x="44" y="109"/>
                  <a:pt x="109" y="44"/>
                  <a:pt x="189" y="44"/>
                </a:cubicBezTo>
                <a:cubicBezTo>
                  <a:pt x="236" y="44"/>
                  <a:pt x="279" y="67"/>
                  <a:pt x="305" y="102"/>
                </a:cubicBezTo>
                <a:cubicBezTo>
                  <a:pt x="346" y="84"/>
                  <a:pt x="346" y="84"/>
                  <a:pt x="346" y="84"/>
                </a:cubicBezTo>
                <a:cubicBezTo>
                  <a:pt x="318" y="42"/>
                  <a:pt x="274" y="12"/>
                  <a:pt x="222" y="2"/>
                </a:cubicBezTo>
                <a:cubicBezTo>
                  <a:pt x="211" y="1"/>
                  <a:pt x="200" y="0"/>
                  <a:pt x="189" y="0"/>
                </a:cubicBezTo>
                <a:cubicBezTo>
                  <a:pt x="87" y="0"/>
                  <a:pt x="0" y="81"/>
                  <a:pt x="0" y="189"/>
                </a:cubicBezTo>
                <a:cubicBezTo>
                  <a:pt x="0" y="244"/>
                  <a:pt x="24" y="294"/>
                  <a:pt x="62" y="329"/>
                </a:cubicBezTo>
                <a:cubicBezTo>
                  <a:pt x="37" y="354"/>
                  <a:pt x="37" y="354"/>
                  <a:pt x="37" y="354"/>
                </a:cubicBezTo>
                <a:cubicBezTo>
                  <a:pt x="10" y="381"/>
                  <a:pt x="50" y="421"/>
                  <a:pt x="77" y="394"/>
                </a:cubicBezTo>
                <a:cubicBezTo>
                  <a:pt x="85" y="386"/>
                  <a:pt x="104" y="369"/>
                  <a:pt x="109" y="360"/>
                </a:cubicBezTo>
                <a:cubicBezTo>
                  <a:pt x="133" y="371"/>
                  <a:pt x="160" y="378"/>
                  <a:pt x="189" y="378"/>
                </a:cubicBezTo>
                <a:cubicBezTo>
                  <a:pt x="217" y="378"/>
                  <a:pt x="245" y="371"/>
                  <a:pt x="269" y="3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2" name="文本框 91"/>
          <p:cNvSpPr txBox="1">
            <a:spLocks noChangeArrowheads="1"/>
          </p:cNvSpPr>
          <p:nvPr/>
        </p:nvSpPr>
        <p:spPr bwMode="auto">
          <a:xfrm>
            <a:off x="3363911" y="476250"/>
            <a:ext cx="2372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▶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业绩优秀稳定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6901 0.12917 L 3.75E-6 -4.07407E-6 " pathEditMode="relative" rAng="0" ptsTypes="AA">
                                          <p:cBhvr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51" y="-645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20417E-18 2.77556E-17 L 0.09987 -0.09144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60" y="-731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4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32" dur="3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45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4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 p14:presetBounceEnd="4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4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nodeType="withEffect" p14:presetBounceEnd="4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6" presetClass="entr" presetSubtype="21" fill="hold" grpId="0" nodeType="withEffect">
                                      <p:stCondLst>
                                        <p:cond delay="2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6" presetClass="entr" presetSubtype="21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6" presetClass="entr" presetSubtype="21" fill="hold" grpId="0" nodeType="withEffect">
                                      <p:stCondLst>
                                        <p:cond delay="4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1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2" grpId="1" animBg="1"/>
          <p:bldP spid="13" grpId="1" animBg="1"/>
          <p:bldP spid="13" grpId="2" animBg="1"/>
          <p:bldP spid="5" grpId="0"/>
          <p:bldP spid="27" grpId="0"/>
          <p:bldP spid="28" grpId="0"/>
          <p:bldP spid="29" grpId="0"/>
          <p:bldP spid="31" grpId="0" animBg="1"/>
          <p:bldP spid="31" grpId="1" animBg="1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6901 0.12917 L 3.75E-6 -4.07407E-6 " pathEditMode="relative" rAng="0" ptsTypes="AA">
                                          <p:cBhvr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51" y="-645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20417E-18 2.77556E-17 L 0.09987 -0.09144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60" y="-731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4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3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45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4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6" presetClass="entr" presetSubtype="21" fill="hold" grpId="0" nodeType="withEffect">
                                      <p:stCondLst>
                                        <p:cond delay="2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6" presetClass="entr" presetSubtype="21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6" presetClass="entr" presetSubtype="21" fill="hold" grpId="0" nodeType="withEffect">
                                      <p:stCondLst>
                                        <p:cond delay="4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1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2" grpId="1" animBg="1"/>
          <p:bldP spid="13" grpId="1" animBg="1"/>
          <p:bldP spid="13" grpId="2" animBg="1"/>
          <p:bldP spid="5" grpId="0"/>
          <p:bldP spid="27" grpId="0"/>
          <p:bldP spid="28" grpId="0"/>
          <p:bldP spid="29" grpId="0"/>
          <p:bldP spid="31" grpId="0" animBg="1"/>
          <p:bldP spid="31" grpId="1" animBg="1"/>
          <p:bldP spid="3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1"/>
          <p:cNvSpPr txBox="1">
            <a:spLocks noChangeArrowheads="1"/>
          </p:cNvSpPr>
          <p:nvPr/>
        </p:nvSpPr>
        <p:spPr bwMode="auto">
          <a:xfrm>
            <a:off x="3431704" y="476672"/>
            <a:ext cx="2372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▶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工作态度严谨</a:t>
            </a:r>
          </a:p>
        </p:txBody>
      </p:sp>
      <p:sp>
        <p:nvSpPr>
          <p:cNvPr id="41" name="五角星 40"/>
          <p:cNvSpPr/>
          <p:nvPr/>
        </p:nvSpPr>
        <p:spPr>
          <a:xfrm>
            <a:off x="2735442" y="2317676"/>
            <a:ext cx="2887133" cy="2887133"/>
          </a:xfrm>
          <a:prstGeom prst="star5">
            <a:avLst/>
          </a:prstGeom>
          <a:noFill/>
          <a:ln w="762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366539" y="3138943"/>
            <a:ext cx="1624939" cy="1624939"/>
            <a:chOff x="3962648" y="2819400"/>
            <a:chExt cx="1218704" cy="1218704"/>
          </a:xfrm>
        </p:grpSpPr>
        <p:grpSp>
          <p:nvGrpSpPr>
            <p:cNvPr id="43" name="组合 42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5" name="同心圆 4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4" name="TextBox 5"/>
            <p:cNvSpPr txBox="1"/>
            <p:nvPr/>
          </p:nvSpPr>
          <p:spPr>
            <a:xfrm>
              <a:off x="4149626" y="3108951"/>
              <a:ext cx="830997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</a:rPr>
                <a:t>核心</a:t>
              </a:r>
              <a:endPara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</a:endParaRPr>
            </a:p>
            <a:p>
              <a:pPr algn="ctr"/>
              <a:r>
                <a:rPr lang="zh-CN" alt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</a:rPr>
                <a:t>竞争力</a:t>
              </a:r>
              <a:endPara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7" name="椭圆 46"/>
          <p:cNvSpPr/>
          <p:nvPr/>
        </p:nvSpPr>
        <p:spPr>
          <a:xfrm>
            <a:off x="2065113" y="2958325"/>
            <a:ext cx="946852" cy="946852"/>
          </a:xfrm>
          <a:prstGeom prst="ellipse">
            <a:avLst/>
          </a:prstGeom>
          <a:solidFill>
            <a:schemeClr val="accent2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3705583" y="1629058"/>
            <a:ext cx="946852" cy="946852"/>
          </a:xfrm>
          <a:prstGeom prst="ellipse">
            <a:avLst/>
          </a:prstGeom>
          <a:solidFill>
            <a:schemeClr val="accent1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365049" y="2958325"/>
            <a:ext cx="946852" cy="946852"/>
          </a:xfrm>
          <a:prstGeom prst="ellipse">
            <a:avLst/>
          </a:prstGeom>
          <a:solidFill>
            <a:schemeClr val="accent5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4709590" y="4882415"/>
            <a:ext cx="946852" cy="946852"/>
          </a:xfrm>
          <a:prstGeom prst="ellipse">
            <a:avLst/>
          </a:prstGeom>
          <a:solidFill>
            <a:schemeClr val="accent4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2718447" y="4865482"/>
            <a:ext cx="946852" cy="946852"/>
          </a:xfrm>
          <a:prstGeom prst="ellipse">
            <a:avLst/>
          </a:prstGeom>
          <a:solidFill>
            <a:schemeClr val="accent3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2527493" y="1868821"/>
            <a:ext cx="90120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65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53" name="TextBox 14"/>
          <p:cNvSpPr txBox="1"/>
          <p:nvPr/>
        </p:nvSpPr>
        <p:spPr>
          <a:xfrm>
            <a:off x="6611105" y="3224163"/>
            <a:ext cx="90120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65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54" name="TextBox 15"/>
          <p:cNvSpPr txBox="1"/>
          <p:nvPr/>
        </p:nvSpPr>
        <p:spPr>
          <a:xfrm>
            <a:off x="5935561" y="5226876"/>
            <a:ext cx="90120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65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55" name="TextBox 16"/>
          <p:cNvSpPr txBox="1"/>
          <p:nvPr/>
        </p:nvSpPr>
        <p:spPr>
          <a:xfrm>
            <a:off x="817068" y="3268800"/>
            <a:ext cx="90120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65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56" name="TextBox 17"/>
          <p:cNvSpPr txBox="1"/>
          <p:nvPr/>
        </p:nvSpPr>
        <p:spPr>
          <a:xfrm>
            <a:off x="1497775" y="5160419"/>
            <a:ext cx="90120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65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8215589" y="1700157"/>
            <a:ext cx="2769600" cy="576715"/>
            <a:chOff x="814328" y="3219334"/>
            <a:chExt cx="2077200" cy="432536"/>
          </a:xfrm>
        </p:grpSpPr>
        <p:grpSp>
          <p:nvGrpSpPr>
            <p:cNvPr id="58" name="组合 57"/>
            <p:cNvGrpSpPr/>
            <p:nvPr/>
          </p:nvGrpSpPr>
          <p:grpSpPr>
            <a:xfrm>
              <a:off x="814328" y="3219334"/>
              <a:ext cx="2077200" cy="432536"/>
              <a:chOff x="4304043" y="1286668"/>
              <a:chExt cx="5877487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圆角矩形 59"/>
              <p:cNvSpPr/>
              <p:nvPr/>
            </p:nvSpPr>
            <p:spPr>
              <a:xfrm>
                <a:off x="4304043" y="1286668"/>
                <a:ext cx="5877487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圆角矩形 60"/>
              <p:cNvSpPr/>
              <p:nvPr/>
            </p:nvSpPr>
            <p:spPr>
              <a:xfrm>
                <a:off x="4351924" y="1373342"/>
                <a:ext cx="5775624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59" name="TextBox 20"/>
            <p:cNvSpPr txBox="1"/>
            <p:nvPr/>
          </p:nvSpPr>
          <p:spPr>
            <a:xfrm>
              <a:off x="831250" y="3331792"/>
              <a:ext cx="1999302" cy="2154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865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点击输入标题文本</a:t>
              </a:r>
            </a:p>
          </p:txBody>
        </p:sp>
      </p:grpSp>
      <p:sp>
        <p:nvSpPr>
          <p:cNvPr id="62" name="TextBox 23"/>
          <p:cNvSpPr txBox="1"/>
          <p:nvPr/>
        </p:nvSpPr>
        <p:spPr>
          <a:xfrm>
            <a:off x="7920203" y="2672732"/>
            <a:ext cx="3360375" cy="972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465" dirty="0">
                <a:solidFill>
                  <a:prstClr val="black"/>
                </a:solidFill>
                <a:latin typeface="微软雅黑" panose="020B0503020204020204" pitchFamily="34" charset="-122"/>
              </a:rPr>
              <a:t>01</a:t>
            </a:r>
            <a:r>
              <a:rPr lang="zh-CN" altLang="en-US" sz="1465" dirty="0">
                <a:solidFill>
                  <a:prstClr val="black"/>
                </a:solidFill>
                <a:latin typeface="微软雅黑" panose="020B0503020204020204" pitchFamily="34" charset="-122"/>
              </a:rPr>
              <a:t>、点击输入简要文字内容，文字内容需概括精炼，不用多余的文字修饰，言简意赅的说明分项内容</a:t>
            </a:r>
            <a:r>
              <a:rPr lang="en-US" altLang="zh-CN" sz="1465" dirty="0">
                <a:solidFill>
                  <a:prstClr val="black"/>
                </a:solidFill>
                <a:latin typeface="微软雅黑" panose="020B0503020204020204" pitchFamily="34" charset="-122"/>
              </a:rPr>
              <a:t>……</a:t>
            </a:r>
            <a:endParaRPr lang="zh-CN" altLang="en-US" sz="1465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63" name="TextBox 24"/>
          <p:cNvSpPr txBox="1"/>
          <p:nvPr/>
        </p:nvSpPr>
        <p:spPr>
          <a:xfrm>
            <a:off x="7920203" y="3769798"/>
            <a:ext cx="3360375" cy="972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465" dirty="0">
                <a:solidFill>
                  <a:prstClr val="black"/>
                </a:solidFill>
                <a:latin typeface="微软雅黑" panose="020B0503020204020204" pitchFamily="34" charset="-122"/>
              </a:rPr>
              <a:t>02</a:t>
            </a:r>
            <a:r>
              <a:rPr lang="zh-CN" altLang="en-US" sz="1465" dirty="0">
                <a:solidFill>
                  <a:prstClr val="black"/>
                </a:solidFill>
                <a:latin typeface="微软雅黑" panose="020B0503020204020204" pitchFamily="34" charset="-122"/>
              </a:rPr>
              <a:t>、点击输入简要文字内容，文字内容需概括精炼，不用多余的文字修饰，言简意赅的说明分项内容</a:t>
            </a:r>
            <a:r>
              <a:rPr lang="en-US" altLang="zh-CN" sz="1465" dirty="0">
                <a:solidFill>
                  <a:prstClr val="black"/>
                </a:solidFill>
                <a:latin typeface="微软雅黑" panose="020B0503020204020204" pitchFamily="34" charset="-122"/>
              </a:rPr>
              <a:t>……</a:t>
            </a:r>
            <a:endParaRPr lang="zh-CN" altLang="en-US" sz="1465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64" name="TextBox 25"/>
          <p:cNvSpPr txBox="1"/>
          <p:nvPr/>
        </p:nvSpPr>
        <p:spPr>
          <a:xfrm>
            <a:off x="7920203" y="4921926"/>
            <a:ext cx="3360375" cy="972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465" dirty="0">
                <a:solidFill>
                  <a:prstClr val="black"/>
                </a:solidFill>
                <a:latin typeface="微软雅黑" panose="020B0503020204020204" pitchFamily="34" charset="-122"/>
              </a:rPr>
              <a:t>03</a:t>
            </a:r>
            <a:r>
              <a:rPr lang="zh-CN" altLang="en-US" sz="1465" dirty="0">
                <a:solidFill>
                  <a:prstClr val="black"/>
                </a:solidFill>
                <a:latin typeface="微软雅黑" panose="020B0503020204020204" pitchFamily="34" charset="-122"/>
              </a:rPr>
              <a:t>、点击输入简要文字内容，文字内容需概括精炼，不用多余的文字修饰，言简意赅的说明分项内容</a:t>
            </a:r>
            <a:r>
              <a:rPr lang="en-US" altLang="zh-CN" sz="1465" dirty="0">
                <a:solidFill>
                  <a:prstClr val="black"/>
                </a:solidFill>
                <a:latin typeface="微软雅黑" panose="020B0503020204020204" pitchFamily="34" charset="-122"/>
              </a:rPr>
              <a:t>……</a:t>
            </a:r>
            <a:endParaRPr lang="zh-CN" altLang="en-US" sz="1465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65" name="TextBox 26"/>
          <p:cNvSpPr txBox="1"/>
          <p:nvPr/>
        </p:nvSpPr>
        <p:spPr>
          <a:xfrm>
            <a:off x="3732614" y="1935065"/>
            <a:ext cx="895145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35" b="1" dirty="0">
                <a:solidFill>
                  <a:prstClr val="white"/>
                </a:solidFill>
                <a:latin typeface="微软雅黑" panose="020B0503020204020204" pitchFamily="34" charset="-122"/>
              </a:rPr>
              <a:t>01</a:t>
            </a:r>
            <a:endParaRPr lang="zh-CN" altLang="en-US" sz="2135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6" name="TextBox 27"/>
          <p:cNvSpPr txBox="1"/>
          <p:nvPr/>
        </p:nvSpPr>
        <p:spPr>
          <a:xfrm>
            <a:off x="2082950" y="3271173"/>
            <a:ext cx="895145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35" b="1" dirty="0">
                <a:solidFill>
                  <a:prstClr val="white"/>
                </a:solidFill>
                <a:latin typeface="微软雅黑" panose="020B0503020204020204" pitchFamily="34" charset="-122"/>
              </a:rPr>
              <a:t>02</a:t>
            </a:r>
            <a:endParaRPr lang="zh-CN" altLang="en-US" sz="2135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7" name="TextBox 28"/>
          <p:cNvSpPr txBox="1"/>
          <p:nvPr/>
        </p:nvSpPr>
        <p:spPr>
          <a:xfrm>
            <a:off x="5390901" y="3271173"/>
            <a:ext cx="895145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35" b="1" dirty="0">
                <a:solidFill>
                  <a:prstClr val="white"/>
                </a:solidFill>
                <a:latin typeface="微软雅黑" panose="020B0503020204020204" pitchFamily="34" charset="-122"/>
              </a:rPr>
              <a:t>05</a:t>
            </a:r>
            <a:endParaRPr lang="zh-CN" altLang="en-US" sz="2135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8" name="TextBox 29"/>
          <p:cNvSpPr txBox="1"/>
          <p:nvPr/>
        </p:nvSpPr>
        <p:spPr>
          <a:xfrm>
            <a:off x="2744300" y="5191693"/>
            <a:ext cx="895145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35" b="1" dirty="0">
                <a:solidFill>
                  <a:prstClr val="white"/>
                </a:solidFill>
                <a:latin typeface="微软雅黑" panose="020B0503020204020204" pitchFamily="34" charset="-122"/>
              </a:rPr>
              <a:t>03</a:t>
            </a:r>
            <a:endParaRPr lang="zh-CN" altLang="en-US" sz="2135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9" name="TextBox 30"/>
          <p:cNvSpPr txBox="1"/>
          <p:nvPr/>
        </p:nvSpPr>
        <p:spPr>
          <a:xfrm>
            <a:off x="4727430" y="5201456"/>
            <a:ext cx="895145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35" b="1" dirty="0">
                <a:solidFill>
                  <a:prstClr val="white"/>
                </a:solidFill>
                <a:latin typeface="微软雅黑" panose="020B0503020204020204" pitchFamily="34" charset="-122"/>
              </a:rPr>
              <a:t>04</a:t>
            </a:r>
            <a:endParaRPr lang="zh-CN" altLang="en-US" sz="2135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0" presetID="2" presetClass="entr" presetSubtype="4" accel="42000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2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3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6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8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9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1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/>
          <p:bldP spid="53" grpId="0"/>
          <p:bldP spid="54" grpId="0"/>
          <p:bldP spid="55" grpId="0"/>
          <p:bldP spid="56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0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6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8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9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1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/>
          <p:bldP spid="53" grpId="0"/>
          <p:bldP spid="54" grpId="0"/>
          <p:bldP spid="55" grpId="0"/>
          <p:bldP spid="56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91"/>
          <p:cNvSpPr txBox="1">
            <a:spLocks noChangeArrowheads="1"/>
          </p:cNvSpPr>
          <p:nvPr/>
        </p:nvSpPr>
        <p:spPr bwMode="auto">
          <a:xfrm>
            <a:off x="3318316" y="489443"/>
            <a:ext cx="2372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▶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存在的问题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6196982" y="3519958"/>
            <a:ext cx="5405239" cy="896860"/>
            <a:chOff x="6495380" y="3356992"/>
            <a:chExt cx="5702300" cy="946150"/>
          </a:xfrm>
        </p:grpSpPr>
        <p:sp>
          <p:nvSpPr>
            <p:cNvPr id="47" name="Freeform 141"/>
            <p:cNvSpPr/>
            <p:nvPr/>
          </p:nvSpPr>
          <p:spPr bwMode="auto">
            <a:xfrm>
              <a:off x="6495380" y="3356992"/>
              <a:ext cx="5702300" cy="946150"/>
            </a:xfrm>
            <a:custGeom>
              <a:avLst/>
              <a:gdLst>
                <a:gd name="T0" fmla="*/ 237 w 255"/>
                <a:gd name="T1" fmla="*/ 0 h 42"/>
                <a:gd name="T2" fmla="*/ 126 w 255"/>
                <a:gd name="T3" fmla="*/ 0 h 42"/>
                <a:gd name="T4" fmla="*/ 112 w 255"/>
                <a:gd name="T5" fmla="*/ 0 h 42"/>
                <a:gd name="T6" fmla="*/ 1 w 255"/>
                <a:gd name="T7" fmla="*/ 0 h 42"/>
                <a:gd name="T8" fmla="*/ 12 w 255"/>
                <a:gd name="T9" fmla="*/ 21 h 42"/>
                <a:gd name="T10" fmla="*/ 0 w 255"/>
                <a:gd name="T11" fmla="*/ 42 h 42"/>
                <a:gd name="T12" fmla="*/ 111 w 255"/>
                <a:gd name="T13" fmla="*/ 42 h 42"/>
                <a:gd name="T14" fmla="*/ 126 w 255"/>
                <a:gd name="T15" fmla="*/ 42 h 42"/>
                <a:gd name="T16" fmla="*/ 237 w 255"/>
                <a:gd name="T17" fmla="*/ 42 h 42"/>
                <a:gd name="T18" fmla="*/ 255 w 255"/>
                <a:gd name="T19" fmla="*/ 21 h 42"/>
                <a:gd name="T20" fmla="*/ 237 w 255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5" h="42">
                  <a:moveTo>
                    <a:pt x="237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2" y="8"/>
                    <a:pt x="12" y="21"/>
                  </a:cubicBezTo>
                  <a:cubicBezTo>
                    <a:pt x="12" y="35"/>
                    <a:pt x="0" y="42"/>
                    <a:pt x="0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47" y="42"/>
                    <a:pt x="255" y="32"/>
                    <a:pt x="255" y="21"/>
                  </a:cubicBezTo>
                  <a:cubicBezTo>
                    <a:pt x="255" y="9"/>
                    <a:pt x="247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062928" y="3464232"/>
              <a:ext cx="22014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600" b="0" i="0" u="none" strike="noStrike" kern="0" cap="none" spc="0" normalizeH="0" baseline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000" b="1" dirty="0">
                  <a:solidFill>
                    <a:schemeClr val="bg1"/>
                  </a:solidFill>
                </a:rPr>
                <a:t>管理能力需加强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389316" y="3833248"/>
              <a:ext cx="4160080" cy="389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600" b="0" i="0" u="none" strike="noStrike" kern="0" cap="none" spc="0" normalizeH="0" baseline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1800" dirty="0">
                  <a:solidFill>
                    <a:schemeClr val="bg1"/>
                  </a:solidFill>
                </a:rPr>
                <a:t>单击此处添加文字单击此处添加文字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806744" y="5468321"/>
            <a:ext cx="5405239" cy="896860"/>
            <a:chOff x="6083696" y="5412433"/>
            <a:chExt cx="5702300" cy="946150"/>
          </a:xfrm>
        </p:grpSpPr>
        <p:sp>
          <p:nvSpPr>
            <p:cNvPr id="67" name="Freeform 141"/>
            <p:cNvSpPr/>
            <p:nvPr/>
          </p:nvSpPr>
          <p:spPr bwMode="auto">
            <a:xfrm>
              <a:off x="6083696" y="5412433"/>
              <a:ext cx="5702300" cy="946150"/>
            </a:xfrm>
            <a:custGeom>
              <a:avLst/>
              <a:gdLst>
                <a:gd name="T0" fmla="*/ 237 w 255"/>
                <a:gd name="T1" fmla="*/ 0 h 42"/>
                <a:gd name="T2" fmla="*/ 126 w 255"/>
                <a:gd name="T3" fmla="*/ 0 h 42"/>
                <a:gd name="T4" fmla="*/ 112 w 255"/>
                <a:gd name="T5" fmla="*/ 0 h 42"/>
                <a:gd name="T6" fmla="*/ 1 w 255"/>
                <a:gd name="T7" fmla="*/ 0 h 42"/>
                <a:gd name="T8" fmla="*/ 12 w 255"/>
                <a:gd name="T9" fmla="*/ 21 h 42"/>
                <a:gd name="T10" fmla="*/ 0 w 255"/>
                <a:gd name="T11" fmla="*/ 42 h 42"/>
                <a:gd name="T12" fmla="*/ 111 w 255"/>
                <a:gd name="T13" fmla="*/ 42 h 42"/>
                <a:gd name="T14" fmla="*/ 126 w 255"/>
                <a:gd name="T15" fmla="*/ 42 h 42"/>
                <a:gd name="T16" fmla="*/ 237 w 255"/>
                <a:gd name="T17" fmla="*/ 42 h 42"/>
                <a:gd name="T18" fmla="*/ 255 w 255"/>
                <a:gd name="T19" fmla="*/ 21 h 42"/>
                <a:gd name="T20" fmla="*/ 237 w 255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5" h="42">
                  <a:moveTo>
                    <a:pt x="237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2" y="8"/>
                    <a:pt x="12" y="21"/>
                  </a:cubicBezTo>
                  <a:cubicBezTo>
                    <a:pt x="12" y="35"/>
                    <a:pt x="0" y="42"/>
                    <a:pt x="0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47" y="42"/>
                    <a:pt x="255" y="32"/>
                    <a:pt x="255" y="21"/>
                  </a:cubicBezTo>
                  <a:cubicBezTo>
                    <a:pt x="255" y="9"/>
                    <a:pt x="247" y="0"/>
                    <a:pt x="237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6778150" y="5487673"/>
              <a:ext cx="22014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600" b="0" i="0" u="none" strike="noStrike" kern="0" cap="none" spc="0" normalizeH="0" baseline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000" b="1" dirty="0">
                  <a:solidFill>
                    <a:schemeClr val="bg1"/>
                  </a:solidFill>
                </a:rPr>
                <a:t>销售技巧需提高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145512" y="5878882"/>
              <a:ext cx="4172531" cy="389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600" b="0" i="0" u="none" strike="noStrike" kern="0" cap="none" spc="0" normalizeH="0" baseline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1800" dirty="0">
                  <a:solidFill>
                    <a:schemeClr val="bg1"/>
                  </a:solidFill>
                </a:rPr>
                <a:t>单击此处添加文字单击此处添加文字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820406" y="1756285"/>
            <a:ext cx="5405239" cy="896860"/>
            <a:chOff x="6098108" y="1496391"/>
            <a:chExt cx="5702300" cy="946150"/>
          </a:xfrm>
        </p:grpSpPr>
        <p:sp>
          <p:nvSpPr>
            <p:cNvPr id="71" name="Freeform 141"/>
            <p:cNvSpPr/>
            <p:nvPr/>
          </p:nvSpPr>
          <p:spPr bwMode="auto">
            <a:xfrm>
              <a:off x="6098108" y="1496391"/>
              <a:ext cx="5702300" cy="946150"/>
            </a:xfrm>
            <a:custGeom>
              <a:avLst/>
              <a:gdLst>
                <a:gd name="T0" fmla="*/ 237 w 255"/>
                <a:gd name="T1" fmla="*/ 0 h 42"/>
                <a:gd name="T2" fmla="*/ 126 w 255"/>
                <a:gd name="T3" fmla="*/ 0 h 42"/>
                <a:gd name="T4" fmla="*/ 112 w 255"/>
                <a:gd name="T5" fmla="*/ 0 h 42"/>
                <a:gd name="T6" fmla="*/ 1 w 255"/>
                <a:gd name="T7" fmla="*/ 0 h 42"/>
                <a:gd name="T8" fmla="*/ 12 w 255"/>
                <a:gd name="T9" fmla="*/ 21 h 42"/>
                <a:gd name="T10" fmla="*/ 0 w 255"/>
                <a:gd name="T11" fmla="*/ 42 h 42"/>
                <a:gd name="T12" fmla="*/ 111 w 255"/>
                <a:gd name="T13" fmla="*/ 42 h 42"/>
                <a:gd name="T14" fmla="*/ 126 w 255"/>
                <a:gd name="T15" fmla="*/ 42 h 42"/>
                <a:gd name="T16" fmla="*/ 237 w 255"/>
                <a:gd name="T17" fmla="*/ 42 h 42"/>
                <a:gd name="T18" fmla="*/ 255 w 255"/>
                <a:gd name="T19" fmla="*/ 21 h 42"/>
                <a:gd name="T20" fmla="*/ 237 w 255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5" h="42">
                  <a:moveTo>
                    <a:pt x="237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2" y="8"/>
                    <a:pt x="12" y="21"/>
                  </a:cubicBezTo>
                  <a:cubicBezTo>
                    <a:pt x="12" y="35"/>
                    <a:pt x="0" y="42"/>
                    <a:pt x="0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47" y="42"/>
                    <a:pt x="255" y="32"/>
                    <a:pt x="255" y="21"/>
                  </a:cubicBezTo>
                  <a:cubicBezTo>
                    <a:pt x="255" y="9"/>
                    <a:pt x="247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6752070" y="1615371"/>
              <a:ext cx="1864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600" b="0" i="0" u="none" strike="noStrike" kern="0" cap="none" spc="0" normalizeH="0" baseline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000" b="1" dirty="0">
                  <a:solidFill>
                    <a:schemeClr val="bg1"/>
                  </a:solidFill>
                </a:rPr>
                <a:t>脾气有些急躁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7034010" y="1989621"/>
              <a:ext cx="4144714" cy="389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600" b="0" i="0" u="none" strike="noStrike" kern="0" cap="none" spc="0" normalizeH="0" baseline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1800" dirty="0">
                  <a:solidFill>
                    <a:schemeClr val="bg1"/>
                  </a:solidFill>
                </a:rPr>
                <a:t>单击此处添加文字单击此处添加文字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67408" y="2359593"/>
            <a:ext cx="3263568" cy="3282569"/>
            <a:chOff x="1177953" y="2028752"/>
            <a:chExt cx="3255814" cy="3274770"/>
          </a:xfrm>
          <a:solidFill>
            <a:schemeClr val="accent1"/>
          </a:solidFill>
        </p:grpSpPr>
        <p:sp>
          <p:nvSpPr>
            <p:cNvPr id="75" name="Freeform 29"/>
            <p:cNvSpPr>
              <a:spLocks noEditPoints="1"/>
            </p:cNvSpPr>
            <p:nvPr/>
          </p:nvSpPr>
          <p:spPr bwMode="auto">
            <a:xfrm>
              <a:off x="1177953" y="2028752"/>
              <a:ext cx="3255814" cy="3274770"/>
            </a:xfrm>
            <a:custGeom>
              <a:avLst/>
              <a:gdLst>
                <a:gd name="T0" fmla="*/ 72 w 72"/>
                <a:gd name="T1" fmla="*/ 37 h 72"/>
                <a:gd name="T2" fmla="*/ 67 w 72"/>
                <a:gd name="T3" fmla="*/ 29 h 72"/>
                <a:gd name="T4" fmla="*/ 69 w 72"/>
                <a:gd name="T5" fmla="*/ 23 h 72"/>
                <a:gd name="T6" fmla="*/ 61 w 72"/>
                <a:gd name="T7" fmla="*/ 17 h 72"/>
                <a:gd name="T8" fmla="*/ 62 w 72"/>
                <a:gd name="T9" fmla="*/ 11 h 72"/>
                <a:gd name="T10" fmla="*/ 52 w 72"/>
                <a:gd name="T11" fmla="*/ 9 h 72"/>
                <a:gd name="T12" fmla="*/ 50 w 72"/>
                <a:gd name="T13" fmla="*/ 3 h 72"/>
                <a:gd name="T14" fmla="*/ 40 w 72"/>
                <a:gd name="T15" fmla="*/ 5 h 72"/>
                <a:gd name="T16" fmla="*/ 36 w 72"/>
                <a:gd name="T17" fmla="*/ 0 h 72"/>
                <a:gd name="T18" fmla="*/ 28 w 72"/>
                <a:gd name="T19" fmla="*/ 6 h 72"/>
                <a:gd name="T20" fmla="*/ 23 w 72"/>
                <a:gd name="T21" fmla="*/ 3 h 72"/>
                <a:gd name="T22" fmla="*/ 17 w 72"/>
                <a:gd name="T23" fmla="*/ 11 h 72"/>
                <a:gd name="T24" fmla="*/ 11 w 72"/>
                <a:gd name="T25" fmla="*/ 11 h 72"/>
                <a:gd name="T26" fmla="*/ 9 w 72"/>
                <a:gd name="T27" fmla="*/ 20 h 72"/>
                <a:gd name="T28" fmla="*/ 3 w 72"/>
                <a:gd name="T29" fmla="*/ 22 h 72"/>
                <a:gd name="T30" fmla="*/ 4 w 72"/>
                <a:gd name="T31" fmla="*/ 32 h 72"/>
                <a:gd name="T32" fmla="*/ 0 w 72"/>
                <a:gd name="T33" fmla="*/ 36 h 72"/>
                <a:gd name="T34" fmla="*/ 5 w 72"/>
                <a:gd name="T35" fmla="*/ 44 h 72"/>
                <a:gd name="T36" fmla="*/ 2 w 72"/>
                <a:gd name="T37" fmla="*/ 49 h 72"/>
                <a:gd name="T38" fmla="*/ 10 w 72"/>
                <a:gd name="T39" fmla="*/ 56 h 72"/>
                <a:gd name="T40" fmla="*/ 10 w 72"/>
                <a:gd name="T41" fmla="*/ 62 h 72"/>
                <a:gd name="T42" fmla="*/ 19 w 72"/>
                <a:gd name="T43" fmla="*/ 64 h 72"/>
                <a:gd name="T44" fmla="*/ 21 w 72"/>
                <a:gd name="T45" fmla="*/ 69 h 72"/>
                <a:gd name="T46" fmla="*/ 31 w 72"/>
                <a:gd name="T47" fmla="*/ 68 h 72"/>
                <a:gd name="T48" fmla="*/ 35 w 72"/>
                <a:gd name="T49" fmla="*/ 72 h 72"/>
                <a:gd name="T50" fmla="*/ 43 w 72"/>
                <a:gd name="T51" fmla="*/ 67 h 72"/>
                <a:gd name="T52" fmla="*/ 49 w 72"/>
                <a:gd name="T53" fmla="*/ 70 h 72"/>
                <a:gd name="T54" fmla="*/ 55 w 72"/>
                <a:gd name="T55" fmla="*/ 62 h 72"/>
                <a:gd name="T56" fmla="*/ 61 w 72"/>
                <a:gd name="T57" fmla="*/ 62 h 72"/>
                <a:gd name="T58" fmla="*/ 63 w 72"/>
                <a:gd name="T59" fmla="*/ 53 h 72"/>
                <a:gd name="T60" fmla="*/ 69 w 72"/>
                <a:gd name="T61" fmla="*/ 51 h 72"/>
                <a:gd name="T62" fmla="*/ 67 w 72"/>
                <a:gd name="T63" fmla="*/ 41 h 72"/>
                <a:gd name="T64" fmla="*/ 44 w 72"/>
                <a:gd name="T65" fmla="*/ 62 h 72"/>
                <a:gd name="T66" fmla="*/ 28 w 72"/>
                <a:gd name="T67" fmla="*/ 11 h 72"/>
                <a:gd name="T68" fmla="*/ 44 w 72"/>
                <a:gd name="T69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" h="72">
                  <a:moveTo>
                    <a:pt x="72" y="41"/>
                  </a:moveTo>
                  <a:cubicBezTo>
                    <a:pt x="72" y="37"/>
                    <a:pt x="72" y="37"/>
                    <a:pt x="72" y="37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8" y="34"/>
                    <a:pt x="67" y="31"/>
                    <a:pt x="67" y="29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4" y="22"/>
                    <a:pt x="63" y="19"/>
                    <a:pt x="61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2"/>
                    <a:pt x="54" y="11"/>
                    <a:pt x="52" y="9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6" y="6"/>
                    <a:pt x="43" y="5"/>
                    <a:pt x="40" y="5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3" y="5"/>
                    <a:pt x="31" y="5"/>
                    <a:pt x="28" y="6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1" y="8"/>
                    <a:pt x="19" y="9"/>
                    <a:pt x="17" y="1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6"/>
                    <a:pt x="10" y="18"/>
                    <a:pt x="9" y="20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6"/>
                    <a:pt x="5" y="29"/>
                    <a:pt x="4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9"/>
                    <a:pt x="4" y="41"/>
                    <a:pt x="5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51"/>
                    <a:pt x="9" y="53"/>
                    <a:pt x="10" y="56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5" y="61"/>
                    <a:pt x="17" y="62"/>
                    <a:pt x="19" y="64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6" y="67"/>
                    <a:pt x="29" y="68"/>
                    <a:pt x="31" y="68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8" y="68"/>
                    <a:pt x="41" y="68"/>
                    <a:pt x="43" y="67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50" y="65"/>
                    <a:pt x="53" y="63"/>
                    <a:pt x="55" y="62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60" y="57"/>
                    <a:pt x="62" y="55"/>
                    <a:pt x="63" y="53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6" y="46"/>
                    <a:pt x="67" y="44"/>
                    <a:pt x="67" y="41"/>
                  </a:cubicBezTo>
                  <a:lnTo>
                    <a:pt x="72" y="41"/>
                  </a:lnTo>
                  <a:close/>
                  <a:moveTo>
                    <a:pt x="44" y="62"/>
                  </a:moveTo>
                  <a:cubicBezTo>
                    <a:pt x="30" y="66"/>
                    <a:pt x="15" y="58"/>
                    <a:pt x="11" y="44"/>
                  </a:cubicBezTo>
                  <a:cubicBezTo>
                    <a:pt x="6" y="31"/>
                    <a:pt x="14" y="16"/>
                    <a:pt x="28" y="11"/>
                  </a:cubicBezTo>
                  <a:cubicBezTo>
                    <a:pt x="42" y="7"/>
                    <a:pt x="57" y="14"/>
                    <a:pt x="61" y="28"/>
                  </a:cubicBezTo>
                  <a:cubicBezTo>
                    <a:pt x="65" y="42"/>
                    <a:pt x="58" y="57"/>
                    <a:pt x="44" y="62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1857041" y="2745453"/>
              <a:ext cx="1897637" cy="1897637"/>
            </a:xfrm>
            <a:prstGeom prst="ellipse">
              <a:avLst/>
            </a:prstGeom>
            <a:solidFill>
              <a:schemeClr val="accent1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7" name="直接箭头连接符 76"/>
          <p:cNvCxnSpPr/>
          <p:nvPr/>
        </p:nvCxnSpPr>
        <p:spPr>
          <a:xfrm flipV="1">
            <a:off x="3916187" y="2356655"/>
            <a:ext cx="931419" cy="61715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/>
          <p:cNvCxnSpPr/>
          <p:nvPr/>
        </p:nvCxnSpPr>
        <p:spPr>
          <a:xfrm flipV="1">
            <a:off x="4270104" y="4023109"/>
            <a:ext cx="1145886" cy="11737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/>
          <p:nvPr/>
        </p:nvCxnSpPr>
        <p:spPr>
          <a:xfrm>
            <a:off x="3735917" y="5188399"/>
            <a:ext cx="1055470" cy="66805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10636348" y="3350781"/>
            <a:ext cx="1151271" cy="1193958"/>
            <a:chOff x="4294964" y="3611822"/>
            <a:chExt cx="872887" cy="905252"/>
          </a:xfrm>
        </p:grpSpPr>
        <p:sp>
          <p:nvSpPr>
            <p:cNvPr id="81" name="椭圆 80"/>
            <p:cNvSpPr/>
            <p:nvPr/>
          </p:nvSpPr>
          <p:spPr bwMode="auto">
            <a:xfrm>
              <a:off x="4294964" y="3644189"/>
              <a:ext cx="872887" cy="872885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4200000" scaled="0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4200000" scaled="0"/>
                <a:tileRect/>
              </a:gradFill>
            </a:ln>
            <a:effectLst>
              <a:outerShdw blurRad="50800" dist="12700" dir="2700000" algn="tl" rotWithShape="0">
                <a:prstClr val="black">
                  <a:alpha val="6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82" name="椭圆 81"/>
            <p:cNvSpPr/>
            <p:nvPr/>
          </p:nvSpPr>
          <p:spPr bwMode="auto">
            <a:xfrm>
              <a:off x="4395092" y="3744316"/>
              <a:ext cx="672630" cy="6726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4466951" y="3816175"/>
              <a:ext cx="528912" cy="5289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4440685" y="3800123"/>
              <a:ext cx="565899" cy="508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chemeClr val="accent2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Franklin Gothic Demi" panose="020B0703020102020204" pitchFamily="34" charset="0"/>
                  <a:ea typeface="Adobe Gothic Std B" panose="020B0800000000000000" pitchFamily="34" charset="-128"/>
                </a:defRPr>
              </a:lvl1pPr>
            </a:lstStyle>
            <a:p>
              <a:r>
                <a:rPr lang="en-US" altLang="zh-CN" dirty="0">
                  <a:solidFill>
                    <a:schemeClr val="accent1"/>
                  </a:solidFill>
                </a:rPr>
                <a:t>02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85" name="任意多边形 84"/>
            <p:cNvSpPr/>
            <p:nvPr/>
          </p:nvSpPr>
          <p:spPr bwMode="auto">
            <a:xfrm rot="1189318">
              <a:off x="4325443" y="3611822"/>
              <a:ext cx="611912" cy="818998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0246216" y="1581150"/>
            <a:ext cx="1151271" cy="1193958"/>
            <a:chOff x="4294964" y="3611822"/>
            <a:chExt cx="872887" cy="905252"/>
          </a:xfrm>
        </p:grpSpPr>
        <p:sp>
          <p:nvSpPr>
            <p:cNvPr id="87" name="椭圆 86"/>
            <p:cNvSpPr/>
            <p:nvPr/>
          </p:nvSpPr>
          <p:spPr bwMode="auto">
            <a:xfrm>
              <a:off x="4294964" y="3644189"/>
              <a:ext cx="872887" cy="872885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4200000" scaled="0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4200000" scaled="0"/>
                <a:tileRect/>
              </a:gradFill>
            </a:ln>
            <a:effectLst>
              <a:outerShdw blurRad="50800" dist="12700" dir="2700000" algn="tl" rotWithShape="0">
                <a:prstClr val="black">
                  <a:alpha val="6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88" name="椭圆 87"/>
            <p:cNvSpPr/>
            <p:nvPr/>
          </p:nvSpPr>
          <p:spPr bwMode="auto">
            <a:xfrm>
              <a:off x="4395092" y="3744316"/>
              <a:ext cx="672630" cy="6726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89" name="椭圆 88"/>
            <p:cNvSpPr/>
            <p:nvPr/>
          </p:nvSpPr>
          <p:spPr bwMode="auto">
            <a:xfrm>
              <a:off x="4466951" y="3816175"/>
              <a:ext cx="528912" cy="5289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4443105" y="3800123"/>
              <a:ext cx="561060" cy="508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accent2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Franklin Gothic Demi" panose="020B0703020102020204" pitchFamily="34" charset="0"/>
                  <a:ea typeface="Adobe Gothic Std B" panose="020B0800000000000000" pitchFamily="34" charset="-128"/>
                </a:rPr>
                <a:t>01</a:t>
              </a:r>
              <a:endParaRPr lang="zh-CN" altLang="en-US" sz="4000" dirty="0">
                <a:solidFill>
                  <a:schemeClr val="accent2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Franklin Gothic Demi" panose="020B0703020102020204" pitchFamily="34" charset="0"/>
              </a:endParaRPr>
            </a:p>
          </p:txBody>
        </p:sp>
        <p:sp>
          <p:nvSpPr>
            <p:cNvPr id="91" name="任意多边形 90"/>
            <p:cNvSpPr/>
            <p:nvPr/>
          </p:nvSpPr>
          <p:spPr bwMode="auto">
            <a:xfrm rot="1189318">
              <a:off x="4325443" y="3611822"/>
              <a:ext cx="611912" cy="818998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0242656" y="5291286"/>
            <a:ext cx="1151271" cy="1193958"/>
            <a:chOff x="4294964" y="3611822"/>
            <a:chExt cx="872887" cy="905252"/>
          </a:xfrm>
        </p:grpSpPr>
        <p:sp>
          <p:nvSpPr>
            <p:cNvPr id="93" name="椭圆 92"/>
            <p:cNvSpPr/>
            <p:nvPr/>
          </p:nvSpPr>
          <p:spPr bwMode="auto">
            <a:xfrm>
              <a:off x="4294964" y="3644189"/>
              <a:ext cx="872887" cy="872885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4200000" scaled="0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4200000" scaled="0"/>
                <a:tileRect/>
              </a:gradFill>
            </a:ln>
            <a:effectLst>
              <a:outerShdw blurRad="50800" dist="12700" dir="2700000" algn="tl" rotWithShape="0">
                <a:prstClr val="black">
                  <a:alpha val="6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94" name="椭圆 93"/>
            <p:cNvSpPr/>
            <p:nvPr/>
          </p:nvSpPr>
          <p:spPr bwMode="auto">
            <a:xfrm>
              <a:off x="4395092" y="3744316"/>
              <a:ext cx="672630" cy="67263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95" name="椭圆 94"/>
            <p:cNvSpPr/>
            <p:nvPr/>
          </p:nvSpPr>
          <p:spPr bwMode="auto">
            <a:xfrm>
              <a:off x="4466951" y="3816175"/>
              <a:ext cx="528912" cy="5289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4440685" y="3800123"/>
              <a:ext cx="565898" cy="508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chemeClr val="accent2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Franklin Gothic Demi" panose="020B0703020102020204" pitchFamily="34" charset="0"/>
                  <a:ea typeface="Adobe Gothic Std B" panose="020B0800000000000000" pitchFamily="34" charset="-128"/>
                </a:defRPr>
              </a:lvl1pPr>
            </a:lstStyle>
            <a:p>
              <a:r>
                <a:rPr lang="en-US" altLang="zh-CN" dirty="0">
                  <a:solidFill>
                    <a:schemeClr val="accent4"/>
                  </a:solidFill>
                </a:rPr>
                <a:t>03</a:t>
              </a:r>
            </a:p>
          </p:txBody>
        </p:sp>
        <p:sp>
          <p:nvSpPr>
            <p:cNvPr id="97" name="任意多边形 96"/>
            <p:cNvSpPr/>
            <p:nvPr/>
          </p:nvSpPr>
          <p:spPr bwMode="auto">
            <a:xfrm rot="1189318">
              <a:off x="4325443" y="3611822"/>
              <a:ext cx="611912" cy="818998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98" name="文本框 97"/>
          <p:cNvSpPr txBox="1"/>
          <p:nvPr/>
        </p:nvSpPr>
        <p:spPr>
          <a:xfrm>
            <a:off x="1761305" y="2766182"/>
            <a:ext cx="1205263" cy="2508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accent2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Franklin Gothic Demi" panose="020B070302010202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en-US" altLang="zh-CN" sz="16600" dirty="0">
                <a:solidFill>
                  <a:schemeClr val="bg1"/>
                </a:solidFill>
                <a:effectLst>
                  <a:innerShdw blurRad="50800" dist="50800" dir="15600000">
                    <a:prstClr val="black">
                      <a:alpha val="50000"/>
                    </a:prstClr>
                  </a:innerShdw>
                </a:effectLst>
              </a:rPr>
              <a:t>?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-2.59259E-6 L -0.41029 -2.59259E-6 " pathEditMode="relative" rAng="0" ptsTypes="AA">
                                      <p:cBhvr>
                                        <p:cTn id="34" dur="11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1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4.44444E-6 L -0.41224 -4.44444E-6 " pathEditMode="relative" rAng="0" ptsTypes="AA">
                                      <p:cBhvr>
                                        <p:cTn id="43" dur="1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12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-4.81481E-6 L -0.4099 -4.81481E-6 " pathEditMode="relative" rAng="0" ptsTypes="AA">
                                      <p:cBhvr>
                                        <p:cTn id="52" dur="1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5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1236088" y="3728831"/>
            <a:ext cx="1369130" cy="1369130"/>
          </a:xfrm>
          <a:prstGeom prst="donut">
            <a:avLst>
              <a:gd name="adj" fmla="val 13019"/>
            </a:avLst>
          </a:prstGeom>
          <a:ln>
            <a:noFill/>
          </a:ln>
          <a:scene3d>
            <a:camera prst="orthographicFront">
              <a:rot lat="20400000" lon="21000000" rev="19800000"/>
            </a:camera>
            <a:lightRig rig="threePt" dir="t"/>
          </a:scene3d>
          <a:sp3d prstMaterial="matte">
            <a:bevelB w="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731290" y="3224032"/>
            <a:ext cx="2378726" cy="2378728"/>
          </a:xfrm>
          <a:prstGeom prst="donut">
            <a:avLst>
              <a:gd name="adj" fmla="val 9486"/>
            </a:avLst>
          </a:prstGeom>
          <a:ln>
            <a:noFill/>
          </a:ln>
          <a:scene3d>
            <a:camera prst="orthographicFront">
              <a:rot lat="20400000" lon="21000000" rev="19800000"/>
            </a:camera>
            <a:lightRig rig="threePt" dir="t"/>
          </a:scene3d>
          <a:sp3d prstMaterial="matte">
            <a:bevelB w="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73" name="椭圆 1072"/>
          <p:cNvSpPr/>
          <p:nvPr/>
        </p:nvSpPr>
        <p:spPr>
          <a:xfrm>
            <a:off x="1586759" y="4079502"/>
            <a:ext cx="667788" cy="667788"/>
          </a:xfrm>
          <a:prstGeom prst="ellipse">
            <a:avLst/>
          </a:prstGeom>
          <a:ln>
            <a:noFill/>
          </a:ln>
          <a:scene3d>
            <a:camera prst="orthographicFront">
              <a:rot lat="20400000" lon="21000000" rev="19800000"/>
            </a:camera>
            <a:lightRig rig="threePt" dir="t"/>
          </a:scene3d>
          <a:sp3d prstMaterial="matte">
            <a:bevelB w="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-3483768"/>
            <a:ext cx="2212837" cy="221283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854482" y="2445729"/>
            <a:ext cx="5310496" cy="1298259"/>
            <a:chOff x="5854482" y="2445729"/>
            <a:chExt cx="5310496" cy="1298259"/>
          </a:xfrm>
        </p:grpSpPr>
        <p:pic>
          <p:nvPicPr>
            <p:cNvPr id="89" name="图片 8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482" y="2460783"/>
              <a:ext cx="4912209" cy="1283205"/>
            </a:xfrm>
            <a:prstGeom prst="rect">
              <a:avLst/>
            </a:prstGeom>
          </p:spPr>
        </p:pic>
        <p:sp>
          <p:nvSpPr>
            <p:cNvPr id="110" name="Freeform 56"/>
            <p:cNvSpPr/>
            <p:nvPr/>
          </p:nvSpPr>
          <p:spPr bwMode="auto">
            <a:xfrm>
              <a:off x="5854482" y="2445729"/>
              <a:ext cx="5310496" cy="730402"/>
            </a:xfrm>
            <a:custGeom>
              <a:avLst/>
              <a:gdLst>
                <a:gd name="T0" fmla="*/ 2353 w 2385"/>
                <a:gd name="T1" fmla="*/ 0 h 425"/>
                <a:gd name="T2" fmla="*/ 0 w 2385"/>
                <a:gd name="T3" fmla="*/ 0 h 425"/>
                <a:gd name="T4" fmla="*/ 0 w 2385"/>
                <a:gd name="T5" fmla="*/ 425 h 425"/>
                <a:gd name="T6" fmla="*/ 2353 w 2385"/>
                <a:gd name="T7" fmla="*/ 425 h 425"/>
                <a:gd name="T8" fmla="*/ 2385 w 2385"/>
                <a:gd name="T9" fmla="*/ 393 h 425"/>
                <a:gd name="T10" fmla="*/ 2385 w 2385"/>
                <a:gd name="T11" fmla="*/ 32 h 425"/>
                <a:gd name="T12" fmla="*/ 2353 w 2385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5" h="425">
                  <a:moveTo>
                    <a:pt x="23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2353" y="425"/>
                    <a:pt x="2353" y="425"/>
                    <a:pt x="2353" y="425"/>
                  </a:cubicBezTo>
                  <a:cubicBezTo>
                    <a:pt x="2370" y="425"/>
                    <a:pt x="2385" y="411"/>
                    <a:pt x="2385" y="393"/>
                  </a:cubicBezTo>
                  <a:cubicBezTo>
                    <a:pt x="2385" y="32"/>
                    <a:pt x="2385" y="32"/>
                    <a:pt x="2385" y="32"/>
                  </a:cubicBezTo>
                  <a:cubicBezTo>
                    <a:pt x="2385" y="15"/>
                    <a:pt x="2370" y="0"/>
                    <a:pt x="2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1" name="Freeform 57"/>
          <p:cNvSpPr/>
          <p:nvPr/>
        </p:nvSpPr>
        <p:spPr bwMode="auto">
          <a:xfrm>
            <a:off x="5176603" y="2445729"/>
            <a:ext cx="677879" cy="730402"/>
          </a:xfrm>
          <a:custGeom>
            <a:avLst/>
            <a:gdLst>
              <a:gd name="T0" fmla="*/ 32 w 734"/>
              <a:gd name="T1" fmla="*/ 0 h 425"/>
              <a:gd name="T2" fmla="*/ 0 w 734"/>
              <a:gd name="T3" fmla="*/ 32 h 425"/>
              <a:gd name="T4" fmla="*/ 0 w 734"/>
              <a:gd name="T5" fmla="*/ 393 h 425"/>
              <a:gd name="T6" fmla="*/ 32 w 734"/>
              <a:gd name="T7" fmla="*/ 425 h 425"/>
              <a:gd name="T8" fmla="*/ 734 w 734"/>
              <a:gd name="T9" fmla="*/ 425 h 425"/>
              <a:gd name="T10" fmla="*/ 734 w 734"/>
              <a:gd name="T11" fmla="*/ 0 h 425"/>
              <a:gd name="T12" fmla="*/ 32 w 734"/>
              <a:gd name="T13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4" h="425">
                <a:moveTo>
                  <a:pt x="32" y="0"/>
                </a:moveTo>
                <a:cubicBezTo>
                  <a:pt x="14" y="0"/>
                  <a:pt x="0" y="15"/>
                  <a:pt x="0" y="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411"/>
                  <a:pt x="14" y="425"/>
                  <a:pt x="32" y="425"/>
                </a:cubicBezTo>
                <a:cubicBezTo>
                  <a:pt x="734" y="425"/>
                  <a:pt x="734" y="425"/>
                  <a:pt x="734" y="425"/>
                </a:cubicBezTo>
                <a:cubicBezTo>
                  <a:pt x="734" y="0"/>
                  <a:pt x="734" y="0"/>
                  <a:pt x="734" y="0"/>
                </a:cubicBez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5958371" y="2505168"/>
            <a:ext cx="499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注重学习与人身修养，尤其注重唯物主义哲学的学习与领悟，让学习贯穿到工作生活中。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5318109" y="2443613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accent1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Franklin Gothic Demi" panose="020B070302010202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en-US" altLang="zh-CN" dirty="0"/>
              <a:t>1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5854482" y="3801333"/>
            <a:ext cx="5310496" cy="1801427"/>
            <a:chOff x="5854482" y="3801333"/>
            <a:chExt cx="5310496" cy="1801427"/>
          </a:xfrm>
        </p:grpSpPr>
        <p:pic>
          <p:nvPicPr>
            <p:cNvPr id="166" name="图片 16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482" y="3816387"/>
              <a:ext cx="4912209" cy="1786373"/>
            </a:xfrm>
            <a:prstGeom prst="rect">
              <a:avLst/>
            </a:prstGeom>
          </p:spPr>
        </p:pic>
        <p:sp>
          <p:nvSpPr>
            <p:cNvPr id="167" name="Freeform 56"/>
            <p:cNvSpPr/>
            <p:nvPr/>
          </p:nvSpPr>
          <p:spPr bwMode="auto">
            <a:xfrm>
              <a:off x="5854482" y="3801333"/>
              <a:ext cx="5310496" cy="1016806"/>
            </a:xfrm>
            <a:custGeom>
              <a:avLst/>
              <a:gdLst>
                <a:gd name="T0" fmla="*/ 2353 w 2385"/>
                <a:gd name="T1" fmla="*/ 0 h 425"/>
                <a:gd name="T2" fmla="*/ 0 w 2385"/>
                <a:gd name="T3" fmla="*/ 0 h 425"/>
                <a:gd name="T4" fmla="*/ 0 w 2385"/>
                <a:gd name="T5" fmla="*/ 425 h 425"/>
                <a:gd name="T6" fmla="*/ 2353 w 2385"/>
                <a:gd name="T7" fmla="*/ 425 h 425"/>
                <a:gd name="T8" fmla="*/ 2385 w 2385"/>
                <a:gd name="T9" fmla="*/ 393 h 425"/>
                <a:gd name="T10" fmla="*/ 2385 w 2385"/>
                <a:gd name="T11" fmla="*/ 32 h 425"/>
                <a:gd name="T12" fmla="*/ 2353 w 2385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5" h="425">
                  <a:moveTo>
                    <a:pt x="23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2353" y="425"/>
                    <a:pt x="2353" y="425"/>
                    <a:pt x="2353" y="425"/>
                  </a:cubicBezTo>
                  <a:cubicBezTo>
                    <a:pt x="2370" y="425"/>
                    <a:pt x="2385" y="411"/>
                    <a:pt x="2385" y="393"/>
                  </a:cubicBezTo>
                  <a:cubicBezTo>
                    <a:pt x="2385" y="32"/>
                    <a:pt x="2385" y="32"/>
                    <a:pt x="2385" y="32"/>
                  </a:cubicBezTo>
                  <a:cubicBezTo>
                    <a:pt x="2385" y="15"/>
                    <a:pt x="2370" y="0"/>
                    <a:pt x="2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8" name="Freeform 57"/>
          <p:cNvSpPr/>
          <p:nvPr/>
        </p:nvSpPr>
        <p:spPr bwMode="auto">
          <a:xfrm>
            <a:off x="5176603" y="3801333"/>
            <a:ext cx="677879" cy="1011344"/>
          </a:xfrm>
          <a:custGeom>
            <a:avLst/>
            <a:gdLst>
              <a:gd name="T0" fmla="*/ 32 w 734"/>
              <a:gd name="T1" fmla="*/ 0 h 425"/>
              <a:gd name="T2" fmla="*/ 0 w 734"/>
              <a:gd name="T3" fmla="*/ 32 h 425"/>
              <a:gd name="T4" fmla="*/ 0 w 734"/>
              <a:gd name="T5" fmla="*/ 393 h 425"/>
              <a:gd name="T6" fmla="*/ 32 w 734"/>
              <a:gd name="T7" fmla="*/ 425 h 425"/>
              <a:gd name="T8" fmla="*/ 734 w 734"/>
              <a:gd name="T9" fmla="*/ 425 h 425"/>
              <a:gd name="T10" fmla="*/ 734 w 734"/>
              <a:gd name="T11" fmla="*/ 0 h 425"/>
              <a:gd name="T12" fmla="*/ 32 w 734"/>
              <a:gd name="T13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4" h="425">
                <a:moveTo>
                  <a:pt x="32" y="0"/>
                </a:moveTo>
                <a:cubicBezTo>
                  <a:pt x="14" y="0"/>
                  <a:pt x="0" y="15"/>
                  <a:pt x="0" y="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411"/>
                  <a:pt x="14" y="425"/>
                  <a:pt x="32" y="425"/>
                </a:cubicBezTo>
                <a:cubicBezTo>
                  <a:pt x="734" y="425"/>
                  <a:pt x="734" y="425"/>
                  <a:pt x="734" y="425"/>
                </a:cubicBezTo>
                <a:cubicBezTo>
                  <a:pt x="734" y="0"/>
                  <a:pt x="734" y="0"/>
                  <a:pt x="734" y="0"/>
                </a:cubicBez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5958371" y="3860772"/>
            <a:ext cx="4993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坚持用目标管理方法要求自己，目标提供了决策准则，目标是一切工作的行动指南，目标是协调岗位、部门之间的关系基础，目标达成度是衡量工作好坏的标准。</a:t>
            </a:r>
          </a:p>
        </p:txBody>
      </p:sp>
      <p:sp>
        <p:nvSpPr>
          <p:cNvPr id="170" name="文本框 169"/>
          <p:cNvSpPr txBox="1"/>
          <p:nvPr/>
        </p:nvSpPr>
        <p:spPr>
          <a:xfrm>
            <a:off x="5310466" y="3976768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accent1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Franklin Gothic Demi" panose="020B070302010202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en-US" altLang="zh-CN" dirty="0">
                <a:solidFill>
                  <a:schemeClr val="accent3"/>
                </a:solidFill>
              </a:rPr>
              <a:t>2</a:t>
            </a:r>
            <a:endParaRPr lang="zh-CN" altLang="en-US" dirty="0">
              <a:solidFill>
                <a:schemeClr val="accent3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854482" y="5401946"/>
            <a:ext cx="5310496" cy="1456055"/>
            <a:chOff x="5854482" y="5401946"/>
            <a:chExt cx="5310496" cy="1456055"/>
          </a:xfrm>
        </p:grpSpPr>
        <p:pic>
          <p:nvPicPr>
            <p:cNvPr id="171" name="图片 17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482" y="5417001"/>
              <a:ext cx="4912209" cy="1441000"/>
            </a:xfrm>
            <a:prstGeom prst="rect">
              <a:avLst/>
            </a:prstGeom>
          </p:spPr>
        </p:pic>
        <p:sp>
          <p:nvSpPr>
            <p:cNvPr id="172" name="Freeform 56"/>
            <p:cNvSpPr/>
            <p:nvPr/>
          </p:nvSpPr>
          <p:spPr bwMode="auto">
            <a:xfrm>
              <a:off x="5854482" y="5401946"/>
              <a:ext cx="5310496" cy="820219"/>
            </a:xfrm>
            <a:custGeom>
              <a:avLst/>
              <a:gdLst>
                <a:gd name="T0" fmla="*/ 2353 w 2385"/>
                <a:gd name="T1" fmla="*/ 0 h 425"/>
                <a:gd name="T2" fmla="*/ 0 w 2385"/>
                <a:gd name="T3" fmla="*/ 0 h 425"/>
                <a:gd name="T4" fmla="*/ 0 w 2385"/>
                <a:gd name="T5" fmla="*/ 425 h 425"/>
                <a:gd name="T6" fmla="*/ 2353 w 2385"/>
                <a:gd name="T7" fmla="*/ 425 h 425"/>
                <a:gd name="T8" fmla="*/ 2385 w 2385"/>
                <a:gd name="T9" fmla="*/ 393 h 425"/>
                <a:gd name="T10" fmla="*/ 2385 w 2385"/>
                <a:gd name="T11" fmla="*/ 32 h 425"/>
                <a:gd name="T12" fmla="*/ 2353 w 2385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5" h="425">
                  <a:moveTo>
                    <a:pt x="23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2353" y="425"/>
                    <a:pt x="2353" y="425"/>
                    <a:pt x="2353" y="425"/>
                  </a:cubicBezTo>
                  <a:cubicBezTo>
                    <a:pt x="2370" y="425"/>
                    <a:pt x="2385" y="411"/>
                    <a:pt x="2385" y="393"/>
                  </a:cubicBezTo>
                  <a:cubicBezTo>
                    <a:pt x="2385" y="32"/>
                    <a:pt x="2385" y="32"/>
                    <a:pt x="2385" y="32"/>
                  </a:cubicBezTo>
                  <a:cubicBezTo>
                    <a:pt x="2385" y="15"/>
                    <a:pt x="2370" y="0"/>
                    <a:pt x="2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3" name="Freeform 57"/>
          <p:cNvSpPr/>
          <p:nvPr/>
        </p:nvSpPr>
        <p:spPr bwMode="auto">
          <a:xfrm>
            <a:off x="5176603" y="5401946"/>
            <a:ext cx="677879" cy="820219"/>
          </a:xfrm>
          <a:custGeom>
            <a:avLst/>
            <a:gdLst>
              <a:gd name="T0" fmla="*/ 32 w 734"/>
              <a:gd name="T1" fmla="*/ 0 h 425"/>
              <a:gd name="T2" fmla="*/ 0 w 734"/>
              <a:gd name="T3" fmla="*/ 32 h 425"/>
              <a:gd name="T4" fmla="*/ 0 w 734"/>
              <a:gd name="T5" fmla="*/ 393 h 425"/>
              <a:gd name="T6" fmla="*/ 32 w 734"/>
              <a:gd name="T7" fmla="*/ 425 h 425"/>
              <a:gd name="T8" fmla="*/ 734 w 734"/>
              <a:gd name="T9" fmla="*/ 425 h 425"/>
              <a:gd name="T10" fmla="*/ 734 w 734"/>
              <a:gd name="T11" fmla="*/ 0 h 425"/>
              <a:gd name="T12" fmla="*/ 32 w 734"/>
              <a:gd name="T13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4" h="425">
                <a:moveTo>
                  <a:pt x="32" y="0"/>
                </a:moveTo>
                <a:cubicBezTo>
                  <a:pt x="14" y="0"/>
                  <a:pt x="0" y="15"/>
                  <a:pt x="0" y="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411"/>
                  <a:pt x="14" y="425"/>
                  <a:pt x="32" y="425"/>
                </a:cubicBezTo>
                <a:cubicBezTo>
                  <a:pt x="734" y="425"/>
                  <a:pt x="734" y="425"/>
                  <a:pt x="734" y="425"/>
                </a:cubicBezTo>
                <a:cubicBezTo>
                  <a:pt x="734" y="0"/>
                  <a:pt x="734" y="0"/>
                  <a:pt x="734" y="0"/>
                </a:cubicBez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" name="文本框 173"/>
          <p:cNvSpPr txBox="1"/>
          <p:nvPr/>
        </p:nvSpPr>
        <p:spPr>
          <a:xfrm>
            <a:off x="5958371" y="5461385"/>
            <a:ext cx="499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奖批评和自我批评做为一项常态化制度固定下来，结合自身的职业特征进行整改提高。</a:t>
            </a:r>
          </a:p>
        </p:txBody>
      </p:sp>
      <p:sp>
        <p:nvSpPr>
          <p:cNvPr id="175" name="文本框 174"/>
          <p:cNvSpPr txBox="1"/>
          <p:nvPr/>
        </p:nvSpPr>
        <p:spPr>
          <a:xfrm>
            <a:off x="5324581" y="5458112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accent1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Franklin Gothic Demi" panose="020B070302010202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en-US" altLang="zh-CN" dirty="0">
                <a:solidFill>
                  <a:schemeClr val="accent4"/>
                </a:solidFill>
              </a:rPr>
              <a:t>3</a:t>
            </a:r>
            <a:endParaRPr lang="zh-CN" altLang="en-US" dirty="0">
              <a:solidFill>
                <a:schemeClr val="accent4"/>
              </a:solidFill>
            </a:endParaRPr>
          </a:p>
        </p:txBody>
      </p:sp>
      <p:sp>
        <p:nvSpPr>
          <p:cNvPr id="24" name="文本框 91"/>
          <p:cNvSpPr txBox="1">
            <a:spLocks noChangeArrowheads="1"/>
          </p:cNvSpPr>
          <p:nvPr/>
        </p:nvSpPr>
        <p:spPr bwMode="auto">
          <a:xfrm>
            <a:off x="3363911" y="476250"/>
            <a:ext cx="2372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▶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问题改善措施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0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5000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-2.08333E-6 -2.22222E-6 L -0.48646 0.83843 " pathEditMode="relative" rAng="0" ptsTypes="AA">
                                          <p:cBhvr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323" y="419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5" presetClass="entr" presetSubtype="1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2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" presetClass="entr" presetSubtype="1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5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" presetClass="entr" presetSubtype="1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8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99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4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4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36" dur="300" fill="hold"/>
                                            <p:tgtEl>
                                              <p:spTgt spid="12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4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4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4" dur="300" fill="hold"/>
                                            <p:tgtEl>
                                              <p:spTgt spid="17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99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4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4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4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2" dur="300" fill="hold"/>
                                            <p:tgtEl>
                                              <p:spTgt spid="17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6" presetClass="entr" presetSubtype="21" fill="hold" grpId="0" nodeType="withEffect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25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6" presetClass="entr" presetSubtype="21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7" dur="25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6" presetClass="entr" presetSubtype="21" fill="hold" grpId="0" nodeType="withEffect">
                                      <p:stCondLst>
                                        <p:cond delay="3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25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1073" grpId="0" animBg="1"/>
          <p:bldP spid="111" grpId="0" animBg="1"/>
          <p:bldP spid="115" grpId="0"/>
          <p:bldP spid="120" grpId="0"/>
          <p:bldP spid="120" grpId="1"/>
          <p:bldP spid="168" grpId="0" animBg="1"/>
          <p:bldP spid="169" grpId="0"/>
          <p:bldP spid="170" grpId="0"/>
          <p:bldP spid="170" grpId="1"/>
          <p:bldP spid="173" grpId="0" animBg="1"/>
          <p:bldP spid="174" grpId="0"/>
          <p:bldP spid="175" grpId="0"/>
          <p:bldP spid="175" grpId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0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5000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-2.08333E-6 -2.22222E-6 L -0.48646 0.83843 " pathEditMode="relative" rAng="0" ptsTypes="AA">
                                          <p:cBhvr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323" y="419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5" presetClass="entr" presetSubtype="1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2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" presetClass="entr" presetSubtype="1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5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" presetClass="entr" presetSubtype="1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8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99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4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4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300" fill="hold"/>
                                            <p:tgtEl>
                                              <p:spTgt spid="12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4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4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300" fill="hold"/>
                                            <p:tgtEl>
                                              <p:spTgt spid="17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99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4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4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4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300" fill="hold"/>
                                            <p:tgtEl>
                                              <p:spTgt spid="17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6" presetClass="entr" presetSubtype="21" fill="hold" grpId="0" nodeType="withEffect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25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6" presetClass="entr" presetSubtype="21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7" dur="25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6" presetClass="entr" presetSubtype="21" fill="hold" grpId="0" nodeType="withEffect">
                                      <p:stCondLst>
                                        <p:cond delay="3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25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1073" grpId="0" animBg="1"/>
          <p:bldP spid="111" grpId="0" animBg="1"/>
          <p:bldP spid="115" grpId="0"/>
          <p:bldP spid="120" grpId="0"/>
          <p:bldP spid="120" grpId="1"/>
          <p:bldP spid="168" grpId="0" animBg="1"/>
          <p:bldP spid="169" grpId="0"/>
          <p:bldP spid="170" grpId="0"/>
          <p:bldP spid="170" grpId="1"/>
          <p:bldP spid="173" grpId="0" animBg="1"/>
          <p:bldP spid="174" grpId="0"/>
          <p:bldP spid="175" grpId="0"/>
          <p:bldP spid="175" grpId="1"/>
          <p:bldP spid="2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8D"/>
          <p:cNvGrpSpPr/>
          <p:nvPr/>
        </p:nvGrpSpPr>
        <p:grpSpPr>
          <a:xfrm>
            <a:off x="5663952" y="1418268"/>
            <a:ext cx="4626323" cy="742384"/>
            <a:chOff x="5663952" y="1418268"/>
            <a:chExt cx="4626323" cy="742384"/>
          </a:xfrm>
        </p:grpSpPr>
        <p:sp>
          <p:nvSpPr>
            <p:cNvPr id="97" name="圆角矩形 96"/>
            <p:cNvSpPr/>
            <p:nvPr/>
          </p:nvSpPr>
          <p:spPr>
            <a:xfrm>
              <a:off x="5663952" y="1418268"/>
              <a:ext cx="4626323" cy="742384"/>
            </a:xfrm>
            <a:prstGeom prst="roundRect">
              <a:avLst>
                <a:gd name="adj" fmla="val 50000"/>
              </a:avLst>
            </a:prstGeom>
            <a:solidFill>
              <a:srgbClr val="F3F3F3"/>
            </a:solidFill>
            <a:ln w="952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圆角矩形 97"/>
            <p:cNvSpPr/>
            <p:nvPr/>
          </p:nvSpPr>
          <p:spPr>
            <a:xfrm>
              <a:off x="5763113" y="1501460"/>
              <a:ext cx="4428001" cy="576000"/>
            </a:xfrm>
            <a:prstGeom prst="roundRect">
              <a:avLst>
                <a:gd name="adj" fmla="val 50000"/>
              </a:avLst>
            </a:prstGeom>
            <a:solidFill>
              <a:srgbClr val="F7F8F8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763113" y="1489826"/>
            <a:ext cx="4428001" cy="599268"/>
            <a:chOff x="5763113" y="1489826"/>
            <a:chExt cx="4428001" cy="599268"/>
          </a:xfrm>
        </p:grpSpPr>
        <p:sp>
          <p:nvSpPr>
            <p:cNvPr id="89" name="圆角矩形 20S"/>
            <p:cNvSpPr/>
            <p:nvPr/>
          </p:nvSpPr>
          <p:spPr>
            <a:xfrm>
              <a:off x="5763113" y="1513094"/>
              <a:ext cx="4428001" cy="57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TextBox 18_1"/>
            <p:cNvSpPr txBox="1"/>
            <p:nvPr/>
          </p:nvSpPr>
          <p:spPr>
            <a:xfrm>
              <a:off x="6384032" y="1489826"/>
              <a:ext cx="3096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spc="600" dirty="0">
                  <a:solidFill>
                    <a:schemeClr val="bg1"/>
                  </a:solidFill>
                  <a:latin typeface="DFGothic-EB" panose="02010609010101010101" pitchFamily="1" charset="-128"/>
                  <a:ea typeface="文鼎CS大黑" panose="02010609010101010101" pitchFamily="49" charset="-122"/>
                </a:rPr>
                <a:t>个人简介</a:t>
              </a:r>
            </a:p>
          </p:txBody>
        </p:sp>
      </p:grpSp>
      <p:grpSp>
        <p:nvGrpSpPr>
          <p:cNvPr id="100" name="组合 8D"/>
          <p:cNvGrpSpPr/>
          <p:nvPr/>
        </p:nvGrpSpPr>
        <p:grpSpPr>
          <a:xfrm>
            <a:off x="5661645" y="2674875"/>
            <a:ext cx="4626323" cy="742384"/>
            <a:chOff x="5663952" y="1418268"/>
            <a:chExt cx="4626323" cy="742384"/>
          </a:xfrm>
        </p:grpSpPr>
        <p:sp>
          <p:nvSpPr>
            <p:cNvPr id="110" name="圆角矩形 109"/>
            <p:cNvSpPr/>
            <p:nvPr/>
          </p:nvSpPr>
          <p:spPr>
            <a:xfrm>
              <a:off x="5663952" y="1418268"/>
              <a:ext cx="4626323" cy="742384"/>
            </a:xfrm>
            <a:prstGeom prst="roundRect">
              <a:avLst>
                <a:gd name="adj" fmla="val 50000"/>
              </a:avLst>
            </a:prstGeom>
            <a:solidFill>
              <a:srgbClr val="F3F3F3"/>
            </a:solidFill>
            <a:ln w="952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圆角矩形 110"/>
            <p:cNvSpPr/>
            <p:nvPr/>
          </p:nvSpPr>
          <p:spPr>
            <a:xfrm>
              <a:off x="5763113" y="1501460"/>
              <a:ext cx="4428001" cy="576000"/>
            </a:xfrm>
            <a:prstGeom prst="roundRect">
              <a:avLst>
                <a:gd name="adj" fmla="val 50000"/>
              </a:avLst>
            </a:prstGeom>
            <a:solidFill>
              <a:srgbClr val="F7F8F8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60806" y="2746433"/>
            <a:ext cx="4428001" cy="599268"/>
            <a:chOff x="5760806" y="2746433"/>
            <a:chExt cx="4428001" cy="599268"/>
          </a:xfrm>
        </p:grpSpPr>
        <p:sp>
          <p:nvSpPr>
            <p:cNvPr id="102" name="圆角矩形 20S"/>
            <p:cNvSpPr/>
            <p:nvPr/>
          </p:nvSpPr>
          <p:spPr>
            <a:xfrm>
              <a:off x="5760806" y="2769701"/>
              <a:ext cx="4428001" cy="576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TextBox 18_1"/>
            <p:cNvSpPr txBox="1"/>
            <p:nvPr/>
          </p:nvSpPr>
          <p:spPr>
            <a:xfrm>
              <a:off x="6381725" y="2746433"/>
              <a:ext cx="3096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spc="600" dirty="0">
                  <a:solidFill>
                    <a:schemeClr val="bg1"/>
                  </a:solidFill>
                  <a:latin typeface="DFGothic-EB" panose="02010609010101010101" pitchFamily="1" charset="-128"/>
                  <a:ea typeface="文鼎CS大黑" panose="02010609010101010101" pitchFamily="49" charset="-122"/>
                </a:rPr>
                <a:t>岗位理解</a:t>
              </a:r>
            </a:p>
          </p:txBody>
        </p:sp>
      </p:grpSp>
      <p:grpSp>
        <p:nvGrpSpPr>
          <p:cNvPr id="113" name="组合 8D"/>
          <p:cNvGrpSpPr/>
          <p:nvPr/>
        </p:nvGrpSpPr>
        <p:grpSpPr>
          <a:xfrm>
            <a:off x="5624835" y="3890935"/>
            <a:ext cx="4626323" cy="742384"/>
            <a:chOff x="5663952" y="1418268"/>
            <a:chExt cx="4626323" cy="742384"/>
          </a:xfrm>
        </p:grpSpPr>
        <p:sp>
          <p:nvSpPr>
            <p:cNvPr id="123" name="圆角矩形 122"/>
            <p:cNvSpPr/>
            <p:nvPr/>
          </p:nvSpPr>
          <p:spPr>
            <a:xfrm>
              <a:off x="5663952" y="1418268"/>
              <a:ext cx="4626323" cy="742384"/>
            </a:xfrm>
            <a:prstGeom prst="roundRect">
              <a:avLst>
                <a:gd name="adj" fmla="val 50000"/>
              </a:avLst>
            </a:prstGeom>
            <a:solidFill>
              <a:srgbClr val="F3F3F3"/>
            </a:solidFill>
            <a:ln w="952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圆角矩形 123"/>
            <p:cNvSpPr/>
            <p:nvPr/>
          </p:nvSpPr>
          <p:spPr>
            <a:xfrm>
              <a:off x="5763113" y="1501460"/>
              <a:ext cx="4428001" cy="576000"/>
            </a:xfrm>
            <a:prstGeom prst="roundRect">
              <a:avLst>
                <a:gd name="adj" fmla="val 50000"/>
              </a:avLst>
            </a:prstGeom>
            <a:solidFill>
              <a:srgbClr val="F7F8F8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723996" y="3962493"/>
            <a:ext cx="4428001" cy="599268"/>
            <a:chOff x="5723996" y="3962493"/>
            <a:chExt cx="4428001" cy="599268"/>
          </a:xfrm>
        </p:grpSpPr>
        <p:sp>
          <p:nvSpPr>
            <p:cNvPr id="115" name="圆角矩形 20S"/>
            <p:cNvSpPr/>
            <p:nvPr/>
          </p:nvSpPr>
          <p:spPr>
            <a:xfrm>
              <a:off x="5723996" y="3985761"/>
              <a:ext cx="4428001" cy="576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TextBox 18_1"/>
            <p:cNvSpPr txBox="1"/>
            <p:nvPr/>
          </p:nvSpPr>
          <p:spPr>
            <a:xfrm>
              <a:off x="6344915" y="3962493"/>
              <a:ext cx="3096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spc="600" dirty="0">
                  <a:solidFill>
                    <a:schemeClr val="bg1"/>
                  </a:solidFill>
                  <a:latin typeface="DFGothic-EB" panose="02010609010101010101" pitchFamily="1" charset="-128"/>
                  <a:ea typeface="文鼎CS大黑" panose="02010609010101010101" pitchFamily="49" charset="-122"/>
                </a:rPr>
                <a:t>竞聘优势</a:t>
              </a:r>
            </a:p>
          </p:txBody>
        </p:sp>
      </p:grpSp>
      <p:grpSp>
        <p:nvGrpSpPr>
          <p:cNvPr id="126" name="组合 8D"/>
          <p:cNvGrpSpPr/>
          <p:nvPr/>
        </p:nvGrpSpPr>
        <p:grpSpPr>
          <a:xfrm>
            <a:off x="5624835" y="5095767"/>
            <a:ext cx="4626323" cy="742384"/>
            <a:chOff x="5663952" y="1418268"/>
            <a:chExt cx="4626323" cy="742384"/>
          </a:xfrm>
        </p:grpSpPr>
        <p:sp>
          <p:nvSpPr>
            <p:cNvPr id="136" name="圆角矩形 135"/>
            <p:cNvSpPr/>
            <p:nvPr/>
          </p:nvSpPr>
          <p:spPr>
            <a:xfrm>
              <a:off x="5663952" y="1418268"/>
              <a:ext cx="4626323" cy="742384"/>
            </a:xfrm>
            <a:prstGeom prst="roundRect">
              <a:avLst>
                <a:gd name="adj" fmla="val 50000"/>
              </a:avLst>
            </a:prstGeom>
            <a:solidFill>
              <a:srgbClr val="F3F3F3"/>
            </a:solidFill>
            <a:ln w="952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圆角矩形 136"/>
            <p:cNvSpPr/>
            <p:nvPr/>
          </p:nvSpPr>
          <p:spPr>
            <a:xfrm>
              <a:off x="5763113" y="1501460"/>
              <a:ext cx="4428001" cy="576000"/>
            </a:xfrm>
            <a:prstGeom prst="roundRect">
              <a:avLst>
                <a:gd name="adj" fmla="val 50000"/>
              </a:avLst>
            </a:prstGeom>
            <a:solidFill>
              <a:srgbClr val="F7F8F8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23996" y="5167325"/>
            <a:ext cx="4428001" cy="599268"/>
            <a:chOff x="5723996" y="5167325"/>
            <a:chExt cx="4428001" cy="599268"/>
          </a:xfrm>
        </p:grpSpPr>
        <p:sp>
          <p:nvSpPr>
            <p:cNvPr id="128" name="圆角矩形 20S"/>
            <p:cNvSpPr/>
            <p:nvPr/>
          </p:nvSpPr>
          <p:spPr>
            <a:xfrm>
              <a:off x="5723996" y="5190593"/>
              <a:ext cx="4428001" cy="576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TextBox 18_1"/>
            <p:cNvSpPr txBox="1"/>
            <p:nvPr/>
          </p:nvSpPr>
          <p:spPr>
            <a:xfrm>
              <a:off x="6344915" y="5167325"/>
              <a:ext cx="3096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spc="600" dirty="0">
                  <a:solidFill>
                    <a:schemeClr val="bg1"/>
                  </a:solidFill>
                  <a:latin typeface="DFGothic-EB" panose="02010609010101010101" pitchFamily="1" charset="-128"/>
                  <a:ea typeface="文鼎CS大黑" panose="02010609010101010101" pitchFamily="49" charset="-122"/>
                </a:rPr>
                <a:t>工作规划</a:t>
              </a:r>
            </a:p>
          </p:txBody>
        </p:sp>
      </p:grpSp>
      <p:sp>
        <p:nvSpPr>
          <p:cNvPr id="62" name="Freeform 25"/>
          <p:cNvSpPr>
            <a:spLocks noEditPoints="1"/>
          </p:cNvSpPr>
          <p:nvPr/>
        </p:nvSpPr>
        <p:spPr bwMode="auto">
          <a:xfrm>
            <a:off x="5100306" y="1556792"/>
            <a:ext cx="379037" cy="497111"/>
          </a:xfrm>
          <a:custGeom>
            <a:avLst/>
            <a:gdLst>
              <a:gd name="T0" fmla="*/ 0 w 375"/>
              <a:gd name="T1" fmla="*/ 398 h 492"/>
              <a:gd name="T2" fmla="*/ 0 w 375"/>
              <a:gd name="T3" fmla="*/ 461 h 492"/>
              <a:gd name="T4" fmla="*/ 31 w 375"/>
              <a:gd name="T5" fmla="*/ 492 h 492"/>
              <a:gd name="T6" fmla="*/ 344 w 375"/>
              <a:gd name="T7" fmla="*/ 492 h 492"/>
              <a:gd name="T8" fmla="*/ 375 w 375"/>
              <a:gd name="T9" fmla="*/ 461 h 492"/>
              <a:gd name="T10" fmla="*/ 375 w 375"/>
              <a:gd name="T11" fmla="*/ 398 h 492"/>
              <a:gd name="T12" fmla="*/ 270 w 375"/>
              <a:gd name="T13" fmla="*/ 314 h 492"/>
              <a:gd name="T14" fmla="*/ 206 w 375"/>
              <a:gd name="T15" fmla="*/ 467 h 492"/>
              <a:gd name="T16" fmla="*/ 195 w 375"/>
              <a:gd name="T17" fmla="*/ 373 h 492"/>
              <a:gd name="T18" fmla="*/ 197 w 375"/>
              <a:gd name="T19" fmla="*/ 367 h 492"/>
              <a:gd name="T20" fmla="*/ 208 w 375"/>
              <a:gd name="T21" fmla="*/ 346 h 492"/>
              <a:gd name="T22" fmla="*/ 208 w 375"/>
              <a:gd name="T23" fmla="*/ 342 h 492"/>
              <a:gd name="T24" fmla="*/ 205 w 375"/>
              <a:gd name="T25" fmla="*/ 341 h 492"/>
              <a:gd name="T26" fmla="*/ 171 w 375"/>
              <a:gd name="T27" fmla="*/ 341 h 492"/>
              <a:gd name="T28" fmla="*/ 168 w 375"/>
              <a:gd name="T29" fmla="*/ 342 h 492"/>
              <a:gd name="T30" fmla="*/ 168 w 375"/>
              <a:gd name="T31" fmla="*/ 346 h 492"/>
              <a:gd name="T32" fmla="*/ 179 w 375"/>
              <a:gd name="T33" fmla="*/ 367 h 492"/>
              <a:gd name="T34" fmla="*/ 181 w 375"/>
              <a:gd name="T35" fmla="*/ 373 h 492"/>
              <a:gd name="T36" fmla="*/ 170 w 375"/>
              <a:gd name="T37" fmla="*/ 469 h 492"/>
              <a:gd name="T38" fmla="*/ 105 w 375"/>
              <a:gd name="T39" fmla="*/ 314 h 492"/>
              <a:gd name="T40" fmla="*/ 0 w 375"/>
              <a:gd name="T41" fmla="*/ 398 h 492"/>
              <a:gd name="T42" fmla="*/ 188 w 375"/>
              <a:gd name="T43" fmla="*/ 279 h 492"/>
              <a:gd name="T44" fmla="*/ 119 w 375"/>
              <a:gd name="T45" fmla="*/ 236 h 492"/>
              <a:gd name="T46" fmla="*/ 88 w 375"/>
              <a:gd name="T47" fmla="*/ 146 h 492"/>
              <a:gd name="T48" fmla="*/ 88 w 375"/>
              <a:gd name="T49" fmla="*/ 146 h 492"/>
              <a:gd name="T50" fmla="*/ 88 w 375"/>
              <a:gd name="T51" fmla="*/ 145 h 492"/>
              <a:gd name="T52" fmla="*/ 88 w 375"/>
              <a:gd name="T53" fmla="*/ 139 h 492"/>
              <a:gd name="T54" fmla="*/ 188 w 375"/>
              <a:gd name="T55" fmla="*/ 0 h 492"/>
              <a:gd name="T56" fmla="*/ 287 w 375"/>
              <a:gd name="T57" fmla="*/ 139 h 492"/>
              <a:gd name="T58" fmla="*/ 287 w 375"/>
              <a:gd name="T59" fmla="*/ 145 h 492"/>
              <a:gd name="T60" fmla="*/ 287 w 375"/>
              <a:gd name="T61" fmla="*/ 146 h 492"/>
              <a:gd name="T62" fmla="*/ 287 w 375"/>
              <a:gd name="T63" fmla="*/ 146 h 492"/>
              <a:gd name="T64" fmla="*/ 256 w 375"/>
              <a:gd name="T65" fmla="*/ 236 h 492"/>
              <a:gd name="T66" fmla="*/ 188 w 375"/>
              <a:gd name="T67" fmla="*/ 279 h 492"/>
              <a:gd name="T68" fmla="*/ 130 w 375"/>
              <a:gd name="T69" fmla="*/ 228 h 492"/>
              <a:gd name="T70" fmla="*/ 188 w 375"/>
              <a:gd name="T71" fmla="*/ 265 h 492"/>
              <a:gd name="T72" fmla="*/ 245 w 375"/>
              <a:gd name="T73" fmla="*/ 228 h 492"/>
              <a:gd name="T74" fmla="*/ 273 w 375"/>
              <a:gd name="T75" fmla="*/ 147 h 492"/>
              <a:gd name="T76" fmla="*/ 267 w 375"/>
              <a:gd name="T77" fmla="*/ 124 h 492"/>
              <a:gd name="T78" fmla="*/ 265 w 375"/>
              <a:gd name="T79" fmla="*/ 101 h 492"/>
              <a:gd name="T80" fmla="*/ 259 w 375"/>
              <a:gd name="T81" fmla="*/ 76 h 492"/>
              <a:gd name="T82" fmla="*/ 222 w 375"/>
              <a:gd name="T83" fmla="*/ 72 h 492"/>
              <a:gd name="T84" fmla="*/ 188 w 375"/>
              <a:gd name="T85" fmla="*/ 79 h 492"/>
              <a:gd name="T86" fmla="*/ 153 w 375"/>
              <a:gd name="T87" fmla="*/ 72 h 492"/>
              <a:gd name="T88" fmla="*/ 153 w 375"/>
              <a:gd name="T89" fmla="*/ 72 h 492"/>
              <a:gd name="T90" fmla="*/ 116 w 375"/>
              <a:gd name="T91" fmla="*/ 76 h 492"/>
              <a:gd name="T92" fmla="*/ 110 w 375"/>
              <a:gd name="T93" fmla="*/ 101 h 492"/>
              <a:gd name="T94" fmla="*/ 108 w 375"/>
              <a:gd name="T95" fmla="*/ 124 h 492"/>
              <a:gd name="T96" fmla="*/ 102 w 375"/>
              <a:gd name="T97" fmla="*/ 147 h 492"/>
              <a:gd name="T98" fmla="*/ 130 w 375"/>
              <a:gd name="T99" fmla="*/ 228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5" h="492">
                <a:moveTo>
                  <a:pt x="0" y="398"/>
                </a:moveTo>
                <a:cubicBezTo>
                  <a:pt x="0" y="419"/>
                  <a:pt x="0" y="440"/>
                  <a:pt x="0" y="461"/>
                </a:cubicBezTo>
                <a:cubicBezTo>
                  <a:pt x="0" y="478"/>
                  <a:pt x="14" y="492"/>
                  <a:pt x="31" y="492"/>
                </a:cubicBezTo>
                <a:cubicBezTo>
                  <a:pt x="135" y="492"/>
                  <a:pt x="240" y="492"/>
                  <a:pt x="344" y="492"/>
                </a:cubicBezTo>
                <a:cubicBezTo>
                  <a:pt x="361" y="492"/>
                  <a:pt x="375" y="478"/>
                  <a:pt x="375" y="461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75" y="355"/>
                  <a:pt x="329" y="327"/>
                  <a:pt x="270" y="314"/>
                </a:cubicBezTo>
                <a:cubicBezTo>
                  <a:pt x="252" y="386"/>
                  <a:pt x="235" y="411"/>
                  <a:pt x="206" y="467"/>
                </a:cubicBezTo>
                <a:cubicBezTo>
                  <a:pt x="195" y="373"/>
                  <a:pt x="195" y="373"/>
                  <a:pt x="195" y="373"/>
                </a:cubicBezTo>
                <a:cubicBezTo>
                  <a:pt x="195" y="371"/>
                  <a:pt x="196" y="369"/>
                  <a:pt x="197" y="367"/>
                </a:cubicBezTo>
                <a:cubicBezTo>
                  <a:pt x="208" y="346"/>
                  <a:pt x="208" y="346"/>
                  <a:pt x="208" y="346"/>
                </a:cubicBezTo>
                <a:cubicBezTo>
                  <a:pt x="209" y="345"/>
                  <a:pt x="209" y="344"/>
                  <a:pt x="208" y="342"/>
                </a:cubicBezTo>
                <a:cubicBezTo>
                  <a:pt x="207" y="341"/>
                  <a:pt x="206" y="341"/>
                  <a:pt x="205" y="341"/>
                </a:cubicBezTo>
                <a:cubicBezTo>
                  <a:pt x="194" y="341"/>
                  <a:pt x="182" y="341"/>
                  <a:pt x="171" y="341"/>
                </a:cubicBezTo>
                <a:cubicBezTo>
                  <a:pt x="170" y="341"/>
                  <a:pt x="169" y="341"/>
                  <a:pt x="168" y="342"/>
                </a:cubicBezTo>
                <a:cubicBezTo>
                  <a:pt x="167" y="344"/>
                  <a:pt x="167" y="345"/>
                  <a:pt x="168" y="346"/>
                </a:cubicBezTo>
                <a:cubicBezTo>
                  <a:pt x="179" y="367"/>
                  <a:pt x="179" y="367"/>
                  <a:pt x="179" y="367"/>
                </a:cubicBezTo>
                <a:cubicBezTo>
                  <a:pt x="180" y="369"/>
                  <a:pt x="181" y="371"/>
                  <a:pt x="181" y="373"/>
                </a:cubicBezTo>
                <a:cubicBezTo>
                  <a:pt x="170" y="469"/>
                  <a:pt x="170" y="469"/>
                  <a:pt x="170" y="469"/>
                </a:cubicBezTo>
                <a:cubicBezTo>
                  <a:pt x="140" y="411"/>
                  <a:pt x="123" y="387"/>
                  <a:pt x="105" y="314"/>
                </a:cubicBezTo>
                <a:cubicBezTo>
                  <a:pt x="46" y="327"/>
                  <a:pt x="0" y="355"/>
                  <a:pt x="0" y="398"/>
                </a:cubicBezTo>
                <a:close/>
                <a:moveTo>
                  <a:pt x="188" y="279"/>
                </a:moveTo>
                <a:cubicBezTo>
                  <a:pt x="163" y="279"/>
                  <a:pt x="138" y="262"/>
                  <a:pt x="119" y="236"/>
                </a:cubicBezTo>
                <a:cubicBezTo>
                  <a:pt x="101" y="211"/>
                  <a:pt x="88" y="178"/>
                  <a:pt x="88" y="146"/>
                </a:cubicBezTo>
                <a:cubicBezTo>
                  <a:pt x="88" y="146"/>
                  <a:pt x="88" y="146"/>
                  <a:pt x="88" y="146"/>
                </a:cubicBezTo>
                <a:cubicBezTo>
                  <a:pt x="88" y="145"/>
                  <a:pt x="88" y="145"/>
                  <a:pt x="88" y="145"/>
                </a:cubicBezTo>
                <a:cubicBezTo>
                  <a:pt x="88" y="143"/>
                  <a:pt x="88" y="141"/>
                  <a:pt x="88" y="139"/>
                </a:cubicBezTo>
                <a:cubicBezTo>
                  <a:pt x="88" y="62"/>
                  <a:pt x="75" y="0"/>
                  <a:pt x="188" y="0"/>
                </a:cubicBezTo>
                <a:cubicBezTo>
                  <a:pt x="300" y="0"/>
                  <a:pt x="287" y="62"/>
                  <a:pt x="287" y="139"/>
                </a:cubicBezTo>
                <a:cubicBezTo>
                  <a:pt x="287" y="141"/>
                  <a:pt x="287" y="143"/>
                  <a:pt x="287" y="145"/>
                </a:cubicBezTo>
                <a:cubicBezTo>
                  <a:pt x="287" y="146"/>
                  <a:pt x="287" y="146"/>
                  <a:pt x="287" y="146"/>
                </a:cubicBezTo>
                <a:cubicBezTo>
                  <a:pt x="287" y="146"/>
                  <a:pt x="287" y="146"/>
                  <a:pt x="287" y="146"/>
                </a:cubicBezTo>
                <a:cubicBezTo>
                  <a:pt x="287" y="178"/>
                  <a:pt x="274" y="211"/>
                  <a:pt x="256" y="236"/>
                </a:cubicBezTo>
                <a:cubicBezTo>
                  <a:pt x="237" y="262"/>
                  <a:pt x="212" y="279"/>
                  <a:pt x="188" y="279"/>
                </a:cubicBezTo>
                <a:close/>
                <a:moveTo>
                  <a:pt x="130" y="228"/>
                </a:moveTo>
                <a:cubicBezTo>
                  <a:pt x="146" y="250"/>
                  <a:pt x="167" y="265"/>
                  <a:pt x="188" y="265"/>
                </a:cubicBezTo>
                <a:cubicBezTo>
                  <a:pt x="208" y="265"/>
                  <a:pt x="229" y="250"/>
                  <a:pt x="245" y="228"/>
                </a:cubicBezTo>
                <a:cubicBezTo>
                  <a:pt x="261" y="206"/>
                  <a:pt x="273" y="176"/>
                  <a:pt x="273" y="147"/>
                </a:cubicBezTo>
                <a:cubicBezTo>
                  <a:pt x="267" y="124"/>
                  <a:pt x="267" y="124"/>
                  <a:pt x="267" y="124"/>
                </a:cubicBezTo>
                <a:cubicBezTo>
                  <a:pt x="265" y="116"/>
                  <a:pt x="265" y="109"/>
                  <a:pt x="265" y="101"/>
                </a:cubicBezTo>
                <a:cubicBezTo>
                  <a:pt x="265" y="92"/>
                  <a:pt x="264" y="83"/>
                  <a:pt x="259" y="76"/>
                </a:cubicBezTo>
                <a:cubicBezTo>
                  <a:pt x="251" y="64"/>
                  <a:pt x="238" y="68"/>
                  <a:pt x="222" y="72"/>
                </a:cubicBezTo>
                <a:cubicBezTo>
                  <a:pt x="211" y="75"/>
                  <a:pt x="200" y="79"/>
                  <a:pt x="188" y="79"/>
                </a:cubicBezTo>
                <a:cubicBezTo>
                  <a:pt x="175" y="79"/>
                  <a:pt x="164" y="75"/>
                  <a:pt x="153" y="72"/>
                </a:cubicBezTo>
                <a:cubicBezTo>
                  <a:pt x="153" y="72"/>
                  <a:pt x="153" y="72"/>
                  <a:pt x="153" y="72"/>
                </a:cubicBezTo>
                <a:cubicBezTo>
                  <a:pt x="137" y="68"/>
                  <a:pt x="124" y="64"/>
                  <a:pt x="116" y="76"/>
                </a:cubicBezTo>
                <a:cubicBezTo>
                  <a:pt x="111" y="83"/>
                  <a:pt x="110" y="92"/>
                  <a:pt x="110" y="101"/>
                </a:cubicBezTo>
                <a:cubicBezTo>
                  <a:pt x="110" y="109"/>
                  <a:pt x="110" y="116"/>
                  <a:pt x="108" y="124"/>
                </a:cubicBezTo>
                <a:cubicBezTo>
                  <a:pt x="102" y="147"/>
                  <a:pt x="102" y="147"/>
                  <a:pt x="102" y="147"/>
                </a:cubicBezTo>
                <a:cubicBezTo>
                  <a:pt x="102" y="176"/>
                  <a:pt x="114" y="206"/>
                  <a:pt x="130" y="2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63" name="Group 32"/>
          <p:cNvGrpSpPr/>
          <p:nvPr/>
        </p:nvGrpSpPr>
        <p:grpSpPr>
          <a:xfrm>
            <a:off x="5046542" y="2824303"/>
            <a:ext cx="486565" cy="454658"/>
            <a:chOff x="2163763" y="828675"/>
            <a:chExt cx="484187" cy="452438"/>
          </a:xfrm>
          <a:solidFill>
            <a:schemeClr val="bg1"/>
          </a:solidFill>
        </p:grpSpPr>
        <p:sp>
          <p:nvSpPr>
            <p:cNvPr id="64" name="Freeform 33"/>
            <p:cNvSpPr>
              <a:spLocks noEditPoints="1"/>
            </p:cNvSpPr>
            <p:nvPr/>
          </p:nvSpPr>
          <p:spPr bwMode="auto">
            <a:xfrm>
              <a:off x="2163763" y="981075"/>
              <a:ext cx="484187" cy="300038"/>
            </a:xfrm>
            <a:custGeom>
              <a:avLst/>
              <a:gdLst>
                <a:gd name="T0" fmla="*/ 115 w 129"/>
                <a:gd name="T1" fmla="*/ 0 h 80"/>
                <a:gd name="T2" fmla="*/ 14 w 129"/>
                <a:gd name="T3" fmla="*/ 0 h 80"/>
                <a:gd name="T4" fmla="*/ 0 w 129"/>
                <a:gd name="T5" fmla="*/ 14 h 80"/>
                <a:gd name="T6" fmla="*/ 0 w 129"/>
                <a:gd name="T7" fmla="*/ 66 h 80"/>
                <a:gd name="T8" fmla="*/ 14 w 129"/>
                <a:gd name="T9" fmla="*/ 80 h 80"/>
                <a:gd name="T10" fmla="*/ 115 w 129"/>
                <a:gd name="T11" fmla="*/ 80 h 80"/>
                <a:gd name="T12" fmla="*/ 129 w 129"/>
                <a:gd name="T13" fmla="*/ 66 h 80"/>
                <a:gd name="T14" fmla="*/ 129 w 129"/>
                <a:gd name="T15" fmla="*/ 14 h 80"/>
                <a:gd name="T16" fmla="*/ 115 w 129"/>
                <a:gd name="T17" fmla="*/ 0 h 80"/>
                <a:gd name="T18" fmla="*/ 121 w 129"/>
                <a:gd name="T19" fmla="*/ 66 h 80"/>
                <a:gd name="T20" fmla="*/ 113 w 129"/>
                <a:gd name="T21" fmla="*/ 74 h 80"/>
                <a:gd name="T22" fmla="*/ 17 w 129"/>
                <a:gd name="T23" fmla="*/ 74 h 80"/>
                <a:gd name="T24" fmla="*/ 9 w 129"/>
                <a:gd name="T25" fmla="*/ 66 h 80"/>
                <a:gd name="T26" fmla="*/ 9 w 129"/>
                <a:gd name="T27" fmla="*/ 14 h 80"/>
                <a:gd name="T28" fmla="*/ 17 w 129"/>
                <a:gd name="T29" fmla="*/ 6 h 80"/>
                <a:gd name="T30" fmla="*/ 113 w 129"/>
                <a:gd name="T31" fmla="*/ 6 h 80"/>
                <a:gd name="T32" fmla="*/ 121 w 129"/>
                <a:gd name="T33" fmla="*/ 14 h 80"/>
                <a:gd name="T34" fmla="*/ 121 w 129"/>
                <a:gd name="T35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80">
                  <a:moveTo>
                    <a:pt x="11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4"/>
                    <a:pt x="6" y="80"/>
                    <a:pt x="14" y="80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3" y="80"/>
                    <a:pt x="129" y="74"/>
                    <a:pt x="129" y="66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6"/>
                    <a:pt x="123" y="0"/>
                    <a:pt x="115" y="0"/>
                  </a:cubicBezTo>
                  <a:close/>
                  <a:moveTo>
                    <a:pt x="121" y="66"/>
                  </a:moveTo>
                  <a:cubicBezTo>
                    <a:pt x="121" y="70"/>
                    <a:pt x="117" y="74"/>
                    <a:pt x="113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2" y="74"/>
                    <a:pt x="9" y="70"/>
                    <a:pt x="9" y="66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0"/>
                    <a:pt x="12" y="6"/>
                    <a:pt x="17" y="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7" y="6"/>
                    <a:pt x="121" y="10"/>
                    <a:pt x="121" y="14"/>
                  </a:cubicBezTo>
                  <a:lnTo>
                    <a:pt x="121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8" name="Freeform 34"/>
            <p:cNvSpPr/>
            <p:nvPr/>
          </p:nvSpPr>
          <p:spPr bwMode="auto">
            <a:xfrm>
              <a:off x="2295525" y="1176338"/>
              <a:ext cx="220662" cy="66675"/>
            </a:xfrm>
            <a:custGeom>
              <a:avLst/>
              <a:gdLst>
                <a:gd name="T0" fmla="*/ 55 w 59"/>
                <a:gd name="T1" fmla="*/ 0 h 18"/>
                <a:gd name="T2" fmla="*/ 4 w 59"/>
                <a:gd name="T3" fmla="*/ 0 h 18"/>
                <a:gd name="T4" fmla="*/ 0 w 59"/>
                <a:gd name="T5" fmla="*/ 4 h 18"/>
                <a:gd name="T6" fmla="*/ 0 w 59"/>
                <a:gd name="T7" fmla="*/ 14 h 18"/>
                <a:gd name="T8" fmla="*/ 4 w 59"/>
                <a:gd name="T9" fmla="*/ 18 h 18"/>
                <a:gd name="T10" fmla="*/ 55 w 59"/>
                <a:gd name="T11" fmla="*/ 18 h 18"/>
                <a:gd name="T12" fmla="*/ 59 w 59"/>
                <a:gd name="T13" fmla="*/ 14 h 18"/>
                <a:gd name="T14" fmla="*/ 59 w 59"/>
                <a:gd name="T15" fmla="*/ 4 h 18"/>
                <a:gd name="T16" fmla="*/ 55 w 5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8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8" y="18"/>
                    <a:pt x="59" y="16"/>
                    <a:pt x="59" y="1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8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9" name="Freeform 35"/>
            <p:cNvSpPr/>
            <p:nvPr/>
          </p:nvSpPr>
          <p:spPr bwMode="auto">
            <a:xfrm>
              <a:off x="2216150" y="1096963"/>
              <a:ext cx="104775" cy="68263"/>
            </a:xfrm>
            <a:custGeom>
              <a:avLst/>
              <a:gdLst>
                <a:gd name="T0" fmla="*/ 4 w 28"/>
                <a:gd name="T1" fmla="*/ 18 h 18"/>
                <a:gd name="T2" fmla="*/ 24 w 28"/>
                <a:gd name="T3" fmla="*/ 18 h 18"/>
                <a:gd name="T4" fmla="*/ 28 w 28"/>
                <a:gd name="T5" fmla="*/ 14 h 18"/>
                <a:gd name="T6" fmla="*/ 28 w 28"/>
                <a:gd name="T7" fmla="*/ 4 h 18"/>
                <a:gd name="T8" fmla="*/ 24 w 28"/>
                <a:gd name="T9" fmla="*/ 0 h 18"/>
                <a:gd name="T10" fmla="*/ 4 w 28"/>
                <a:gd name="T11" fmla="*/ 0 h 18"/>
                <a:gd name="T12" fmla="*/ 0 w 28"/>
                <a:gd name="T13" fmla="*/ 4 h 18"/>
                <a:gd name="T14" fmla="*/ 0 w 28"/>
                <a:gd name="T15" fmla="*/ 14 h 18"/>
                <a:gd name="T16" fmla="*/ 4 w 28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8">
                  <a:moveTo>
                    <a:pt x="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6" y="18"/>
                    <a:pt x="28" y="16"/>
                    <a:pt x="2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6" y="0"/>
                    <a:pt x="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0" name="Freeform 36"/>
            <p:cNvSpPr/>
            <p:nvPr/>
          </p:nvSpPr>
          <p:spPr bwMode="auto">
            <a:xfrm>
              <a:off x="2532063" y="1176338"/>
              <a:ext cx="63500" cy="66675"/>
            </a:xfrm>
            <a:custGeom>
              <a:avLst/>
              <a:gdLst>
                <a:gd name="T0" fmla="*/ 13 w 17"/>
                <a:gd name="T1" fmla="*/ 0 h 18"/>
                <a:gd name="T2" fmla="*/ 4 w 17"/>
                <a:gd name="T3" fmla="*/ 0 h 18"/>
                <a:gd name="T4" fmla="*/ 0 w 17"/>
                <a:gd name="T5" fmla="*/ 4 h 18"/>
                <a:gd name="T6" fmla="*/ 0 w 17"/>
                <a:gd name="T7" fmla="*/ 14 h 18"/>
                <a:gd name="T8" fmla="*/ 4 w 17"/>
                <a:gd name="T9" fmla="*/ 18 h 18"/>
                <a:gd name="T10" fmla="*/ 13 w 17"/>
                <a:gd name="T11" fmla="*/ 18 h 18"/>
                <a:gd name="T12" fmla="*/ 17 w 17"/>
                <a:gd name="T13" fmla="*/ 14 h 18"/>
                <a:gd name="T14" fmla="*/ 17 w 17"/>
                <a:gd name="T15" fmla="*/ 4 h 18"/>
                <a:gd name="T16" fmla="*/ 13 w 17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8">
                  <a:moveTo>
                    <a:pt x="1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6" y="18"/>
                    <a:pt x="17" y="16"/>
                    <a:pt x="17" y="1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1" name="Freeform 37"/>
            <p:cNvSpPr/>
            <p:nvPr/>
          </p:nvSpPr>
          <p:spPr bwMode="auto">
            <a:xfrm>
              <a:off x="2216150" y="1176338"/>
              <a:ext cx="63500" cy="66675"/>
            </a:xfrm>
            <a:custGeom>
              <a:avLst/>
              <a:gdLst>
                <a:gd name="T0" fmla="*/ 14 w 17"/>
                <a:gd name="T1" fmla="*/ 0 h 18"/>
                <a:gd name="T2" fmla="*/ 4 w 17"/>
                <a:gd name="T3" fmla="*/ 0 h 18"/>
                <a:gd name="T4" fmla="*/ 0 w 17"/>
                <a:gd name="T5" fmla="*/ 4 h 18"/>
                <a:gd name="T6" fmla="*/ 0 w 17"/>
                <a:gd name="T7" fmla="*/ 14 h 18"/>
                <a:gd name="T8" fmla="*/ 4 w 17"/>
                <a:gd name="T9" fmla="*/ 18 h 18"/>
                <a:gd name="T10" fmla="*/ 14 w 17"/>
                <a:gd name="T11" fmla="*/ 18 h 18"/>
                <a:gd name="T12" fmla="*/ 17 w 17"/>
                <a:gd name="T13" fmla="*/ 14 h 18"/>
                <a:gd name="T14" fmla="*/ 17 w 17"/>
                <a:gd name="T15" fmla="*/ 4 h 18"/>
                <a:gd name="T16" fmla="*/ 14 w 17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8">
                  <a:moveTo>
                    <a:pt x="1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6" y="18"/>
                    <a:pt x="17" y="16"/>
                    <a:pt x="17" y="1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6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2" name="Freeform 38"/>
            <p:cNvSpPr/>
            <p:nvPr/>
          </p:nvSpPr>
          <p:spPr bwMode="auto">
            <a:xfrm>
              <a:off x="2336800" y="1096963"/>
              <a:ext cx="63500" cy="68263"/>
            </a:xfrm>
            <a:custGeom>
              <a:avLst/>
              <a:gdLst>
                <a:gd name="T0" fmla="*/ 3 w 17"/>
                <a:gd name="T1" fmla="*/ 0 h 18"/>
                <a:gd name="T2" fmla="*/ 0 w 17"/>
                <a:gd name="T3" fmla="*/ 4 h 18"/>
                <a:gd name="T4" fmla="*/ 0 w 17"/>
                <a:gd name="T5" fmla="*/ 14 h 18"/>
                <a:gd name="T6" fmla="*/ 3 w 17"/>
                <a:gd name="T7" fmla="*/ 18 h 18"/>
                <a:gd name="T8" fmla="*/ 13 w 17"/>
                <a:gd name="T9" fmla="*/ 18 h 18"/>
                <a:gd name="T10" fmla="*/ 17 w 17"/>
                <a:gd name="T11" fmla="*/ 14 h 18"/>
                <a:gd name="T12" fmla="*/ 17 w 17"/>
                <a:gd name="T13" fmla="*/ 4 h 18"/>
                <a:gd name="T14" fmla="*/ 13 w 17"/>
                <a:gd name="T15" fmla="*/ 0 h 18"/>
                <a:gd name="T16" fmla="*/ 3 w 17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5" y="18"/>
                    <a:pt x="17" y="16"/>
                    <a:pt x="17" y="1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5" y="0"/>
                    <a:pt x="13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3" name="Freeform 39"/>
            <p:cNvSpPr/>
            <p:nvPr/>
          </p:nvSpPr>
          <p:spPr bwMode="auto">
            <a:xfrm>
              <a:off x="2493963" y="1096963"/>
              <a:ext cx="101600" cy="68263"/>
            </a:xfrm>
            <a:custGeom>
              <a:avLst/>
              <a:gdLst>
                <a:gd name="T0" fmla="*/ 23 w 27"/>
                <a:gd name="T1" fmla="*/ 0 h 18"/>
                <a:gd name="T2" fmla="*/ 3 w 27"/>
                <a:gd name="T3" fmla="*/ 0 h 18"/>
                <a:gd name="T4" fmla="*/ 0 w 27"/>
                <a:gd name="T5" fmla="*/ 4 h 18"/>
                <a:gd name="T6" fmla="*/ 0 w 27"/>
                <a:gd name="T7" fmla="*/ 14 h 18"/>
                <a:gd name="T8" fmla="*/ 3 w 27"/>
                <a:gd name="T9" fmla="*/ 18 h 18"/>
                <a:gd name="T10" fmla="*/ 23 w 27"/>
                <a:gd name="T11" fmla="*/ 18 h 18"/>
                <a:gd name="T12" fmla="*/ 27 w 27"/>
                <a:gd name="T13" fmla="*/ 14 h 18"/>
                <a:gd name="T14" fmla="*/ 27 w 27"/>
                <a:gd name="T15" fmla="*/ 4 h 18"/>
                <a:gd name="T16" fmla="*/ 23 w 27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8">
                  <a:moveTo>
                    <a:pt x="2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6" y="18"/>
                    <a:pt x="27" y="16"/>
                    <a:pt x="27" y="1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6" y="0"/>
                    <a:pt x="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4" name="Freeform 40"/>
            <p:cNvSpPr/>
            <p:nvPr/>
          </p:nvSpPr>
          <p:spPr bwMode="auto">
            <a:xfrm>
              <a:off x="2414588" y="1096963"/>
              <a:ext cx="65087" cy="68263"/>
            </a:xfrm>
            <a:custGeom>
              <a:avLst/>
              <a:gdLst>
                <a:gd name="T0" fmla="*/ 3 w 17"/>
                <a:gd name="T1" fmla="*/ 0 h 18"/>
                <a:gd name="T2" fmla="*/ 0 w 17"/>
                <a:gd name="T3" fmla="*/ 4 h 18"/>
                <a:gd name="T4" fmla="*/ 0 w 17"/>
                <a:gd name="T5" fmla="*/ 14 h 18"/>
                <a:gd name="T6" fmla="*/ 3 w 17"/>
                <a:gd name="T7" fmla="*/ 18 h 18"/>
                <a:gd name="T8" fmla="*/ 13 w 17"/>
                <a:gd name="T9" fmla="*/ 18 h 18"/>
                <a:gd name="T10" fmla="*/ 17 w 17"/>
                <a:gd name="T11" fmla="*/ 14 h 18"/>
                <a:gd name="T12" fmla="*/ 17 w 17"/>
                <a:gd name="T13" fmla="*/ 4 h 18"/>
                <a:gd name="T14" fmla="*/ 13 w 17"/>
                <a:gd name="T15" fmla="*/ 0 h 18"/>
                <a:gd name="T16" fmla="*/ 3 w 17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5" y="18"/>
                    <a:pt x="17" y="16"/>
                    <a:pt x="17" y="1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5" y="0"/>
                    <a:pt x="13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5" name="Freeform 41"/>
            <p:cNvSpPr/>
            <p:nvPr/>
          </p:nvSpPr>
          <p:spPr bwMode="auto">
            <a:xfrm>
              <a:off x="2216150" y="1019175"/>
              <a:ext cx="63500" cy="66675"/>
            </a:xfrm>
            <a:custGeom>
              <a:avLst/>
              <a:gdLst>
                <a:gd name="T0" fmla="*/ 4 w 17"/>
                <a:gd name="T1" fmla="*/ 18 h 18"/>
                <a:gd name="T2" fmla="*/ 14 w 17"/>
                <a:gd name="T3" fmla="*/ 18 h 18"/>
                <a:gd name="T4" fmla="*/ 17 w 17"/>
                <a:gd name="T5" fmla="*/ 14 h 18"/>
                <a:gd name="T6" fmla="*/ 17 w 17"/>
                <a:gd name="T7" fmla="*/ 4 h 18"/>
                <a:gd name="T8" fmla="*/ 14 w 17"/>
                <a:gd name="T9" fmla="*/ 0 h 18"/>
                <a:gd name="T10" fmla="*/ 4 w 17"/>
                <a:gd name="T11" fmla="*/ 0 h 18"/>
                <a:gd name="T12" fmla="*/ 0 w 17"/>
                <a:gd name="T13" fmla="*/ 4 h 18"/>
                <a:gd name="T14" fmla="*/ 0 w 17"/>
                <a:gd name="T15" fmla="*/ 14 h 18"/>
                <a:gd name="T16" fmla="*/ 4 w 17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8">
                  <a:moveTo>
                    <a:pt x="4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6" y="18"/>
                    <a:pt x="17" y="16"/>
                    <a:pt x="17" y="1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6" y="0"/>
                    <a:pt x="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6" name="Freeform 42"/>
            <p:cNvSpPr/>
            <p:nvPr/>
          </p:nvSpPr>
          <p:spPr bwMode="auto">
            <a:xfrm>
              <a:off x="2295525" y="1019175"/>
              <a:ext cx="63500" cy="66675"/>
            </a:xfrm>
            <a:custGeom>
              <a:avLst/>
              <a:gdLst>
                <a:gd name="T0" fmla="*/ 4 w 17"/>
                <a:gd name="T1" fmla="*/ 18 h 18"/>
                <a:gd name="T2" fmla="*/ 13 w 17"/>
                <a:gd name="T3" fmla="*/ 18 h 18"/>
                <a:gd name="T4" fmla="*/ 17 w 17"/>
                <a:gd name="T5" fmla="*/ 14 h 18"/>
                <a:gd name="T6" fmla="*/ 17 w 17"/>
                <a:gd name="T7" fmla="*/ 4 h 18"/>
                <a:gd name="T8" fmla="*/ 13 w 17"/>
                <a:gd name="T9" fmla="*/ 0 h 18"/>
                <a:gd name="T10" fmla="*/ 4 w 17"/>
                <a:gd name="T11" fmla="*/ 0 h 18"/>
                <a:gd name="T12" fmla="*/ 0 w 17"/>
                <a:gd name="T13" fmla="*/ 4 h 18"/>
                <a:gd name="T14" fmla="*/ 0 w 17"/>
                <a:gd name="T15" fmla="*/ 14 h 18"/>
                <a:gd name="T16" fmla="*/ 4 w 17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8">
                  <a:moveTo>
                    <a:pt x="4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6" y="18"/>
                    <a:pt x="17" y="16"/>
                    <a:pt x="17" y="1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6" y="0"/>
                    <a:pt x="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7" name="Freeform 43"/>
            <p:cNvSpPr/>
            <p:nvPr/>
          </p:nvSpPr>
          <p:spPr bwMode="auto">
            <a:xfrm>
              <a:off x="2373313" y="1019175"/>
              <a:ext cx="65087" cy="66675"/>
            </a:xfrm>
            <a:custGeom>
              <a:avLst/>
              <a:gdLst>
                <a:gd name="T0" fmla="*/ 4 w 17"/>
                <a:gd name="T1" fmla="*/ 18 h 18"/>
                <a:gd name="T2" fmla="*/ 13 w 17"/>
                <a:gd name="T3" fmla="*/ 18 h 18"/>
                <a:gd name="T4" fmla="*/ 17 w 17"/>
                <a:gd name="T5" fmla="*/ 14 h 18"/>
                <a:gd name="T6" fmla="*/ 17 w 17"/>
                <a:gd name="T7" fmla="*/ 4 h 18"/>
                <a:gd name="T8" fmla="*/ 13 w 17"/>
                <a:gd name="T9" fmla="*/ 0 h 18"/>
                <a:gd name="T10" fmla="*/ 4 w 17"/>
                <a:gd name="T11" fmla="*/ 0 h 18"/>
                <a:gd name="T12" fmla="*/ 0 w 17"/>
                <a:gd name="T13" fmla="*/ 4 h 18"/>
                <a:gd name="T14" fmla="*/ 0 w 17"/>
                <a:gd name="T15" fmla="*/ 14 h 18"/>
                <a:gd name="T16" fmla="*/ 4 w 17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8">
                  <a:moveTo>
                    <a:pt x="4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6" y="18"/>
                    <a:pt x="17" y="16"/>
                    <a:pt x="17" y="1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6" y="0"/>
                    <a:pt x="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8" name="Freeform 44"/>
            <p:cNvSpPr/>
            <p:nvPr/>
          </p:nvSpPr>
          <p:spPr bwMode="auto">
            <a:xfrm>
              <a:off x="2452688" y="1019175"/>
              <a:ext cx="63500" cy="66675"/>
            </a:xfrm>
            <a:custGeom>
              <a:avLst/>
              <a:gdLst>
                <a:gd name="T0" fmla="*/ 4 w 17"/>
                <a:gd name="T1" fmla="*/ 18 h 18"/>
                <a:gd name="T2" fmla="*/ 13 w 17"/>
                <a:gd name="T3" fmla="*/ 18 h 18"/>
                <a:gd name="T4" fmla="*/ 17 w 17"/>
                <a:gd name="T5" fmla="*/ 14 h 18"/>
                <a:gd name="T6" fmla="*/ 17 w 17"/>
                <a:gd name="T7" fmla="*/ 4 h 18"/>
                <a:gd name="T8" fmla="*/ 13 w 17"/>
                <a:gd name="T9" fmla="*/ 0 h 18"/>
                <a:gd name="T10" fmla="*/ 4 w 17"/>
                <a:gd name="T11" fmla="*/ 0 h 18"/>
                <a:gd name="T12" fmla="*/ 0 w 17"/>
                <a:gd name="T13" fmla="*/ 4 h 18"/>
                <a:gd name="T14" fmla="*/ 0 w 17"/>
                <a:gd name="T15" fmla="*/ 14 h 18"/>
                <a:gd name="T16" fmla="*/ 4 w 17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8">
                  <a:moveTo>
                    <a:pt x="4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6" y="18"/>
                    <a:pt x="17" y="16"/>
                    <a:pt x="17" y="1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6" y="0"/>
                    <a:pt x="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9" name="Freeform 45"/>
            <p:cNvSpPr/>
            <p:nvPr/>
          </p:nvSpPr>
          <p:spPr bwMode="auto">
            <a:xfrm>
              <a:off x="2532063" y="1019175"/>
              <a:ext cx="63500" cy="66675"/>
            </a:xfrm>
            <a:custGeom>
              <a:avLst/>
              <a:gdLst>
                <a:gd name="T0" fmla="*/ 13 w 17"/>
                <a:gd name="T1" fmla="*/ 0 h 18"/>
                <a:gd name="T2" fmla="*/ 4 w 17"/>
                <a:gd name="T3" fmla="*/ 0 h 18"/>
                <a:gd name="T4" fmla="*/ 0 w 17"/>
                <a:gd name="T5" fmla="*/ 4 h 18"/>
                <a:gd name="T6" fmla="*/ 0 w 17"/>
                <a:gd name="T7" fmla="*/ 14 h 18"/>
                <a:gd name="T8" fmla="*/ 4 w 17"/>
                <a:gd name="T9" fmla="*/ 18 h 18"/>
                <a:gd name="T10" fmla="*/ 13 w 17"/>
                <a:gd name="T11" fmla="*/ 18 h 18"/>
                <a:gd name="T12" fmla="*/ 17 w 17"/>
                <a:gd name="T13" fmla="*/ 14 h 18"/>
                <a:gd name="T14" fmla="*/ 17 w 17"/>
                <a:gd name="T15" fmla="*/ 4 h 18"/>
                <a:gd name="T16" fmla="*/ 13 w 17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8">
                  <a:moveTo>
                    <a:pt x="1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6" y="18"/>
                    <a:pt x="17" y="16"/>
                    <a:pt x="17" y="1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80" name="Freeform 46"/>
            <p:cNvSpPr/>
            <p:nvPr/>
          </p:nvSpPr>
          <p:spPr bwMode="auto">
            <a:xfrm>
              <a:off x="2378075" y="865188"/>
              <a:ext cx="250825" cy="131763"/>
            </a:xfrm>
            <a:custGeom>
              <a:avLst/>
              <a:gdLst>
                <a:gd name="T0" fmla="*/ 11 w 67"/>
                <a:gd name="T1" fmla="*/ 35 h 35"/>
                <a:gd name="T2" fmla="*/ 5 w 67"/>
                <a:gd name="T3" fmla="*/ 35 h 35"/>
                <a:gd name="T4" fmla="*/ 24 w 67"/>
                <a:gd name="T5" fmla="*/ 16 h 35"/>
                <a:gd name="T6" fmla="*/ 48 w 67"/>
                <a:gd name="T7" fmla="*/ 16 h 35"/>
                <a:gd name="T8" fmla="*/ 61 w 67"/>
                <a:gd name="T9" fmla="*/ 11 h 35"/>
                <a:gd name="T10" fmla="*/ 48 w 67"/>
                <a:gd name="T11" fmla="*/ 6 h 35"/>
                <a:gd name="T12" fmla="*/ 0 w 67"/>
                <a:gd name="T13" fmla="*/ 6 h 35"/>
                <a:gd name="T14" fmla="*/ 0 w 67"/>
                <a:gd name="T15" fmla="*/ 0 h 35"/>
                <a:gd name="T16" fmla="*/ 48 w 67"/>
                <a:gd name="T17" fmla="*/ 0 h 35"/>
                <a:gd name="T18" fmla="*/ 67 w 67"/>
                <a:gd name="T19" fmla="*/ 11 h 35"/>
                <a:gd name="T20" fmla="*/ 48 w 67"/>
                <a:gd name="T21" fmla="*/ 22 h 35"/>
                <a:gd name="T22" fmla="*/ 24 w 67"/>
                <a:gd name="T23" fmla="*/ 22 h 35"/>
                <a:gd name="T24" fmla="*/ 11 w 67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35">
                  <a:moveTo>
                    <a:pt x="11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28"/>
                    <a:pt x="9" y="16"/>
                    <a:pt x="24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52" y="16"/>
                    <a:pt x="61" y="15"/>
                    <a:pt x="61" y="11"/>
                  </a:cubicBezTo>
                  <a:cubicBezTo>
                    <a:pt x="61" y="7"/>
                    <a:pt x="58" y="6"/>
                    <a:pt x="48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7" y="0"/>
                    <a:pt x="67" y="11"/>
                  </a:cubicBezTo>
                  <a:cubicBezTo>
                    <a:pt x="67" y="22"/>
                    <a:pt x="50" y="22"/>
                    <a:pt x="48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1" y="22"/>
                    <a:pt x="11" y="35"/>
                    <a:pt x="11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81" name="Freeform 47"/>
            <p:cNvSpPr>
              <a:spLocks noEditPoints="1"/>
            </p:cNvSpPr>
            <p:nvPr/>
          </p:nvSpPr>
          <p:spPr bwMode="auto">
            <a:xfrm>
              <a:off x="2257425" y="828675"/>
              <a:ext cx="120650" cy="92075"/>
            </a:xfrm>
            <a:custGeom>
              <a:avLst/>
              <a:gdLst>
                <a:gd name="T0" fmla="*/ 11 w 32"/>
                <a:gd name="T1" fmla="*/ 6 h 25"/>
                <a:gd name="T2" fmla="*/ 0 w 32"/>
                <a:gd name="T3" fmla="*/ 6 h 25"/>
                <a:gd name="T4" fmla="*/ 0 w 32"/>
                <a:gd name="T5" fmla="*/ 19 h 25"/>
                <a:gd name="T6" fmla="*/ 11 w 32"/>
                <a:gd name="T7" fmla="*/ 19 h 25"/>
                <a:gd name="T8" fmla="*/ 11 w 32"/>
                <a:gd name="T9" fmla="*/ 25 h 25"/>
                <a:gd name="T10" fmla="*/ 28 w 32"/>
                <a:gd name="T11" fmla="*/ 25 h 25"/>
                <a:gd name="T12" fmla="*/ 32 w 32"/>
                <a:gd name="T13" fmla="*/ 21 h 25"/>
                <a:gd name="T14" fmla="*/ 32 w 32"/>
                <a:gd name="T15" fmla="*/ 4 h 25"/>
                <a:gd name="T16" fmla="*/ 28 w 32"/>
                <a:gd name="T17" fmla="*/ 0 h 25"/>
                <a:gd name="T18" fmla="*/ 11 w 32"/>
                <a:gd name="T19" fmla="*/ 0 h 25"/>
                <a:gd name="T20" fmla="*/ 11 w 32"/>
                <a:gd name="T21" fmla="*/ 6 h 25"/>
                <a:gd name="T22" fmla="*/ 5 w 32"/>
                <a:gd name="T23" fmla="*/ 11 h 25"/>
                <a:gd name="T24" fmla="*/ 5 w 32"/>
                <a:gd name="T25" fmla="*/ 8 h 25"/>
                <a:gd name="T26" fmla="*/ 8 w 32"/>
                <a:gd name="T27" fmla="*/ 8 h 25"/>
                <a:gd name="T28" fmla="*/ 8 w 32"/>
                <a:gd name="T29" fmla="*/ 11 h 25"/>
                <a:gd name="T30" fmla="*/ 5 w 32"/>
                <a:gd name="T31" fmla="*/ 11 h 25"/>
                <a:gd name="T32" fmla="*/ 5 w 32"/>
                <a:gd name="T33" fmla="*/ 17 h 25"/>
                <a:gd name="T34" fmla="*/ 5 w 32"/>
                <a:gd name="T35" fmla="*/ 14 h 25"/>
                <a:gd name="T36" fmla="*/ 8 w 32"/>
                <a:gd name="T37" fmla="*/ 14 h 25"/>
                <a:gd name="T38" fmla="*/ 8 w 32"/>
                <a:gd name="T39" fmla="*/ 17 h 25"/>
                <a:gd name="T40" fmla="*/ 5 w 32"/>
                <a:gd name="T4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25">
                  <a:moveTo>
                    <a:pt x="1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5"/>
                    <a:pt x="32" y="23"/>
                    <a:pt x="32" y="21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6"/>
                  </a:lnTo>
                  <a:close/>
                  <a:moveTo>
                    <a:pt x="5" y="11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5" y="11"/>
                  </a:lnTo>
                  <a:close/>
                  <a:moveTo>
                    <a:pt x="5" y="17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7"/>
                    <a:pt x="8" y="17"/>
                    <a:pt x="8" y="17"/>
                  </a:cubicBezTo>
                  <a:lnTo>
                    <a:pt x="5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45" name="Group 23"/>
          <p:cNvGrpSpPr/>
          <p:nvPr/>
        </p:nvGrpSpPr>
        <p:grpSpPr>
          <a:xfrm>
            <a:off x="5059186" y="5237913"/>
            <a:ext cx="461276" cy="451643"/>
            <a:chOff x="4421188" y="3997325"/>
            <a:chExt cx="1976438" cy="1935163"/>
          </a:xfrm>
          <a:solidFill>
            <a:schemeClr val="bg1"/>
          </a:solidFill>
        </p:grpSpPr>
        <p:sp>
          <p:nvSpPr>
            <p:cNvPr id="146" name="Freeform 24"/>
            <p:cNvSpPr/>
            <p:nvPr/>
          </p:nvSpPr>
          <p:spPr bwMode="auto">
            <a:xfrm>
              <a:off x="4421188" y="3997325"/>
              <a:ext cx="1912938" cy="1882775"/>
            </a:xfrm>
            <a:custGeom>
              <a:avLst/>
              <a:gdLst>
                <a:gd name="T0" fmla="*/ 263 w 510"/>
                <a:gd name="T1" fmla="*/ 397 h 502"/>
                <a:gd name="T2" fmla="*/ 147 w 510"/>
                <a:gd name="T3" fmla="*/ 154 h 502"/>
                <a:gd name="T4" fmla="*/ 255 w 510"/>
                <a:gd name="T5" fmla="*/ 105 h 502"/>
                <a:gd name="T6" fmla="*/ 400 w 510"/>
                <a:gd name="T7" fmla="*/ 273 h 502"/>
                <a:gd name="T8" fmla="*/ 461 w 510"/>
                <a:gd name="T9" fmla="*/ 289 h 502"/>
                <a:gd name="T10" fmla="*/ 509 w 510"/>
                <a:gd name="T11" fmla="*/ 265 h 502"/>
                <a:gd name="T12" fmla="*/ 507 w 510"/>
                <a:gd name="T13" fmla="*/ 217 h 502"/>
                <a:gd name="T14" fmla="*/ 452 w 510"/>
                <a:gd name="T15" fmla="*/ 182 h 502"/>
                <a:gd name="T16" fmla="*/ 482 w 510"/>
                <a:gd name="T17" fmla="*/ 138 h 502"/>
                <a:gd name="T18" fmla="*/ 456 w 510"/>
                <a:gd name="T19" fmla="*/ 98 h 502"/>
                <a:gd name="T20" fmla="*/ 391 w 510"/>
                <a:gd name="T21" fmla="*/ 94 h 502"/>
                <a:gd name="T22" fmla="*/ 394 w 510"/>
                <a:gd name="T23" fmla="*/ 42 h 502"/>
                <a:gd name="T24" fmla="*/ 351 w 510"/>
                <a:gd name="T25" fmla="*/ 20 h 502"/>
                <a:gd name="T26" fmla="*/ 293 w 510"/>
                <a:gd name="T27" fmla="*/ 47 h 502"/>
                <a:gd name="T28" fmla="*/ 269 w 510"/>
                <a:gd name="T29" fmla="*/ 1 h 502"/>
                <a:gd name="T30" fmla="*/ 221 w 510"/>
                <a:gd name="T31" fmla="*/ 4 h 502"/>
                <a:gd name="T32" fmla="*/ 184 w 510"/>
                <a:gd name="T33" fmla="*/ 56 h 502"/>
                <a:gd name="T34" fmla="*/ 140 w 510"/>
                <a:gd name="T35" fmla="*/ 28 h 502"/>
                <a:gd name="T36" fmla="*/ 100 w 510"/>
                <a:gd name="T37" fmla="*/ 54 h 502"/>
                <a:gd name="T38" fmla="*/ 99 w 510"/>
                <a:gd name="T39" fmla="*/ 112 h 502"/>
                <a:gd name="T40" fmla="*/ 48 w 510"/>
                <a:gd name="T41" fmla="*/ 102 h 502"/>
                <a:gd name="T42" fmla="*/ 26 w 510"/>
                <a:gd name="T43" fmla="*/ 145 h 502"/>
                <a:gd name="T44" fmla="*/ 57 w 510"/>
                <a:gd name="T45" fmla="*/ 183 h 502"/>
                <a:gd name="T46" fmla="*/ 0 w 510"/>
                <a:gd name="T47" fmla="*/ 224 h 502"/>
                <a:gd name="T48" fmla="*/ 3 w 510"/>
                <a:gd name="T49" fmla="*/ 272 h 502"/>
                <a:gd name="T50" fmla="*/ 50 w 510"/>
                <a:gd name="T51" fmla="*/ 290 h 502"/>
                <a:gd name="T52" fmla="*/ 21 w 510"/>
                <a:gd name="T53" fmla="*/ 353 h 502"/>
                <a:gd name="T54" fmla="*/ 47 w 510"/>
                <a:gd name="T55" fmla="*/ 393 h 502"/>
                <a:gd name="T56" fmla="*/ 96 w 510"/>
                <a:gd name="T57" fmla="*/ 386 h 502"/>
                <a:gd name="T58" fmla="*/ 104 w 510"/>
                <a:gd name="T59" fmla="*/ 455 h 502"/>
                <a:gd name="T60" fmla="*/ 147 w 510"/>
                <a:gd name="T61" fmla="*/ 477 h 502"/>
                <a:gd name="T62" fmla="*/ 185 w 510"/>
                <a:gd name="T63" fmla="*/ 447 h 502"/>
                <a:gd name="T64" fmla="*/ 227 w 510"/>
                <a:gd name="T65" fmla="*/ 502 h 502"/>
                <a:gd name="T66" fmla="*/ 276 w 510"/>
                <a:gd name="T67" fmla="*/ 500 h 502"/>
                <a:gd name="T68" fmla="*/ 294 w 510"/>
                <a:gd name="T69" fmla="*/ 456 h 502"/>
                <a:gd name="T70" fmla="*/ 281 w 510"/>
                <a:gd name="T71" fmla="*/ 39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0" h="502">
                  <a:moveTo>
                    <a:pt x="281" y="395"/>
                  </a:moveTo>
                  <a:cubicBezTo>
                    <a:pt x="275" y="396"/>
                    <a:pt x="269" y="397"/>
                    <a:pt x="263" y="397"/>
                  </a:cubicBezTo>
                  <a:cubicBezTo>
                    <a:pt x="182" y="401"/>
                    <a:pt x="114" y="339"/>
                    <a:pt x="109" y="259"/>
                  </a:cubicBezTo>
                  <a:cubicBezTo>
                    <a:pt x="107" y="220"/>
                    <a:pt x="120" y="183"/>
                    <a:pt x="147" y="154"/>
                  </a:cubicBezTo>
                  <a:cubicBezTo>
                    <a:pt x="173" y="125"/>
                    <a:pt x="208" y="108"/>
                    <a:pt x="247" y="106"/>
                  </a:cubicBezTo>
                  <a:cubicBezTo>
                    <a:pt x="250" y="105"/>
                    <a:pt x="252" y="105"/>
                    <a:pt x="255" y="105"/>
                  </a:cubicBezTo>
                  <a:cubicBezTo>
                    <a:pt x="333" y="105"/>
                    <a:pt x="397" y="166"/>
                    <a:pt x="401" y="244"/>
                  </a:cubicBezTo>
                  <a:cubicBezTo>
                    <a:pt x="402" y="254"/>
                    <a:pt x="401" y="264"/>
                    <a:pt x="400" y="273"/>
                  </a:cubicBezTo>
                  <a:cubicBezTo>
                    <a:pt x="451" y="323"/>
                    <a:pt x="451" y="323"/>
                    <a:pt x="451" y="323"/>
                  </a:cubicBezTo>
                  <a:cubicBezTo>
                    <a:pt x="455" y="312"/>
                    <a:pt x="459" y="300"/>
                    <a:pt x="461" y="289"/>
                  </a:cubicBezTo>
                  <a:cubicBezTo>
                    <a:pt x="510" y="279"/>
                    <a:pt x="510" y="279"/>
                    <a:pt x="510" y="279"/>
                  </a:cubicBezTo>
                  <a:cubicBezTo>
                    <a:pt x="509" y="265"/>
                    <a:pt x="509" y="265"/>
                    <a:pt x="509" y="265"/>
                  </a:cubicBezTo>
                  <a:cubicBezTo>
                    <a:pt x="507" y="231"/>
                    <a:pt x="507" y="231"/>
                    <a:pt x="507" y="231"/>
                  </a:cubicBezTo>
                  <a:cubicBezTo>
                    <a:pt x="507" y="217"/>
                    <a:pt x="507" y="217"/>
                    <a:pt x="507" y="217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58" y="202"/>
                    <a:pt x="456" y="192"/>
                    <a:pt x="452" y="182"/>
                  </a:cubicBezTo>
                  <a:cubicBezTo>
                    <a:pt x="490" y="150"/>
                    <a:pt x="490" y="150"/>
                    <a:pt x="490" y="150"/>
                  </a:cubicBezTo>
                  <a:cubicBezTo>
                    <a:pt x="482" y="138"/>
                    <a:pt x="482" y="138"/>
                    <a:pt x="482" y="138"/>
                  </a:cubicBezTo>
                  <a:cubicBezTo>
                    <a:pt x="463" y="109"/>
                    <a:pt x="463" y="109"/>
                    <a:pt x="463" y="109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14" y="116"/>
                    <a:pt x="414" y="116"/>
                    <a:pt x="414" y="116"/>
                  </a:cubicBezTo>
                  <a:cubicBezTo>
                    <a:pt x="407" y="108"/>
                    <a:pt x="399" y="101"/>
                    <a:pt x="391" y="94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394" y="42"/>
                    <a:pt x="394" y="42"/>
                    <a:pt x="394" y="42"/>
                  </a:cubicBezTo>
                  <a:cubicBezTo>
                    <a:pt x="363" y="26"/>
                    <a:pt x="363" y="26"/>
                    <a:pt x="363" y="26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15" y="52"/>
                    <a:pt x="304" y="49"/>
                    <a:pt x="293" y="4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34" y="3"/>
                    <a:pt x="234" y="3"/>
                    <a:pt x="234" y="3"/>
                  </a:cubicBezTo>
                  <a:cubicBezTo>
                    <a:pt x="221" y="4"/>
                    <a:pt x="221" y="4"/>
                    <a:pt x="221" y="4"/>
                  </a:cubicBezTo>
                  <a:cubicBezTo>
                    <a:pt x="216" y="47"/>
                    <a:pt x="216" y="47"/>
                    <a:pt x="216" y="47"/>
                  </a:cubicBezTo>
                  <a:cubicBezTo>
                    <a:pt x="205" y="49"/>
                    <a:pt x="194" y="52"/>
                    <a:pt x="184" y="56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0" y="28"/>
                    <a:pt x="140" y="28"/>
                    <a:pt x="140" y="28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1" y="100"/>
                    <a:pt x="105" y="106"/>
                    <a:pt x="99" y="112"/>
                  </a:cubicBezTo>
                  <a:cubicBezTo>
                    <a:pt x="98" y="114"/>
                    <a:pt x="97" y="116"/>
                    <a:pt x="95" y="117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26" y="145"/>
                    <a:pt x="26" y="145"/>
                    <a:pt x="26" y="145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4" y="193"/>
                    <a:pt x="51" y="203"/>
                    <a:pt x="49" y="21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" y="238"/>
                    <a:pt x="1" y="238"/>
                    <a:pt x="1" y="238"/>
                  </a:cubicBezTo>
                  <a:cubicBezTo>
                    <a:pt x="3" y="272"/>
                    <a:pt x="3" y="272"/>
                    <a:pt x="3" y="272"/>
                  </a:cubicBezTo>
                  <a:cubicBezTo>
                    <a:pt x="4" y="285"/>
                    <a:pt x="4" y="285"/>
                    <a:pt x="4" y="285"/>
                  </a:cubicBezTo>
                  <a:cubicBezTo>
                    <a:pt x="50" y="290"/>
                    <a:pt x="50" y="290"/>
                    <a:pt x="50" y="290"/>
                  </a:cubicBezTo>
                  <a:cubicBezTo>
                    <a:pt x="52" y="300"/>
                    <a:pt x="54" y="311"/>
                    <a:pt x="58" y="320"/>
                  </a:cubicBezTo>
                  <a:cubicBezTo>
                    <a:pt x="21" y="353"/>
                    <a:pt x="21" y="353"/>
                    <a:pt x="21" y="353"/>
                  </a:cubicBezTo>
                  <a:cubicBezTo>
                    <a:pt x="28" y="364"/>
                    <a:pt x="28" y="364"/>
                    <a:pt x="28" y="364"/>
                  </a:cubicBezTo>
                  <a:cubicBezTo>
                    <a:pt x="47" y="393"/>
                    <a:pt x="47" y="393"/>
                    <a:pt x="47" y="393"/>
                  </a:cubicBezTo>
                  <a:cubicBezTo>
                    <a:pt x="55" y="405"/>
                    <a:pt x="55" y="405"/>
                    <a:pt x="55" y="405"/>
                  </a:cubicBezTo>
                  <a:cubicBezTo>
                    <a:pt x="96" y="386"/>
                    <a:pt x="96" y="386"/>
                    <a:pt x="96" y="386"/>
                  </a:cubicBezTo>
                  <a:cubicBezTo>
                    <a:pt x="103" y="394"/>
                    <a:pt x="111" y="402"/>
                    <a:pt x="119" y="409"/>
                  </a:cubicBezTo>
                  <a:cubicBezTo>
                    <a:pt x="104" y="455"/>
                    <a:pt x="104" y="455"/>
                    <a:pt x="104" y="455"/>
                  </a:cubicBezTo>
                  <a:cubicBezTo>
                    <a:pt x="116" y="461"/>
                    <a:pt x="116" y="461"/>
                    <a:pt x="116" y="461"/>
                  </a:cubicBezTo>
                  <a:cubicBezTo>
                    <a:pt x="147" y="477"/>
                    <a:pt x="147" y="477"/>
                    <a:pt x="147" y="477"/>
                  </a:cubicBezTo>
                  <a:cubicBezTo>
                    <a:pt x="159" y="483"/>
                    <a:pt x="159" y="483"/>
                    <a:pt x="159" y="483"/>
                  </a:cubicBezTo>
                  <a:cubicBezTo>
                    <a:pt x="185" y="447"/>
                    <a:pt x="185" y="447"/>
                    <a:pt x="185" y="447"/>
                  </a:cubicBezTo>
                  <a:cubicBezTo>
                    <a:pt x="196" y="451"/>
                    <a:pt x="206" y="454"/>
                    <a:pt x="218" y="456"/>
                  </a:cubicBezTo>
                  <a:cubicBezTo>
                    <a:pt x="227" y="502"/>
                    <a:pt x="227" y="502"/>
                    <a:pt x="227" y="502"/>
                  </a:cubicBezTo>
                  <a:cubicBezTo>
                    <a:pt x="241" y="501"/>
                    <a:pt x="241" y="501"/>
                    <a:pt x="241" y="501"/>
                  </a:cubicBezTo>
                  <a:cubicBezTo>
                    <a:pt x="276" y="500"/>
                    <a:pt x="276" y="500"/>
                    <a:pt x="276" y="500"/>
                  </a:cubicBezTo>
                  <a:cubicBezTo>
                    <a:pt x="290" y="499"/>
                    <a:pt x="290" y="499"/>
                    <a:pt x="290" y="499"/>
                  </a:cubicBezTo>
                  <a:cubicBezTo>
                    <a:pt x="294" y="456"/>
                    <a:pt x="294" y="456"/>
                    <a:pt x="294" y="456"/>
                  </a:cubicBezTo>
                  <a:cubicBezTo>
                    <a:pt x="307" y="453"/>
                    <a:pt x="319" y="450"/>
                    <a:pt x="331" y="445"/>
                  </a:cubicBezTo>
                  <a:lnTo>
                    <a:pt x="281" y="3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7" name="Freeform 25"/>
            <p:cNvSpPr/>
            <p:nvPr/>
          </p:nvSpPr>
          <p:spPr bwMode="auto">
            <a:xfrm>
              <a:off x="4968876" y="4522788"/>
              <a:ext cx="1428750" cy="1409700"/>
            </a:xfrm>
            <a:custGeom>
              <a:avLst/>
              <a:gdLst>
                <a:gd name="T0" fmla="*/ 380 w 381"/>
                <a:gd name="T1" fmla="*/ 311 h 376"/>
                <a:gd name="T2" fmla="*/ 372 w 381"/>
                <a:gd name="T3" fmla="*/ 287 h 376"/>
                <a:gd name="T4" fmla="*/ 208 w 381"/>
                <a:gd name="T5" fmla="*/ 131 h 376"/>
                <a:gd name="T6" fmla="*/ 181 w 381"/>
                <a:gd name="T7" fmla="*/ 37 h 376"/>
                <a:gd name="T8" fmla="*/ 71 w 381"/>
                <a:gd name="T9" fmla="*/ 15 h 376"/>
                <a:gd name="T10" fmla="*/ 127 w 381"/>
                <a:gd name="T11" fmla="*/ 70 h 376"/>
                <a:gd name="T12" fmla="*/ 127 w 381"/>
                <a:gd name="T13" fmla="*/ 87 h 376"/>
                <a:gd name="T14" fmla="*/ 88 w 381"/>
                <a:gd name="T15" fmla="*/ 125 h 376"/>
                <a:gd name="T16" fmla="*/ 71 w 381"/>
                <a:gd name="T17" fmla="*/ 125 h 376"/>
                <a:gd name="T18" fmla="*/ 15 w 381"/>
                <a:gd name="T19" fmla="*/ 70 h 376"/>
                <a:gd name="T20" fmla="*/ 37 w 381"/>
                <a:gd name="T21" fmla="*/ 178 h 376"/>
                <a:gd name="T22" fmla="*/ 133 w 381"/>
                <a:gd name="T23" fmla="*/ 205 h 376"/>
                <a:gd name="T24" fmla="*/ 292 w 381"/>
                <a:gd name="T25" fmla="*/ 366 h 376"/>
                <a:gd name="T26" fmla="*/ 315 w 381"/>
                <a:gd name="T27" fmla="*/ 374 h 376"/>
                <a:gd name="T28" fmla="*/ 380 w 381"/>
                <a:gd name="T29" fmla="*/ 31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6">
                  <a:moveTo>
                    <a:pt x="380" y="311"/>
                  </a:moveTo>
                  <a:cubicBezTo>
                    <a:pt x="381" y="302"/>
                    <a:pt x="377" y="292"/>
                    <a:pt x="372" y="287"/>
                  </a:cubicBezTo>
                  <a:cubicBezTo>
                    <a:pt x="317" y="235"/>
                    <a:pt x="263" y="183"/>
                    <a:pt x="208" y="131"/>
                  </a:cubicBezTo>
                  <a:cubicBezTo>
                    <a:pt x="216" y="98"/>
                    <a:pt x="207" y="62"/>
                    <a:pt x="181" y="37"/>
                  </a:cubicBezTo>
                  <a:cubicBezTo>
                    <a:pt x="151" y="8"/>
                    <a:pt x="108" y="0"/>
                    <a:pt x="71" y="15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32" y="75"/>
                    <a:pt x="132" y="82"/>
                    <a:pt x="127" y="87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4" y="130"/>
                    <a:pt x="76" y="130"/>
                    <a:pt x="71" y="12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0" y="106"/>
                    <a:pt x="8" y="149"/>
                    <a:pt x="37" y="178"/>
                  </a:cubicBezTo>
                  <a:cubicBezTo>
                    <a:pt x="63" y="204"/>
                    <a:pt x="99" y="213"/>
                    <a:pt x="133" y="205"/>
                  </a:cubicBezTo>
                  <a:cubicBezTo>
                    <a:pt x="186" y="259"/>
                    <a:pt x="239" y="313"/>
                    <a:pt x="292" y="366"/>
                  </a:cubicBezTo>
                  <a:cubicBezTo>
                    <a:pt x="296" y="371"/>
                    <a:pt x="307" y="376"/>
                    <a:pt x="315" y="374"/>
                  </a:cubicBezTo>
                  <a:cubicBezTo>
                    <a:pt x="348" y="369"/>
                    <a:pt x="375" y="342"/>
                    <a:pt x="380" y="3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48" name="Group 38"/>
          <p:cNvGrpSpPr/>
          <p:nvPr/>
        </p:nvGrpSpPr>
        <p:grpSpPr>
          <a:xfrm>
            <a:off x="5023052" y="4049361"/>
            <a:ext cx="533544" cy="418152"/>
            <a:chOff x="7073900" y="3794125"/>
            <a:chExt cx="506413" cy="379413"/>
          </a:xfrm>
          <a:solidFill>
            <a:schemeClr val="bg1"/>
          </a:solidFill>
        </p:grpSpPr>
        <p:sp>
          <p:nvSpPr>
            <p:cNvPr id="149" name="Oval 42"/>
            <p:cNvSpPr>
              <a:spLocks noChangeArrowheads="1"/>
            </p:cNvSpPr>
            <p:nvPr/>
          </p:nvSpPr>
          <p:spPr bwMode="auto">
            <a:xfrm>
              <a:off x="7261225" y="3956050"/>
              <a:ext cx="90488" cy="8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50" name="Freeform 43"/>
            <p:cNvSpPr>
              <a:spLocks noEditPoints="1"/>
            </p:cNvSpPr>
            <p:nvPr/>
          </p:nvSpPr>
          <p:spPr bwMode="auto">
            <a:xfrm>
              <a:off x="7073900" y="3794125"/>
              <a:ext cx="506413" cy="379413"/>
            </a:xfrm>
            <a:custGeom>
              <a:avLst/>
              <a:gdLst>
                <a:gd name="T0" fmla="*/ 135 w 135"/>
                <a:gd name="T1" fmla="*/ 59 h 101"/>
                <a:gd name="T2" fmla="*/ 93 w 135"/>
                <a:gd name="T3" fmla="*/ 17 h 101"/>
                <a:gd name="T4" fmla="*/ 76 w 135"/>
                <a:gd name="T5" fmla="*/ 20 h 101"/>
                <a:gd name="T6" fmla="*/ 55 w 135"/>
                <a:gd name="T7" fmla="*/ 0 h 101"/>
                <a:gd name="T8" fmla="*/ 34 w 135"/>
                <a:gd name="T9" fmla="*/ 21 h 101"/>
                <a:gd name="T10" fmla="*/ 34 w 135"/>
                <a:gd name="T11" fmla="*/ 25 h 101"/>
                <a:gd name="T12" fmla="*/ 0 w 135"/>
                <a:gd name="T13" fmla="*/ 63 h 101"/>
                <a:gd name="T14" fmla="*/ 34 w 135"/>
                <a:gd name="T15" fmla="*/ 101 h 101"/>
                <a:gd name="T16" fmla="*/ 101 w 135"/>
                <a:gd name="T17" fmla="*/ 101 h 101"/>
                <a:gd name="T18" fmla="*/ 135 w 135"/>
                <a:gd name="T19" fmla="*/ 63 h 101"/>
                <a:gd name="T20" fmla="*/ 135 w 135"/>
                <a:gd name="T21" fmla="*/ 61 h 101"/>
                <a:gd name="T22" fmla="*/ 135 w 135"/>
                <a:gd name="T23" fmla="*/ 59 h 101"/>
                <a:gd name="T24" fmla="*/ 93 w 135"/>
                <a:gd name="T25" fmla="*/ 86 h 101"/>
                <a:gd name="T26" fmla="*/ 88 w 135"/>
                <a:gd name="T27" fmla="*/ 88 h 101"/>
                <a:gd name="T28" fmla="*/ 83 w 135"/>
                <a:gd name="T29" fmla="*/ 86 h 101"/>
                <a:gd name="T30" fmla="*/ 72 w 135"/>
                <a:gd name="T31" fmla="*/ 75 h 101"/>
                <a:gd name="T32" fmla="*/ 62 w 135"/>
                <a:gd name="T33" fmla="*/ 78 h 101"/>
                <a:gd name="T34" fmla="*/ 40 w 135"/>
                <a:gd name="T35" fmla="*/ 55 h 101"/>
                <a:gd name="T36" fmla="*/ 62 w 135"/>
                <a:gd name="T37" fmla="*/ 33 h 101"/>
                <a:gd name="T38" fmla="*/ 85 w 135"/>
                <a:gd name="T39" fmla="*/ 55 h 101"/>
                <a:gd name="T40" fmla="*/ 82 w 135"/>
                <a:gd name="T41" fmla="*/ 65 h 101"/>
                <a:gd name="T42" fmla="*/ 93 w 135"/>
                <a:gd name="T43" fmla="*/ 76 h 101"/>
                <a:gd name="T44" fmla="*/ 93 w 135"/>
                <a:gd name="T45" fmla="*/ 8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101">
                  <a:moveTo>
                    <a:pt x="135" y="59"/>
                  </a:moveTo>
                  <a:cubicBezTo>
                    <a:pt x="135" y="35"/>
                    <a:pt x="116" y="17"/>
                    <a:pt x="93" y="17"/>
                  </a:cubicBezTo>
                  <a:cubicBezTo>
                    <a:pt x="87" y="17"/>
                    <a:pt x="81" y="18"/>
                    <a:pt x="76" y="20"/>
                  </a:cubicBezTo>
                  <a:cubicBezTo>
                    <a:pt x="75" y="9"/>
                    <a:pt x="66" y="0"/>
                    <a:pt x="55" y="0"/>
                  </a:cubicBezTo>
                  <a:cubicBezTo>
                    <a:pt x="43" y="0"/>
                    <a:pt x="34" y="9"/>
                    <a:pt x="34" y="21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15" y="25"/>
                    <a:pt x="0" y="42"/>
                    <a:pt x="0" y="63"/>
                  </a:cubicBezTo>
                  <a:cubicBezTo>
                    <a:pt x="0" y="84"/>
                    <a:pt x="15" y="101"/>
                    <a:pt x="34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20" y="101"/>
                    <a:pt x="135" y="84"/>
                    <a:pt x="135" y="63"/>
                  </a:cubicBezTo>
                  <a:cubicBezTo>
                    <a:pt x="135" y="62"/>
                    <a:pt x="135" y="62"/>
                    <a:pt x="135" y="61"/>
                  </a:cubicBezTo>
                  <a:cubicBezTo>
                    <a:pt x="135" y="60"/>
                    <a:pt x="135" y="59"/>
                    <a:pt x="135" y="59"/>
                  </a:cubicBezTo>
                  <a:close/>
                  <a:moveTo>
                    <a:pt x="93" y="86"/>
                  </a:moveTo>
                  <a:cubicBezTo>
                    <a:pt x="92" y="87"/>
                    <a:pt x="90" y="88"/>
                    <a:pt x="88" y="88"/>
                  </a:cubicBezTo>
                  <a:cubicBezTo>
                    <a:pt x="86" y="88"/>
                    <a:pt x="85" y="87"/>
                    <a:pt x="83" y="86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69" y="77"/>
                    <a:pt x="66" y="78"/>
                    <a:pt x="62" y="78"/>
                  </a:cubicBezTo>
                  <a:cubicBezTo>
                    <a:pt x="50" y="78"/>
                    <a:pt x="40" y="68"/>
                    <a:pt x="40" y="55"/>
                  </a:cubicBezTo>
                  <a:cubicBezTo>
                    <a:pt x="40" y="43"/>
                    <a:pt x="50" y="33"/>
                    <a:pt x="62" y="33"/>
                  </a:cubicBezTo>
                  <a:cubicBezTo>
                    <a:pt x="75" y="33"/>
                    <a:pt x="85" y="43"/>
                    <a:pt x="85" y="55"/>
                  </a:cubicBezTo>
                  <a:cubicBezTo>
                    <a:pt x="85" y="59"/>
                    <a:pt x="84" y="62"/>
                    <a:pt x="82" y="65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6" y="79"/>
                    <a:pt x="96" y="83"/>
                    <a:pt x="93" y="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528243" y="1291429"/>
            <a:ext cx="938615" cy="981568"/>
            <a:chOff x="4262099" y="3568371"/>
            <a:chExt cx="938615" cy="981568"/>
          </a:xfrm>
        </p:grpSpPr>
        <p:sp>
          <p:nvSpPr>
            <p:cNvPr id="92" name="椭圆 91"/>
            <p:cNvSpPr/>
            <p:nvPr/>
          </p:nvSpPr>
          <p:spPr bwMode="auto">
            <a:xfrm rot="19556631">
              <a:off x="4262099" y="3611323"/>
              <a:ext cx="938615" cy="938616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12700" dir="2700000" algn="tl" rotWithShape="0">
                <a:prstClr val="black">
                  <a:alpha val="5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93" name="椭圆 69 颜色"/>
            <p:cNvSpPr/>
            <p:nvPr/>
          </p:nvSpPr>
          <p:spPr bwMode="auto">
            <a:xfrm rot="1189318">
              <a:off x="4395092" y="3744316"/>
              <a:ext cx="672630" cy="6726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94" name="椭圆 93"/>
            <p:cNvSpPr/>
            <p:nvPr/>
          </p:nvSpPr>
          <p:spPr bwMode="auto">
            <a:xfrm rot="1189318">
              <a:off x="4507197" y="3856421"/>
              <a:ext cx="448420" cy="4484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4449924" y="3837356"/>
              <a:ext cx="54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C46200"/>
                  </a:solidFill>
                  <a:latin typeface="Franklin Gothic Demi" panose="020B0703020102020204" pitchFamily="34" charset="0"/>
                  <a:ea typeface="Adobe Gothic Std B" panose="020B0800000000000000" pitchFamily="34" charset="-128"/>
                </a:rPr>
                <a:t>01</a:t>
              </a:r>
              <a:endParaRPr lang="zh-CN" altLang="en-US" sz="2400" dirty="0">
                <a:solidFill>
                  <a:srgbClr val="C46200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96" name="任意多边形 95"/>
            <p:cNvSpPr/>
            <p:nvPr/>
          </p:nvSpPr>
          <p:spPr bwMode="auto">
            <a:xfrm rot="1189318">
              <a:off x="4265008" y="3568371"/>
              <a:ext cx="680396" cy="910660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5529600" y="2548036"/>
            <a:ext cx="938615" cy="981568"/>
            <a:chOff x="4262099" y="3568371"/>
            <a:chExt cx="938615" cy="981568"/>
          </a:xfrm>
        </p:grpSpPr>
        <p:sp>
          <p:nvSpPr>
            <p:cNvPr id="105" name="椭圆 104"/>
            <p:cNvSpPr/>
            <p:nvPr/>
          </p:nvSpPr>
          <p:spPr bwMode="auto">
            <a:xfrm rot="19556631">
              <a:off x="4262099" y="3611323"/>
              <a:ext cx="938615" cy="938616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12700" dir="2700000" algn="tl" rotWithShape="0">
                <a:prstClr val="black">
                  <a:alpha val="5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106" name="椭圆 69 颜色"/>
            <p:cNvSpPr/>
            <p:nvPr/>
          </p:nvSpPr>
          <p:spPr bwMode="auto">
            <a:xfrm rot="1189318">
              <a:off x="4395092" y="3744316"/>
              <a:ext cx="672630" cy="6726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107" name="椭圆 106"/>
            <p:cNvSpPr/>
            <p:nvPr/>
          </p:nvSpPr>
          <p:spPr bwMode="auto">
            <a:xfrm rot="1189318">
              <a:off x="4507197" y="3856421"/>
              <a:ext cx="448420" cy="4484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4447904" y="3837356"/>
              <a:ext cx="5469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C46200"/>
                  </a:solidFill>
                  <a:latin typeface="Franklin Gothic Demi" panose="020B0703020102020204" pitchFamily="34" charset="0"/>
                  <a:ea typeface="Adobe Gothic Std B" panose="020B0800000000000000" pitchFamily="34" charset="-128"/>
                </a:rPr>
                <a:t>02</a:t>
              </a:r>
              <a:endParaRPr lang="zh-CN" altLang="en-US" sz="2400" dirty="0">
                <a:solidFill>
                  <a:srgbClr val="C46200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109" name="任意多边形 108"/>
            <p:cNvSpPr/>
            <p:nvPr/>
          </p:nvSpPr>
          <p:spPr bwMode="auto">
            <a:xfrm rot="1189318">
              <a:off x="4265008" y="3568371"/>
              <a:ext cx="680396" cy="910660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529600" y="3764096"/>
            <a:ext cx="938615" cy="981568"/>
            <a:chOff x="4262099" y="3568371"/>
            <a:chExt cx="938615" cy="981568"/>
          </a:xfrm>
        </p:grpSpPr>
        <p:sp>
          <p:nvSpPr>
            <p:cNvPr id="118" name="椭圆 117"/>
            <p:cNvSpPr/>
            <p:nvPr/>
          </p:nvSpPr>
          <p:spPr bwMode="auto">
            <a:xfrm rot="19556631">
              <a:off x="4262099" y="3611323"/>
              <a:ext cx="938615" cy="938616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12700" dir="2700000" algn="tl" rotWithShape="0">
                <a:prstClr val="black">
                  <a:alpha val="5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119" name="椭圆 69 颜色"/>
            <p:cNvSpPr/>
            <p:nvPr/>
          </p:nvSpPr>
          <p:spPr bwMode="auto">
            <a:xfrm rot="1189318">
              <a:off x="4395092" y="3744316"/>
              <a:ext cx="672630" cy="672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120" name="椭圆 119"/>
            <p:cNvSpPr/>
            <p:nvPr/>
          </p:nvSpPr>
          <p:spPr bwMode="auto">
            <a:xfrm rot="1189318">
              <a:off x="4507197" y="3856421"/>
              <a:ext cx="448420" cy="4484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4447904" y="3837356"/>
              <a:ext cx="5469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C46200"/>
                  </a:solidFill>
                  <a:latin typeface="Franklin Gothic Demi" panose="020B0703020102020204" pitchFamily="34" charset="0"/>
                  <a:ea typeface="Adobe Gothic Std B" panose="020B0800000000000000" pitchFamily="34" charset="-128"/>
                </a:rPr>
                <a:t>03</a:t>
              </a:r>
              <a:endParaRPr lang="zh-CN" altLang="en-US" sz="2400" dirty="0">
                <a:solidFill>
                  <a:srgbClr val="C46200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122" name="任意多边形 121"/>
            <p:cNvSpPr/>
            <p:nvPr/>
          </p:nvSpPr>
          <p:spPr bwMode="auto">
            <a:xfrm rot="1189318">
              <a:off x="4265008" y="3568371"/>
              <a:ext cx="680396" cy="910660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5529600" y="4968928"/>
            <a:ext cx="938615" cy="981568"/>
            <a:chOff x="4262099" y="3568371"/>
            <a:chExt cx="938615" cy="981568"/>
          </a:xfrm>
        </p:grpSpPr>
        <p:sp>
          <p:nvSpPr>
            <p:cNvPr id="131" name="椭圆 130"/>
            <p:cNvSpPr/>
            <p:nvPr/>
          </p:nvSpPr>
          <p:spPr bwMode="auto">
            <a:xfrm rot="19556631">
              <a:off x="4262099" y="3611323"/>
              <a:ext cx="938615" cy="938616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12700" dir="2700000" algn="tl" rotWithShape="0">
                <a:prstClr val="black">
                  <a:alpha val="5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132" name="椭圆 69 颜色"/>
            <p:cNvSpPr/>
            <p:nvPr/>
          </p:nvSpPr>
          <p:spPr bwMode="auto">
            <a:xfrm rot="1189318">
              <a:off x="4395092" y="3744316"/>
              <a:ext cx="672630" cy="67263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133" name="椭圆 132"/>
            <p:cNvSpPr/>
            <p:nvPr/>
          </p:nvSpPr>
          <p:spPr bwMode="auto">
            <a:xfrm rot="1189318">
              <a:off x="4507197" y="3856421"/>
              <a:ext cx="448420" cy="4484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4447167" y="3837356"/>
              <a:ext cx="548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C46200"/>
                  </a:solidFill>
                  <a:latin typeface="Franklin Gothic Demi" panose="020B0703020102020204" pitchFamily="34" charset="0"/>
                  <a:ea typeface="Adobe Gothic Std B" panose="020B0800000000000000" pitchFamily="34" charset="-128"/>
                </a:rPr>
                <a:t>04</a:t>
              </a:r>
              <a:endParaRPr lang="zh-CN" altLang="en-US" sz="2400" dirty="0">
                <a:solidFill>
                  <a:srgbClr val="C46200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135" name="任意多边形 134"/>
            <p:cNvSpPr/>
            <p:nvPr/>
          </p:nvSpPr>
          <p:spPr bwMode="auto">
            <a:xfrm rot="1189318">
              <a:off x="4265008" y="3568371"/>
              <a:ext cx="680396" cy="910660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83" name="Oval 50"/>
          <p:cNvSpPr>
            <a:spLocks noChangeArrowheads="1"/>
          </p:cNvSpPr>
          <p:nvPr/>
        </p:nvSpPr>
        <p:spPr bwMode="auto">
          <a:xfrm>
            <a:off x="1063467" y="4537657"/>
            <a:ext cx="2976383" cy="1232449"/>
          </a:xfrm>
          <a:prstGeom prst="ellipse">
            <a:avLst/>
          </a:prstGeom>
          <a:gradFill rotWithShape="1">
            <a:gsLst>
              <a:gs pos="0">
                <a:srgbClr val="000000">
                  <a:alpha val="50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1398003" y="2120702"/>
            <a:ext cx="2250270" cy="2250270"/>
          </a:xfrm>
          <a:prstGeom prst="ellipse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0"/>
          </a:gradFill>
          <a:ln w="88900">
            <a:gradFill>
              <a:gsLst>
                <a:gs pos="46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7800000" scaled="0"/>
            </a:gradFill>
          </a:ln>
          <a:effectLst>
            <a:outerShdw blurRad="3175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85" name="Text Box 54"/>
          <p:cNvSpPr txBox="1">
            <a:spLocks noChangeArrowheads="1"/>
          </p:cNvSpPr>
          <p:nvPr/>
        </p:nvSpPr>
        <p:spPr bwMode="auto">
          <a:xfrm>
            <a:off x="1741769" y="3355800"/>
            <a:ext cx="1579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lang="en-US" altLang="zh-CN" sz="2400" b="1" kern="0" dirty="0">
                <a:solidFill>
                  <a:srgbClr val="FFA615">
                    <a:lumMod val="75000"/>
                  </a:srgbClr>
                </a:solidFill>
                <a:latin typeface="微软雅黑" panose="020B0503020204020204" pitchFamily="34" charset="-122"/>
              </a:rPr>
              <a:t>Contents</a:t>
            </a:r>
          </a:p>
        </p:txBody>
      </p:sp>
      <p:sp>
        <p:nvSpPr>
          <p:cNvPr id="86" name="Text Box 54"/>
          <p:cNvSpPr txBox="1">
            <a:spLocks noChangeArrowheads="1"/>
          </p:cNvSpPr>
          <p:nvPr/>
        </p:nvSpPr>
        <p:spPr bwMode="auto">
          <a:xfrm>
            <a:off x="1823522" y="2649745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lang="zh-CN" altLang="en-US" sz="4800" b="1" kern="0" dirty="0">
                <a:solidFill>
                  <a:srgbClr val="FFA615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ko-KR" altLang="en-US" sz="4800" b="1" kern="0" dirty="0">
              <a:solidFill>
                <a:srgbClr val="FFA615">
                  <a:lumMod val="75000"/>
                </a:srgbClr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4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4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4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fill="hold" grpId="1" nodeType="withEffect" p14:presetBounceEnd="73000">
                                      <p:stCondLst>
                                        <p:cond delay="2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30" dur="300" fill="hold"/>
                                            <p:tgtEl>
                                              <p:spTgt spid="8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4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4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fill="hold" grpId="1" nodeType="withEffect" p14:presetBounceEnd="73000">
                                      <p:stCondLst>
                                        <p:cond delay="2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37" dur="30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4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4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4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5" dur="3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4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4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4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fill="hold" nodeType="withEffect" p14:presetBounceEnd="73000">
                                      <p:stCondLst>
                                        <p:cond delay="5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2" dur="3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4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4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4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9" dur="300" fill="hold"/>
                                            <p:tgtEl>
                                              <p:spTgt spid="14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4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4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4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fill="hold" nodeType="withEffect" p14:presetBounceEnd="73000">
                                      <p:stCondLst>
                                        <p:cond delay="7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6" dur="300" fill="hold"/>
                                            <p:tgtEl>
                                              <p:spTgt spid="14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1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11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10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11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100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11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1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11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3" presetClass="entr" presetSubtype="3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3" presetClass="entr" presetSubtype="3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3" presetClass="entr" presetSubtype="36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3" presetClass="entr" presetSubtype="36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42" presetClass="path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Motion origin="layout" path="M 2.91667E-6 -2.22222E-6 L 0.32955 0.0007 " pathEditMode="relative" rAng="0" ptsTypes="AA">
                                          <p:cBhvr>
                                            <p:cTn id="108" dur="1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71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9" presetID="22" presetClass="entr" presetSubtype="8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1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42" presetClass="path" presetSubtype="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Motion origin="layout" path="M 2.91667E-6 4.44444E-6 L 0.32955 0.00069 " pathEditMode="relative" rAng="0" ptsTypes="AA">
                                          <p:cBhvr>
                                            <p:cTn id="113" dur="14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71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4" presetID="22" presetClass="entr" presetSubtype="8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16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42" presetClass="path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2.91667E-6 -2.22222E-6 L 0.32955 0.0007 " pathEditMode="relative" rAng="0" ptsTypes="AA">
                                          <p:cBhvr>
                                            <p:cTn id="118" dur="1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71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1" dur="17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42" presetClass="path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Motion origin="layout" path="M 2.91667E-6 -2.22222E-6 L 0.32955 0.0007 " pathEditMode="relative" rAng="0" ptsTypes="AA">
                                          <p:cBhvr>
                                            <p:cTn id="123" dur="1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71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4" presetID="22" presetClass="entr" presetSubtype="8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6" dur="17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 animBg="1"/>
          <p:bldP spid="62" grpId="1" animBg="1"/>
          <p:bldP spid="83" grpId="0" animBg="1"/>
          <p:bldP spid="84" grpId="0" animBg="1"/>
          <p:bldP spid="85" grpId="0"/>
          <p:bldP spid="85" grpId="1"/>
          <p:bldP spid="86" grpId="0"/>
          <p:bldP spid="8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4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4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4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300" fill="hold"/>
                                            <p:tgtEl>
                                              <p:spTgt spid="8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4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4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30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4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4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4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3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4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4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4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3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4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4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4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300" fill="hold"/>
                                            <p:tgtEl>
                                              <p:spTgt spid="14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4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4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4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300" fill="hold"/>
                                            <p:tgtEl>
                                              <p:spTgt spid="14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1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11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10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11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100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11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1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11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3" presetClass="entr" presetSubtype="3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3" presetClass="entr" presetSubtype="3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3" presetClass="entr" presetSubtype="36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3" presetClass="entr" presetSubtype="36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42" presetClass="path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Motion origin="layout" path="M 2.91667E-6 -2.22222E-6 L 0.32955 0.0007 " pathEditMode="relative" rAng="0" ptsTypes="AA">
                                          <p:cBhvr>
                                            <p:cTn id="108" dur="1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71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9" presetID="22" presetClass="entr" presetSubtype="8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1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42" presetClass="path" presetSubtype="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Motion origin="layout" path="M 2.91667E-6 4.44444E-6 L 0.32955 0.00069 " pathEditMode="relative" rAng="0" ptsTypes="AA">
                                          <p:cBhvr>
                                            <p:cTn id="113" dur="14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71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4" presetID="22" presetClass="entr" presetSubtype="8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16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42" presetClass="path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2.91667E-6 -2.22222E-6 L 0.32955 0.0007 " pathEditMode="relative" rAng="0" ptsTypes="AA">
                                          <p:cBhvr>
                                            <p:cTn id="118" dur="1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71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1" dur="17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42" presetClass="path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Motion origin="layout" path="M 2.91667E-6 -2.22222E-6 L 0.32955 0.0007 " pathEditMode="relative" rAng="0" ptsTypes="AA">
                                          <p:cBhvr>
                                            <p:cTn id="123" dur="1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71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4" presetID="22" presetClass="entr" presetSubtype="8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6" dur="17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 animBg="1"/>
          <p:bldP spid="62" grpId="1" animBg="1"/>
          <p:bldP spid="83" grpId="0" animBg="1"/>
          <p:bldP spid="84" grpId="0" animBg="1"/>
          <p:bldP spid="85" grpId="0"/>
          <p:bldP spid="85" grpId="1"/>
          <p:bldP spid="86" grpId="0"/>
          <p:bldP spid="86" grpId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 Placeholder 8"/>
          <p:cNvSpPr txBox="1"/>
          <p:nvPr/>
        </p:nvSpPr>
        <p:spPr>
          <a:xfrm>
            <a:off x="7791975" y="1621062"/>
            <a:ext cx="3221086" cy="42550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spc="3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文鼎CS大黑" panose="0201060901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总体指导思想</a:t>
            </a:r>
            <a:endParaRPr lang="en-AU" altLang="zh-CN" dirty="0"/>
          </a:p>
        </p:txBody>
      </p:sp>
      <p:sp>
        <p:nvSpPr>
          <p:cNvPr id="128" name="Text Placeholder 8"/>
          <p:cNvSpPr txBox="1"/>
          <p:nvPr/>
        </p:nvSpPr>
        <p:spPr>
          <a:xfrm>
            <a:off x="7791975" y="2659737"/>
            <a:ext cx="3221086" cy="42550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spc="3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文鼎CS大黑" panose="0201060901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专业建设</a:t>
            </a:r>
            <a:endParaRPr lang="en-AU" altLang="zh-CN" dirty="0"/>
          </a:p>
        </p:txBody>
      </p:sp>
      <p:sp>
        <p:nvSpPr>
          <p:cNvPr id="129" name="Text Placeholder 8"/>
          <p:cNvSpPr txBox="1"/>
          <p:nvPr/>
        </p:nvSpPr>
        <p:spPr>
          <a:xfrm>
            <a:off x="7791975" y="3698412"/>
            <a:ext cx="3221086" cy="42550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spc="3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文鼎CS大黑" panose="0201060901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>
                <a:latin typeface="Arial Black" panose="020B0A04020102020204" pitchFamily="34" charset="0"/>
              </a:rPr>
              <a:t>团队建设</a:t>
            </a:r>
            <a:endParaRPr lang="en-AU" altLang="zh-CN" dirty="0"/>
          </a:p>
        </p:txBody>
      </p:sp>
      <p:sp>
        <p:nvSpPr>
          <p:cNvPr id="130" name="Text Placeholder 8"/>
          <p:cNvSpPr txBox="1"/>
          <p:nvPr/>
        </p:nvSpPr>
        <p:spPr>
          <a:xfrm>
            <a:off x="7791975" y="4737087"/>
            <a:ext cx="3221086" cy="42550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spc="3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文鼎CS大黑" panose="0201060901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业务扩展</a:t>
            </a:r>
            <a:endParaRPr lang="en-AU" altLang="zh-CN" dirty="0"/>
          </a:p>
        </p:txBody>
      </p:sp>
      <p:sp>
        <p:nvSpPr>
          <p:cNvPr id="161" name="Text Placeholder 8"/>
          <p:cNvSpPr txBox="1"/>
          <p:nvPr/>
        </p:nvSpPr>
        <p:spPr>
          <a:xfrm>
            <a:off x="7791975" y="5775763"/>
            <a:ext cx="3221086" cy="42550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spc="3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文鼎CS大黑" panose="0201060901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管理举措</a:t>
            </a:r>
            <a:endParaRPr lang="en-AU" altLang="zh-CN" dirty="0"/>
          </a:p>
        </p:txBody>
      </p:sp>
      <p:grpSp>
        <p:nvGrpSpPr>
          <p:cNvPr id="311" name="组合 310"/>
          <p:cNvGrpSpPr/>
          <p:nvPr/>
        </p:nvGrpSpPr>
        <p:grpSpPr>
          <a:xfrm>
            <a:off x="6439510" y="1354355"/>
            <a:ext cx="943208" cy="986092"/>
            <a:chOff x="7277197" y="1568297"/>
            <a:chExt cx="943208" cy="986092"/>
          </a:xfrm>
        </p:grpSpPr>
        <p:sp>
          <p:nvSpPr>
            <p:cNvPr id="312" name="椭圆 311"/>
            <p:cNvSpPr/>
            <p:nvPr/>
          </p:nvSpPr>
          <p:spPr bwMode="auto">
            <a:xfrm rot="19556631">
              <a:off x="7277197" y="1611181"/>
              <a:ext cx="943208" cy="94320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12700" dir="2700000" algn="tl" rotWithShape="0">
                <a:prstClr val="black">
                  <a:alpha val="5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313" name="Oval 39"/>
            <p:cNvSpPr/>
            <p:nvPr/>
          </p:nvSpPr>
          <p:spPr>
            <a:xfrm>
              <a:off x="7387888" y="1718193"/>
              <a:ext cx="732876" cy="7328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314" name="Group 9"/>
            <p:cNvGrpSpPr/>
            <p:nvPr/>
          </p:nvGrpSpPr>
          <p:grpSpPr>
            <a:xfrm>
              <a:off x="7504133" y="1805407"/>
              <a:ext cx="489336" cy="489337"/>
              <a:chOff x="6602413" y="1744663"/>
              <a:chExt cx="506413" cy="506413"/>
            </a:xfrm>
            <a:solidFill>
              <a:schemeClr val="bg1"/>
            </a:solidFill>
          </p:grpSpPr>
          <p:sp>
            <p:nvSpPr>
              <p:cNvPr id="316" name="Freeform 10"/>
              <p:cNvSpPr>
                <a:spLocks noEditPoints="1"/>
              </p:cNvSpPr>
              <p:nvPr/>
            </p:nvSpPr>
            <p:spPr bwMode="auto">
              <a:xfrm>
                <a:off x="6808788" y="1970088"/>
                <a:ext cx="285750" cy="280988"/>
              </a:xfrm>
              <a:custGeom>
                <a:avLst/>
                <a:gdLst>
                  <a:gd name="T0" fmla="*/ 72 w 76"/>
                  <a:gd name="T1" fmla="*/ 72 h 75"/>
                  <a:gd name="T2" fmla="*/ 65 w 76"/>
                  <a:gd name="T3" fmla="*/ 75 h 75"/>
                  <a:gd name="T4" fmla="*/ 58 w 76"/>
                  <a:gd name="T5" fmla="*/ 72 h 75"/>
                  <a:gd name="T6" fmla="*/ 46 w 76"/>
                  <a:gd name="T7" fmla="*/ 61 h 75"/>
                  <a:gd name="T8" fmla="*/ 32 w 76"/>
                  <a:gd name="T9" fmla="*/ 64 h 75"/>
                  <a:gd name="T10" fmla="*/ 0 w 76"/>
                  <a:gd name="T11" fmla="*/ 32 h 75"/>
                  <a:gd name="T12" fmla="*/ 32 w 76"/>
                  <a:gd name="T13" fmla="*/ 0 h 75"/>
                  <a:gd name="T14" fmla="*/ 64 w 76"/>
                  <a:gd name="T15" fmla="*/ 32 h 75"/>
                  <a:gd name="T16" fmla="*/ 60 w 76"/>
                  <a:gd name="T17" fmla="*/ 47 h 75"/>
                  <a:gd name="T18" fmla="*/ 72 w 76"/>
                  <a:gd name="T19" fmla="*/ 58 h 75"/>
                  <a:gd name="T20" fmla="*/ 72 w 76"/>
                  <a:gd name="T21" fmla="*/ 72 h 75"/>
                  <a:gd name="T22" fmla="*/ 32 w 76"/>
                  <a:gd name="T23" fmla="*/ 54 h 75"/>
                  <a:gd name="T24" fmla="*/ 53 w 76"/>
                  <a:gd name="T25" fmla="*/ 32 h 75"/>
                  <a:gd name="T26" fmla="*/ 32 w 76"/>
                  <a:gd name="T27" fmla="*/ 11 h 75"/>
                  <a:gd name="T28" fmla="*/ 11 w 76"/>
                  <a:gd name="T29" fmla="*/ 32 h 75"/>
                  <a:gd name="T30" fmla="*/ 32 w 76"/>
                  <a:gd name="T31" fmla="*/ 5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75">
                    <a:moveTo>
                      <a:pt x="72" y="72"/>
                    </a:moveTo>
                    <a:cubicBezTo>
                      <a:pt x="70" y="74"/>
                      <a:pt x="67" y="75"/>
                      <a:pt x="65" y="75"/>
                    </a:cubicBezTo>
                    <a:cubicBezTo>
                      <a:pt x="62" y="75"/>
                      <a:pt x="60" y="74"/>
                      <a:pt x="58" y="72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2" y="63"/>
                      <a:pt x="37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ubicBezTo>
                      <a:pt x="0" y="15"/>
                      <a:pt x="14" y="0"/>
                      <a:pt x="32" y="0"/>
                    </a:cubicBezTo>
                    <a:cubicBezTo>
                      <a:pt x="49" y="0"/>
                      <a:pt x="64" y="15"/>
                      <a:pt x="64" y="32"/>
                    </a:cubicBezTo>
                    <a:cubicBezTo>
                      <a:pt x="64" y="38"/>
                      <a:pt x="62" y="42"/>
                      <a:pt x="60" y="47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76" y="62"/>
                      <a:pt x="76" y="68"/>
                      <a:pt x="72" y="72"/>
                    </a:cubicBezTo>
                    <a:close/>
                    <a:moveTo>
                      <a:pt x="32" y="54"/>
                    </a:moveTo>
                    <a:cubicBezTo>
                      <a:pt x="44" y="54"/>
                      <a:pt x="53" y="44"/>
                      <a:pt x="53" y="32"/>
                    </a:cubicBezTo>
                    <a:cubicBezTo>
                      <a:pt x="53" y="20"/>
                      <a:pt x="44" y="11"/>
                      <a:pt x="32" y="11"/>
                    </a:cubicBezTo>
                    <a:cubicBezTo>
                      <a:pt x="20" y="11"/>
                      <a:pt x="11" y="20"/>
                      <a:pt x="11" y="32"/>
                    </a:cubicBezTo>
                    <a:cubicBezTo>
                      <a:pt x="11" y="44"/>
                      <a:pt x="20" y="54"/>
                      <a:pt x="32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17" name="Freeform 11"/>
              <p:cNvSpPr/>
              <p:nvPr/>
            </p:nvSpPr>
            <p:spPr bwMode="auto">
              <a:xfrm>
                <a:off x="6607175" y="2033588"/>
                <a:ext cx="382588" cy="214313"/>
              </a:xfrm>
              <a:custGeom>
                <a:avLst/>
                <a:gdLst>
                  <a:gd name="T0" fmla="*/ 86 w 102"/>
                  <a:gd name="T1" fmla="*/ 55 h 57"/>
                  <a:gd name="T2" fmla="*/ 49 w 102"/>
                  <a:gd name="T3" fmla="*/ 30 h 57"/>
                  <a:gd name="T4" fmla="*/ 0 w 102"/>
                  <a:gd name="T5" fmla="*/ 0 h 57"/>
                  <a:gd name="T6" fmla="*/ 0 w 102"/>
                  <a:gd name="T7" fmla="*/ 35 h 57"/>
                  <a:gd name="T8" fmla="*/ 22 w 102"/>
                  <a:gd name="T9" fmla="*/ 57 h 57"/>
                  <a:gd name="T10" fmla="*/ 102 w 102"/>
                  <a:gd name="T11" fmla="*/ 57 h 57"/>
                  <a:gd name="T12" fmla="*/ 98 w 102"/>
                  <a:gd name="T13" fmla="*/ 53 h 57"/>
                  <a:gd name="T14" fmla="*/ 86 w 102"/>
                  <a:gd name="T15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57">
                    <a:moveTo>
                      <a:pt x="86" y="55"/>
                    </a:moveTo>
                    <a:cubicBezTo>
                      <a:pt x="69" y="55"/>
                      <a:pt x="54" y="45"/>
                      <a:pt x="49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7"/>
                      <a:pt x="10" y="57"/>
                      <a:pt x="22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98" y="53"/>
                      <a:pt x="98" y="53"/>
                      <a:pt x="98" y="53"/>
                    </a:cubicBezTo>
                    <a:cubicBezTo>
                      <a:pt x="94" y="55"/>
                      <a:pt x="90" y="55"/>
                      <a:pt x="86" y="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18" name="Freeform 12"/>
              <p:cNvSpPr/>
              <p:nvPr/>
            </p:nvSpPr>
            <p:spPr bwMode="auto">
              <a:xfrm>
                <a:off x="7072313" y="2033588"/>
                <a:ext cx="33338" cy="138113"/>
              </a:xfrm>
              <a:custGeom>
                <a:avLst/>
                <a:gdLst>
                  <a:gd name="T0" fmla="*/ 0 w 9"/>
                  <a:gd name="T1" fmla="*/ 28 h 37"/>
                  <a:gd name="T2" fmla="*/ 8 w 9"/>
                  <a:gd name="T3" fmla="*/ 35 h 37"/>
                  <a:gd name="T4" fmla="*/ 8 w 9"/>
                  <a:gd name="T5" fmla="*/ 35 h 37"/>
                  <a:gd name="T6" fmla="*/ 9 w 9"/>
                  <a:gd name="T7" fmla="*/ 37 h 37"/>
                  <a:gd name="T8" fmla="*/ 9 w 9"/>
                  <a:gd name="T9" fmla="*/ 35 h 37"/>
                  <a:gd name="T10" fmla="*/ 9 w 9"/>
                  <a:gd name="T11" fmla="*/ 0 h 37"/>
                  <a:gd name="T12" fmla="*/ 1 w 9"/>
                  <a:gd name="T13" fmla="*/ 5 h 37"/>
                  <a:gd name="T14" fmla="*/ 2 w 9"/>
                  <a:gd name="T15" fmla="*/ 15 h 37"/>
                  <a:gd name="T16" fmla="*/ 0 w 9"/>
                  <a:gd name="T17" fmla="*/ 2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7">
                    <a:moveTo>
                      <a:pt x="0" y="28"/>
                    </a:move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6"/>
                      <a:pt x="9" y="36"/>
                      <a:pt x="9" y="37"/>
                    </a:cubicBezTo>
                    <a:cubicBezTo>
                      <a:pt x="9" y="36"/>
                      <a:pt x="9" y="36"/>
                      <a:pt x="9" y="3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8"/>
                      <a:pt x="2" y="12"/>
                      <a:pt x="2" y="15"/>
                    </a:cubicBezTo>
                    <a:cubicBezTo>
                      <a:pt x="2" y="20"/>
                      <a:pt x="1" y="24"/>
                      <a:pt x="0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19" name="Freeform 13"/>
              <p:cNvSpPr/>
              <p:nvPr/>
            </p:nvSpPr>
            <p:spPr bwMode="auto">
              <a:xfrm>
                <a:off x="6602413" y="1744663"/>
                <a:ext cx="506413" cy="255588"/>
              </a:xfrm>
              <a:custGeom>
                <a:avLst/>
                <a:gdLst>
                  <a:gd name="T0" fmla="*/ 126 w 135"/>
                  <a:gd name="T1" fmla="*/ 63 h 68"/>
                  <a:gd name="T2" fmla="*/ 134 w 135"/>
                  <a:gd name="T3" fmla="*/ 58 h 68"/>
                  <a:gd name="T4" fmla="*/ 129 w 135"/>
                  <a:gd name="T5" fmla="*/ 43 h 68"/>
                  <a:gd name="T6" fmla="*/ 126 w 135"/>
                  <a:gd name="T7" fmla="*/ 40 h 68"/>
                  <a:gd name="T8" fmla="*/ 126 w 135"/>
                  <a:gd name="T9" fmla="*/ 25 h 68"/>
                  <a:gd name="T10" fmla="*/ 119 w 135"/>
                  <a:gd name="T11" fmla="*/ 18 h 68"/>
                  <a:gd name="T12" fmla="*/ 95 w 135"/>
                  <a:gd name="T13" fmla="*/ 18 h 68"/>
                  <a:gd name="T14" fmla="*/ 80 w 135"/>
                  <a:gd name="T15" fmla="*/ 7 h 68"/>
                  <a:gd name="T16" fmla="*/ 55 w 135"/>
                  <a:gd name="T17" fmla="*/ 7 h 68"/>
                  <a:gd name="T18" fmla="*/ 40 w 135"/>
                  <a:gd name="T19" fmla="*/ 18 h 68"/>
                  <a:gd name="T20" fmla="*/ 16 w 135"/>
                  <a:gd name="T21" fmla="*/ 18 h 68"/>
                  <a:gd name="T22" fmla="*/ 9 w 135"/>
                  <a:gd name="T23" fmla="*/ 25 h 68"/>
                  <a:gd name="T24" fmla="*/ 9 w 135"/>
                  <a:gd name="T25" fmla="*/ 40 h 68"/>
                  <a:gd name="T26" fmla="*/ 6 w 135"/>
                  <a:gd name="T27" fmla="*/ 43 h 68"/>
                  <a:gd name="T28" fmla="*/ 1 w 135"/>
                  <a:gd name="T29" fmla="*/ 58 h 68"/>
                  <a:gd name="T30" fmla="*/ 9 w 135"/>
                  <a:gd name="T31" fmla="*/ 63 h 68"/>
                  <a:gd name="T32" fmla="*/ 18 w 135"/>
                  <a:gd name="T33" fmla="*/ 68 h 68"/>
                  <a:gd name="T34" fmla="*/ 18 w 135"/>
                  <a:gd name="T35" fmla="*/ 34 h 68"/>
                  <a:gd name="T36" fmla="*/ 18 w 135"/>
                  <a:gd name="T37" fmla="*/ 26 h 68"/>
                  <a:gd name="T38" fmla="*/ 29 w 135"/>
                  <a:gd name="T39" fmla="*/ 26 h 68"/>
                  <a:gd name="T40" fmla="*/ 106 w 135"/>
                  <a:gd name="T41" fmla="*/ 26 h 68"/>
                  <a:gd name="T42" fmla="*/ 117 w 135"/>
                  <a:gd name="T43" fmla="*/ 26 h 68"/>
                  <a:gd name="T44" fmla="*/ 117 w 135"/>
                  <a:gd name="T45" fmla="*/ 34 h 68"/>
                  <a:gd name="T46" fmla="*/ 117 w 135"/>
                  <a:gd name="T47" fmla="*/ 66 h 68"/>
                  <a:gd name="T48" fmla="*/ 119 w 135"/>
                  <a:gd name="T49" fmla="*/ 68 h 68"/>
                  <a:gd name="T50" fmla="*/ 126 w 135"/>
                  <a:gd name="T51" fmla="*/ 6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5" h="68">
                    <a:moveTo>
                      <a:pt x="126" y="63"/>
                    </a:moveTo>
                    <a:cubicBezTo>
                      <a:pt x="134" y="58"/>
                      <a:pt x="134" y="58"/>
                      <a:pt x="134" y="58"/>
                    </a:cubicBezTo>
                    <a:cubicBezTo>
                      <a:pt x="135" y="52"/>
                      <a:pt x="133" y="47"/>
                      <a:pt x="129" y="43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6" y="25"/>
                      <a:pt x="126" y="25"/>
                      <a:pt x="126" y="25"/>
                    </a:cubicBezTo>
                    <a:cubicBezTo>
                      <a:pt x="126" y="21"/>
                      <a:pt x="123" y="18"/>
                      <a:pt x="119" y="18"/>
                    </a:cubicBezTo>
                    <a:cubicBezTo>
                      <a:pt x="95" y="18"/>
                      <a:pt x="95" y="18"/>
                      <a:pt x="95" y="18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73" y="0"/>
                      <a:pt x="62" y="0"/>
                      <a:pt x="55" y="7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2" y="18"/>
                      <a:pt x="9" y="21"/>
                      <a:pt x="9" y="25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2" y="47"/>
                      <a:pt x="0" y="52"/>
                      <a:pt x="1" y="58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106" y="26"/>
                      <a:pt x="106" y="26"/>
                      <a:pt x="106" y="26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17" y="66"/>
                      <a:pt x="117" y="66"/>
                      <a:pt x="117" y="66"/>
                    </a:cubicBezTo>
                    <a:cubicBezTo>
                      <a:pt x="118" y="67"/>
                      <a:pt x="118" y="67"/>
                      <a:pt x="119" y="68"/>
                    </a:cubicBezTo>
                    <a:lnTo>
                      <a:pt x="126" y="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20" name="Freeform 14"/>
              <p:cNvSpPr/>
              <p:nvPr/>
            </p:nvSpPr>
            <p:spPr bwMode="auto">
              <a:xfrm>
                <a:off x="6731000" y="1906588"/>
                <a:ext cx="250825" cy="28575"/>
              </a:xfrm>
              <a:custGeom>
                <a:avLst/>
                <a:gdLst>
                  <a:gd name="T0" fmla="*/ 4 w 67"/>
                  <a:gd name="T1" fmla="*/ 8 h 8"/>
                  <a:gd name="T2" fmla="*/ 63 w 67"/>
                  <a:gd name="T3" fmla="*/ 8 h 8"/>
                  <a:gd name="T4" fmla="*/ 67 w 67"/>
                  <a:gd name="T5" fmla="*/ 4 h 8"/>
                  <a:gd name="T6" fmla="*/ 63 w 67"/>
                  <a:gd name="T7" fmla="*/ 0 h 8"/>
                  <a:gd name="T8" fmla="*/ 4 w 67"/>
                  <a:gd name="T9" fmla="*/ 0 h 8"/>
                  <a:gd name="T10" fmla="*/ 0 w 67"/>
                  <a:gd name="T11" fmla="*/ 4 h 8"/>
                  <a:gd name="T12" fmla="*/ 4 w 67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8">
                    <a:moveTo>
                      <a:pt x="4" y="8"/>
                    </a:moveTo>
                    <a:cubicBezTo>
                      <a:pt x="63" y="8"/>
                      <a:pt x="63" y="8"/>
                      <a:pt x="63" y="8"/>
                    </a:cubicBezTo>
                    <a:cubicBezTo>
                      <a:pt x="65" y="8"/>
                      <a:pt x="67" y="6"/>
                      <a:pt x="67" y="4"/>
                    </a:cubicBezTo>
                    <a:cubicBezTo>
                      <a:pt x="67" y="1"/>
                      <a:pt x="65" y="0"/>
                      <a:pt x="6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21" name="Freeform 15"/>
              <p:cNvSpPr/>
              <p:nvPr/>
            </p:nvSpPr>
            <p:spPr bwMode="auto">
              <a:xfrm>
                <a:off x="6731000" y="1965325"/>
                <a:ext cx="112713" cy="34925"/>
              </a:xfrm>
              <a:custGeom>
                <a:avLst/>
                <a:gdLst>
                  <a:gd name="T0" fmla="*/ 30 w 30"/>
                  <a:gd name="T1" fmla="*/ 0 h 9"/>
                  <a:gd name="T2" fmla="*/ 4 w 30"/>
                  <a:gd name="T3" fmla="*/ 0 h 9"/>
                  <a:gd name="T4" fmla="*/ 0 w 30"/>
                  <a:gd name="T5" fmla="*/ 4 h 9"/>
                  <a:gd name="T6" fmla="*/ 4 w 30"/>
                  <a:gd name="T7" fmla="*/ 9 h 9"/>
                  <a:gd name="T8" fmla="*/ 21 w 30"/>
                  <a:gd name="T9" fmla="*/ 9 h 9"/>
                  <a:gd name="T10" fmla="*/ 30 w 30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9">
                    <a:moveTo>
                      <a:pt x="3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5"/>
                      <a:pt x="27" y="3"/>
                      <a:pt x="3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315" name="任意多边形 314"/>
            <p:cNvSpPr/>
            <p:nvPr/>
          </p:nvSpPr>
          <p:spPr bwMode="auto">
            <a:xfrm rot="1189318">
              <a:off x="7280738" y="1568297"/>
              <a:ext cx="683724" cy="915116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6439510" y="2393030"/>
            <a:ext cx="943208" cy="986092"/>
            <a:chOff x="7277197" y="2606972"/>
            <a:chExt cx="943208" cy="986092"/>
          </a:xfrm>
        </p:grpSpPr>
        <p:sp>
          <p:nvSpPr>
            <p:cNvPr id="323" name="椭圆 322"/>
            <p:cNvSpPr/>
            <p:nvPr/>
          </p:nvSpPr>
          <p:spPr bwMode="auto">
            <a:xfrm rot="19556631">
              <a:off x="7277197" y="2649856"/>
              <a:ext cx="943208" cy="94320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12700" dir="2700000" algn="tl" rotWithShape="0">
                <a:prstClr val="black">
                  <a:alpha val="5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324" name="Oval 39"/>
            <p:cNvSpPr/>
            <p:nvPr/>
          </p:nvSpPr>
          <p:spPr>
            <a:xfrm>
              <a:off x="7387888" y="2756868"/>
              <a:ext cx="732876" cy="73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25" name="Freeform 19"/>
            <p:cNvSpPr>
              <a:spLocks noEditPoints="1"/>
            </p:cNvSpPr>
            <p:nvPr/>
          </p:nvSpPr>
          <p:spPr bwMode="auto">
            <a:xfrm>
              <a:off x="7574137" y="2895859"/>
              <a:ext cx="400157" cy="401607"/>
            </a:xfrm>
            <a:custGeom>
              <a:avLst/>
              <a:gdLst>
                <a:gd name="T0" fmla="*/ 339 w 467"/>
                <a:gd name="T1" fmla="*/ 159 h 469"/>
                <a:gd name="T2" fmla="*/ 339 w 467"/>
                <a:gd name="T3" fmla="*/ 184 h 469"/>
                <a:gd name="T4" fmla="*/ 339 w 467"/>
                <a:gd name="T5" fmla="*/ 187 h 469"/>
                <a:gd name="T6" fmla="*/ 316 w 467"/>
                <a:gd name="T7" fmla="*/ 211 h 469"/>
                <a:gd name="T8" fmla="*/ 293 w 467"/>
                <a:gd name="T9" fmla="*/ 187 h 469"/>
                <a:gd name="T10" fmla="*/ 293 w 467"/>
                <a:gd name="T11" fmla="*/ 184 h 469"/>
                <a:gd name="T12" fmla="*/ 293 w 467"/>
                <a:gd name="T13" fmla="*/ 159 h 469"/>
                <a:gd name="T14" fmla="*/ 175 w 467"/>
                <a:gd name="T15" fmla="*/ 159 h 469"/>
                <a:gd name="T16" fmla="*/ 175 w 467"/>
                <a:gd name="T17" fmla="*/ 187 h 469"/>
                <a:gd name="T18" fmla="*/ 151 w 467"/>
                <a:gd name="T19" fmla="*/ 211 h 469"/>
                <a:gd name="T20" fmla="*/ 128 w 467"/>
                <a:gd name="T21" fmla="*/ 187 h 469"/>
                <a:gd name="T22" fmla="*/ 128 w 467"/>
                <a:gd name="T23" fmla="*/ 159 h 469"/>
                <a:gd name="T24" fmla="*/ 42 w 467"/>
                <a:gd name="T25" fmla="*/ 159 h 469"/>
                <a:gd name="T26" fmla="*/ 60 w 467"/>
                <a:gd name="T27" fmla="*/ 151 h 469"/>
                <a:gd name="T28" fmla="*/ 60 w 467"/>
                <a:gd name="T29" fmla="*/ 144 h 469"/>
                <a:gd name="T30" fmla="*/ 128 w 467"/>
                <a:gd name="T31" fmla="*/ 144 h 469"/>
                <a:gd name="T32" fmla="*/ 128 w 467"/>
                <a:gd name="T33" fmla="*/ 124 h 469"/>
                <a:gd name="T34" fmla="*/ 45 w 467"/>
                <a:gd name="T35" fmla="*/ 124 h 469"/>
                <a:gd name="T36" fmla="*/ 45 w 467"/>
                <a:gd name="T37" fmla="*/ 141 h 469"/>
                <a:gd name="T38" fmla="*/ 0 w 467"/>
                <a:gd name="T39" fmla="*/ 159 h 469"/>
                <a:gd name="T40" fmla="*/ 0 w 467"/>
                <a:gd name="T41" fmla="*/ 459 h 469"/>
                <a:gd name="T42" fmla="*/ 0 w 467"/>
                <a:gd name="T43" fmla="*/ 469 h 469"/>
                <a:gd name="T44" fmla="*/ 11 w 467"/>
                <a:gd name="T45" fmla="*/ 469 h 469"/>
                <a:gd name="T46" fmla="*/ 457 w 467"/>
                <a:gd name="T47" fmla="*/ 469 h 469"/>
                <a:gd name="T48" fmla="*/ 467 w 467"/>
                <a:gd name="T49" fmla="*/ 469 h 469"/>
                <a:gd name="T50" fmla="*/ 467 w 467"/>
                <a:gd name="T51" fmla="*/ 459 h 469"/>
                <a:gd name="T52" fmla="*/ 467 w 467"/>
                <a:gd name="T53" fmla="*/ 159 h 469"/>
                <a:gd name="T54" fmla="*/ 423 w 467"/>
                <a:gd name="T55" fmla="*/ 141 h 469"/>
                <a:gd name="T56" fmla="*/ 423 w 467"/>
                <a:gd name="T57" fmla="*/ 124 h 469"/>
                <a:gd name="T58" fmla="*/ 339 w 467"/>
                <a:gd name="T59" fmla="*/ 124 h 469"/>
                <a:gd name="T60" fmla="*/ 339 w 467"/>
                <a:gd name="T61" fmla="*/ 144 h 469"/>
                <a:gd name="T62" fmla="*/ 407 w 467"/>
                <a:gd name="T63" fmla="*/ 144 h 469"/>
                <a:gd name="T64" fmla="*/ 407 w 467"/>
                <a:gd name="T65" fmla="*/ 151 h 469"/>
                <a:gd name="T66" fmla="*/ 425 w 467"/>
                <a:gd name="T67" fmla="*/ 159 h 469"/>
                <a:gd name="T68" fmla="*/ 339 w 467"/>
                <a:gd name="T69" fmla="*/ 159 h 469"/>
                <a:gd name="T70" fmla="*/ 151 w 467"/>
                <a:gd name="T71" fmla="*/ 199 h 469"/>
                <a:gd name="T72" fmla="*/ 139 w 467"/>
                <a:gd name="T73" fmla="*/ 187 h 469"/>
                <a:gd name="T74" fmla="*/ 139 w 467"/>
                <a:gd name="T75" fmla="*/ 139 h 469"/>
                <a:gd name="T76" fmla="*/ 139 w 467"/>
                <a:gd name="T77" fmla="*/ 124 h 469"/>
                <a:gd name="T78" fmla="*/ 328 w 467"/>
                <a:gd name="T79" fmla="*/ 124 h 469"/>
                <a:gd name="T80" fmla="*/ 328 w 467"/>
                <a:gd name="T81" fmla="*/ 187 h 469"/>
                <a:gd name="T82" fmla="*/ 316 w 467"/>
                <a:gd name="T83" fmla="*/ 199 h 469"/>
                <a:gd name="T84" fmla="*/ 304 w 467"/>
                <a:gd name="T85" fmla="*/ 187 h 469"/>
                <a:gd name="T86" fmla="*/ 304 w 467"/>
                <a:gd name="T87" fmla="*/ 124 h 469"/>
                <a:gd name="T88" fmla="*/ 163 w 467"/>
                <a:gd name="T89" fmla="*/ 124 h 469"/>
                <a:gd name="T90" fmla="*/ 163 w 467"/>
                <a:gd name="T91" fmla="*/ 135 h 469"/>
                <a:gd name="T92" fmla="*/ 163 w 467"/>
                <a:gd name="T93" fmla="*/ 187 h 469"/>
                <a:gd name="T94" fmla="*/ 151 w 467"/>
                <a:gd name="T95" fmla="*/ 199 h 469"/>
                <a:gd name="T96" fmla="*/ 175 w 467"/>
                <a:gd name="T97" fmla="*/ 144 h 469"/>
                <a:gd name="T98" fmla="*/ 175 w 467"/>
                <a:gd name="T99" fmla="*/ 124 h 469"/>
                <a:gd name="T100" fmla="*/ 293 w 467"/>
                <a:gd name="T101" fmla="*/ 124 h 469"/>
                <a:gd name="T102" fmla="*/ 293 w 467"/>
                <a:gd name="T103" fmla="*/ 144 h 469"/>
                <a:gd name="T104" fmla="*/ 175 w 467"/>
                <a:gd name="T105" fmla="*/ 144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7" h="469">
                  <a:moveTo>
                    <a:pt x="339" y="159"/>
                  </a:moveTo>
                  <a:cubicBezTo>
                    <a:pt x="339" y="184"/>
                    <a:pt x="339" y="184"/>
                    <a:pt x="339" y="184"/>
                  </a:cubicBezTo>
                  <a:cubicBezTo>
                    <a:pt x="339" y="185"/>
                    <a:pt x="339" y="186"/>
                    <a:pt x="339" y="187"/>
                  </a:cubicBezTo>
                  <a:cubicBezTo>
                    <a:pt x="339" y="200"/>
                    <a:pt x="329" y="211"/>
                    <a:pt x="316" y="211"/>
                  </a:cubicBezTo>
                  <a:cubicBezTo>
                    <a:pt x="303" y="211"/>
                    <a:pt x="293" y="200"/>
                    <a:pt x="293" y="187"/>
                  </a:cubicBezTo>
                  <a:cubicBezTo>
                    <a:pt x="293" y="186"/>
                    <a:pt x="293" y="185"/>
                    <a:pt x="293" y="184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175" y="159"/>
                    <a:pt x="175" y="159"/>
                    <a:pt x="175" y="159"/>
                  </a:cubicBezTo>
                  <a:cubicBezTo>
                    <a:pt x="175" y="187"/>
                    <a:pt x="175" y="187"/>
                    <a:pt x="175" y="187"/>
                  </a:cubicBezTo>
                  <a:cubicBezTo>
                    <a:pt x="175" y="200"/>
                    <a:pt x="164" y="211"/>
                    <a:pt x="151" y="211"/>
                  </a:cubicBezTo>
                  <a:cubicBezTo>
                    <a:pt x="138" y="211"/>
                    <a:pt x="128" y="200"/>
                    <a:pt x="128" y="187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42" y="159"/>
                    <a:pt x="42" y="159"/>
                    <a:pt x="42" y="159"/>
                  </a:cubicBezTo>
                  <a:cubicBezTo>
                    <a:pt x="48" y="156"/>
                    <a:pt x="54" y="154"/>
                    <a:pt x="60" y="151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259"/>
                    <a:pt x="0" y="359"/>
                    <a:pt x="0" y="459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11" y="469"/>
                    <a:pt x="11" y="469"/>
                    <a:pt x="11" y="469"/>
                  </a:cubicBezTo>
                  <a:cubicBezTo>
                    <a:pt x="457" y="469"/>
                    <a:pt x="457" y="469"/>
                    <a:pt x="457" y="469"/>
                  </a:cubicBezTo>
                  <a:cubicBezTo>
                    <a:pt x="467" y="469"/>
                    <a:pt x="467" y="469"/>
                    <a:pt x="467" y="469"/>
                  </a:cubicBezTo>
                  <a:cubicBezTo>
                    <a:pt x="467" y="459"/>
                    <a:pt x="467" y="459"/>
                    <a:pt x="467" y="459"/>
                  </a:cubicBezTo>
                  <a:cubicBezTo>
                    <a:pt x="467" y="359"/>
                    <a:pt x="467" y="259"/>
                    <a:pt x="467" y="159"/>
                  </a:cubicBezTo>
                  <a:cubicBezTo>
                    <a:pt x="423" y="141"/>
                    <a:pt x="423" y="141"/>
                    <a:pt x="423" y="141"/>
                  </a:cubicBezTo>
                  <a:cubicBezTo>
                    <a:pt x="423" y="124"/>
                    <a:pt x="423" y="124"/>
                    <a:pt x="423" y="124"/>
                  </a:cubicBezTo>
                  <a:cubicBezTo>
                    <a:pt x="395" y="124"/>
                    <a:pt x="367" y="124"/>
                    <a:pt x="339" y="124"/>
                  </a:cubicBezTo>
                  <a:cubicBezTo>
                    <a:pt x="339" y="144"/>
                    <a:pt x="339" y="144"/>
                    <a:pt x="339" y="144"/>
                  </a:cubicBezTo>
                  <a:cubicBezTo>
                    <a:pt x="407" y="144"/>
                    <a:pt x="407" y="144"/>
                    <a:pt x="407" y="144"/>
                  </a:cubicBezTo>
                  <a:cubicBezTo>
                    <a:pt x="407" y="151"/>
                    <a:pt x="407" y="151"/>
                    <a:pt x="407" y="151"/>
                  </a:cubicBezTo>
                  <a:cubicBezTo>
                    <a:pt x="413" y="154"/>
                    <a:pt x="419" y="156"/>
                    <a:pt x="425" y="159"/>
                  </a:cubicBezTo>
                  <a:cubicBezTo>
                    <a:pt x="339" y="159"/>
                    <a:pt x="339" y="159"/>
                    <a:pt x="339" y="159"/>
                  </a:cubicBezTo>
                  <a:close/>
                  <a:moveTo>
                    <a:pt x="151" y="199"/>
                  </a:moveTo>
                  <a:cubicBezTo>
                    <a:pt x="145" y="199"/>
                    <a:pt x="139" y="194"/>
                    <a:pt x="139" y="187"/>
                  </a:cubicBezTo>
                  <a:cubicBezTo>
                    <a:pt x="139" y="139"/>
                    <a:pt x="139" y="139"/>
                    <a:pt x="139" y="139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39" y="0"/>
                    <a:pt x="328" y="0"/>
                    <a:pt x="328" y="124"/>
                  </a:cubicBezTo>
                  <a:cubicBezTo>
                    <a:pt x="328" y="187"/>
                    <a:pt x="328" y="187"/>
                    <a:pt x="328" y="187"/>
                  </a:cubicBezTo>
                  <a:cubicBezTo>
                    <a:pt x="328" y="194"/>
                    <a:pt x="323" y="199"/>
                    <a:pt x="316" y="199"/>
                  </a:cubicBezTo>
                  <a:cubicBezTo>
                    <a:pt x="309" y="199"/>
                    <a:pt x="304" y="194"/>
                    <a:pt x="304" y="187"/>
                  </a:cubicBezTo>
                  <a:cubicBezTo>
                    <a:pt x="304" y="124"/>
                    <a:pt x="304" y="124"/>
                    <a:pt x="304" y="124"/>
                  </a:cubicBezTo>
                  <a:cubicBezTo>
                    <a:pt x="304" y="31"/>
                    <a:pt x="163" y="31"/>
                    <a:pt x="163" y="124"/>
                  </a:cubicBezTo>
                  <a:cubicBezTo>
                    <a:pt x="163" y="135"/>
                    <a:pt x="163" y="135"/>
                    <a:pt x="163" y="135"/>
                  </a:cubicBezTo>
                  <a:cubicBezTo>
                    <a:pt x="163" y="187"/>
                    <a:pt x="163" y="187"/>
                    <a:pt x="163" y="187"/>
                  </a:cubicBezTo>
                  <a:cubicBezTo>
                    <a:pt x="163" y="194"/>
                    <a:pt x="158" y="199"/>
                    <a:pt x="151" y="199"/>
                  </a:cubicBezTo>
                  <a:close/>
                  <a:moveTo>
                    <a:pt x="175" y="144"/>
                  </a:moveTo>
                  <a:cubicBezTo>
                    <a:pt x="175" y="124"/>
                    <a:pt x="175" y="124"/>
                    <a:pt x="175" y="124"/>
                  </a:cubicBezTo>
                  <a:cubicBezTo>
                    <a:pt x="293" y="124"/>
                    <a:pt x="293" y="124"/>
                    <a:pt x="293" y="124"/>
                  </a:cubicBezTo>
                  <a:cubicBezTo>
                    <a:pt x="293" y="144"/>
                    <a:pt x="293" y="144"/>
                    <a:pt x="293" y="144"/>
                  </a:cubicBezTo>
                  <a:lnTo>
                    <a:pt x="175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26" name="任意多边形 325"/>
            <p:cNvSpPr/>
            <p:nvPr/>
          </p:nvSpPr>
          <p:spPr bwMode="auto">
            <a:xfrm rot="1189318">
              <a:off x="7280738" y="2606972"/>
              <a:ext cx="683724" cy="915116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27" name="组合 326"/>
          <p:cNvGrpSpPr/>
          <p:nvPr/>
        </p:nvGrpSpPr>
        <p:grpSpPr>
          <a:xfrm>
            <a:off x="6439510" y="3431705"/>
            <a:ext cx="943208" cy="986092"/>
            <a:chOff x="7277197" y="3645647"/>
            <a:chExt cx="943208" cy="986092"/>
          </a:xfrm>
        </p:grpSpPr>
        <p:sp>
          <p:nvSpPr>
            <p:cNvPr id="328" name="椭圆 327"/>
            <p:cNvSpPr/>
            <p:nvPr/>
          </p:nvSpPr>
          <p:spPr bwMode="auto">
            <a:xfrm rot="19556631">
              <a:off x="7277197" y="3688531"/>
              <a:ext cx="943208" cy="94320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12700" dir="2700000" algn="tl" rotWithShape="0">
                <a:prstClr val="black">
                  <a:alpha val="5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329" name="Oval 39"/>
            <p:cNvSpPr/>
            <p:nvPr/>
          </p:nvSpPr>
          <p:spPr>
            <a:xfrm>
              <a:off x="7387888" y="3795543"/>
              <a:ext cx="732876" cy="7328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30" name="Freeform 30"/>
            <p:cNvSpPr>
              <a:spLocks noEditPoints="1"/>
            </p:cNvSpPr>
            <p:nvPr/>
          </p:nvSpPr>
          <p:spPr bwMode="auto">
            <a:xfrm>
              <a:off x="7530541" y="3936851"/>
              <a:ext cx="449459" cy="428500"/>
            </a:xfrm>
            <a:custGeom>
              <a:avLst/>
              <a:gdLst>
                <a:gd name="T0" fmla="*/ 188 w 490"/>
                <a:gd name="T1" fmla="*/ 199 h 467"/>
                <a:gd name="T2" fmla="*/ 162 w 490"/>
                <a:gd name="T3" fmla="*/ 123 h 467"/>
                <a:gd name="T4" fmla="*/ 162 w 490"/>
                <a:gd name="T5" fmla="*/ 117 h 467"/>
                <a:gd name="T6" fmla="*/ 329 w 490"/>
                <a:gd name="T7" fmla="*/ 117 h 467"/>
                <a:gd name="T8" fmla="*/ 329 w 490"/>
                <a:gd name="T9" fmla="*/ 123 h 467"/>
                <a:gd name="T10" fmla="*/ 303 w 490"/>
                <a:gd name="T11" fmla="*/ 199 h 467"/>
                <a:gd name="T12" fmla="*/ 391 w 490"/>
                <a:gd name="T13" fmla="*/ 244 h 467"/>
                <a:gd name="T14" fmla="*/ 445 w 490"/>
                <a:gd name="T15" fmla="*/ 172 h 467"/>
                <a:gd name="T16" fmla="*/ 445 w 490"/>
                <a:gd name="T17" fmla="*/ 172 h 467"/>
                <a:gd name="T18" fmla="*/ 407 w 490"/>
                <a:gd name="T19" fmla="*/ 94 h 467"/>
                <a:gd name="T20" fmla="*/ 375 w 490"/>
                <a:gd name="T21" fmla="*/ 93 h 467"/>
                <a:gd name="T22" fmla="*/ 337 w 490"/>
                <a:gd name="T23" fmla="*/ 172 h 467"/>
                <a:gd name="T24" fmla="*/ 337 w 490"/>
                <a:gd name="T25" fmla="*/ 172 h 467"/>
                <a:gd name="T26" fmla="*/ 391 w 490"/>
                <a:gd name="T27" fmla="*/ 244 h 467"/>
                <a:gd name="T28" fmla="*/ 344 w 490"/>
                <a:gd name="T29" fmla="*/ 173 h 467"/>
                <a:gd name="T30" fmla="*/ 349 w 490"/>
                <a:gd name="T31" fmla="*/ 148 h 467"/>
                <a:gd name="T32" fmla="*/ 430 w 490"/>
                <a:gd name="T33" fmla="*/ 134 h 467"/>
                <a:gd name="T34" fmla="*/ 434 w 490"/>
                <a:gd name="T35" fmla="*/ 160 h 467"/>
                <a:gd name="T36" fmla="*/ 422 w 490"/>
                <a:gd name="T37" fmla="*/ 217 h 467"/>
                <a:gd name="T38" fmla="*/ 360 w 490"/>
                <a:gd name="T39" fmla="*/ 217 h 467"/>
                <a:gd name="T40" fmla="*/ 137 w 490"/>
                <a:gd name="T41" fmla="*/ 221 h 467"/>
                <a:gd name="T42" fmla="*/ 154 w 490"/>
                <a:gd name="T43" fmla="*/ 172 h 467"/>
                <a:gd name="T44" fmla="*/ 154 w 490"/>
                <a:gd name="T45" fmla="*/ 168 h 467"/>
                <a:gd name="T46" fmla="*/ 99 w 490"/>
                <a:gd name="T47" fmla="*/ 92 h 467"/>
                <a:gd name="T48" fmla="*/ 46 w 490"/>
                <a:gd name="T49" fmla="*/ 168 h 467"/>
                <a:gd name="T50" fmla="*/ 46 w 490"/>
                <a:gd name="T51" fmla="*/ 172 h 467"/>
                <a:gd name="T52" fmla="*/ 62 w 490"/>
                <a:gd name="T53" fmla="*/ 221 h 467"/>
                <a:gd name="T54" fmla="*/ 68 w 490"/>
                <a:gd name="T55" fmla="*/ 217 h 467"/>
                <a:gd name="T56" fmla="*/ 56 w 490"/>
                <a:gd name="T57" fmla="*/ 160 h 467"/>
                <a:gd name="T58" fmla="*/ 61 w 490"/>
                <a:gd name="T59" fmla="*/ 134 h 467"/>
                <a:gd name="T60" fmla="*/ 142 w 490"/>
                <a:gd name="T61" fmla="*/ 148 h 467"/>
                <a:gd name="T62" fmla="*/ 146 w 490"/>
                <a:gd name="T63" fmla="*/ 173 h 467"/>
                <a:gd name="T64" fmla="*/ 100 w 490"/>
                <a:gd name="T65" fmla="*/ 237 h 467"/>
                <a:gd name="T66" fmla="*/ 262 w 490"/>
                <a:gd name="T67" fmla="*/ 291 h 467"/>
                <a:gd name="T68" fmla="*/ 252 w 490"/>
                <a:gd name="T69" fmla="*/ 313 h 467"/>
                <a:gd name="T70" fmla="*/ 314 w 490"/>
                <a:gd name="T71" fmla="*/ 264 h 467"/>
                <a:gd name="T72" fmla="*/ 402 w 490"/>
                <a:gd name="T73" fmla="*/ 437 h 467"/>
                <a:gd name="T74" fmla="*/ 119 w 490"/>
                <a:gd name="T75" fmla="*/ 467 h 467"/>
                <a:gd name="T76" fmla="*/ 88 w 490"/>
                <a:gd name="T77" fmla="*/ 334 h 467"/>
                <a:gd name="T78" fmla="*/ 231 w 490"/>
                <a:gd name="T79" fmla="*/ 413 h 467"/>
                <a:gd name="T80" fmla="*/ 238 w 490"/>
                <a:gd name="T81" fmla="*/ 308 h 467"/>
                <a:gd name="T82" fmla="*/ 229 w 490"/>
                <a:gd name="T83" fmla="*/ 288 h 467"/>
                <a:gd name="T84" fmla="*/ 259 w 490"/>
                <a:gd name="T85" fmla="*/ 286 h 467"/>
                <a:gd name="T86" fmla="*/ 262 w 490"/>
                <a:gd name="T87" fmla="*/ 291 h 467"/>
                <a:gd name="T88" fmla="*/ 490 w 490"/>
                <a:gd name="T89" fmla="*/ 305 h 467"/>
                <a:gd name="T90" fmla="*/ 412 w 490"/>
                <a:gd name="T91" fmla="*/ 312 h 467"/>
                <a:gd name="T92" fmla="*/ 416 w 490"/>
                <a:gd name="T93" fmla="*/ 388 h 467"/>
                <a:gd name="T94" fmla="*/ 490 w 490"/>
                <a:gd name="T95" fmla="*/ 371 h 467"/>
                <a:gd name="T96" fmla="*/ 16 w 490"/>
                <a:gd name="T97" fmla="*/ 388 h 467"/>
                <a:gd name="T98" fmla="*/ 74 w 490"/>
                <a:gd name="T99" fmla="*/ 334 h 467"/>
                <a:gd name="T100" fmla="*/ 139 w 490"/>
                <a:gd name="T101" fmla="*/ 260 h 467"/>
                <a:gd name="T102" fmla="*/ 0 w 490"/>
                <a:gd name="T103" fmla="*/ 371 h 467"/>
                <a:gd name="T104" fmla="*/ 245 w 490"/>
                <a:gd name="T105" fmla="*/ 223 h 467"/>
                <a:gd name="T106" fmla="*/ 317 w 490"/>
                <a:gd name="T107" fmla="*/ 124 h 467"/>
                <a:gd name="T108" fmla="*/ 310 w 490"/>
                <a:gd name="T109" fmla="*/ 85 h 467"/>
                <a:gd name="T110" fmla="*/ 274 w 490"/>
                <a:gd name="T111" fmla="*/ 61 h 467"/>
                <a:gd name="T112" fmla="*/ 216 w 490"/>
                <a:gd name="T113" fmla="*/ 61 h 467"/>
                <a:gd name="T114" fmla="*/ 185 w 490"/>
                <a:gd name="T115" fmla="*/ 64 h 467"/>
                <a:gd name="T116" fmla="*/ 178 w 490"/>
                <a:gd name="T117" fmla="*/ 105 h 467"/>
                <a:gd name="T118" fmla="*/ 197 w 490"/>
                <a:gd name="T119" fmla="*/ 192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0" h="467">
                  <a:moveTo>
                    <a:pt x="245" y="235"/>
                  </a:moveTo>
                  <a:cubicBezTo>
                    <a:pt x="224" y="235"/>
                    <a:pt x="203" y="220"/>
                    <a:pt x="188" y="199"/>
                  </a:cubicBezTo>
                  <a:cubicBezTo>
                    <a:pt x="172" y="178"/>
                    <a:pt x="162" y="150"/>
                    <a:pt x="162" y="123"/>
                  </a:cubicBezTo>
                  <a:cubicBezTo>
                    <a:pt x="162" y="123"/>
                    <a:pt x="162" y="123"/>
                    <a:pt x="162" y="123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2" y="121"/>
                    <a:pt x="162" y="119"/>
                    <a:pt x="162" y="117"/>
                  </a:cubicBezTo>
                  <a:cubicBezTo>
                    <a:pt x="162" y="52"/>
                    <a:pt x="151" y="0"/>
                    <a:pt x="245" y="0"/>
                  </a:cubicBezTo>
                  <a:cubicBezTo>
                    <a:pt x="340" y="0"/>
                    <a:pt x="329" y="52"/>
                    <a:pt x="329" y="117"/>
                  </a:cubicBezTo>
                  <a:cubicBezTo>
                    <a:pt x="329" y="119"/>
                    <a:pt x="329" y="121"/>
                    <a:pt x="329" y="122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50"/>
                    <a:pt x="318" y="178"/>
                    <a:pt x="303" y="199"/>
                  </a:cubicBezTo>
                  <a:cubicBezTo>
                    <a:pt x="287" y="220"/>
                    <a:pt x="266" y="235"/>
                    <a:pt x="245" y="235"/>
                  </a:cubicBezTo>
                  <a:close/>
                  <a:moveTo>
                    <a:pt x="391" y="244"/>
                  </a:moveTo>
                  <a:cubicBezTo>
                    <a:pt x="404" y="244"/>
                    <a:pt x="418" y="235"/>
                    <a:pt x="428" y="221"/>
                  </a:cubicBezTo>
                  <a:cubicBezTo>
                    <a:pt x="438" y="208"/>
                    <a:pt x="445" y="190"/>
                    <a:pt x="445" y="172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0"/>
                    <a:pt x="445" y="169"/>
                    <a:pt x="445" y="168"/>
                  </a:cubicBezTo>
                  <a:cubicBezTo>
                    <a:pt x="445" y="131"/>
                    <a:pt x="451" y="99"/>
                    <a:pt x="407" y="94"/>
                  </a:cubicBezTo>
                  <a:cubicBezTo>
                    <a:pt x="402" y="93"/>
                    <a:pt x="397" y="92"/>
                    <a:pt x="391" y="92"/>
                  </a:cubicBezTo>
                  <a:cubicBezTo>
                    <a:pt x="385" y="92"/>
                    <a:pt x="380" y="93"/>
                    <a:pt x="375" y="93"/>
                  </a:cubicBezTo>
                  <a:cubicBezTo>
                    <a:pt x="331" y="99"/>
                    <a:pt x="337" y="130"/>
                    <a:pt x="337" y="168"/>
                  </a:cubicBezTo>
                  <a:cubicBezTo>
                    <a:pt x="337" y="169"/>
                    <a:pt x="337" y="170"/>
                    <a:pt x="337" y="172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90"/>
                    <a:pt x="344" y="208"/>
                    <a:pt x="354" y="221"/>
                  </a:cubicBezTo>
                  <a:cubicBezTo>
                    <a:pt x="364" y="235"/>
                    <a:pt x="377" y="244"/>
                    <a:pt x="391" y="244"/>
                  </a:cubicBezTo>
                  <a:close/>
                  <a:moveTo>
                    <a:pt x="360" y="217"/>
                  </a:moveTo>
                  <a:cubicBezTo>
                    <a:pt x="351" y="204"/>
                    <a:pt x="345" y="188"/>
                    <a:pt x="344" y="173"/>
                  </a:cubicBezTo>
                  <a:cubicBezTo>
                    <a:pt x="348" y="160"/>
                    <a:pt x="348" y="160"/>
                    <a:pt x="348" y="160"/>
                  </a:cubicBezTo>
                  <a:cubicBezTo>
                    <a:pt x="349" y="156"/>
                    <a:pt x="349" y="152"/>
                    <a:pt x="349" y="148"/>
                  </a:cubicBezTo>
                  <a:cubicBezTo>
                    <a:pt x="349" y="142"/>
                    <a:pt x="349" y="138"/>
                    <a:pt x="352" y="134"/>
                  </a:cubicBezTo>
                  <a:cubicBezTo>
                    <a:pt x="354" y="127"/>
                    <a:pt x="429" y="127"/>
                    <a:pt x="430" y="134"/>
                  </a:cubicBezTo>
                  <a:cubicBezTo>
                    <a:pt x="433" y="138"/>
                    <a:pt x="433" y="142"/>
                    <a:pt x="433" y="148"/>
                  </a:cubicBezTo>
                  <a:cubicBezTo>
                    <a:pt x="433" y="152"/>
                    <a:pt x="433" y="156"/>
                    <a:pt x="434" y="160"/>
                  </a:cubicBezTo>
                  <a:cubicBezTo>
                    <a:pt x="437" y="173"/>
                    <a:pt x="437" y="173"/>
                    <a:pt x="437" y="173"/>
                  </a:cubicBezTo>
                  <a:cubicBezTo>
                    <a:pt x="437" y="188"/>
                    <a:pt x="431" y="204"/>
                    <a:pt x="422" y="217"/>
                  </a:cubicBezTo>
                  <a:cubicBezTo>
                    <a:pt x="413" y="229"/>
                    <a:pt x="402" y="237"/>
                    <a:pt x="391" y="237"/>
                  </a:cubicBezTo>
                  <a:cubicBezTo>
                    <a:pt x="380" y="237"/>
                    <a:pt x="368" y="229"/>
                    <a:pt x="360" y="217"/>
                  </a:cubicBezTo>
                  <a:close/>
                  <a:moveTo>
                    <a:pt x="100" y="244"/>
                  </a:moveTo>
                  <a:cubicBezTo>
                    <a:pt x="113" y="244"/>
                    <a:pt x="127" y="235"/>
                    <a:pt x="137" y="221"/>
                  </a:cubicBezTo>
                  <a:cubicBezTo>
                    <a:pt x="147" y="208"/>
                    <a:pt x="154" y="190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0"/>
                    <a:pt x="154" y="169"/>
                    <a:pt x="154" y="168"/>
                  </a:cubicBezTo>
                  <a:cubicBezTo>
                    <a:pt x="154" y="130"/>
                    <a:pt x="160" y="99"/>
                    <a:pt x="114" y="93"/>
                  </a:cubicBezTo>
                  <a:cubicBezTo>
                    <a:pt x="110" y="92"/>
                    <a:pt x="105" y="92"/>
                    <a:pt x="99" y="92"/>
                  </a:cubicBezTo>
                  <a:cubicBezTo>
                    <a:pt x="93" y="92"/>
                    <a:pt x="87" y="93"/>
                    <a:pt x="82" y="94"/>
                  </a:cubicBezTo>
                  <a:cubicBezTo>
                    <a:pt x="40" y="100"/>
                    <a:pt x="46" y="131"/>
                    <a:pt x="46" y="168"/>
                  </a:cubicBezTo>
                  <a:cubicBezTo>
                    <a:pt x="46" y="169"/>
                    <a:pt x="46" y="170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90"/>
                    <a:pt x="52" y="208"/>
                    <a:pt x="62" y="221"/>
                  </a:cubicBezTo>
                  <a:cubicBezTo>
                    <a:pt x="72" y="235"/>
                    <a:pt x="86" y="244"/>
                    <a:pt x="100" y="244"/>
                  </a:cubicBezTo>
                  <a:close/>
                  <a:moveTo>
                    <a:pt x="68" y="217"/>
                  </a:moveTo>
                  <a:cubicBezTo>
                    <a:pt x="59" y="204"/>
                    <a:pt x="53" y="188"/>
                    <a:pt x="53" y="173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7" y="156"/>
                    <a:pt x="57" y="152"/>
                    <a:pt x="58" y="148"/>
                  </a:cubicBezTo>
                  <a:cubicBezTo>
                    <a:pt x="58" y="142"/>
                    <a:pt x="58" y="138"/>
                    <a:pt x="61" y="134"/>
                  </a:cubicBezTo>
                  <a:cubicBezTo>
                    <a:pt x="63" y="127"/>
                    <a:pt x="138" y="127"/>
                    <a:pt x="139" y="134"/>
                  </a:cubicBezTo>
                  <a:cubicBezTo>
                    <a:pt x="141" y="138"/>
                    <a:pt x="142" y="142"/>
                    <a:pt x="142" y="148"/>
                  </a:cubicBezTo>
                  <a:cubicBezTo>
                    <a:pt x="142" y="152"/>
                    <a:pt x="142" y="156"/>
                    <a:pt x="143" y="160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6" y="188"/>
                    <a:pt x="140" y="204"/>
                    <a:pt x="131" y="217"/>
                  </a:cubicBezTo>
                  <a:cubicBezTo>
                    <a:pt x="122" y="229"/>
                    <a:pt x="111" y="237"/>
                    <a:pt x="100" y="237"/>
                  </a:cubicBezTo>
                  <a:cubicBezTo>
                    <a:pt x="89" y="237"/>
                    <a:pt x="77" y="229"/>
                    <a:pt x="68" y="217"/>
                  </a:cubicBezTo>
                  <a:close/>
                  <a:moveTo>
                    <a:pt x="262" y="291"/>
                  </a:moveTo>
                  <a:cubicBezTo>
                    <a:pt x="253" y="308"/>
                    <a:pt x="253" y="308"/>
                    <a:pt x="253" y="308"/>
                  </a:cubicBezTo>
                  <a:cubicBezTo>
                    <a:pt x="252" y="310"/>
                    <a:pt x="251" y="311"/>
                    <a:pt x="252" y="313"/>
                  </a:cubicBezTo>
                  <a:cubicBezTo>
                    <a:pt x="260" y="412"/>
                    <a:pt x="260" y="412"/>
                    <a:pt x="260" y="412"/>
                  </a:cubicBezTo>
                  <a:cubicBezTo>
                    <a:pt x="285" y="360"/>
                    <a:pt x="299" y="326"/>
                    <a:pt x="314" y="264"/>
                  </a:cubicBezTo>
                  <a:cubicBezTo>
                    <a:pt x="364" y="275"/>
                    <a:pt x="402" y="298"/>
                    <a:pt x="402" y="334"/>
                  </a:cubicBezTo>
                  <a:cubicBezTo>
                    <a:pt x="402" y="437"/>
                    <a:pt x="402" y="437"/>
                    <a:pt x="402" y="437"/>
                  </a:cubicBezTo>
                  <a:cubicBezTo>
                    <a:pt x="402" y="454"/>
                    <a:pt x="388" y="467"/>
                    <a:pt x="371" y="467"/>
                  </a:cubicBezTo>
                  <a:cubicBezTo>
                    <a:pt x="287" y="467"/>
                    <a:pt x="203" y="467"/>
                    <a:pt x="119" y="467"/>
                  </a:cubicBezTo>
                  <a:cubicBezTo>
                    <a:pt x="102" y="467"/>
                    <a:pt x="88" y="454"/>
                    <a:pt x="88" y="437"/>
                  </a:cubicBezTo>
                  <a:cubicBezTo>
                    <a:pt x="88" y="402"/>
                    <a:pt x="88" y="368"/>
                    <a:pt x="88" y="334"/>
                  </a:cubicBezTo>
                  <a:cubicBezTo>
                    <a:pt x="88" y="298"/>
                    <a:pt x="126" y="275"/>
                    <a:pt x="176" y="264"/>
                  </a:cubicBezTo>
                  <a:cubicBezTo>
                    <a:pt x="191" y="327"/>
                    <a:pt x="206" y="360"/>
                    <a:pt x="231" y="4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39" y="311"/>
                    <a:pt x="239" y="310"/>
                    <a:pt x="238" y="308"/>
                  </a:cubicBezTo>
                  <a:cubicBezTo>
                    <a:pt x="229" y="291"/>
                    <a:pt x="229" y="291"/>
                    <a:pt x="229" y="291"/>
                  </a:cubicBezTo>
                  <a:cubicBezTo>
                    <a:pt x="228" y="290"/>
                    <a:pt x="228" y="289"/>
                    <a:pt x="229" y="288"/>
                  </a:cubicBezTo>
                  <a:cubicBezTo>
                    <a:pt x="229" y="287"/>
                    <a:pt x="230" y="286"/>
                    <a:pt x="231" y="286"/>
                  </a:cubicBezTo>
                  <a:cubicBezTo>
                    <a:pt x="241" y="286"/>
                    <a:pt x="250" y="286"/>
                    <a:pt x="259" y="286"/>
                  </a:cubicBezTo>
                  <a:cubicBezTo>
                    <a:pt x="261" y="286"/>
                    <a:pt x="262" y="287"/>
                    <a:pt x="262" y="288"/>
                  </a:cubicBezTo>
                  <a:cubicBezTo>
                    <a:pt x="263" y="289"/>
                    <a:pt x="263" y="290"/>
                    <a:pt x="262" y="291"/>
                  </a:cubicBezTo>
                  <a:close/>
                  <a:moveTo>
                    <a:pt x="490" y="371"/>
                  </a:moveTo>
                  <a:cubicBezTo>
                    <a:pt x="490" y="305"/>
                    <a:pt x="490" y="305"/>
                    <a:pt x="490" y="305"/>
                  </a:cubicBezTo>
                  <a:cubicBezTo>
                    <a:pt x="490" y="263"/>
                    <a:pt x="410" y="248"/>
                    <a:pt x="351" y="260"/>
                  </a:cubicBezTo>
                  <a:cubicBezTo>
                    <a:pt x="376" y="269"/>
                    <a:pt x="402" y="286"/>
                    <a:pt x="412" y="312"/>
                  </a:cubicBezTo>
                  <a:cubicBezTo>
                    <a:pt x="415" y="319"/>
                    <a:pt x="416" y="326"/>
                    <a:pt x="416" y="334"/>
                  </a:cubicBezTo>
                  <a:cubicBezTo>
                    <a:pt x="416" y="388"/>
                    <a:pt x="416" y="388"/>
                    <a:pt x="416" y="388"/>
                  </a:cubicBezTo>
                  <a:cubicBezTo>
                    <a:pt x="435" y="388"/>
                    <a:pt x="454" y="388"/>
                    <a:pt x="474" y="388"/>
                  </a:cubicBezTo>
                  <a:cubicBezTo>
                    <a:pt x="483" y="388"/>
                    <a:pt x="490" y="380"/>
                    <a:pt x="490" y="371"/>
                  </a:cubicBezTo>
                  <a:close/>
                  <a:moveTo>
                    <a:pt x="0" y="371"/>
                  </a:moveTo>
                  <a:cubicBezTo>
                    <a:pt x="0" y="380"/>
                    <a:pt x="7" y="388"/>
                    <a:pt x="16" y="388"/>
                  </a:cubicBezTo>
                  <a:cubicBezTo>
                    <a:pt x="36" y="388"/>
                    <a:pt x="55" y="388"/>
                    <a:pt x="74" y="388"/>
                  </a:cubicBezTo>
                  <a:cubicBezTo>
                    <a:pt x="74" y="334"/>
                    <a:pt x="74" y="334"/>
                    <a:pt x="74" y="334"/>
                  </a:cubicBezTo>
                  <a:cubicBezTo>
                    <a:pt x="74" y="326"/>
                    <a:pt x="75" y="319"/>
                    <a:pt x="78" y="312"/>
                  </a:cubicBezTo>
                  <a:cubicBezTo>
                    <a:pt x="88" y="286"/>
                    <a:pt x="114" y="269"/>
                    <a:pt x="139" y="260"/>
                  </a:cubicBezTo>
                  <a:cubicBezTo>
                    <a:pt x="80" y="248"/>
                    <a:pt x="0" y="263"/>
                    <a:pt x="0" y="305"/>
                  </a:cubicBezTo>
                  <a:cubicBezTo>
                    <a:pt x="0" y="327"/>
                    <a:pt x="0" y="349"/>
                    <a:pt x="0" y="371"/>
                  </a:cubicBezTo>
                  <a:close/>
                  <a:moveTo>
                    <a:pt x="197" y="192"/>
                  </a:moveTo>
                  <a:cubicBezTo>
                    <a:pt x="211" y="210"/>
                    <a:pt x="228" y="223"/>
                    <a:pt x="245" y="223"/>
                  </a:cubicBezTo>
                  <a:cubicBezTo>
                    <a:pt x="262" y="223"/>
                    <a:pt x="280" y="210"/>
                    <a:pt x="293" y="192"/>
                  </a:cubicBezTo>
                  <a:cubicBezTo>
                    <a:pt x="307" y="173"/>
                    <a:pt x="317" y="148"/>
                    <a:pt x="317" y="124"/>
                  </a:cubicBezTo>
                  <a:cubicBezTo>
                    <a:pt x="312" y="105"/>
                    <a:pt x="312" y="105"/>
                    <a:pt x="312" y="105"/>
                  </a:cubicBezTo>
                  <a:cubicBezTo>
                    <a:pt x="310" y="98"/>
                    <a:pt x="310" y="91"/>
                    <a:pt x="310" y="85"/>
                  </a:cubicBezTo>
                  <a:cubicBezTo>
                    <a:pt x="310" y="77"/>
                    <a:pt x="310" y="70"/>
                    <a:pt x="305" y="64"/>
                  </a:cubicBezTo>
                  <a:cubicBezTo>
                    <a:pt x="298" y="54"/>
                    <a:pt x="287" y="57"/>
                    <a:pt x="274" y="61"/>
                  </a:cubicBezTo>
                  <a:cubicBezTo>
                    <a:pt x="265" y="64"/>
                    <a:pt x="256" y="66"/>
                    <a:pt x="245" y="66"/>
                  </a:cubicBezTo>
                  <a:cubicBezTo>
                    <a:pt x="235" y="66"/>
                    <a:pt x="225" y="64"/>
                    <a:pt x="216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03" y="57"/>
                    <a:pt x="192" y="54"/>
                    <a:pt x="185" y="64"/>
                  </a:cubicBezTo>
                  <a:cubicBezTo>
                    <a:pt x="181" y="70"/>
                    <a:pt x="180" y="77"/>
                    <a:pt x="180" y="85"/>
                  </a:cubicBezTo>
                  <a:cubicBezTo>
                    <a:pt x="180" y="91"/>
                    <a:pt x="180" y="98"/>
                    <a:pt x="178" y="105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74" y="148"/>
                    <a:pt x="183" y="173"/>
                    <a:pt x="197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31" name="任意多边形 330"/>
            <p:cNvSpPr/>
            <p:nvPr/>
          </p:nvSpPr>
          <p:spPr bwMode="auto">
            <a:xfrm rot="1189318">
              <a:off x="7280738" y="3645647"/>
              <a:ext cx="683724" cy="915116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2" name="组合 331"/>
          <p:cNvGrpSpPr/>
          <p:nvPr/>
        </p:nvGrpSpPr>
        <p:grpSpPr>
          <a:xfrm>
            <a:off x="6439510" y="4470380"/>
            <a:ext cx="943208" cy="986092"/>
            <a:chOff x="7277197" y="4684322"/>
            <a:chExt cx="943208" cy="986092"/>
          </a:xfrm>
        </p:grpSpPr>
        <p:sp>
          <p:nvSpPr>
            <p:cNvPr id="333" name="椭圆 332"/>
            <p:cNvSpPr/>
            <p:nvPr/>
          </p:nvSpPr>
          <p:spPr bwMode="auto">
            <a:xfrm rot="19556631">
              <a:off x="7277197" y="4727206"/>
              <a:ext cx="943208" cy="94320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12700" dir="2700000" algn="tl" rotWithShape="0">
                <a:prstClr val="black">
                  <a:alpha val="5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334" name="Oval 39"/>
            <p:cNvSpPr/>
            <p:nvPr/>
          </p:nvSpPr>
          <p:spPr>
            <a:xfrm>
              <a:off x="7387888" y="4834218"/>
              <a:ext cx="732876" cy="7328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335" name="Group 31"/>
            <p:cNvGrpSpPr/>
            <p:nvPr/>
          </p:nvGrpSpPr>
          <p:grpSpPr>
            <a:xfrm>
              <a:off x="7530541" y="4964126"/>
              <a:ext cx="432453" cy="429532"/>
              <a:chOff x="10213975" y="4567238"/>
              <a:chExt cx="469900" cy="466726"/>
            </a:xfrm>
            <a:solidFill>
              <a:schemeClr val="bg1"/>
            </a:solidFill>
          </p:grpSpPr>
          <p:sp>
            <p:nvSpPr>
              <p:cNvPr id="337" name="Oval 32"/>
              <p:cNvSpPr>
                <a:spLocks noChangeArrowheads="1"/>
              </p:cNvSpPr>
              <p:nvPr/>
            </p:nvSpPr>
            <p:spPr bwMode="auto">
              <a:xfrm>
                <a:off x="10533063" y="4567238"/>
                <a:ext cx="82550" cy="79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38" name="Freeform 33"/>
              <p:cNvSpPr/>
              <p:nvPr/>
            </p:nvSpPr>
            <p:spPr bwMode="auto">
              <a:xfrm>
                <a:off x="10488613" y="4654551"/>
                <a:ext cx="173038" cy="357188"/>
              </a:xfrm>
              <a:custGeom>
                <a:avLst/>
                <a:gdLst>
                  <a:gd name="T0" fmla="*/ 45 w 46"/>
                  <a:gd name="T1" fmla="*/ 15 h 95"/>
                  <a:gd name="T2" fmla="*/ 45 w 46"/>
                  <a:gd name="T3" fmla="*/ 14 h 95"/>
                  <a:gd name="T4" fmla="*/ 32 w 46"/>
                  <a:gd name="T5" fmla="*/ 0 h 95"/>
                  <a:gd name="T6" fmla="*/ 32 w 46"/>
                  <a:gd name="T7" fmla="*/ 0 h 95"/>
                  <a:gd name="T8" fmla="*/ 32 w 46"/>
                  <a:gd name="T9" fmla="*/ 0 h 95"/>
                  <a:gd name="T10" fmla="*/ 30 w 46"/>
                  <a:gd name="T11" fmla="*/ 0 h 95"/>
                  <a:gd name="T12" fmla="*/ 25 w 46"/>
                  <a:gd name="T13" fmla="*/ 0 h 95"/>
                  <a:gd name="T14" fmla="*/ 24 w 46"/>
                  <a:gd name="T15" fmla="*/ 4 h 95"/>
                  <a:gd name="T16" fmla="*/ 26 w 46"/>
                  <a:gd name="T17" fmla="*/ 19 h 95"/>
                  <a:gd name="T18" fmla="*/ 23 w 46"/>
                  <a:gd name="T19" fmla="*/ 24 h 95"/>
                  <a:gd name="T20" fmla="*/ 20 w 46"/>
                  <a:gd name="T21" fmla="*/ 19 h 95"/>
                  <a:gd name="T22" fmla="*/ 21 w 46"/>
                  <a:gd name="T23" fmla="*/ 4 h 95"/>
                  <a:gd name="T24" fmla="*/ 20 w 46"/>
                  <a:gd name="T25" fmla="*/ 0 h 95"/>
                  <a:gd name="T26" fmla="*/ 16 w 46"/>
                  <a:gd name="T27" fmla="*/ 0 h 95"/>
                  <a:gd name="T28" fmla="*/ 14 w 46"/>
                  <a:gd name="T29" fmla="*/ 0 h 95"/>
                  <a:gd name="T30" fmla="*/ 13 w 46"/>
                  <a:gd name="T31" fmla="*/ 0 h 95"/>
                  <a:gd name="T32" fmla="*/ 13 w 46"/>
                  <a:gd name="T33" fmla="*/ 0 h 95"/>
                  <a:gd name="T34" fmla="*/ 0 w 46"/>
                  <a:gd name="T35" fmla="*/ 14 h 95"/>
                  <a:gd name="T36" fmla="*/ 0 w 46"/>
                  <a:gd name="T37" fmla="*/ 15 h 95"/>
                  <a:gd name="T38" fmla="*/ 0 w 46"/>
                  <a:gd name="T39" fmla="*/ 16 h 95"/>
                  <a:gd name="T40" fmla="*/ 0 w 46"/>
                  <a:gd name="T41" fmla="*/ 45 h 95"/>
                  <a:gd name="T42" fmla="*/ 4 w 46"/>
                  <a:gd name="T43" fmla="*/ 50 h 95"/>
                  <a:gd name="T44" fmla="*/ 9 w 46"/>
                  <a:gd name="T45" fmla="*/ 45 h 95"/>
                  <a:gd name="T46" fmla="*/ 9 w 46"/>
                  <a:gd name="T47" fmla="*/ 17 h 95"/>
                  <a:gd name="T48" fmla="*/ 10 w 46"/>
                  <a:gd name="T49" fmla="*/ 17 h 95"/>
                  <a:gd name="T50" fmla="*/ 10 w 46"/>
                  <a:gd name="T51" fmla="*/ 45 h 95"/>
                  <a:gd name="T52" fmla="*/ 10 w 46"/>
                  <a:gd name="T53" fmla="*/ 45 h 95"/>
                  <a:gd name="T54" fmla="*/ 10 w 46"/>
                  <a:gd name="T55" fmla="*/ 95 h 95"/>
                  <a:gd name="T56" fmla="*/ 22 w 46"/>
                  <a:gd name="T57" fmla="*/ 95 h 95"/>
                  <a:gd name="T58" fmla="*/ 22 w 46"/>
                  <a:gd name="T59" fmla="*/ 51 h 95"/>
                  <a:gd name="T60" fmla="*/ 24 w 46"/>
                  <a:gd name="T61" fmla="*/ 51 h 95"/>
                  <a:gd name="T62" fmla="*/ 24 w 46"/>
                  <a:gd name="T63" fmla="*/ 95 h 95"/>
                  <a:gd name="T64" fmla="*/ 35 w 46"/>
                  <a:gd name="T65" fmla="*/ 95 h 95"/>
                  <a:gd name="T66" fmla="*/ 35 w 46"/>
                  <a:gd name="T67" fmla="*/ 45 h 95"/>
                  <a:gd name="T68" fmla="*/ 35 w 46"/>
                  <a:gd name="T69" fmla="*/ 43 h 95"/>
                  <a:gd name="T70" fmla="*/ 35 w 46"/>
                  <a:gd name="T71" fmla="*/ 17 h 95"/>
                  <a:gd name="T72" fmla="*/ 37 w 46"/>
                  <a:gd name="T73" fmla="*/ 17 h 95"/>
                  <a:gd name="T74" fmla="*/ 37 w 46"/>
                  <a:gd name="T75" fmla="*/ 45 h 95"/>
                  <a:gd name="T76" fmla="*/ 41 w 46"/>
                  <a:gd name="T77" fmla="*/ 50 h 95"/>
                  <a:gd name="T78" fmla="*/ 46 w 46"/>
                  <a:gd name="T79" fmla="*/ 45 h 95"/>
                  <a:gd name="T80" fmla="*/ 46 w 46"/>
                  <a:gd name="T81" fmla="*/ 16 h 95"/>
                  <a:gd name="T82" fmla="*/ 45 w 46"/>
                  <a:gd name="T83" fmla="*/ 1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" h="95">
                    <a:moveTo>
                      <a:pt x="45" y="15"/>
                    </a:move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7"/>
                      <a:pt x="39" y="1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3"/>
                      <a:pt x="24" y="4"/>
                      <a:pt x="24" y="4"/>
                    </a:cubicBezTo>
                    <a:cubicBezTo>
                      <a:pt x="24" y="4"/>
                      <a:pt x="26" y="15"/>
                      <a:pt x="26" y="19"/>
                    </a:cubicBezTo>
                    <a:cubicBezTo>
                      <a:pt x="25" y="21"/>
                      <a:pt x="24" y="24"/>
                      <a:pt x="23" y="24"/>
                    </a:cubicBezTo>
                    <a:cubicBezTo>
                      <a:pt x="22" y="25"/>
                      <a:pt x="20" y="21"/>
                      <a:pt x="20" y="19"/>
                    </a:cubicBezTo>
                    <a:cubicBezTo>
                      <a:pt x="19" y="15"/>
                      <a:pt x="21" y="4"/>
                      <a:pt x="21" y="4"/>
                    </a:cubicBezTo>
                    <a:cubicBezTo>
                      <a:pt x="20" y="3"/>
                      <a:pt x="20" y="1"/>
                      <a:pt x="2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1"/>
                      <a:pt x="0" y="7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8"/>
                      <a:pt x="2" y="50"/>
                      <a:pt x="4" y="50"/>
                    </a:cubicBezTo>
                    <a:cubicBezTo>
                      <a:pt x="7" y="50"/>
                      <a:pt x="9" y="48"/>
                      <a:pt x="9" y="4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8"/>
                      <a:pt x="39" y="50"/>
                      <a:pt x="41" y="50"/>
                    </a:cubicBezTo>
                    <a:cubicBezTo>
                      <a:pt x="44" y="50"/>
                      <a:pt x="46" y="48"/>
                      <a:pt x="46" y="45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6"/>
                      <a:pt x="46" y="16"/>
                      <a:pt x="45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39" name="Freeform 34"/>
              <p:cNvSpPr/>
              <p:nvPr/>
            </p:nvSpPr>
            <p:spPr bwMode="auto">
              <a:xfrm>
                <a:off x="10348913" y="4687888"/>
                <a:ext cx="112713" cy="323850"/>
              </a:xfrm>
              <a:custGeom>
                <a:avLst/>
                <a:gdLst>
                  <a:gd name="T0" fmla="*/ 29 w 30"/>
                  <a:gd name="T1" fmla="*/ 13 h 86"/>
                  <a:gd name="T2" fmla="*/ 16 w 30"/>
                  <a:gd name="T3" fmla="*/ 1 h 86"/>
                  <a:gd name="T4" fmla="*/ 14 w 30"/>
                  <a:gd name="T5" fmla="*/ 1 h 86"/>
                  <a:gd name="T6" fmla="*/ 1 w 30"/>
                  <a:gd name="T7" fmla="*/ 13 h 86"/>
                  <a:gd name="T8" fmla="*/ 2 w 30"/>
                  <a:gd name="T9" fmla="*/ 16 h 86"/>
                  <a:gd name="T10" fmla="*/ 8 w 30"/>
                  <a:gd name="T11" fmla="*/ 16 h 86"/>
                  <a:gd name="T12" fmla="*/ 8 w 30"/>
                  <a:gd name="T13" fmla="*/ 86 h 86"/>
                  <a:gd name="T14" fmla="*/ 22 w 30"/>
                  <a:gd name="T15" fmla="*/ 86 h 86"/>
                  <a:gd name="T16" fmla="*/ 22 w 30"/>
                  <a:gd name="T17" fmla="*/ 16 h 86"/>
                  <a:gd name="T18" fmla="*/ 27 w 30"/>
                  <a:gd name="T19" fmla="*/ 16 h 86"/>
                  <a:gd name="T20" fmla="*/ 29 w 30"/>
                  <a:gd name="T21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86">
                    <a:moveTo>
                      <a:pt x="29" y="13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5" y="0"/>
                      <a:pt x="14" y="0"/>
                      <a:pt x="14" y="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4"/>
                      <a:pt x="1" y="16"/>
                      <a:pt x="2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86"/>
                      <a:pt x="8" y="86"/>
                      <a:pt x="8" y="86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9" y="16"/>
                      <a:pt x="30" y="14"/>
                      <a:pt x="29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40" name="Freeform 35"/>
              <p:cNvSpPr/>
              <p:nvPr/>
            </p:nvSpPr>
            <p:spPr bwMode="auto">
              <a:xfrm>
                <a:off x="10240963" y="4800601"/>
                <a:ext cx="111125" cy="211138"/>
              </a:xfrm>
              <a:custGeom>
                <a:avLst/>
                <a:gdLst>
                  <a:gd name="T0" fmla="*/ 29 w 30"/>
                  <a:gd name="T1" fmla="*/ 13 h 56"/>
                  <a:gd name="T2" fmla="*/ 16 w 30"/>
                  <a:gd name="T3" fmla="*/ 0 h 56"/>
                  <a:gd name="T4" fmla="*/ 14 w 30"/>
                  <a:gd name="T5" fmla="*/ 0 h 56"/>
                  <a:gd name="T6" fmla="*/ 1 w 30"/>
                  <a:gd name="T7" fmla="*/ 13 h 56"/>
                  <a:gd name="T8" fmla="*/ 3 w 30"/>
                  <a:gd name="T9" fmla="*/ 16 h 56"/>
                  <a:gd name="T10" fmla="*/ 8 w 30"/>
                  <a:gd name="T11" fmla="*/ 16 h 56"/>
                  <a:gd name="T12" fmla="*/ 8 w 30"/>
                  <a:gd name="T13" fmla="*/ 56 h 56"/>
                  <a:gd name="T14" fmla="*/ 22 w 30"/>
                  <a:gd name="T15" fmla="*/ 56 h 56"/>
                  <a:gd name="T16" fmla="*/ 22 w 30"/>
                  <a:gd name="T17" fmla="*/ 16 h 56"/>
                  <a:gd name="T18" fmla="*/ 28 w 30"/>
                  <a:gd name="T19" fmla="*/ 16 h 56"/>
                  <a:gd name="T20" fmla="*/ 29 w 30"/>
                  <a:gd name="T21" fmla="*/ 1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56">
                    <a:moveTo>
                      <a:pt x="29" y="13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4"/>
                      <a:pt x="1" y="16"/>
                      <a:pt x="3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9" y="16"/>
                      <a:pt x="30" y="14"/>
                      <a:pt x="29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41" name="Freeform 36"/>
              <p:cNvSpPr/>
              <p:nvPr/>
            </p:nvSpPr>
            <p:spPr bwMode="auto">
              <a:xfrm>
                <a:off x="10213975" y="5006976"/>
                <a:ext cx="469900" cy="26988"/>
              </a:xfrm>
              <a:custGeom>
                <a:avLst/>
                <a:gdLst>
                  <a:gd name="T0" fmla="*/ 125 w 125"/>
                  <a:gd name="T1" fmla="*/ 6 h 7"/>
                  <a:gd name="T2" fmla="*/ 123 w 125"/>
                  <a:gd name="T3" fmla="*/ 7 h 7"/>
                  <a:gd name="T4" fmla="*/ 2 w 125"/>
                  <a:gd name="T5" fmla="*/ 7 h 7"/>
                  <a:gd name="T6" fmla="*/ 0 w 125"/>
                  <a:gd name="T7" fmla="*/ 6 h 7"/>
                  <a:gd name="T8" fmla="*/ 0 w 125"/>
                  <a:gd name="T9" fmla="*/ 2 h 7"/>
                  <a:gd name="T10" fmla="*/ 2 w 125"/>
                  <a:gd name="T11" fmla="*/ 0 h 7"/>
                  <a:gd name="T12" fmla="*/ 123 w 125"/>
                  <a:gd name="T13" fmla="*/ 0 h 7"/>
                  <a:gd name="T14" fmla="*/ 125 w 125"/>
                  <a:gd name="T15" fmla="*/ 2 h 7"/>
                  <a:gd name="T16" fmla="*/ 125 w 125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7">
                    <a:moveTo>
                      <a:pt x="125" y="6"/>
                    </a:moveTo>
                    <a:cubicBezTo>
                      <a:pt x="125" y="7"/>
                      <a:pt x="124" y="7"/>
                      <a:pt x="123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5" y="1"/>
                      <a:pt x="125" y="2"/>
                    </a:cubicBezTo>
                    <a:lnTo>
                      <a:pt x="125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336" name="任意多边形 335"/>
            <p:cNvSpPr/>
            <p:nvPr/>
          </p:nvSpPr>
          <p:spPr bwMode="auto">
            <a:xfrm rot="1189318">
              <a:off x="7280738" y="4684322"/>
              <a:ext cx="683724" cy="915116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439510" y="5509056"/>
            <a:ext cx="943208" cy="986092"/>
            <a:chOff x="7277197" y="5722998"/>
            <a:chExt cx="943208" cy="986092"/>
          </a:xfrm>
        </p:grpSpPr>
        <p:sp>
          <p:nvSpPr>
            <p:cNvPr id="343" name="椭圆 342"/>
            <p:cNvSpPr/>
            <p:nvPr/>
          </p:nvSpPr>
          <p:spPr bwMode="auto">
            <a:xfrm rot="19556631">
              <a:off x="7277197" y="5765882"/>
              <a:ext cx="943208" cy="94320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12700" dir="2700000" algn="tl" rotWithShape="0">
                <a:prstClr val="black">
                  <a:alpha val="5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344" name="Oval 39"/>
            <p:cNvSpPr/>
            <p:nvPr/>
          </p:nvSpPr>
          <p:spPr>
            <a:xfrm>
              <a:off x="7387888" y="5872894"/>
              <a:ext cx="732876" cy="73287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45" name="Freeform 29"/>
            <p:cNvSpPr>
              <a:spLocks noEditPoints="1"/>
            </p:cNvSpPr>
            <p:nvPr/>
          </p:nvSpPr>
          <p:spPr bwMode="auto">
            <a:xfrm>
              <a:off x="7519118" y="5997771"/>
              <a:ext cx="471283" cy="440952"/>
            </a:xfrm>
            <a:custGeom>
              <a:avLst/>
              <a:gdLst>
                <a:gd name="T0" fmla="*/ 172 w 513"/>
                <a:gd name="T1" fmla="*/ 214 h 480"/>
                <a:gd name="T2" fmla="*/ 327 w 513"/>
                <a:gd name="T3" fmla="*/ 228 h 480"/>
                <a:gd name="T4" fmla="*/ 341 w 513"/>
                <a:gd name="T5" fmla="*/ 184 h 480"/>
                <a:gd name="T6" fmla="*/ 265 w 513"/>
                <a:gd name="T7" fmla="*/ 216 h 480"/>
                <a:gd name="T8" fmla="*/ 261 w 513"/>
                <a:gd name="T9" fmla="*/ 170 h 480"/>
                <a:gd name="T10" fmla="*/ 266 w 513"/>
                <a:gd name="T11" fmla="*/ 159 h 480"/>
                <a:gd name="T12" fmla="*/ 249 w 513"/>
                <a:gd name="T13" fmla="*/ 158 h 480"/>
                <a:gd name="T14" fmla="*/ 248 w 513"/>
                <a:gd name="T15" fmla="*/ 161 h 480"/>
                <a:gd name="T16" fmla="*/ 253 w 513"/>
                <a:gd name="T17" fmla="*/ 173 h 480"/>
                <a:gd name="T18" fmla="*/ 219 w 513"/>
                <a:gd name="T19" fmla="*/ 146 h 480"/>
                <a:gd name="T20" fmla="*/ 449 w 513"/>
                <a:gd name="T21" fmla="*/ 279 h 480"/>
                <a:gd name="T22" fmla="*/ 444 w 513"/>
                <a:gd name="T23" fmla="*/ 311 h 480"/>
                <a:gd name="T24" fmla="*/ 434 w 513"/>
                <a:gd name="T25" fmla="*/ 306 h 480"/>
                <a:gd name="T26" fmla="*/ 429 w 513"/>
                <a:gd name="T27" fmla="*/ 286 h 480"/>
                <a:gd name="T28" fmla="*/ 264 w 513"/>
                <a:gd name="T29" fmla="*/ 306 h 480"/>
                <a:gd name="T30" fmla="*/ 254 w 513"/>
                <a:gd name="T31" fmla="*/ 311 h 480"/>
                <a:gd name="T32" fmla="*/ 249 w 513"/>
                <a:gd name="T33" fmla="*/ 286 h 480"/>
                <a:gd name="T34" fmla="*/ 80 w 513"/>
                <a:gd name="T35" fmla="*/ 290 h 480"/>
                <a:gd name="T36" fmla="*/ 75 w 513"/>
                <a:gd name="T37" fmla="*/ 311 h 480"/>
                <a:gd name="T38" fmla="*/ 65 w 513"/>
                <a:gd name="T39" fmla="*/ 306 h 480"/>
                <a:gd name="T40" fmla="*/ 73 w 513"/>
                <a:gd name="T41" fmla="*/ 270 h 480"/>
                <a:gd name="T42" fmla="*/ 249 w 513"/>
                <a:gd name="T43" fmla="*/ 249 h 480"/>
                <a:gd name="T44" fmla="*/ 260 w 513"/>
                <a:gd name="T45" fmla="*/ 245 h 480"/>
                <a:gd name="T46" fmla="*/ 264 w 513"/>
                <a:gd name="T47" fmla="*/ 270 h 480"/>
                <a:gd name="T48" fmla="*/ 449 w 513"/>
                <a:gd name="T49" fmla="*/ 279 h 480"/>
                <a:gd name="T50" fmla="*/ 397 w 513"/>
                <a:gd name="T51" fmla="*/ 480 h 480"/>
                <a:gd name="T52" fmla="*/ 393 w 513"/>
                <a:gd name="T53" fmla="*/ 460 h 480"/>
                <a:gd name="T54" fmla="*/ 513 w 513"/>
                <a:gd name="T55" fmla="*/ 475 h 480"/>
                <a:gd name="T56" fmla="*/ 312 w 513"/>
                <a:gd name="T57" fmla="*/ 480 h 480"/>
                <a:gd name="T58" fmla="*/ 197 w 513"/>
                <a:gd name="T59" fmla="*/ 475 h 480"/>
                <a:gd name="T60" fmla="*/ 317 w 513"/>
                <a:gd name="T61" fmla="*/ 460 h 480"/>
                <a:gd name="T62" fmla="*/ 312 w 513"/>
                <a:gd name="T63" fmla="*/ 480 h 480"/>
                <a:gd name="T64" fmla="*/ 121 w 513"/>
                <a:gd name="T65" fmla="*/ 460 h 480"/>
                <a:gd name="T66" fmla="*/ 0 w 513"/>
                <a:gd name="T67" fmla="*/ 476 h 480"/>
                <a:gd name="T68" fmla="*/ 116 w 513"/>
                <a:gd name="T69" fmla="*/ 480 h 480"/>
                <a:gd name="T70" fmla="*/ 453 w 513"/>
                <a:gd name="T71" fmla="*/ 420 h 480"/>
                <a:gd name="T72" fmla="*/ 453 w 513"/>
                <a:gd name="T73" fmla="*/ 328 h 480"/>
                <a:gd name="T74" fmla="*/ 453 w 513"/>
                <a:gd name="T75" fmla="*/ 420 h 480"/>
                <a:gd name="T76" fmla="*/ 289 w 513"/>
                <a:gd name="T77" fmla="*/ 374 h 480"/>
                <a:gd name="T78" fmla="*/ 225 w 513"/>
                <a:gd name="T79" fmla="*/ 374 h 480"/>
                <a:gd name="T80" fmla="*/ 61 w 513"/>
                <a:gd name="T81" fmla="*/ 420 h 480"/>
                <a:gd name="T82" fmla="*/ 61 w 513"/>
                <a:gd name="T83" fmla="*/ 328 h 480"/>
                <a:gd name="T84" fmla="*/ 61 w 513"/>
                <a:gd name="T85" fmla="*/ 420 h 480"/>
                <a:gd name="T86" fmla="*/ 226 w 513"/>
                <a:gd name="T87" fmla="*/ 110 h 480"/>
                <a:gd name="T88" fmla="*/ 212 w 513"/>
                <a:gd name="T89" fmla="*/ 68 h 480"/>
                <a:gd name="T90" fmla="*/ 212 w 513"/>
                <a:gd name="T91" fmla="*/ 65 h 480"/>
                <a:gd name="T92" fmla="*/ 301 w 513"/>
                <a:gd name="T93" fmla="*/ 65 h 480"/>
                <a:gd name="T94" fmla="*/ 301 w 513"/>
                <a:gd name="T95" fmla="*/ 68 h 480"/>
                <a:gd name="T96" fmla="*/ 287 w 513"/>
                <a:gd name="T97" fmla="*/ 110 h 480"/>
                <a:gd name="T98" fmla="*/ 231 w 513"/>
                <a:gd name="T99" fmla="*/ 106 h 480"/>
                <a:gd name="T100" fmla="*/ 282 w 513"/>
                <a:gd name="T101" fmla="*/ 106 h 480"/>
                <a:gd name="T102" fmla="*/ 292 w 513"/>
                <a:gd name="T103" fmla="*/ 58 h 480"/>
                <a:gd name="T104" fmla="*/ 289 w 513"/>
                <a:gd name="T105" fmla="*/ 35 h 480"/>
                <a:gd name="T106" fmla="*/ 256 w 513"/>
                <a:gd name="T107" fmla="*/ 37 h 480"/>
                <a:gd name="T108" fmla="*/ 241 w 513"/>
                <a:gd name="T109" fmla="*/ 34 h 480"/>
                <a:gd name="T110" fmla="*/ 222 w 513"/>
                <a:gd name="T111" fmla="*/ 47 h 480"/>
                <a:gd name="T112" fmla="*/ 218 w 513"/>
                <a:gd name="T113" fmla="*/ 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80">
                  <a:moveTo>
                    <a:pt x="172" y="184"/>
                  </a:moveTo>
                  <a:cubicBezTo>
                    <a:pt x="172" y="194"/>
                    <a:pt x="172" y="204"/>
                    <a:pt x="172" y="214"/>
                  </a:cubicBezTo>
                  <a:cubicBezTo>
                    <a:pt x="172" y="221"/>
                    <a:pt x="178" y="228"/>
                    <a:pt x="186" y="228"/>
                  </a:cubicBezTo>
                  <a:cubicBezTo>
                    <a:pt x="233" y="228"/>
                    <a:pt x="280" y="228"/>
                    <a:pt x="327" y="228"/>
                  </a:cubicBezTo>
                  <a:cubicBezTo>
                    <a:pt x="334" y="228"/>
                    <a:pt x="341" y="221"/>
                    <a:pt x="341" y="214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1" y="164"/>
                    <a:pt x="320" y="152"/>
                    <a:pt x="294" y="146"/>
                  </a:cubicBezTo>
                  <a:cubicBezTo>
                    <a:pt x="285" y="179"/>
                    <a:pt x="278" y="190"/>
                    <a:pt x="265" y="216"/>
                  </a:cubicBezTo>
                  <a:cubicBezTo>
                    <a:pt x="260" y="173"/>
                    <a:pt x="260" y="173"/>
                    <a:pt x="260" y="173"/>
                  </a:cubicBezTo>
                  <a:cubicBezTo>
                    <a:pt x="260" y="172"/>
                    <a:pt x="260" y="171"/>
                    <a:pt x="261" y="170"/>
                  </a:cubicBezTo>
                  <a:cubicBezTo>
                    <a:pt x="266" y="161"/>
                    <a:pt x="266" y="161"/>
                    <a:pt x="266" y="161"/>
                  </a:cubicBezTo>
                  <a:cubicBezTo>
                    <a:pt x="266" y="160"/>
                    <a:pt x="266" y="159"/>
                    <a:pt x="266" y="159"/>
                  </a:cubicBezTo>
                  <a:cubicBezTo>
                    <a:pt x="265" y="158"/>
                    <a:pt x="265" y="158"/>
                    <a:pt x="264" y="158"/>
                  </a:cubicBezTo>
                  <a:cubicBezTo>
                    <a:pt x="259" y="158"/>
                    <a:pt x="254" y="158"/>
                    <a:pt x="249" y="158"/>
                  </a:cubicBezTo>
                  <a:cubicBezTo>
                    <a:pt x="249" y="158"/>
                    <a:pt x="248" y="158"/>
                    <a:pt x="248" y="159"/>
                  </a:cubicBezTo>
                  <a:cubicBezTo>
                    <a:pt x="247" y="159"/>
                    <a:pt x="247" y="160"/>
                    <a:pt x="248" y="161"/>
                  </a:cubicBezTo>
                  <a:cubicBezTo>
                    <a:pt x="253" y="170"/>
                    <a:pt x="253" y="170"/>
                    <a:pt x="253" y="170"/>
                  </a:cubicBezTo>
                  <a:cubicBezTo>
                    <a:pt x="253" y="171"/>
                    <a:pt x="253" y="172"/>
                    <a:pt x="253" y="173"/>
                  </a:cubicBezTo>
                  <a:cubicBezTo>
                    <a:pt x="249" y="217"/>
                    <a:pt x="249" y="217"/>
                    <a:pt x="249" y="217"/>
                  </a:cubicBezTo>
                  <a:cubicBezTo>
                    <a:pt x="235" y="191"/>
                    <a:pt x="227" y="179"/>
                    <a:pt x="219" y="146"/>
                  </a:cubicBezTo>
                  <a:cubicBezTo>
                    <a:pt x="193" y="152"/>
                    <a:pt x="172" y="164"/>
                    <a:pt x="172" y="184"/>
                  </a:cubicBezTo>
                  <a:close/>
                  <a:moveTo>
                    <a:pt x="449" y="279"/>
                  </a:moveTo>
                  <a:cubicBezTo>
                    <a:pt x="449" y="288"/>
                    <a:pt x="449" y="297"/>
                    <a:pt x="449" y="306"/>
                  </a:cubicBezTo>
                  <a:cubicBezTo>
                    <a:pt x="449" y="309"/>
                    <a:pt x="447" y="311"/>
                    <a:pt x="444" y="311"/>
                  </a:cubicBezTo>
                  <a:cubicBezTo>
                    <a:pt x="438" y="311"/>
                    <a:pt x="438" y="311"/>
                    <a:pt x="438" y="311"/>
                  </a:cubicBezTo>
                  <a:cubicBezTo>
                    <a:pt x="436" y="311"/>
                    <a:pt x="434" y="309"/>
                    <a:pt x="434" y="306"/>
                  </a:cubicBezTo>
                  <a:cubicBezTo>
                    <a:pt x="434" y="290"/>
                    <a:pt x="434" y="290"/>
                    <a:pt x="434" y="290"/>
                  </a:cubicBezTo>
                  <a:cubicBezTo>
                    <a:pt x="434" y="288"/>
                    <a:pt x="432" y="286"/>
                    <a:pt x="429" y="286"/>
                  </a:cubicBezTo>
                  <a:cubicBezTo>
                    <a:pt x="264" y="286"/>
                    <a:pt x="264" y="286"/>
                    <a:pt x="264" y="286"/>
                  </a:cubicBezTo>
                  <a:cubicBezTo>
                    <a:pt x="264" y="293"/>
                    <a:pt x="264" y="300"/>
                    <a:pt x="264" y="306"/>
                  </a:cubicBezTo>
                  <a:cubicBezTo>
                    <a:pt x="264" y="309"/>
                    <a:pt x="262" y="311"/>
                    <a:pt x="260" y="311"/>
                  </a:cubicBezTo>
                  <a:cubicBezTo>
                    <a:pt x="254" y="311"/>
                    <a:pt x="254" y="311"/>
                    <a:pt x="254" y="311"/>
                  </a:cubicBezTo>
                  <a:cubicBezTo>
                    <a:pt x="251" y="311"/>
                    <a:pt x="249" y="309"/>
                    <a:pt x="249" y="306"/>
                  </a:cubicBezTo>
                  <a:cubicBezTo>
                    <a:pt x="249" y="286"/>
                    <a:pt x="249" y="286"/>
                    <a:pt x="249" y="286"/>
                  </a:cubicBezTo>
                  <a:cubicBezTo>
                    <a:pt x="84" y="286"/>
                    <a:pt x="84" y="286"/>
                    <a:pt x="84" y="286"/>
                  </a:cubicBezTo>
                  <a:cubicBezTo>
                    <a:pt x="82" y="286"/>
                    <a:pt x="80" y="288"/>
                    <a:pt x="80" y="290"/>
                  </a:cubicBezTo>
                  <a:cubicBezTo>
                    <a:pt x="80" y="306"/>
                    <a:pt x="80" y="306"/>
                    <a:pt x="80" y="306"/>
                  </a:cubicBezTo>
                  <a:cubicBezTo>
                    <a:pt x="80" y="309"/>
                    <a:pt x="78" y="311"/>
                    <a:pt x="75" y="311"/>
                  </a:cubicBezTo>
                  <a:cubicBezTo>
                    <a:pt x="69" y="311"/>
                    <a:pt x="69" y="311"/>
                    <a:pt x="69" y="311"/>
                  </a:cubicBezTo>
                  <a:cubicBezTo>
                    <a:pt x="67" y="311"/>
                    <a:pt x="65" y="309"/>
                    <a:pt x="65" y="306"/>
                  </a:cubicBezTo>
                  <a:cubicBezTo>
                    <a:pt x="65" y="279"/>
                    <a:pt x="65" y="279"/>
                    <a:pt x="65" y="279"/>
                  </a:cubicBezTo>
                  <a:cubicBezTo>
                    <a:pt x="65" y="274"/>
                    <a:pt x="69" y="270"/>
                    <a:pt x="73" y="270"/>
                  </a:cubicBezTo>
                  <a:cubicBezTo>
                    <a:pt x="249" y="270"/>
                    <a:pt x="249" y="270"/>
                    <a:pt x="249" y="270"/>
                  </a:cubicBezTo>
                  <a:cubicBezTo>
                    <a:pt x="249" y="263"/>
                    <a:pt x="249" y="256"/>
                    <a:pt x="249" y="249"/>
                  </a:cubicBezTo>
                  <a:cubicBezTo>
                    <a:pt x="249" y="247"/>
                    <a:pt x="251" y="245"/>
                    <a:pt x="254" y="245"/>
                  </a:cubicBezTo>
                  <a:cubicBezTo>
                    <a:pt x="260" y="245"/>
                    <a:pt x="260" y="245"/>
                    <a:pt x="260" y="245"/>
                  </a:cubicBezTo>
                  <a:cubicBezTo>
                    <a:pt x="262" y="245"/>
                    <a:pt x="264" y="247"/>
                    <a:pt x="264" y="249"/>
                  </a:cubicBezTo>
                  <a:cubicBezTo>
                    <a:pt x="264" y="270"/>
                    <a:pt x="264" y="270"/>
                    <a:pt x="264" y="270"/>
                  </a:cubicBezTo>
                  <a:cubicBezTo>
                    <a:pt x="323" y="270"/>
                    <a:pt x="381" y="270"/>
                    <a:pt x="440" y="270"/>
                  </a:cubicBezTo>
                  <a:cubicBezTo>
                    <a:pt x="445" y="270"/>
                    <a:pt x="449" y="274"/>
                    <a:pt x="449" y="279"/>
                  </a:cubicBezTo>
                  <a:close/>
                  <a:moveTo>
                    <a:pt x="509" y="480"/>
                  </a:moveTo>
                  <a:cubicBezTo>
                    <a:pt x="471" y="480"/>
                    <a:pt x="434" y="480"/>
                    <a:pt x="397" y="480"/>
                  </a:cubicBezTo>
                  <a:cubicBezTo>
                    <a:pt x="395" y="480"/>
                    <a:pt x="393" y="478"/>
                    <a:pt x="393" y="475"/>
                  </a:cubicBezTo>
                  <a:cubicBezTo>
                    <a:pt x="393" y="460"/>
                    <a:pt x="393" y="460"/>
                    <a:pt x="393" y="460"/>
                  </a:cubicBezTo>
                  <a:cubicBezTo>
                    <a:pt x="393" y="419"/>
                    <a:pt x="513" y="419"/>
                    <a:pt x="513" y="460"/>
                  </a:cubicBezTo>
                  <a:cubicBezTo>
                    <a:pt x="513" y="475"/>
                    <a:pt x="513" y="475"/>
                    <a:pt x="513" y="475"/>
                  </a:cubicBezTo>
                  <a:cubicBezTo>
                    <a:pt x="513" y="478"/>
                    <a:pt x="511" y="480"/>
                    <a:pt x="509" y="480"/>
                  </a:cubicBezTo>
                  <a:close/>
                  <a:moveTo>
                    <a:pt x="312" y="480"/>
                  </a:moveTo>
                  <a:cubicBezTo>
                    <a:pt x="275" y="480"/>
                    <a:pt x="238" y="480"/>
                    <a:pt x="201" y="480"/>
                  </a:cubicBezTo>
                  <a:cubicBezTo>
                    <a:pt x="199" y="480"/>
                    <a:pt x="197" y="478"/>
                    <a:pt x="197" y="475"/>
                  </a:cubicBezTo>
                  <a:cubicBezTo>
                    <a:pt x="197" y="470"/>
                    <a:pt x="197" y="465"/>
                    <a:pt x="197" y="460"/>
                  </a:cubicBezTo>
                  <a:cubicBezTo>
                    <a:pt x="197" y="419"/>
                    <a:pt x="317" y="419"/>
                    <a:pt x="317" y="460"/>
                  </a:cubicBezTo>
                  <a:cubicBezTo>
                    <a:pt x="317" y="475"/>
                    <a:pt x="317" y="475"/>
                    <a:pt x="317" y="475"/>
                  </a:cubicBezTo>
                  <a:cubicBezTo>
                    <a:pt x="317" y="478"/>
                    <a:pt x="315" y="480"/>
                    <a:pt x="312" y="480"/>
                  </a:cubicBezTo>
                  <a:close/>
                  <a:moveTo>
                    <a:pt x="121" y="475"/>
                  </a:moveTo>
                  <a:cubicBezTo>
                    <a:pt x="121" y="460"/>
                    <a:pt x="121" y="460"/>
                    <a:pt x="121" y="460"/>
                  </a:cubicBezTo>
                  <a:cubicBezTo>
                    <a:pt x="121" y="419"/>
                    <a:pt x="0" y="419"/>
                    <a:pt x="0" y="460"/>
                  </a:cubicBezTo>
                  <a:cubicBezTo>
                    <a:pt x="0" y="465"/>
                    <a:pt x="0" y="470"/>
                    <a:pt x="0" y="476"/>
                  </a:cubicBezTo>
                  <a:cubicBezTo>
                    <a:pt x="0" y="478"/>
                    <a:pt x="2" y="480"/>
                    <a:pt x="5" y="480"/>
                  </a:cubicBezTo>
                  <a:cubicBezTo>
                    <a:pt x="42" y="480"/>
                    <a:pt x="79" y="480"/>
                    <a:pt x="116" y="480"/>
                  </a:cubicBezTo>
                  <a:cubicBezTo>
                    <a:pt x="119" y="480"/>
                    <a:pt x="121" y="478"/>
                    <a:pt x="121" y="475"/>
                  </a:cubicBezTo>
                  <a:close/>
                  <a:moveTo>
                    <a:pt x="453" y="420"/>
                  </a:moveTo>
                  <a:cubicBezTo>
                    <a:pt x="468" y="420"/>
                    <a:pt x="485" y="400"/>
                    <a:pt x="485" y="374"/>
                  </a:cubicBezTo>
                  <a:cubicBezTo>
                    <a:pt x="485" y="349"/>
                    <a:pt x="489" y="328"/>
                    <a:pt x="453" y="328"/>
                  </a:cubicBezTo>
                  <a:cubicBezTo>
                    <a:pt x="417" y="328"/>
                    <a:pt x="421" y="349"/>
                    <a:pt x="421" y="374"/>
                  </a:cubicBezTo>
                  <a:cubicBezTo>
                    <a:pt x="421" y="400"/>
                    <a:pt x="438" y="420"/>
                    <a:pt x="453" y="420"/>
                  </a:cubicBezTo>
                  <a:close/>
                  <a:moveTo>
                    <a:pt x="257" y="420"/>
                  </a:moveTo>
                  <a:cubicBezTo>
                    <a:pt x="271" y="420"/>
                    <a:pt x="289" y="400"/>
                    <a:pt x="289" y="374"/>
                  </a:cubicBezTo>
                  <a:cubicBezTo>
                    <a:pt x="289" y="349"/>
                    <a:pt x="293" y="328"/>
                    <a:pt x="257" y="328"/>
                  </a:cubicBezTo>
                  <a:cubicBezTo>
                    <a:pt x="221" y="328"/>
                    <a:pt x="225" y="349"/>
                    <a:pt x="225" y="374"/>
                  </a:cubicBezTo>
                  <a:cubicBezTo>
                    <a:pt x="225" y="400"/>
                    <a:pt x="242" y="420"/>
                    <a:pt x="257" y="420"/>
                  </a:cubicBezTo>
                  <a:close/>
                  <a:moveTo>
                    <a:pt x="61" y="420"/>
                  </a:moveTo>
                  <a:cubicBezTo>
                    <a:pt x="46" y="420"/>
                    <a:pt x="29" y="400"/>
                    <a:pt x="29" y="374"/>
                  </a:cubicBezTo>
                  <a:cubicBezTo>
                    <a:pt x="29" y="349"/>
                    <a:pt x="25" y="328"/>
                    <a:pt x="61" y="328"/>
                  </a:cubicBezTo>
                  <a:cubicBezTo>
                    <a:pt x="97" y="328"/>
                    <a:pt x="92" y="349"/>
                    <a:pt x="92" y="374"/>
                  </a:cubicBezTo>
                  <a:cubicBezTo>
                    <a:pt x="92" y="400"/>
                    <a:pt x="75" y="420"/>
                    <a:pt x="61" y="420"/>
                  </a:cubicBezTo>
                  <a:close/>
                  <a:moveTo>
                    <a:pt x="256" y="129"/>
                  </a:moveTo>
                  <a:cubicBezTo>
                    <a:pt x="245" y="129"/>
                    <a:pt x="234" y="121"/>
                    <a:pt x="226" y="110"/>
                  </a:cubicBezTo>
                  <a:cubicBezTo>
                    <a:pt x="217" y="98"/>
                    <a:pt x="212" y="83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7"/>
                    <a:pt x="212" y="66"/>
                    <a:pt x="212" y="65"/>
                  </a:cubicBezTo>
                  <a:cubicBezTo>
                    <a:pt x="212" y="29"/>
                    <a:pt x="206" y="0"/>
                    <a:pt x="256" y="0"/>
                  </a:cubicBezTo>
                  <a:cubicBezTo>
                    <a:pt x="307" y="0"/>
                    <a:pt x="301" y="29"/>
                    <a:pt x="301" y="65"/>
                  </a:cubicBezTo>
                  <a:cubicBezTo>
                    <a:pt x="301" y="66"/>
                    <a:pt x="301" y="67"/>
                    <a:pt x="301" y="68"/>
                  </a:cubicBezTo>
                  <a:cubicBezTo>
                    <a:pt x="301" y="68"/>
                    <a:pt x="301" y="68"/>
                    <a:pt x="301" y="68"/>
                  </a:cubicBezTo>
                  <a:cubicBezTo>
                    <a:pt x="301" y="68"/>
                    <a:pt x="301" y="68"/>
                    <a:pt x="301" y="68"/>
                  </a:cubicBezTo>
                  <a:cubicBezTo>
                    <a:pt x="301" y="83"/>
                    <a:pt x="296" y="98"/>
                    <a:pt x="287" y="110"/>
                  </a:cubicBezTo>
                  <a:cubicBezTo>
                    <a:pt x="279" y="121"/>
                    <a:pt x="268" y="129"/>
                    <a:pt x="256" y="129"/>
                  </a:cubicBezTo>
                  <a:close/>
                  <a:moveTo>
                    <a:pt x="231" y="106"/>
                  </a:moveTo>
                  <a:cubicBezTo>
                    <a:pt x="238" y="116"/>
                    <a:pt x="247" y="123"/>
                    <a:pt x="256" y="123"/>
                  </a:cubicBezTo>
                  <a:cubicBezTo>
                    <a:pt x="266" y="123"/>
                    <a:pt x="275" y="116"/>
                    <a:pt x="282" y="106"/>
                  </a:cubicBezTo>
                  <a:cubicBezTo>
                    <a:pt x="290" y="95"/>
                    <a:pt x="295" y="82"/>
                    <a:pt x="295" y="68"/>
                  </a:cubicBezTo>
                  <a:cubicBezTo>
                    <a:pt x="292" y="58"/>
                    <a:pt x="292" y="58"/>
                    <a:pt x="292" y="58"/>
                  </a:cubicBezTo>
                  <a:cubicBezTo>
                    <a:pt x="291" y="54"/>
                    <a:pt x="291" y="51"/>
                    <a:pt x="291" y="47"/>
                  </a:cubicBezTo>
                  <a:cubicBezTo>
                    <a:pt x="291" y="43"/>
                    <a:pt x="291" y="39"/>
                    <a:pt x="289" y="35"/>
                  </a:cubicBezTo>
                  <a:cubicBezTo>
                    <a:pt x="285" y="30"/>
                    <a:pt x="279" y="32"/>
                    <a:pt x="272" y="34"/>
                  </a:cubicBezTo>
                  <a:cubicBezTo>
                    <a:pt x="267" y="35"/>
                    <a:pt x="262" y="37"/>
                    <a:pt x="256" y="37"/>
                  </a:cubicBezTo>
                  <a:cubicBezTo>
                    <a:pt x="251" y="37"/>
                    <a:pt x="246" y="35"/>
                    <a:pt x="241" y="34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34" y="32"/>
                    <a:pt x="228" y="30"/>
                    <a:pt x="224" y="35"/>
                  </a:cubicBezTo>
                  <a:cubicBezTo>
                    <a:pt x="222" y="39"/>
                    <a:pt x="222" y="43"/>
                    <a:pt x="222" y="47"/>
                  </a:cubicBezTo>
                  <a:cubicBezTo>
                    <a:pt x="222" y="51"/>
                    <a:pt x="222" y="54"/>
                    <a:pt x="221" y="58"/>
                  </a:cubicBezTo>
                  <a:cubicBezTo>
                    <a:pt x="218" y="68"/>
                    <a:pt x="218" y="68"/>
                    <a:pt x="218" y="68"/>
                  </a:cubicBezTo>
                  <a:cubicBezTo>
                    <a:pt x="218" y="82"/>
                    <a:pt x="223" y="95"/>
                    <a:pt x="231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12700" dist="635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46" name="任意多边形 345"/>
            <p:cNvSpPr/>
            <p:nvPr/>
          </p:nvSpPr>
          <p:spPr bwMode="auto">
            <a:xfrm rot="1189318">
              <a:off x="7280738" y="5722998"/>
              <a:ext cx="683724" cy="915116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417944" y="1889159"/>
            <a:ext cx="2134410" cy="2134410"/>
            <a:chOff x="-715990" y="5065309"/>
            <a:chExt cx="2134410" cy="2134410"/>
          </a:xfrm>
        </p:grpSpPr>
        <p:sp>
          <p:nvSpPr>
            <p:cNvPr id="351" name="椭圆 32"/>
            <p:cNvSpPr>
              <a:spLocks noChangeArrowheads="1"/>
            </p:cNvSpPr>
            <p:nvPr/>
          </p:nvSpPr>
          <p:spPr bwMode="auto">
            <a:xfrm>
              <a:off x="-715990" y="5065309"/>
              <a:ext cx="2134410" cy="213441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 w="88900">
              <a:gradFill>
                <a:gsLst>
                  <a:gs pos="46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7800000" scaled="0"/>
              </a:gradFill>
            </a:ln>
            <a:effectLst>
              <a:outerShdw blurRad="3175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grpSp>
          <p:nvGrpSpPr>
            <p:cNvPr id="347" name="Group 23"/>
            <p:cNvGrpSpPr/>
            <p:nvPr/>
          </p:nvGrpSpPr>
          <p:grpSpPr>
            <a:xfrm>
              <a:off x="-226908" y="5609424"/>
              <a:ext cx="1068494" cy="1046180"/>
              <a:chOff x="4421188" y="3997325"/>
              <a:chExt cx="1976438" cy="1935163"/>
            </a:xfrm>
            <a:solidFill>
              <a:schemeClr val="accent4"/>
            </a:solidFill>
          </p:grpSpPr>
          <p:sp>
            <p:nvSpPr>
              <p:cNvPr id="348" name="Freeform 24"/>
              <p:cNvSpPr/>
              <p:nvPr/>
            </p:nvSpPr>
            <p:spPr bwMode="auto">
              <a:xfrm>
                <a:off x="4421188" y="3997325"/>
                <a:ext cx="1912938" cy="1882775"/>
              </a:xfrm>
              <a:custGeom>
                <a:avLst/>
                <a:gdLst>
                  <a:gd name="T0" fmla="*/ 263 w 510"/>
                  <a:gd name="T1" fmla="*/ 397 h 502"/>
                  <a:gd name="T2" fmla="*/ 147 w 510"/>
                  <a:gd name="T3" fmla="*/ 154 h 502"/>
                  <a:gd name="T4" fmla="*/ 255 w 510"/>
                  <a:gd name="T5" fmla="*/ 105 h 502"/>
                  <a:gd name="T6" fmla="*/ 400 w 510"/>
                  <a:gd name="T7" fmla="*/ 273 h 502"/>
                  <a:gd name="T8" fmla="*/ 461 w 510"/>
                  <a:gd name="T9" fmla="*/ 289 h 502"/>
                  <a:gd name="T10" fmla="*/ 509 w 510"/>
                  <a:gd name="T11" fmla="*/ 265 h 502"/>
                  <a:gd name="T12" fmla="*/ 507 w 510"/>
                  <a:gd name="T13" fmla="*/ 217 h 502"/>
                  <a:gd name="T14" fmla="*/ 452 w 510"/>
                  <a:gd name="T15" fmla="*/ 182 h 502"/>
                  <a:gd name="T16" fmla="*/ 482 w 510"/>
                  <a:gd name="T17" fmla="*/ 138 h 502"/>
                  <a:gd name="T18" fmla="*/ 456 w 510"/>
                  <a:gd name="T19" fmla="*/ 98 h 502"/>
                  <a:gd name="T20" fmla="*/ 391 w 510"/>
                  <a:gd name="T21" fmla="*/ 94 h 502"/>
                  <a:gd name="T22" fmla="*/ 394 w 510"/>
                  <a:gd name="T23" fmla="*/ 42 h 502"/>
                  <a:gd name="T24" fmla="*/ 351 w 510"/>
                  <a:gd name="T25" fmla="*/ 20 h 502"/>
                  <a:gd name="T26" fmla="*/ 293 w 510"/>
                  <a:gd name="T27" fmla="*/ 47 h 502"/>
                  <a:gd name="T28" fmla="*/ 269 w 510"/>
                  <a:gd name="T29" fmla="*/ 1 h 502"/>
                  <a:gd name="T30" fmla="*/ 221 w 510"/>
                  <a:gd name="T31" fmla="*/ 4 h 502"/>
                  <a:gd name="T32" fmla="*/ 184 w 510"/>
                  <a:gd name="T33" fmla="*/ 56 h 502"/>
                  <a:gd name="T34" fmla="*/ 140 w 510"/>
                  <a:gd name="T35" fmla="*/ 28 h 502"/>
                  <a:gd name="T36" fmla="*/ 100 w 510"/>
                  <a:gd name="T37" fmla="*/ 54 h 502"/>
                  <a:gd name="T38" fmla="*/ 99 w 510"/>
                  <a:gd name="T39" fmla="*/ 112 h 502"/>
                  <a:gd name="T40" fmla="*/ 48 w 510"/>
                  <a:gd name="T41" fmla="*/ 102 h 502"/>
                  <a:gd name="T42" fmla="*/ 26 w 510"/>
                  <a:gd name="T43" fmla="*/ 145 h 502"/>
                  <a:gd name="T44" fmla="*/ 57 w 510"/>
                  <a:gd name="T45" fmla="*/ 183 h 502"/>
                  <a:gd name="T46" fmla="*/ 0 w 510"/>
                  <a:gd name="T47" fmla="*/ 224 h 502"/>
                  <a:gd name="T48" fmla="*/ 3 w 510"/>
                  <a:gd name="T49" fmla="*/ 272 h 502"/>
                  <a:gd name="T50" fmla="*/ 50 w 510"/>
                  <a:gd name="T51" fmla="*/ 290 h 502"/>
                  <a:gd name="T52" fmla="*/ 21 w 510"/>
                  <a:gd name="T53" fmla="*/ 353 h 502"/>
                  <a:gd name="T54" fmla="*/ 47 w 510"/>
                  <a:gd name="T55" fmla="*/ 393 h 502"/>
                  <a:gd name="T56" fmla="*/ 96 w 510"/>
                  <a:gd name="T57" fmla="*/ 386 h 502"/>
                  <a:gd name="T58" fmla="*/ 104 w 510"/>
                  <a:gd name="T59" fmla="*/ 455 h 502"/>
                  <a:gd name="T60" fmla="*/ 147 w 510"/>
                  <a:gd name="T61" fmla="*/ 477 h 502"/>
                  <a:gd name="T62" fmla="*/ 185 w 510"/>
                  <a:gd name="T63" fmla="*/ 447 h 502"/>
                  <a:gd name="T64" fmla="*/ 227 w 510"/>
                  <a:gd name="T65" fmla="*/ 502 h 502"/>
                  <a:gd name="T66" fmla="*/ 276 w 510"/>
                  <a:gd name="T67" fmla="*/ 500 h 502"/>
                  <a:gd name="T68" fmla="*/ 294 w 510"/>
                  <a:gd name="T69" fmla="*/ 456 h 502"/>
                  <a:gd name="T70" fmla="*/ 281 w 510"/>
                  <a:gd name="T71" fmla="*/ 395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0" h="502">
                    <a:moveTo>
                      <a:pt x="281" y="395"/>
                    </a:moveTo>
                    <a:cubicBezTo>
                      <a:pt x="275" y="396"/>
                      <a:pt x="269" y="397"/>
                      <a:pt x="263" y="397"/>
                    </a:cubicBezTo>
                    <a:cubicBezTo>
                      <a:pt x="182" y="401"/>
                      <a:pt x="114" y="339"/>
                      <a:pt x="109" y="259"/>
                    </a:cubicBezTo>
                    <a:cubicBezTo>
                      <a:pt x="107" y="220"/>
                      <a:pt x="120" y="183"/>
                      <a:pt x="147" y="154"/>
                    </a:cubicBezTo>
                    <a:cubicBezTo>
                      <a:pt x="173" y="125"/>
                      <a:pt x="208" y="108"/>
                      <a:pt x="247" y="106"/>
                    </a:cubicBezTo>
                    <a:cubicBezTo>
                      <a:pt x="250" y="105"/>
                      <a:pt x="252" y="105"/>
                      <a:pt x="255" y="105"/>
                    </a:cubicBezTo>
                    <a:cubicBezTo>
                      <a:pt x="333" y="105"/>
                      <a:pt x="397" y="166"/>
                      <a:pt x="401" y="244"/>
                    </a:cubicBezTo>
                    <a:cubicBezTo>
                      <a:pt x="402" y="254"/>
                      <a:pt x="401" y="264"/>
                      <a:pt x="400" y="273"/>
                    </a:cubicBezTo>
                    <a:cubicBezTo>
                      <a:pt x="451" y="323"/>
                      <a:pt x="451" y="323"/>
                      <a:pt x="451" y="323"/>
                    </a:cubicBezTo>
                    <a:cubicBezTo>
                      <a:pt x="455" y="312"/>
                      <a:pt x="459" y="300"/>
                      <a:pt x="461" y="289"/>
                    </a:cubicBezTo>
                    <a:cubicBezTo>
                      <a:pt x="510" y="279"/>
                      <a:pt x="510" y="279"/>
                      <a:pt x="510" y="279"/>
                    </a:cubicBezTo>
                    <a:cubicBezTo>
                      <a:pt x="509" y="265"/>
                      <a:pt x="509" y="265"/>
                      <a:pt x="509" y="265"/>
                    </a:cubicBezTo>
                    <a:cubicBezTo>
                      <a:pt x="507" y="231"/>
                      <a:pt x="507" y="231"/>
                      <a:pt x="507" y="231"/>
                    </a:cubicBezTo>
                    <a:cubicBezTo>
                      <a:pt x="507" y="217"/>
                      <a:pt x="507" y="217"/>
                      <a:pt x="507" y="217"/>
                    </a:cubicBezTo>
                    <a:cubicBezTo>
                      <a:pt x="460" y="213"/>
                      <a:pt x="460" y="213"/>
                      <a:pt x="460" y="213"/>
                    </a:cubicBezTo>
                    <a:cubicBezTo>
                      <a:pt x="458" y="202"/>
                      <a:pt x="456" y="192"/>
                      <a:pt x="452" y="182"/>
                    </a:cubicBezTo>
                    <a:cubicBezTo>
                      <a:pt x="490" y="150"/>
                      <a:pt x="490" y="150"/>
                      <a:pt x="490" y="150"/>
                    </a:cubicBezTo>
                    <a:cubicBezTo>
                      <a:pt x="482" y="138"/>
                      <a:pt x="482" y="138"/>
                      <a:pt x="482" y="138"/>
                    </a:cubicBezTo>
                    <a:cubicBezTo>
                      <a:pt x="463" y="109"/>
                      <a:pt x="463" y="109"/>
                      <a:pt x="463" y="109"/>
                    </a:cubicBezTo>
                    <a:cubicBezTo>
                      <a:pt x="456" y="98"/>
                      <a:pt x="456" y="98"/>
                      <a:pt x="456" y="98"/>
                    </a:cubicBezTo>
                    <a:cubicBezTo>
                      <a:pt x="414" y="116"/>
                      <a:pt x="414" y="116"/>
                      <a:pt x="414" y="116"/>
                    </a:cubicBezTo>
                    <a:cubicBezTo>
                      <a:pt x="407" y="108"/>
                      <a:pt x="399" y="101"/>
                      <a:pt x="391" y="94"/>
                    </a:cubicBezTo>
                    <a:cubicBezTo>
                      <a:pt x="407" y="48"/>
                      <a:pt x="407" y="48"/>
                      <a:pt x="407" y="48"/>
                    </a:cubicBezTo>
                    <a:cubicBezTo>
                      <a:pt x="394" y="42"/>
                      <a:pt x="394" y="42"/>
                      <a:pt x="394" y="42"/>
                    </a:cubicBezTo>
                    <a:cubicBezTo>
                      <a:pt x="363" y="26"/>
                      <a:pt x="363" y="26"/>
                      <a:pt x="363" y="26"/>
                    </a:cubicBezTo>
                    <a:cubicBezTo>
                      <a:pt x="351" y="20"/>
                      <a:pt x="351" y="20"/>
                      <a:pt x="351" y="20"/>
                    </a:cubicBezTo>
                    <a:cubicBezTo>
                      <a:pt x="325" y="55"/>
                      <a:pt x="325" y="55"/>
                      <a:pt x="325" y="55"/>
                    </a:cubicBezTo>
                    <a:cubicBezTo>
                      <a:pt x="315" y="52"/>
                      <a:pt x="304" y="49"/>
                      <a:pt x="293" y="47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269" y="1"/>
                      <a:pt x="269" y="1"/>
                      <a:pt x="269" y="1"/>
                    </a:cubicBezTo>
                    <a:cubicBezTo>
                      <a:pt x="234" y="3"/>
                      <a:pt x="234" y="3"/>
                      <a:pt x="234" y="3"/>
                    </a:cubicBezTo>
                    <a:cubicBezTo>
                      <a:pt x="221" y="4"/>
                      <a:pt x="221" y="4"/>
                      <a:pt x="221" y="4"/>
                    </a:cubicBezTo>
                    <a:cubicBezTo>
                      <a:pt x="216" y="47"/>
                      <a:pt x="216" y="47"/>
                      <a:pt x="216" y="47"/>
                    </a:cubicBezTo>
                    <a:cubicBezTo>
                      <a:pt x="205" y="49"/>
                      <a:pt x="194" y="52"/>
                      <a:pt x="184" y="56"/>
                    </a:cubicBezTo>
                    <a:cubicBezTo>
                      <a:pt x="152" y="20"/>
                      <a:pt x="152" y="20"/>
                      <a:pt x="152" y="20"/>
                    </a:cubicBezTo>
                    <a:cubicBezTo>
                      <a:pt x="140" y="28"/>
                      <a:pt x="140" y="28"/>
                      <a:pt x="140" y="28"/>
                    </a:cubicBezTo>
                    <a:cubicBezTo>
                      <a:pt x="111" y="46"/>
                      <a:pt x="111" y="46"/>
                      <a:pt x="111" y="46"/>
                    </a:cubicBezTo>
                    <a:cubicBezTo>
                      <a:pt x="100" y="54"/>
                      <a:pt x="100" y="54"/>
                      <a:pt x="100" y="54"/>
                    </a:cubicBezTo>
                    <a:cubicBezTo>
                      <a:pt x="118" y="94"/>
                      <a:pt x="118" y="94"/>
                      <a:pt x="118" y="94"/>
                    </a:cubicBezTo>
                    <a:cubicBezTo>
                      <a:pt x="111" y="100"/>
                      <a:pt x="105" y="106"/>
                      <a:pt x="99" y="112"/>
                    </a:cubicBezTo>
                    <a:cubicBezTo>
                      <a:pt x="98" y="114"/>
                      <a:pt x="97" y="116"/>
                      <a:pt x="95" y="117"/>
                    </a:cubicBezTo>
                    <a:cubicBezTo>
                      <a:pt x="48" y="102"/>
                      <a:pt x="48" y="102"/>
                      <a:pt x="48" y="102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26" y="145"/>
                      <a:pt x="26" y="145"/>
                      <a:pt x="26" y="145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57" y="183"/>
                      <a:pt x="57" y="183"/>
                      <a:pt x="57" y="183"/>
                    </a:cubicBezTo>
                    <a:cubicBezTo>
                      <a:pt x="54" y="193"/>
                      <a:pt x="51" y="203"/>
                      <a:pt x="49" y="214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1" y="238"/>
                      <a:pt x="1" y="238"/>
                      <a:pt x="1" y="238"/>
                    </a:cubicBezTo>
                    <a:cubicBezTo>
                      <a:pt x="3" y="272"/>
                      <a:pt x="3" y="272"/>
                      <a:pt x="3" y="272"/>
                    </a:cubicBezTo>
                    <a:cubicBezTo>
                      <a:pt x="4" y="285"/>
                      <a:pt x="4" y="285"/>
                      <a:pt x="4" y="285"/>
                    </a:cubicBezTo>
                    <a:cubicBezTo>
                      <a:pt x="50" y="290"/>
                      <a:pt x="50" y="290"/>
                      <a:pt x="50" y="290"/>
                    </a:cubicBezTo>
                    <a:cubicBezTo>
                      <a:pt x="52" y="300"/>
                      <a:pt x="54" y="311"/>
                      <a:pt x="58" y="320"/>
                    </a:cubicBezTo>
                    <a:cubicBezTo>
                      <a:pt x="21" y="353"/>
                      <a:pt x="21" y="353"/>
                      <a:pt x="21" y="353"/>
                    </a:cubicBezTo>
                    <a:cubicBezTo>
                      <a:pt x="28" y="364"/>
                      <a:pt x="28" y="364"/>
                      <a:pt x="28" y="364"/>
                    </a:cubicBezTo>
                    <a:cubicBezTo>
                      <a:pt x="47" y="393"/>
                      <a:pt x="47" y="393"/>
                      <a:pt x="47" y="393"/>
                    </a:cubicBezTo>
                    <a:cubicBezTo>
                      <a:pt x="55" y="405"/>
                      <a:pt x="55" y="405"/>
                      <a:pt x="55" y="405"/>
                    </a:cubicBezTo>
                    <a:cubicBezTo>
                      <a:pt x="96" y="386"/>
                      <a:pt x="96" y="386"/>
                      <a:pt x="96" y="386"/>
                    </a:cubicBezTo>
                    <a:cubicBezTo>
                      <a:pt x="103" y="394"/>
                      <a:pt x="111" y="402"/>
                      <a:pt x="119" y="409"/>
                    </a:cubicBezTo>
                    <a:cubicBezTo>
                      <a:pt x="104" y="455"/>
                      <a:pt x="104" y="455"/>
                      <a:pt x="104" y="455"/>
                    </a:cubicBezTo>
                    <a:cubicBezTo>
                      <a:pt x="116" y="461"/>
                      <a:pt x="116" y="461"/>
                      <a:pt x="116" y="461"/>
                    </a:cubicBezTo>
                    <a:cubicBezTo>
                      <a:pt x="147" y="477"/>
                      <a:pt x="147" y="477"/>
                      <a:pt x="147" y="477"/>
                    </a:cubicBezTo>
                    <a:cubicBezTo>
                      <a:pt x="159" y="483"/>
                      <a:pt x="159" y="483"/>
                      <a:pt x="159" y="483"/>
                    </a:cubicBezTo>
                    <a:cubicBezTo>
                      <a:pt x="185" y="447"/>
                      <a:pt x="185" y="447"/>
                      <a:pt x="185" y="447"/>
                    </a:cubicBezTo>
                    <a:cubicBezTo>
                      <a:pt x="196" y="451"/>
                      <a:pt x="206" y="454"/>
                      <a:pt x="218" y="456"/>
                    </a:cubicBezTo>
                    <a:cubicBezTo>
                      <a:pt x="227" y="502"/>
                      <a:pt x="227" y="502"/>
                      <a:pt x="227" y="502"/>
                    </a:cubicBezTo>
                    <a:cubicBezTo>
                      <a:pt x="241" y="501"/>
                      <a:pt x="241" y="501"/>
                      <a:pt x="241" y="501"/>
                    </a:cubicBezTo>
                    <a:cubicBezTo>
                      <a:pt x="276" y="500"/>
                      <a:pt x="276" y="500"/>
                      <a:pt x="276" y="500"/>
                    </a:cubicBezTo>
                    <a:cubicBezTo>
                      <a:pt x="290" y="499"/>
                      <a:pt x="290" y="499"/>
                      <a:pt x="290" y="499"/>
                    </a:cubicBezTo>
                    <a:cubicBezTo>
                      <a:pt x="294" y="456"/>
                      <a:pt x="294" y="456"/>
                      <a:pt x="294" y="456"/>
                    </a:cubicBezTo>
                    <a:cubicBezTo>
                      <a:pt x="307" y="453"/>
                      <a:pt x="319" y="450"/>
                      <a:pt x="331" y="445"/>
                    </a:cubicBezTo>
                    <a:lnTo>
                      <a:pt x="281" y="395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Freeform 25"/>
              <p:cNvSpPr/>
              <p:nvPr/>
            </p:nvSpPr>
            <p:spPr bwMode="auto">
              <a:xfrm>
                <a:off x="4968876" y="4522788"/>
                <a:ext cx="1428750" cy="1409700"/>
              </a:xfrm>
              <a:custGeom>
                <a:avLst/>
                <a:gdLst>
                  <a:gd name="T0" fmla="*/ 380 w 381"/>
                  <a:gd name="T1" fmla="*/ 311 h 376"/>
                  <a:gd name="T2" fmla="*/ 372 w 381"/>
                  <a:gd name="T3" fmla="*/ 287 h 376"/>
                  <a:gd name="T4" fmla="*/ 208 w 381"/>
                  <a:gd name="T5" fmla="*/ 131 h 376"/>
                  <a:gd name="T6" fmla="*/ 181 w 381"/>
                  <a:gd name="T7" fmla="*/ 37 h 376"/>
                  <a:gd name="T8" fmla="*/ 71 w 381"/>
                  <a:gd name="T9" fmla="*/ 15 h 376"/>
                  <a:gd name="T10" fmla="*/ 127 w 381"/>
                  <a:gd name="T11" fmla="*/ 70 h 376"/>
                  <a:gd name="T12" fmla="*/ 127 w 381"/>
                  <a:gd name="T13" fmla="*/ 87 h 376"/>
                  <a:gd name="T14" fmla="*/ 88 w 381"/>
                  <a:gd name="T15" fmla="*/ 125 h 376"/>
                  <a:gd name="T16" fmla="*/ 71 w 381"/>
                  <a:gd name="T17" fmla="*/ 125 h 376"/>
                  <a:gd name="T18" fmla="*/ 15 w 381"/>
                  <a:gd name="T19" fmla="*/ 70 h 376"/>
                  <a:gd name="T20" fmla="*/ 37 w 381"/>
                  <a:gd name="T21" fmla="*/ 178 h 376"/>
                  <a:gd name="T22" fmla="*/ 133 w 381"/>
                  <a:gd name="T23" fmla="*/ 205 h 376"/>
                  <a:gd name="T24" fmla="*/ 292 w 381"/>
                  <a:gd name="T25" fmla="*/ 366 h 376"/>
                  <a:gd name="T26" fmla="*/ 315 w 381"/>
                  <a:gd name="T27" fmla="*/ 374 h 376"/>
                  <a:gd name="T28" fmla="*/ 380 w 381"/>
                  <a:gd name="T29" fmla="*/ 311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1" h="376">
                    <a:moveTo>
                      <a:pt x="380" y="311"/>
                    </a:moveTo>
                    <a:cubicBezTo>
                      <a:pt x="381" y="302"/>
                      <a:pt x="377" y="292"/>
                      <a:pt x="372" y="287"/>
                    </a:cubicBezTo>
                    <a:cubicBezTo>
                      <a:pt x="317" y="235"/>
                      <a:pt x="263" y="183"/>
                      <a:pt x="208" y="131"/>
                    </a:cubicBezTo>
                    <a:cubicBezTo>
                      <a:pt x="216" y="98"/>
                      <a:pt x="207" y="62"/>
                      <a:pt x="181" y="37"/>
                    </a:cubicBezTo>
                    <a:cubicBezTo>
                      <a:pt x="151" y="8"/>
                      <a:pt x="108" y="0"/>
                      <a:pt x="71" y="15"/>
                    </a:cubicBezTo>
                    <a:cubicBezTo>
                      <a:pt x="127" y="70"/>
                      <a:pt x="127" y="70"/>
                      <a:pt x="127" y="70"/>
                    </a:cubicBezTo>
                    <a:cubicBezTo>
                      <a:pt x="132" y="75"/>
                      <a:pt x="132" y="82"/>
                      <a:pt x="127" y="87"/>
                    </a:cubicBezTo>
                    <a:cubicBezTo>
                      <a:pt x="88" y="125"/>
                      <a:pt x="88" y="125"/>
                      <a:pt x="88" y="125"/>
                    </a:cubicBezTo>
                    <a:cubicBezTo>
                      <a:pt x="84" y="130"/>
                      <a:pt x="76" y="130"/>
                      <a:pt x="71" y="125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106"/>
                      <a:pt x="8" y="149"/>
                      <a:pt x="37" y="178"/>
                    </a:cubicBezTo>
                    <a:cubicBezTo>
                      <a:pt x="63" y="204"/>
                      <a:pt x="99" y="213"/>
                      <a:pt x="133" y="205"/>
                    </a:cubicBezTo>
                    <a:cubicBezTo>
                      <a:pt x="186" y="259"/>
                      <a:pt x="239" y="313"/>
                      <a:pt x="292" y="366"/>
                    </a:cubicBezTo>
                    <a:cubicBezTo>
                      <a:pt x="296" y="371"/>
                      <a:pt x="307" y="376"/>
                      <a:pt x="315" y="374"/>
                    </a:cubicBezTo>
                    <a:cubicBezTo>
                      <a:pt x="348" y="369"/>
                      <a:pt x="375" y="342"/>
                      <a:pt x="380" y="31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4" name="组合 66"/>
          <p:cNvGrpSpPr/>
          <p:nvPr/>
        </p:nvGrpSpPr>
        <p:grpSpPr bwMode="auto">
          <a:xfrm>
            <a:off x="629391" y="1892134"/>
            <a:ext cx="2797175" cy="4632325"/>
            <a:chOff x="3203575" y="4113213"/>
            <a:chExt cx="1331913" cy="2205038"/>
          </a:xfrm>
        </p:grpSpPr>
        <p:sp>
          <p:nvSpPr>
            <p:cNvPr id="95" name="Freeform 190"/>
            <p:cNvSpPr/>
            <p:nvPr/>
          </p:nvSpPr>
          <p:spPr bwMode="auto">
            <a:xfrm>
              <a:off x="3508375" y="4387851"/>
              <a:ext cx="153988" cy="130175"/>
            </a:xfrm>
            <a:custGeom>
              <a:avLst/>
              <a:gdLst>
                <a:gd name="T0" fmla="*/ 197483961 w 41"/>
                <a:gd name="T1" fmla="*/ 456490169 h 35"/>
                <a:gd name="T2" fmla="*/ 296227849 w 41"/>
                <a:gd name="T3" fmla="*/ 470325905 h 35"/>
                <a:gd name="T4" fmla="*/ 479604954 w 41"/>
                <a:gd name="T5" fmla="*/ 428826134 h 35"/>
                <a:gd name="T6" fmla="*/ 578348901 w 41"/>
                <a:gd name="T7" fmla="*/ 345826590 h 35"/>
                <a:gd name="T8" fmla="*/ 578348901 w 41"/>
                <a:gd name="T9" fmla="*/ 55331804 h 35"/>
                <a:gd name="T10" fmla="*/ 28213603 w 41"/>
                <a:gd name="T11" fmla="*/ 0 h 35"/>
                <a:gd name="T12" fmla="*/ 0 w 41"/>
                <a:gd name="T13" fmla="*/ 165995426 h 35"/>
                <a:gd name="T14" fmla="*/ 197483961 w 41"/>
                <a:gd name="T15" fmla="*/ 456490169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35"/>
                <a:gd name="T26" fmla="*/ 41 w 41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35">
                  <a:moveTo>
                    <a:pt x="14" y="33"/>
                  </a:moveTo>
                  <a:cubicBezTo>
                    <a:pt x="14" y="33"/>
                    <a:pt x="19" y="32"/>
                    <a:pt x="21" y="34"/>
                  </a:cubicBezTo>
                  <a:cubicBezTo>
                    <a:pt x="21" y="34"/>
                    <a:pt x="31" y="35"/>
                    <a:pt x="34" y="31"/>
                  </a:cubicBezTo>
                  <a:cubicBezTo>
                    <a:pt x="37" y="27"/>
                    <a:pt x="41" y="25"/>
                    <a:pt x="41" y="2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21" y="20"/>
                    <a:pt x="2" y="0"/>
                  </a:cubicBezTo>
                  <a:cubicBezTo>
                    <a:pt x="2" y="0"/>
                    <a:pt x="1" y="9"/>
                    <a:pt x="0" y="12"/>
                  </a:cubicBezTo>
                  <a:cubicBezTo>
                    <a:pt x="0" y="12"/>
                    <a:pt x="5" y="32"/>
                    <a:pt x="14" y="33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6" name="Freeform 191"/>
            <p:cNvSpPr/>
            <p:nvPr/>
          </p:nvSpPr>
          <p:spPr bwMode="auto">
            <a:xfrm>
              <a:off x="3489325" y="4151313"/>
              <a:ext cx="220663" cy="311150"/>
            </a:xfrm>
            <a:custGeom>
              <a:avLst/>
              <a:gdLst>
                <a:gd name="T0" fmla="*/ 41963374 w 59"/>
                <a:gd name="T1" fmla="*/ 463763398 h 83"/>
                <a:gd name="T2" fmla="*/ 0 w 59"/>
                <a:gd name="T3" fmla="*/ 604298298 h 83"/>
                <a:gd name="T4" fmla="*/ 13987790 w 59"/>
                <a:gd name="T5" fmla="*/ 730778852 h 83"/>
                <a:gd name="T6" fmla="*/ 55951161 w 59"/>
                <a:gd name="T7" fmla="*/ 730778852 h 83"/>
                <a:gd name="T8" fmla="*/ 69938962 w 59"/>
                <a:gd name="T9" fmla="*/ 885367862 h 83"/>
                <a:gd name="T10" fmla="*/ 265771801 w 59"/>
                <a:gd name="T11" fmla="*/ 1138329204 h 83"/>
                <a:gd name="T12" fmla="*/ 461604553 w 59"/>
                <a:gd name="T13" fmla="*/ 1138329204 h 83"/>
                <a:gd name="T14" fmla="*/ 699400781 w 59"/>
                <a:gd name="T15" fmla="*/ 899422090 h 83"/>
                <a:gd name="T16" fmla="*/ 713388568 w 59"/>
                <a:gd name="T17" fmla="*/ 815100471 h 83"/>
                <a:gd name="T18" fmla="*/ 755351928 w 59"/>
                <a:gd name="T19" fmla="*/ 815100471 h 83"/>
                <a:gd name="T20" fmla="*/ 797315287 w 59"/>
                <a:gd name="T21" fmla="*/ 688619917 h 83"/>
                <a:gd name="T22" fmla="*/ 797315287 w 59"/>
                <a:gd name="T23" fmla="*/ 548085135 h 83"/>
                <a:gd name="T24" fmla="*/ 797315287 w 59"/>
                <a:gd name="T25" fmla="*/ 379441779 h 83"/>
                <a:gd name="T26" fmla="*/ 489580126 w 59"/>
                <a:gd name="T27" fmla="*/ 28108463 h 83"/>
                <a:gd name="T28" fmla="*/ 83926749 w 59"/>
                <a:gd name="T29" fmla="*/ 309174388 h 83"/>
                <a:gd name="T30" fmla="*/ 41963374 w 59"/>
                <a:gd name="T31" fmla="*/ 463763398 h 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"/>
                <a:gd name="T49" fmla="*/ 0 h 83"/>
                <a:gd name="T50" fmla="*/ 59 w 59"/>
                <a:gd name="T51" fmla="*/ 83 h 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" h="83">
                  <a:moveTo>
                    <a:pt x="3" y="33"/>
                  </a:moveTo>
                  <a:cubicBezTo>
                    <a:pt x="3" y="33"/>
                    <a:pt x="0" y="41"/>
                    <a:pt x="0" y="43"/>
                  </a:cubicBezTo>
                  <a:cubicBezTo>
                    <a:pt x="1" y="45"/>
                    <a:pt x="1" y="52"/>
                    <a:pt x="1" y="52"/>
                  </a:cubicBezTo>
                  <a:cubicBezTo>
                    <a:pt x="2" y="52"/>
                    <a:pt x="4" y="52"/>
                    <a:pt x="4" y="52"/>
                  </a:cubicBezTo>
                  <a:cubicBezTo>
                    <a:pt x="4" y="52"/>
                    <a:pt x="4" y="62"/>
                    <a:pt x="5" y="63"/>
                  </a:cubicBezTo>
                  <a:cubicBezTo>
                    <a:pt x="6" y="65"/>
                    <a:pt x="13" y="79"/>
                    <a:pt x="19" y="81"/>
                  </a:cubicBezTo>
                  <a:cubicBezTo>
                    <a:pt x="24" y="83"/>
                    <a:pt x="29" y="83"/>
                    <a:pt x="33" y="81"/>
                  </a:cubicBezTo>
                  <a:cubicBezTo>
                    <a:pt x="37" y="80"/>
                    <a:pt x="48" y="67"/>
                    <a:pt x="50" y="64"/>
                  </a:cubicBezTo>
                  <a:cubicBezTo>
                    <a:pt x="51" y="62"/>
                    <a:pt x="51" y="58"/>
                    <a:pt x="51" y="58"/>
                  </a:cubicBezTo>
                  <a:cubicBezTo>
                    <a:pt x="51" y="58"/>
                    <a:pt x="54" y="59"/>
                    <a:pt x="54" y="58"/>
                  </a:cubicBezTo>
                  <a:cubicBezTo>
                    <a:pt x="55" y="57"/>
                    <a:pt x="56" y="52"/>
                    <a:pt x="57" y="49"/>
                  </a:cubicBezTo>
                  <a:cubicBezTo>
                    <a:pt x="59" y="46"/>
                    <a:pt x="57" y="39"/>
                    <a:pt x="57" y="39"/>
                  </a:cubicBezTo>
                  <a:cubicBezTo>
                    <a:pt x="57" y="39"/>
                    <a:pt x="57" y="29"/>
                    <a:pt x="57" y="27"/>
                  </a:cubicBezTo>
                  <a:cubicBezTo>
                    <a:pt x="58" y="25"/>
                    <a:pt x="55" y="3"/>
                    <a:pt x="35" y="2"/>
                  </a:cubicBezTo>
                  <a:cubicBezTo>
                    <a:pt x="15" y="0"/>
                    <a:pt x="10" y="12"/>
                    <a:pt x="6" y="22"/>
                  </a:cubicBezTo>
                  <a:cubicBezTo>
                    <a:pt x="6" y="22"/>
                    <a:pt x="4" y="30"/>
                    <a:pt x="3" y="3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7" name="Freeform 192"/>
            <p:cNvSpPr/>
            <p:nvPr/>
          </p:nvSpPr>
          <p:spPr bwMode="auto">
            <a:xfrm>
              <a:off x="3489325" y="4176713"/>
              <a:ext cx="220663" cy="285750"/>
            </a:xfrm>
            <a:custGeom>
              <a:avLst/>
              <a:gdLst>
                <a:gd name="T0" fmla="*/ 797315287 w 59"/>
                <a:gd name="T1" fmla="*/ 452372265 h 76"/>
                <a:gd name="T2" fmla="*/ 797315287 w 59"/>
                <a:gd name="T3" fmla="*/ 282730830 h 76"/>
                <a:gd name="T4" fmla="*/ 699400781 w 59"/>
                <a:gd name="T5" fmla="*/ 28274207 h 76"/>
                <a:gd name="T6" fmla="*/ 587494749 w 59"/>
                <a:gd name="T7" fmla="*/ 56544653 h 76"/>
                <a:gd name="T8" fmla="*/ 587494749 w 59"/>
                <a:gd name="T9" fmla="*/ 424098066 h 76"/>
                <a:gd name="T10" fmla="*/ 601482536 w 59"/>
                <a:gd name="T11" fmla="*/ 551328320 h 76"/>
                <a:gd name="T12" fmla="*/ 615470322 w 59"/>
                <a:gd name="T13" fmla="*/ 720965995 h 76"/>
                <a:gd name="T14" fmla="*/ 475592340 w 59"/>
                <a:gd name="T15" fmla="*/ 904744530 h 76"/>
                <a:gd name="T16" fmla="*/ 433628980 w 59"/>
                <a:gd name="T17" fmla="*/ 1017837801 h 76"/>
                <a:gd name="T18" fmla="*/ 265771801 w 59"/>
                <a:gd name="T19" fmla="*/ 1003700702 h 76"/>
                <a:gd name="T20" fmla="*/ 111902322 w 59"/>
                <a:gd name="T21" fmla="*/ 735103094 h 76"/>
                <a:gd name="T22" fmla="*/ 167857237 w 59"/>
                <a:gd name="T23" fmla="*/ 706828895 h 76"/>
                <a:gd name="T24" fmla="*/ 125890137 w 59"/>
                <a:gd name="T25" fmla="*/ 636147157 h 76"/>
                <a:gd name="T26" fmla="*/ 153869451 w 59"/>
                <a:gd name="T27" fmla="*/ 480646464 h 76"/>
                <a:gd name="T28" fmla="*/ 195832810 w 59"/>
                <a:gd name="T29" fmla="*/ 381686767 h 76"/>
                <a:gd name="T30" fmla="*/ 237796170 w 59"/>
                <a:gd name="T31" fmla="*/ 268597490 h 76"/>
                <a:gd name="T32" fmla="*/ 251784015 w 59"/>
                <a:gd name="T33" fmla="*/ 70681767 h 76"/>
                <a:gd name="T34" fmla="*/ 223808383 w 59"/>
                <a:gd name="T35" fmla="*/ 0 h 76"/>
                <a:gd name="T36" fmla="*/ 83926749 w 59"/>
                <a:gd name="T37" fmla="*/ 212049033 h 76"/>
                <a:gd name="T38" fmla="*/ 41963374 w 59"/>
                <a:gd name="T39" fmla="*/ 367553427 h 76"/>
                <a:gd name="T40" fmla="*/ 0 w 59"/>
                <a:gd name="T41" fmla="*/ 508917021 h 76"/>
                <a:gd name="T42" fmla="*/ 13987790 w 59"/>
                <a:gd name="T43" fmla="*/ 636147157 h 76"/>
                <a:gd name="T44" fmla="*/ 55951161 w 59"/>
                <a:gd name="T45" fmla="*/ 636147157 h 76"/>
                <a:gd name="T46" fmla="*/ 69938962 w 59"/>
                <a:gd name="T47" fmla="*/ 791651493 h 76"/>
                <a:gd name="T48" fmla="*/ 265771801 w 59"/>
                <a:gd name="T49" fmla="*/ 1046108241 h 76"/>
                <a:gd name="T50" fmla="*/ 461604553 w 59"/>
                <a:gd name="T51" fmla="*/ 1046108241 h 76"/>
                <a:gd name="T52" fmla="*/ 699400781 w 59"/>
                <a:gd name="T53" fmla="*/ 805784832 h 76"/>
                <a:gd name="T54" fmla="*/ 713388568 w 59"/>
                <a:gd name="T55" fmla="*/ 720965995 h 76"/>
                <a:gd name="T56" fmla="*/ 755351928 w 59"/>
                <a:gd name="T57" fmla="*/ 720965995 h 76"/>
                <a:gd name="T58" fmla="*/ 797315287 w 59"/>
                <a:gd name="T59" fmla="*/ 593735858 h 76"/>
                <a:gd name="T60" fmla="*/ 797315287 w 59"/>
                <a:gd name="T61" fmla="*/ 452372265 h 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9"/>
                <a:gd name="T94" fmla="*/ 0 h 76"/>
                <a:gd name="T95" fmla="*/ 59 w 59"/>
                <a:gd name="T96" fmla="*/ 76 h 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9" h="76">
                  <a:moveTo>
                    <a:pt x="57" y="32"/>
                  </a:moveTo>
                  <a:cubicBezTo>
                    <a:pt x="57" y="32"/>
                    <a:pt x="57" y="22"/>
                    <a:pt x="57" y="20"/>
                  </a:cubicBezTo>
                  <a:cubicBezTo>
                    <a:pt x="58" y="19"/>
                    <a:pt x="56" y="9"/>
                    <a:pt x="50" y="2"/>
                  </a:cubicBezTo>
                  <a:cubicBezTo>
                    <a:pt x="45" y="3"/>
                    <a:pt x="42" y="4"/>
                    <a:pt x="42" y="4"/>
                  </a:cubicBezTo>
                  <a:cubicBezTo>
                    <a:pt x="42" y="4"/>
                    <a:pt x="44" y="24"/>
                    <a:pt x="42" y="30"/>
                  </a:cubicBezTo>
                  <a:cubicBezTo>
                    <a:pt x="42" y="30"/>
                    <a:pt x="44" y="36"/>
                    <a:pt x="43" y="39"/>
                  </a:cubicBezTo>
                  <a:cubicBezTo>
                    <a:pt x="43" y="39"/>
                    <a:pt x="46" y="44"/>
                    <a:pt x="44" y="51"/>
                  </a:cubicBezTo>
                  <a:cubicBezTo>
                    <a:pt x="42" y="57"/>
                    <a:pt x="42" y="60"/>
                    <a:pt x="34" y="64"/>
                  </a:cubicBezTo>
                  <a:cubicBezTo>
                    <a:pt x="34" y="64"/>
                    <a:pt x="33" y="71"/>
                    <a:pt x="31" y="72"/>
                  </a:cubicBezTo>
                  <a:cubicBezTo>
                    <a:pt x="29" y="72"/>
                    <a:pt x="22" y="74"/>
                    <a:pt x="19" y="71"/>
                  </a:cubicBezTo>
                  <a:cubicBezTo>
                    <a:pt x="17" y="68"/>
                    <a:pt x="7" y="57"/>
                    <a:pt x="8" y="52"/>
                  </a:cubicBezTo>
                  <a:cubicBezTo>
                    <a:pt x="8" y="52"/>
                    <a:pt x="12" y="50"/>
                    <a:pt x="12" y="50"/>
                  </a:cubicBezTo>
                  <a:cubicBezTo>
                    <a:pt x="13" y="49"/>
                    <a:pt x="10" y="49"/>
                    <a:pt x="9" y="45"/>
                  </a:cubicBezTo>
                  <a:cubicBezTo>
                    <a:pt x="9" y="41"/>
                    <a:pt x="8" y="37"/>
                    <a:pt x="11" y="34"/>
                  </a:cubicBezTo>
                  <a:cubicBezTo>
                    <a:pt x="11" y="34"/>
                    <a:pt x="11" y="28"/>
                    <a:pt x="14" y="27"/>
                  </a:cubicBezTo>
                  <a:cubicBezTo>
                    <a:pt x="14" y="27"/>
                    <a:pt x="17" y="23"/>
                    <a:pt x="17" y="19"/>
                  </a:cubicBezTo>
                  <a:cubicBezTo>
                    <a:pt x="16" y="14"/>
                    <a:pt x="16" y="7"/>
                    <a:pt x="18" y="5"/>
                  </a:cubicBezTo>
                  <a:cubicBezTo>
                    <a:pt x="19" y="5"/>
                    <a:pt x="18" y="2"/>
                    <a:pt x="16" y="0"/>
                  </a:cubicBezTo>
                  <a:cubicBezTo>
                    <a:pt x="11" y="4"/>
                    <a:pt x="8" y="9"/>
                    <a:pt x="6" y="15"/>
                  </a:cubicBezTo>
                  <a:cubicBezTo>
                    <a:pt x="6" y="15"/>
                    <a:pt x="4" y="23"/>
                    <a:pt x="3" y="26"/>
                  </a:cubicBezTo>
                  <a:cubicBezTo>
                    <a:pt x="3" y="26"/>
                    <a:pt x="0" y="34"/>
                    <a:pt x="0" y="36"/>
                  </a:cubicBezTo>
                  <a:cubicBezTo>
                    <a:pt x="1" y="38"/>
                    <a:pt x="1" y="45"/>
                    <a:pt x="1" y="45"/>
                  </a:cubicBezTo>
                  <a:cubicBezTo>
                    <a:pt x="2" y="45"/>
                    <a:pt x="4" y="45"/>
                    <a:pt x="4" y="45"/>
                  </a:cubicBezTo>
                  <a:cubicBezTo>
                    <a:pt x="4" y="45"/>
                    <a:pt x="4" y="55"/>
                    <a:pt x="5" y="56"/>
                  </a:cubicBezTo>
                  <a:cubicBezTo>
                    <a:pt x="6" y="58"/>
                    <a:pt x="13" y="72"/>
                    <a:pt x="19" y="74"/>
                  </a:cubicBezTo>
                  <a:cubicBezTo>
                    <a:pt x="24" y="76"/>
                    <a:pt x="29" y="76"/>
                    <a:pt x="33" y="74"/>
                  </a:cubicBezTo>
                  <a:cubicBezTo>
                    <a:pt x="37" y="73"/>
                    <a:pt x="48" y="60"/>
                    <a:pt x="50" y="57"/>
                  </a:cubicBezTo>
                  <a:cubicBezTo>
                    <a:pt x="51" y="55"/>
                    <a:pt x="51" y="51"/>
                    <a:pt x="51" y="51"/>
                  </a:cubicBezTo>
                  <a:cubicBezTo>
                    <a:pt x="51" y="51"/>
                    <a:pt x="54" y="52"/>
                    <a:pt x="54" y="51"/>
                  </a:cubicBezTo>
                  <a:cubicBezTo>
                    <a:pt x="55" y="50"/>
                    <a:pt x="56" y="45"/>
                    <a:pt x="57" y="42"/>
                  </a:cubicBezTo>
                  <a:cubicBezTo>
                    <a:pt x="59" y="39"/>
                    <a:pt x="57" y="32"/>
                    <a:pt x="57" y="32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8" name="Freeform 193"/>
            <p:cNvSpPr/>
            <p:nvPr/>
          </p:nvSpPr>
          <p:spPr bwMode="auto">
            <a:xfrm>
              <a:off x="3492500" y="4113213"/>
              <a:ext cx="228600" cy="236538"/>
            </a:xfrm>
            <a:custGeom>
              <a:avLst/>
              <a:gdLst>
                <a:gd name="T0" fmla="*/ 28087820 w 61"/>
                <a:gd name="T1" fmla="*/ 761228144 h 63"/>
                <a:gd name="T2" fmla="*/ 70221435 w 61"/>
                <a:gd name="T3" fmla="*/ 775322801 h 63"/>
                <a:gd name="T4" fmla="*/ 98309247 w 61"/>
                <a:gd name="T5" fmla="*/ 592065969 h 63"/>
                <a:gd name="T6" fmla="*/ 168526934 w 61"/>
                <a:gd name="T7" fmla="*/ 380612195 h 63"/>
                <a:gd name="T8" fmla="*/ 477496680 w 61"/>
                <a:gd name="T9" fmla="*/ 366517537 h 63"/>
                <a:gd name="T10" fmla="*/ 617939608 w 61"/>
                <a:gd name="T11" fmla="*/ 422903677 h 63"/>
                <a:gd name="T12" fmla="*/ 716248826 w 61"/>
                <a:gd name="T13" fmla="*/ 648452109 h 63"/>
                <a:gd name="T14" fmla="*/ 716248826 w 61"/>
                <a:gd name="T15" fmla="*/ 775322801 h 63"/>
                <a:gd name="T16" fmla="*/ 702203045 w 61"/>
                <a:gd name="T17" fmla="*/ 888098836 h 63"/>
                <a:gd name="T18" fmla="*/ 730290858 w 61"/>
                <a:gd name="T19" fmla="*/ 888098836 h 63"/>
                <a:gd name="T20" fmla="*/ 772424451 w 61"/>
                <a:gd name="T21" fmla="*/ 733035074 h 63"/>
                <a:gd name="T22" fmla="*/ 800512263 w 61"/>
                <a:gd name="T23" fmla="*/ 761228144 h 63"/>
                <a:gd name="T24" fmla="*/ 814554296 w 61"/>
                <a:gd name="T25" fmla="*/ 662550521 h 63"/>
                <a:gd name="T26" fmla="*/ 856687889 w 61"/>
                <a:gd name="T27" fmla="*/ 479289817 h 63"/>
                <a:gd name="T28" fmla="*/ 660069453 w 61"/>
                <a:gd name="T29" fmla="*/ 140969163 h 63"/>
                <a:gd name="T30" fmla="*/ 379191209 w 61"/>
                <a:gd name="T31" fmla="*/ 98677652 h 63"/>
                <a:gd name="T32" fmla="*/ 84263467 w 61"/>
                <a:gd name="T33" fmla="*/ 253741502 h 63"/>
                <a:gd name="T34" fmla="*/ 0 w 61"/>
                <a:gd name="T35" fmla="*/ 380612195 h 63"/>
                <a:gd name="T36" fmla="*/ 0 w 61"/>
                <a:gd name="T37" fmla="*/ 662550521 h 63"/>
                <a:gd name="T38" fmla="*/ 42133607 w 61"/>
                <a:gd name="T39" fmla="*/ 634357451 h 63"/>
                <a:gd name="T40" fmla="*/ 28087820 w 61"/>
                <a:gd name="T41" fmla="*/ 747129731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63"/>
                <a:gd name="T65" fmla="*/ 61 w 61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63">
                  <a:moveTo>
                    <a:pt x="2" y="54"/>
                  </a:move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6" y="44"/>
                    <a:pt x="7" y="42"/>
                  </a:cubicBezTo>
                  <a:cubicBezTo>
                    <a:pt x="8" y="39"/>
                    <a:pt x="13" y="28"/>
                    <a:pt x="12" y="27"/>
                  </a:cubicBezTo>
                  <a:cubicBezTo>
                    <a:pt x="12" y="27"/>
                    <a:pt x="28" y="24"/>
                    <a:pt x="34" y="26"/>
                  </a:cubicBezTo>
                  <a:cubicBezTo>
                    <a:pt x="34" y="26"/>
                    <a:pt x="43" y="29"/>
                    <a:pt x="44" y="30"/>
                  </a:cubicBezTo>
                  <a:cubicBezTo>
                    <a:pt x="46" y="31"/>
                    <a:pt x="49" y="38"/>
                    <a:pt x="51" y="46"/>
                  </a:cubicBezTo>
                  <a:cubicBezTo>
                    <a:pt x="51" y="46"/>
                    <a:pt x="51" y="53"/>
                    <a:pt x="51" y="55"/>
                  </a:cubicBezTo>
                  <a:cubicBezTo>
                    <a:pt x="50" y="57"/>
                    <a:pt x="50" y="63"/>
                    <a:pt x="50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3" y="54"/>
                    <a:pt x="55" y="52"/>
                  </a:cubicBezTo>
                  <a:cubicBezTo>
                    <a:pt x="57" y="51"/>
                    <a:pt x="57" y="54"/>
                    <a:pt x="57" y="54"/>
                  </a:cubicBezTo>
                  <a:cubicBezTo>
                    <a:pt x="57" y="54"/>
                    <a:pt x="58" y="49"/>
                    <a:pt x="58" y="47"/>
                  </a:cubicBezTo>
                  <a:cubicBezTo>
                    <a:pt x="59" y="44"/>
                    <a:pt x="61" y="34"/>
                    <a:pt x="61" y="34"/>
                  </a:cubicBezTo>
                  <a:cubicBezTo>
                    <a:pt x="61" y="34"/>
                    <a:pt x="57" y="20"/>
                    <a:pt x="47" y="10"/>
                  </a:cubicBezTo>
                  <a:cubicBezTo>
                    <a:pt x="37" y="0"/>
                    <a:pt x="27" y="7"/>
                    <a:pt x="27" y="7"/>
                  </a:cubicBezTo>
                  <a:cubicBezTo>
                    <a:pt x="27" y="7"/>
                    <a:pt x="16" y="6"/>
                    <a:pt x="6" y="18"/>
                  </a:cubicBezTo>
                  <a:cubicBezTo>
                    <a:pt x="6" y="18"/>
                    <a:pt x="1" y="25"/>
                    <a:pt x="0" y="27"/>
                  </a:cubicBezTo>
                  <a:cubicBezTo>
                    <a:pt x="0" y="27"/>
                    <a:pt x="0" y="44"/>
                    <a:pt x="0" y="47"/>
                  </a:cubicBezTo>
                  <a:cubicBezTo>
                    <a:pt x="0" y="47"/>
                    <a:pt x="2" y="45"/>
                    <a:pt x="3" y="45"/>
                  </a:cubicBezTo>
                  <a:cubicBezTo>
                    <a:pt x="3" y="46"/>
                    <a:pt x="2" y="53"/>
                    <a:pt x="2" y="53"/>
                  </a:cubicBezTo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9" name="Freeform 194"/>
            <p:cNvSpPr/>
            <p:nvPr/>
          </p:nvSpPr>
          <p:spPr bwMode="auto">
            <a:xfrm>
              <a:off x="3294063" y="5148263"/>
              <a:ext cx="104775" cy="165100"/>
            </a:xfrm>
            <a:custGeom>
              <a:avLst/>
              <a:gdLst>
                <a:gd name="T0" fmla="*/ 14002430 w 28"/>
                <a:gd name="T1" fmla="*/ 0 h 44"/>
                <a:gd name="T2" fmla="*/ 14002430 w 28"/>
                <a:gd name="T3" fmla="*/ 506864563 h 44"/>
                <a:gd name="T4" fmla="*/ 392064318 w 28"/>
                <a:gd name="T5" fmla="*/ 619500247 h 44"/>
                <a:gd name="T6" fmla="*/ 196034030 w 28"/>
                <a:gd name="T7" fmla="*/ 0 h 44"/>
                <a:gd name="T8" fmla="*/ 14002430 w 28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4"/>
                <a:gd name="T17" fmla="*/ 28 w 2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4">
                  <a:moveTo>
                    <a:pt x="1" y="0"/>
                  </a:moveTo>
                  <a:cubicBezTo>
                    <a:pt x="1" y="0"/>
                    <a:pt x="0" y="32"/>
                    <a:pt x="1" y="36"/>
                  </a:cubicBezTo>
                  <a:cubicBezTo>
                    <a:pt x="3" y="41"/>
                    <a:pt x="28" y="44"/>
                    <a:pt x="28" y="44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0" name="Freeform 195"/>
            <p:cNvSpPr/>
            <p:nvPr/>
          </p:nvSpPr>
          <p:spPr bwMode="auto">
            <a:xfrm>
              <a:off x="3327400" y="5148263"/>
              <a:ext cx="79375" cy="120650"/>
            </a:xfrm>
            <a:custGeom>
              <a:avLst/>
              <a:gdLst>
                <a:gd name="T0" fmla="*/ 0 w 21"/>
                <a:gd name="T1" fmla="*/ 199012139 h 32"/>
                <a:gd name="T2" fmla="*/ 157151163 w 21"/>
                <a:gd name="T3" fmla="*/ 454888104 h 32"/>
                <a:gd name="T4" fmla="*/ 157151163 w 21"/>
                <a:gd name="T5" fmla="*/ 227444052 h 32"/>
                <a:gd name="T6" fmla="*/ 257159906 w 21"/>
                <a:gd name="T7" fmla="*/ 0 h 32"/>
                <a:gd name="T8" fmla="*/ 0 w 21"/>
                <a:gd name="T9" fmla="*/ 19901213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2"/>
                <a:gd name="T17" fmla="*/ 21 w 2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2">
                  <a:moveTo>
                    <a:pt x="0" y="14"/>
                  </a:moveTo>
                  <a:cubicBezTo>
                    <a:pt x="0" y="14"/>
                    <a:pt x="4" y="29"/>
                    <a:pt x="11" y="32"/>
                  </a:cubicBezTo>
                  <a:cubicBezTo>
                    <a:pt x="11" y="32"/>
                    <a:pt x="8" y="20"/>
                    <a:pt x="11" y="16"/>
                  </a:cubicBezTo>
                  <a:cubicBezTo>
                    <a:pt x="11" y="16"/>
                    <a:pt x="21" y="9"/>
                    <a:pt x="18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1" name="Freeform 196"/>
            <p:cNvSpPr/>
            <p:nvPr/>
          </p:nvSpPr>
          <p:spPr bwMode="auto">
            <a:xfrm>
              <a:off x="3362325" y="4418013"/>
              <a:ext cx="457200" cy="749300"/>
            </a:xfrm>
            <a:custGeom>
              <a:avLst/>
              <a:gdLst>
                <a:gd name="T0" fmla="*/ 533676170 w 122"/>
                <a:gd name="T1" fmla="*/ 0 h 200"/>
                <a:gd name="T2" fmla="*/ 716248826 w 122"/>
                <a:gd name="T3" fmla="*/ 252652760 h 200"/>
                <a:gd name="T4" fmla="*/ 1109482184 w 122"/>
                <a:gd name="T5" fmla="*/ 182469539 h 200"/>
                <a:gd name="T6" fmla="*/ 1446539684 w 122"/>
                <a:gd name="T7" fmla="*/ 1684351424 h 200"/>
                <a:gd name="T8" fmla="*/ 1713375778 w 122"/>
                <a:gd name="T9" fmla="*/ 2147483647 h 200"/>
                <a:gd name="T10" fmla="*/ 898821482 w 122"/>
                <a:gd name="T11" fmla="*/ 2147483647 h 200"/>
                <a:gd name="T12" fmla="*/ 70221435 w 122"/>
                <a:gd name="T13" fmla="*/ 2147483647 h 200"/>
                <a:gd name="T14" fmla="*/ 0 w 122"/>
                <a:gd name="T15" fmla="*/ 729885648 h 200"/>
                <a:gd name="T16" fmla="*/ 533676170 w 122"/>
                <a:gd name="T17" fmla="*/ 0 h 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200"/>
                <a:gd name="T29" fmla="*/ 122 w 122"/>
                <a:gd name="T30" fmla="*/ 200 h 2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200">
                  <a:moveTo>
                    <a:pt x="38" y="0"/>
                  </a:moveTo>
                  <a:cubicBezTo>
                    <a:pt x="38" y="0"/>
                    <a:pt x="45" y="17"/>
                    <a:pt x="51" y="18"/>
                  </a:cubicBezTo>
                  <a:cubicBezTo>
                    <a:pt x="51" y="18"/>
                    <a:pt x="66" y="23"/>
                    <a:pt x="79" y="13"/>
                  </a:cubicBezTo>
                  <a:cubicBezTo>
                    <a:pt x="103" y="120"/>
                    <a:pt x="103" y="120"/>
                    <a:pt x="103" y="120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64" y="200"/>
                    <a:pt x="64" y="200"/>
                    <a:pt x="64" y="200"/>
                  </a:cubicBezTo>
                  <a:cubicBezTo>
                    <a:pt x="5" y="175"/>
                    <a:pt x="5" y="175"/>
                    <a:pt x="5" y="175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2" name="Freeform 197"/>
            <p:cNvSpPr/>
            <p:nvPr/>
          </p:nvSpPr>
          <p:spPr bwMode="auto">
            <a:xfrm>
              <a:off x="3349625" y="5021263"/>
              <a:ext cx="469900" cy="1131888"/>
            </a:xfrm>
            <a:custGeom>
              <a:avLst/>
              <a:gdLst>
                <a:gd name="T0" fmla="*/ 1766448119 w 125"/>
                <a:gd name="T1" fmla="*/ 351181345 h 302"/>
                <a:gd name="T2" fmla="*/ 1724051871 w 125"/>
                <a:gd name="T3" fmla="*/ 1699724508 h 302"/>
                <a:gd name="T4" fmla="*/ 1413158589 w 125"/>
                <a:gd name="T5" fmla="*/ 2147483647 h 302"/>
                <a:gd name="T6" fmla="*/ 1724051871 w 125"/>
                <a:gd name="T7" fmla="*/ 2147483647 h 302"/>
                <a:gd name="T8" fmla="*/ 1681659383 w 125"/>
                <a:gd name="T9" fmla="*/ 2147483647 h 302"/>
                <a:gd name="T10" fmla="*/ 1285973606 w 125"/>
                <a:gd name="T11" fmla="*/ 2147483647 h 302"/>
                <a:gd name="T12" fmla="*/ 1285973606 w 125"/>
                <a:gd name="T13" fmla="*/ 2147483647 h 302"/>
                <a:gd name="T14" fmla="*/ 1073999888 w 125"/>
                <a:gd name="T15" fmla="*/ 2147483647 h 302"/>
                <a:gd name="T16" fmla="*/ 1116396136 w 125"/>
                <a:gd name="T17" fmla="*/ 2147483647 h 302"/>
                <a:gd name="T18" fmla="*/ 706579294 w 125"/>
                <a:gd name="T19" fmla="*/ 2147483647 h 302"/>
                <a:gd name="T20" fmla="*/ 621790559 w 125"/>
                <a:gd name="T21" fmla="*/ 2147483647 h 302"/>
                <a:gd name="T22" fmla="*/ 748975542 w 125"/>
                <a:gd name="T23" fmla="*/ 2147483647 h 302"/>
                <a:gd name="T24" fmla="*/ 847895106 w 125"/>
                <a:gd name="T25" fmla="*/ 2147483647 h 302"/>
                <a:gd name="T26" fmla="*/ 409816724 w 125"/>
                <a:gd name="T27" fmla="*/ 1966621810 h 302"/>
                <a:gd name="T28" fmla="*/ 70657935 w 125"/>
                <a:gd name="T29" fmla="*/ 927121075 h 302"/>
                <a:gd name="T30" fmla="*/ 56527091 w 125"/>
                <a:gd name="T31" fmla="*/ 716413837 h 302"/>
                <a:gd name="T32" fmla="*/ 183712118 w 125"/>
                <a:gd name="T33" fmla="*/ 505702852 h 302"/>
                <a:gd name="T34" fmla="*/ 325027989 w 125"/>
                <a:gd name="T35" fmla="*/ 168568847 h 302"/>
                <a:gd name="T36" fmla="*/ 1639263136 w 125"/>
                <a:gd name="T37" fmla="*/ 0 h 302"/>
                <a:gd name="T38" fmla="*/ 1766448119 w 125"/>
                <a:gd name="T39" fmla="*/ 351181345 h 3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5"/>
                <a:gd name="T61" fmla="*/ 0 h 302"/>
                <a:gd name="T62" fmla="*/ 125 w 125"/>
                <a:gd name="T63" fmla="*/ 302 h 30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5" h="302">
                  <a:moveTo>
                    <a:pt x="125" y="25"/>
                  </a:moveTo>
                  <a:cubicBezTo>
                    <a:pt x="125" y="25"/>
                    <a:pt x="124" y="109"/>
                    <a:pt x="122" y="121"/>
                  </a:cubicBezTo>
                  <a:cubicBezTo>
                    <a:pt x="121" y="133"/>
                    <a:pt x="100" y="208"/>
                    <a:pt x="100" y="208"/>
                  </a:cubicBezTo>
                  <a:cubicBezTo>
                    <a:pt x="100" y="208"/>
                    <a:pt x="125" y="271"/>
                    <a:pt x="122" y="281"/>
                  </a:cubicBezTo>
                  <a:cubicBezTo>
                    <a:pt x="122" y="281"/>
                    <a:pt x="122" y="292"/>
                    <a:pt x="119" y="295"/>
                  </a:cubicBezTo>
                  <a:cubicBezTo>
                    <a:pt x="115" y="298"/>
                    <a:pt x="98" y="302"/>
                    <a:pt x="91" y="295"/>
                  </a:cubicBezTo>
                  <a:cubicBezTo>
                    <a:pt x="91" y="295"/>
                    <a:pt x="92" y="285"/>
                    <a:pt x="91" y="284"/>
                  </a:cubicBezTo>
                  <a:cubicBezTo>
                    <a:pt x="90" y="283"/>
                    <a:pt x="82" y="290"/>
                    <a:pt x="76" y="276"/>
                  </a:cubicBezTo>
                  <a:cubicBezTo>
                    <a:pt x="79" y="284"/>
                    <a:pt x="79" y="284"/>
                    <a:pt x="79" y="284"/>
                  </a:cubicBezTo>
                  <a:cubicBezTo>
                    <a:pt x="79" y="284"/>
                    <a:pt x="55" y="291"/>
                    <a:pt x="50" y="285"/>
                  </a:cubicBezTo>
                  <a:cubicBezTo>
                    <a:pt x="45" y="278"/>
                    <a:pt x="44" y="271"/>
                    <a:pt x="44" y="268"/>
                  </a:cubicBezTo>
                  <a:cubicBezTo>
                    <a:pt x="45" y="264"/>
                    <a:pt x="52" y="249"/>
                    <a:pt x="53" y="247"/>
                  </a:cubicBezTo>
                  <a:cubicBezTo>
                    <a:pt x="55" y="246"/>
                    <a:pt x="60" y="239"/>
                    <a:pt x="60" y="237"/>
                  </a:cubicBezTo>
                  <a:cubicBezTo>
                    <a:pt x="60" y="236"/>
                    <a:pt x="35" y="159"/>
                    <a:pt x="29" y="140"/>
                  </a:cubicBezTo>
                  <a:cubicBezTo>
                    <a:pt x="23" y="121"/>
                    <a:pt x="10" y="70"/>
                    <a:pt x="5" y="66"/>
                  </a:cubicBezTo>
                  <a:cubicBezTo>
                    <a:pt x="0" y="62"/>
                    <a:pt x="1" y="54"/>
                    <a:pt x="4" y="51"/>
                  </a:cubicBezTo>
                  <a:cubicBezTo>
                    <a:pt x="8" y="47"/>
                    <a:pt x="9" y="39"/>
                    <a:pt x="13" y="36"/>
                  </a:cubicBezTo>
                  <a:cubicBezTo>
                    <a:pt x="16" y="33"/>
                    <a:pt x="23" y="12"/>
                    <a:pt x="23" y="12"/>
                  </a:cubicBezTo>
                  <a:cubicBezTo>
                    <a:pt x="23" y="12"/>
                    <a:pt x="76" y="18"/>
                    <a:pt x="116" y="0"/>
                  </a:cubicBezTo>
                  <a:lnTo>
                    <a:pt x="125" y="25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" name="Freeform 198"/>
            <p:cNvSpPr/>
            <p:nvPr/>
          </p:nvSpPr>
          <p:spPr bwMode="auto">
            <a:xfrm>
              <a:off x="3538538" y="5924551"/>
              <a:ext cx="123825" cy="187325"/>
            </a:xfrm>
            <a:custGeom>
              <a:avLst/>
              <a:gdLst>
                <a:gd name="T0" fmla="*/ 464625073 w 33"/>
                <a:gd name="T1" fmla="*/ 603561200 h 50"/>
                <a:gd name="T2" fmla="*/ 366067923 w 33"/>
                <a:gd name="T3" fmla="*/ 491271136 h 50"/>
                <a:gd name="T4" fmla="*/ 239353673 w 33"/>
                <a:gd name="T5" fmla="*/ 210542055 h 50"/>
                <a:gd name="T6" fmla="*/ 154875044 w 33"/>
                <a:gd name="T7" fmla="*/ 0 h 50"/>
                <a:gd name="T8" fmla="*/ 183035838 w 33"/>
                <a:gd name="T9" fmla="*/ 266690892 h 50"/>
                <a:gd name="T10" fmla="*/ 0 w 33"/>
                <a:gd name="T11" fmla="*/ 603561200 h 50"/>
                <a:gd name="T12" fmla="*/ 0 w 33"/>
                <a:gd name="T13" fmla="*/ 617595585 h 50"/>
                <a:gd name="T14" fmla="*/ 464625073 w 33"/>
                <a:gd name="T15" fmla="*/ 603561200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50"/>
                <a:gd name="T26" fmla="*/ 33 w 33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50">
                  <a:moveTo>
                    <a:pt x="33" y="43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2" y="26"/>
                    <a:pt x="17" y="15"/>
                    <a:pt x="17" y="15"/>
                  </a:cubicBezTo>
                  <a:cubicBezTo>
                    <a:pt x="14" y="9"/>
                    <a:pt x="11" y="0"/>
                    <a:pt x="11" y="0"/>
                  </a:cubicBezTo>
                  <a:cubicBezTo>
                    <a:pt x="12" y="5"/>
                    <a:pt x="13" y="19"/>
                    <a:pt x="13" y="19"/>
                  </a:cubicBezTo>
                  <a:cubicBezTo>
                    <a:pt x="11" y="22"/>
                    <a:pt x="3" y="34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5" y="50"/>
                    <a:pt x="33" y="43"/>
                    <a:pt x="33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4" name="Freeform 199"/>
            <p:cNvSpPr/>
            <p:nvPr/>
          </p:nvSpPr>
          <p:spPr bwMode="auto">
            <a:xfrm>
              <a:off x="3417888" y="5065713"/>
              <a:ext cx="401638" cy="1087438"/>
            </a:xfrm>
            <a:custGeom>
              <a:avLst/>
              <a:gdLst>
                <a:gd name="T0" fmla="*/ 1423059802 w 107"/>
                <a:gd name="T1" fmla="*/ 2147483647 h 290"/>
                <a:gd name="T2" fmla="*/ 1465329374 w 107"/>
                <a:gd name="T3" fmla="*/ 2147483647 h 290"/>
                <a:gd name="T4" fmla="*/ 1155355013 w 107"/>
                <a:gd name="T5" fmla="*/ 2147483647 h 290"/>
                <a:gd name="T6" fmla="*/ 1465329374 w 107"/>
                <a:gd name="T7" fmla="*/ 1532638691 h 290"/>
                <a:gd name="T8" fmla="*/ 1507598946 w 107"/>
                <a:gd name="T9" fmla="*/ 379643312 h 290"/>
                <a:gd name="T10" fmla="*/ 1507598946 w 107"/>
                <a:gd name="T11" fmla="*/ 379643312 h 290"/>
                <a:gd name="T12" fmla="*/ 1366702875 w 107"/>
                <a:gd name="T13" fmla="*/ 604619258 h 290"/>
                <a:gd name="T14" fmla="*/ 1408972447 w 107"/>
                <a:gd name="T15" fmla="*/ 1138933803 h 290"/>
                <a:gd name="T16" fmla="*/ 1155355013 w 107"/>
                <a:gd name="T17" fmla="*/ 2147483647 h 290"/>
                <a:gd name="T18" fmla="*/ 1014458942 w 107"/>
                <a:gd name="T19" fmla="*/ 2123196490 h 290"/>
                <a:gd name="T20" fmla="*/ 1098998086 w 107"/>
                <a:gd name="T21" fmla="*/ 1476395671 h 290"/>
                <a:gd name="T22" fmla="*/ 972189135 w 107"/>
                <a:gd name="T23" fmla="*/ 1532638691 h 290"/>
                <a:gd name="T24" fmla="*/ 1113085441 w 107"/>
                <a:gd name="T25" fmla="*/ 1068629091 h 290"/>
                <a:gd name="T26" fmla="*/ 915832208 w 107"/>
                <a:gd name="T27" fmla="*/ 1335786247 h 290"/>
                <a:gd name="T28" fmla="*/ 972189135 w 107"/>
                <a:gd name="T29" fmla="*/ 956139068 h 290"/>
                <a:gd name="T30" fmla="*/ 1000367833 w 107"/>
                <a:gd name="T31" fmla="*/ 379643312 h 290"/>
                <a:gd name="T32" fmla="*/ 915832208 w 107"/>
                <a:gd name="T33" fmla="*/ 773348317 h 290"/>
                <a:gd name="T34" fmla="*/ 690396992 w 107"/>
                <a:gd name="T35" fmla="*/ 885834356 h 290"/>
                <a:gd name="T36" fmla="*/ 648127419 w 107"/>
                <a:gd name="T37" fmla="*/ 182790810 h 290"/>
                <a:gd name="T38" fmla="*/ 295883369 w 107"/>
                <a:gd name="T39" fmla="*/ 14061696 h 290"/>
                <a:gd name="T40" fmla="*/ 70448065 w 107"/>
                <a:gd name="T41" fmla="*/ 0 h 290"/>
                <a:gd name="T42" fmla="*/ 0 w 107"/>
                <a:gd name="T43" fmla="*/ 182790810 h 290"/>
                <a:gd name="T44" fmla="*/ 450870550 w 107"/>
                <a:gd name="T45" fmla="*/ 618680950 h 290"/>
                <a:gd name="T46" fmla="*/ 563588275 w 107"/>
                <a:gd name="T47" fmla="*/ 829591336 h 290"/>
                <a:gd name="T48" fmla="*/ 84539174 w 107"/>
                <a:gd name="T49" fmla="*/ 773348317 h 290"/>
                <a:gd name="T50" fmla="*/ 690396992 w 107"/>
                <a:gd name="T51" fmla="*/ 1012386072 h 290"/>
                <a:gd name="T52" fmla="*/ 352244050 w 107"/>
                <a:gd name="T53" fmla="*/ 984262687 h 290"/>
                <a:gd name="T54" fmla="*/ 789023491 w 107"/>
                <a:gd name="T55" fmla="*/ 1223296458 h 290"/>
                <a:gd name="T56" fmla="*/ 859471527 w 107"/>
                <a:gd name="T57" fmla="*/ 1462333979 h 290"/>
                <a:gd name="T58" fmla="*/ 1113085441 w 107"/>
                <a:gd name="T59" fmla="*/ 2147483647 h 290"/>
                <a:gd name="T60" fmla="*/ 1408972447 w 107"/>
                <a:gd name="T61" fmla="*/ 2147483647 h 290"/>
                <a:gd name="T62" fmla="*/ 1098998086 w 107"/>
                <a:gd name="T63" fmla="*/ 2147483647 h 290"/>
                <a:gd name="T64" fmla="*/ 915832208 w 107"/>
                <a:gd name="T65" fmla="*/ 2147483647 h 290"/>
                <a:gd name="T66" fmla="*/ 915832208 w 107"/>
                <a:gd name="T67" fmla="*/ 2147483647 h 290"/>
                <a:gd name="T68" fmla="*/ 1028550050 w 107"/>
                <a:gd name="T69" fmla="*/ 2147483647 h 290"/>
                <a:gd name="T70" fmla="*/ 1028550050 w 107"/>
                <a:gd name="T71" fmla="*/ 2147483647 h 290"/>
                <a:gd name="T72" fmla="*/ 1423059802 w 107"/>
                <a:gd name="T73" fmla="*/ 2147483647 h 2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"/>
                <a:gd name="T112" fmla="*/ 0 h 290"/>
                <a:gd name="T113" fmla="*/ 107 w 107"/>
                <a:gd name="T114" fmla="*/ 290 h 2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" h="290">
                  <a:moveTo>
                    <a:pt x="101" y="283"/>
                  </a:moveTo>
                  <a:cubicBezTo>
                    <a:pt x="104" y="280"/>
                    <a:pt x="104" y="269"/>
                    <a:pt x="104" y="269"/>
                  </a:cubicBezTo>
                  <a:cubicBezTo>
                    <a:pt x="107" y="259"/>
                    <a:pt x="82" y="196"/>
                    <a:pt x="82" y="196"/>
                  </a:cubicBezTo>
                  <a:cubicBezTo>
                    <a:pt x="82" y="196"/>
                    <a:pt x="103" y="121"/>
                    <a:pt x="104" y="109"/>
                  </a:cubicBezTo>
                  <a:cubicBezTo>
                    <a:pt x="106" y="100"/>
                    <a:pt x="107" y="51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93" y="40"/>
                    <a:pt x="97" y="43"/>
                  </a:cubicBezTo>
                  <a:cubicBezTo>
                    <a:pt x="101" y="46"/>
                    <a:pt x="100" y="81"/>
                    <a:pt x="100" y="81"/>
                  </a:cubicBezTo>
                  <a:cubicBezTo>
                    <a:pt x="88" y="96"/>
                    <a:pt x="89" y="151"/>
                    <a:pt x="82" y="161"/>
                  </a:cubicBezTo>
                  <a:cubicBezTo>
                    <a:pt x="75" y="171"/>
                    <a:pt x="74" y="160"/>
                    <a:pt x="72" y="151"/>
                  </a:cubicBezTo>
                  <a:cubicBezTo>
                    <a:pt x="69" y="143"/>
                    <a:pt x="78" y="105"/>
                    <a:pt x="78" y="105"/>
                  </a:cubicBezTo>
                  <a:cubicBezTo>
                    <a:pt x="75" y="109"/>
                    <a:pt x="69" y="109"/>
                    <a:pt x="69" y="109"/>
                  </a:cubicBezTo>
                  <a:cubicBezTo>
                    <a:pt x="80" y="101"/>
                    <a:pt x="79" y="76"/>
                    <a:pt x="79" y="76"/>
                  </a:cubicBezTo>
                  <a:cubicBezTo>
                    <a:pt x="79" y="76"/>
                    <a:pt x="70" y="97"/>
                    <a:pt x="65" y="95"/>
                  </a:cubicBezTo>
                  <a:cubicBezTo>
                    <a:pt x="60" y="92"/>
                    <a:pt x="66" y="74"/>
                    <a:pt x="69" y="68"/>
                  </a:cubicBezTo>
                  <a:cubicBezTo>
                    <a:pt x="73" y="61"/>
                    <a:pt x="71" y="27"/>
                    <a:pt x="71" y="27"/>
                  </a:cubicBezTo>
                  <a:cubicBezTo>
                    <a:pt x="71" y="27"/>
                    <a:pt x="70" y="37"/>
                    <a:pt x="65" y="55"/>
                  </a:cubicBezTo>
                  <a:cubicBezTo>
                    <a:pt x="59" y="74"/>
                    <a:pt x="52" y="67"/>
                    <a:pt x="49" y="63"/>
                  </a:cubicBezTo>
                  <a:cubicBezTo>
                    <a:pt x="47" y="58"/>
                    <a:pt x="46" y="13"/>
                    <a:pt x="46" y="13"/>
                  </a:cubicBezTo>
                  <a:cubicBezTo>
                    <a:pt x="42" y="12"/>
                    <a:pt x="31" y="6"/>
                    <a:pt x="21" y="1"/>
                  </a:cubicBezTo>
                  <a:cubicBezTo>
                    <a:pt x="11" y="1"/>
                    <a:pt x="5" y="0"/>
                    <a:pt x="5" y="0"/>
                  </a:cubicBezTo>
                  <a:cubicBezTo>
                    <a:pt x="5" y="0"/>
                    <a:pt x="3" y="6"/>
                    <a:pt x="0" y="13"/>
                  </a:cubicBezTo>
                  <a:cubicBezTo>
                    <a:pt x="7" y="19"/>
                    <a:pt x="25" y="40"/>
                    <a:pt x="32" y="44"/>
                  </a:cubicBezTo>
                  <a:cubicBezTo>
                    <a:pt x="40" y="49"/>
                    <a:pt x="49" y="63"/>
                    <a:pt x="40" y="59"/>
                  </a:cubicBezTo>
                  <a:cubicBezTo>
                    <a:pt x="30" y="56"/>
                    <a:pt x="6" y="55"/>
                    <a:pt x="6" y="55"/>
                  </a:cubicBezTo>
                  <a:cubicBezTo>
                    <a:pt x="35" y="61"/>
                    <a:pt x="49" y="72"/>
                    <a:pt x="49" y="72"/>
                  </a:cubicBezTo>
                  <a:cubicBezTo>
                    <a:pt x="37" y="69"/>
                    <a:pt x="25" y="70"/>
                    <a:pt x="25" y="70"/>
                  </a:cubicBezTo>
                  <a:cubicBezTo>
                    <a:pt x="47" y="74"/>
                    <a:pt x="56" y="87"/>
                    <a:pt x="56" y="87"/>
                  </a:cubicBezTo>
                  <a:cubicBezTo>
                    <a:pt x="53" y="98"/>
                    <a:pt x="61" y="104"/>
                    <a:pt x="61" y="104"/>
                  </a:cubicBezTo>
                  <a:cubicBezTo>
                    <a:pt x="58" y="113"/>
                    <a:pt x="72" y="191"/>
                    <a:pt x="79" y="200"/>
                  </a:cubicBezTo>
                  <a:cubicBezTo>
                    <a:pt x="86" y="208"/>
                    <a:pt x="100" y="265"/>
                    <a:pt x="100" y="265"/>
                  </a:cubicBezTo>
                  <a:cubicBezTo>
                    <a:pt x="96" y="257"/>
                    <a:pt x="81" y="260"/>
                    <a:pt x="78" y="263"/>
                  </a:cubicBezTo>
                  <a:cubicBezTo>
                    <a:pt x="74" y="266"/>
                    <a:pt x="69" y="262"/>
                    <a:pt x="65" y="263"/>
                  </a:cubicBezTo>
                  <a:cubicBezTo>
                    <a:pt x="62" y="264"/>
                    <a:pt x="64" y="269"/>
                    <a:pt x="65" y="272"/>
                  </a:cubicBezTo>
                  <a:cubicBezTo>
                    <a:pt x="69" y="274"/>
                    <a:pt x="73" y="271"/>
                    <a:pt x="73" y="272"/>
                  </a:cubicBezTo>
                  <a:cubicBezTo>
                    <a:pt x="74" y="273"/>
                    <a:pt x="73" y="283"/>
                    <a:pt x="73" y="283"/>
                  </a:cubicBezTo>
                  <a:cubicBezTo>
                    <a:pt x="80" y="290"/>
                    <a:pt x="97" y="286"/>
                    <a:pt x="101" y="2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5" name="Freeform 200"/>
            <p:cNvSpPr/>
            <p:nvPr/>
          </p:nvSpPr>
          <p:spPr bwMode="auto">
            <a:xfrm>
              <a:off x="4359275" y="4387851"/>
              <a:ext cx="176213" cy="234950"/>
            </a:xfrm>
            <a:custGeom>
              <a:avLst/>
              <a:gdLst>
                <a:gd name="T0" fmla="*/ 70282749 w 47"/>
                <a:gd name="T1" fmla="*/ 848397019 h 63"/>
                <a:gd name="T2" fmla="*/ 224904012 w 47"/>
                <a:gd name="T3" fmla="*/ 848397019 h 63"/>
                <a:gd name="T4" fmla="*/ 477923361 w 47"/>
                <a:gd name="T5" fmla="*/ 611959059 h 63"/>
                <a:gd name="T6" fmla="*/ 520094610 w 47"/>
                <a:gd name="T7" fmla="*/ 486786564 h 63"/>
                <a:gd name="T8" fmla="*/ 590377329 w 47"/>
                <a:gd name="T9" fmla="*/ 278162202 h 63"/>
                <a:gd name="T10" fmla="*/ 534150404 w 47"/>
                <a:gd name="T11" fmla="*/ 319886329 h 63"/>
                <a:gd name="T12" fmla="*/ 548206198 w 47"/>
                <a:gd name="T13" fmla="*/ 208620690 h 63"/>
                <a:gd name="T14" fmla="*/ 632548461 w 47"/>
                <a:gd name="T15" fmla="*/ 13906803 h 63"/>
                <a:gd name="T16" fmla="*/ 562265741 w 47"/>
                <a:gd name="T17" fmla="*/ 27817335 h 63"/>
                <a:gd name="T18" fmla="*/ 534150404 w 47"/>
                <a:gd name="T19" fmla="*/ 55630940 h 63"/>
                <a:gd name="T20" fmla="*/ 421696435 w 47"/>
                <a:gd name="T21" fmla="*/ 166896564 h 63"/>
                <a:gd name="T22" fmla="*/ 323302127 w 47"/>
                <a:gd name="T23" fmla="*/ 389427783 h 63"/>
                <a:gd name="T24" fmla="*/ 140565498 w 47"/>
                <a:gd name="T25" fmla="*/ 584141732 h 63"/>
                <a:gd name="T26" fmla="*/ 0 w 47"/>
                <a:gd name="T27" fmla="*/ 639776387 h 63"/>
                <a:gd name="T28" fmla="*/ 70282749 w 47"/>
                <a:gd name="T29" fmla="*/ 848397019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63"/>
                <a:gd name="T47" fmla="*/ 47 w 47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63">
                  <a:moveTo>
                    <a:pt x="5" y="61"/>
                  </a:moveTo>
                  <a:cubicBezTo>
                    <a:pt x="5" y="61"/>
                    <a:pt x="14" y="63"/>
                    <a:pt x="16" y="61"/>
                  </a:cubicBezTo>
                  <a:cubicBezTo>
                    <a:pt x="18" y="59"/>
                    <a:pt x="34" y="44"/>
                    <a:pt x="34" y="44"/>
                  </a:cubicBezTo>
                  <a:cubicBezTo>
                    <a:pt x="34" y="44"/>
                    <a:pt x="35" y="39"/>
                    <a:pt x="37" y="35"/>
                  </a:cubicBezTo>
                  <a:cubicBezTo>
                    <a:pt x="40" y="31"/>
                    <a:pt x="45" y="22"/>
                    <a:pt x="42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9" y="19"/>
                    <a:pt x="39" y="15"/>
                  </a:cubicBezTo>
                  <a:cubicBezTo>
                    <a:pt x="39" y="15"/>
                    <a:pt x="47" y="3"/>
                    <a:pt x="45" y="1"/>
                  </a:cubicBezTo>
                  <a:cubicBezTo>
                    <a:pt x="44" y="0"/>
                    <a:pt x="43" y="0"/>
                    <a:pt x="40" y="2"/>
                  </a:cubicBezTo>
                  <a:cubicBezTo>
                    <a:pt x="40" y="3"/>
                    <a:pt x="39" y="3"/>
                    <a:pt x="38" y="4"/>
                  </a:cubicBezTo>
                  <a:cubicBezTo>
                    <a:pt x="35" y="7"/>
                    <a:pt x="30" y="11"/>
                    <a:pt x="30" y="12"/>
                  </a:cubicBezTo>
                  <a:cubicBezTo>
                    <a:pt x="27" y="17"/>
                    <a:pt x="24" y="27"/>
                    <a:pt x="23" y="28"/>
                  </a:cubicBezTo>
                  <a:cubicBezTo>
                    <a:pt x="22" y="30"/>
                    <a:pt x="15" y="36"/>
                    <a:pt x="10" y="42"/>
                  </a:cubicBezTo>
                  <a:cubicBezTo>
                    <a:pt x="4" y="48"/>
                    <a:pt x="0" y="46"/>
                    <a:pt x="0" y="46"/>
                  </a:cubicBezTo>
                  <a:cubicBezTo>
                    <a:pt x="0" y="46"/>
                    <a:pt x="2" y="57"/>
                    <a:pt x="5" y="61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6" name="Freeform 201"/>
            <p:cNvSpPr/>
            <p:nvPr/>
          </p:nvSpPr>
          <p:spPr bwMode="auto">
            <a:xfrm>
              <a:off x="3451225" y="4492626"/>
              <a:ext cx="90488" cy="88900"/>
            </a:xfrm>
            <a:custGeom>
              <a:avLst/>
              <a:gdLst>
                <a:gd name="T0" fmla="*/ 0 w 57"/>
                <a:gd name="T1" fmla="*/ 105846583 h 56"/>
                <a:gd name="T2" fmla="*/ 143650505 w 57"/>
                <a:gd name="T3" fmla="*/ 0 h 56"/>
                <a:gd name="T4" fmla="*/ 0 w 57"/>
                <a:gd name="T5" fmla="*/ 141128761 h 56"/>
                <a:gd name="T6" fmla="*/ 0 w 57"/>
                <a:gd name="T7" fmla="*/ 105846583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56"/>
                <a:gd name="T14" fmla="*/ 57 w 57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56">
                  <a:moveTo>
                    <a:pt x="0" y="42"/>
                  </a:moveTo>
                  <a:lnTo>
                    <a:pt x="57" y="0"/>
                  </a:lnTo>
                  <a:lnTo>
                    <a:pt x="0" y="5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7" name="Freeform 202"/>
            <p:cNvSpPr/>
            <p:nvPr/>
          </p:nvSpPr>
          <p:spPr bwMode="auto">
            <a:xfrm>
              <a:off x="3586163" y="4511676"/>
              <a:ext cx="214313" cy="523875"/>
            </a:xfrm>
            <a:custGeom>
              <a:avLst/>
              <a:gdLst>
                <a:gd name="T0" fmla="*/ 0 w 57"/>
                <a:gd name="T1" fmla="*/ 0 h 140"/>
                <a:gd name="T2" fmla="*/ 282735287 w 57"/>
                <a:gd name="T3" fmla="*/ 224035105 h 140"/>
                <a:gd name="T4" fmla="*/ 551329680 w 57"/>
                <a:gd name="T5" fmla="*/ 1050171061 h 140"/>
                <a:gd name="T6" fmla="*/ 805790580 w 57"/>
                <a:gd name="T7" fmla="*/ 1834299335 h 140"/>
                <a:gd name="T8" fmla="*/ 226186690 w 57"/>
                <a:gd name="T9" fmla="*/ 1806294487 h 140"/>
                <a:gd name="T10" fmla="*/ 466510515 w 57"/>
                <a:gd name="T11" fmla="*/ 1610264289 h 140"/>
                <a:gd name="T12" fmla="*/ 226186690 w 57"/>
                <a:gd name="T13" fmla="*/ 1232202576 h 140"/>
                <a:gd name="T14" fmla="*/ 282735287 w 57"/>
                <a:gd name="T15" fmla="*/ 1008163788 h 140"/>
                <a:gd name="T16" fmla="*/ 240323825 w 57"/>
                <a:gd name="T17" fmla="*/ 308049709 h 140"/>
                <a:gd name="T18" fmla="*/ 0 w 57"/>
                <a:gd name="T19" fmla="*/ 0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140"/>
                <a:gd name="T32" fmla="*/ 57 w 57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140">
                  <a:moveTo>
                    <a:pt x="0" y="0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1"/>
                    <a:pt x="23" y="140"/>
                    <a:pt x="16" y="129"/>
                  </a:cubicBezTo>
                  <a:cubicBezTo>
                    <a:pt x="16" y="129"/>
                    <a:pt x="36" y="136"/>
                    <a:pt x="33" y="115"/>
                  </a:cubicBezTo>
                  <a:cubicBezTo>
                    <a:pt x="31" y="94"/>
                    <a:pt x="19" y="96"/>
                    <a:pt x="16" y="88"/>
                  </a:cubicBezTo>
                  <a:cubicBezTo>
                    <a:pt x="16" y="88"/>
                    <a:pt x="20" y="88"/>
                    <a:pt x="20" y="72"/>
                  </a:cubicBezTo>
                  <a:cubicBezTo>
                    <a:pt x="21" y="56"/>
                    <a:pt x="17" y="22"/>
                    <a:pt x="17" y="22"/>
                  </a:cubicBezTo>
                  <a:cubicBezTo>
                    <a:pt x="17" y="22"/>
                    <a:pt x="9" y="12"/>
                    <a:pt x="0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8" name="Freeform 203"/>
            <p:cNvSpPr/>
            <p:nvPr/>
          </p:nvSpPr>
          <p:spPr bwMode="auto">
            <a:xfrm>
              <a:off x="3203575" y="4435476"/>
              <a:ext cx="285750" cy="814388"/>
            </a:xfrm>
            <a:custGeom>
              <a:avLst/>
              <a:gdLst>
                <a:gd name="T0" fmla="*/ 466509364 w 76"/>
                <a:gd name="T1" fmla="*/ 2147483647 h 217"/>
                <a:gd name="T2" fmla="*/ 735103094 w 76"/>
                <a:gd name="T3" fmla="*/ 2147483647 h 217"/>
                <a:gd name="T4" fmla="*/ 1017837801 w 76"/>
                <a:gd name="T5" fmla="*/ 1591554362 h 217"/>
                <a:gd name="T6" fmla="*/ 1074382440 w 76"/>
                <a:gd name="T7" fmla="*/ 0 h 217"/>
                <a:gd name="T8" fmla="*/ 918877869 w 76"/>
                <a:gd name="T9" fmla="*/ 154928888 h 217"/>
                <a:gd name="T10" fmla="*/ 254460390 w 76"/>
                <a:gd name="T11" fmla="*/ 338031089 h 217"/>
                <a:gd name="T12" fmla="*/ 0 w 76"/>
                <a:gd name="T13" fmla="*/ 1690147823 h 217"/>
                <a:gd name="T14" fmla="*/ 113093066 w 76"/>
                <a:gd name="T15" fmla="*/ 2147483647 h 217"/>
                <a:gd name="T16" fmla="*/ 466509364 w 76"/>
                <a:gd name="T17" fmla="*/ 2147483647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217"/>
                <a:gd name="T29" fmla="*/ 76 w 76"/>
                <a:gd name="T30" fmla="*/ 217 h 2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217">
                  <a:moveTo>
                    <a:pt x="33" y="217"/>
                  </a:moveTo>
                  <a:cubicBezTo>
                    <a:pt x="33" y="217"/>
                    <a:pt x="34" y="203"/>
                    <a:pt x="52" y="195"/>
                  </a:cubicBezTo>
                  <a:cubicBezTo>
                    <a:pt x="52" y="195"/>
                    <a:pt x="70" y="154"/>
                    <a:pt x="72" y="113"/>
                  </a:cubicBezTo>
                  <a:cubicBezTo>
                    <a:pt x="74" y="73"/>
                    <a:pt x="71" y="11"/>
                    <a:pt x="76" y="0"/>
                  </a:cubicBezTo>
                  <a:cubicBezTo>
                    <a:pt x="76" y="0"/>
                    <a:pt x="72" y="2"/>
                    <a:pt x="65" y="11"/>
                  </a:cubicBezTo>
                  <a:cubicBezTo>
                    <a:pt x="65" y="11"/>
                    <a:pt x="27" y="17"/>
                    <a:pt x="18" y="24"/>
                  </a:cubicBezTo>
                  <a:cubicBezTo>
                    <a:pt x="18" y="24"/>
                    <a:pt x="5" y="57"/>
                    <a:pt x="0" y="120"/>
                  </a:cubicBezTo>
                  <a:cubicBezTo>
                    <a:pt x="0" y="120"/>
                    <a:pt x="6" y="157"/>
                    <a:pt x="8" y="162"/>
                  </a:cubicBezTo>
                  <a:cubicBezTo>
                    <a:pt x="11" y="167"/>
                    <a:pt x="21" y="196"/>
                    <a:pt x="33" y="217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9" name="Freeform 204"/>
            <p:cNvSpPr/>
            <p:nvPr/>
          </p:nvSpPr>
          <p:spPr bwMode="auto">
            <a:xfrm>
              <a:off x="4373563" y="4387851"/>
              <a:ext cx="161925" cy="234950"/>
            </a:xfrm>
            <a:custGeom>
              <a:avLst/>
              <a:gdLst>
                <a:gd name="T0" fmla="*/ 581401156 w 43"/>
                <a:gd name="T1" fmla="*/ 13906803 h 63"/>
                <a:gd name="T2" fmla="*/ 553037931 w 43"/>
                <a:gd name="T3" fmla="*/ 13906803 h 63"/>
                <a:gd name="T4" fmla="*/ 467955670 w 43"/>
                <a:gd name="T5" fmla="*/ 250348604 h 63"/>
                <a:gd name="T6" fmla="*/ 425414599 w 43"/>
                <a:gd name="T7" fmla="*/ 389427783 h 63"/>
                <a:gd name="T8" fmla="*/ 510496859 w 43"/>
                <a:gd name="T9" fmla="*/ 375520984 h 63"/>
                <a:gd name="T10" fmla="*/ 397055140 w 43"/>
                <a:gd name="T11" fmla="*/ 598052260 h 63"/>
                <a:gd name="T12" fmla="*/ 184345957 w 43"/>
                <a:gd name="T13" fmla="*/ 778855565 h 63"/>
                <a:gd name="T14" fmla="*/ 14181616 w 43"/>
                <a:gd name="T15" fmla="*/ 751041967 h 63"/>
                <a:gd name="T16" fmla="*/ 0 w 43"/>
                <a:gd name="T17" fmla="*/ 834490220 h 63"/>
                <a:gd name="T18" fmla="*/ 14181616 w 43"/>
                <a:gd name="T19" fmla="*/ 848397019 h 63"/>
                <a:gd name="T20" fmla="*/ 170164345 w 43"/>
                <a:gd name="T21" fmla="*/ 848397019 h 63"/>
                <a:gd name="T22" fmla="*/ 425414599 w 43"/>
                <a:gd name="T23" fmla="*/ 611959059 h 63"/>
                <a:gd name="T24" fmla="*/ 467955670 w 43"/>
                <a:gd name="T25" fmla="*/ 486786564 h 63"/>
                <a:gd name="T26" fmla="*/ 538860084 w 43"/>
                <a:gd name="T27" fmla="*/ 278162202 h 63"/>
                <a:gd name="T28" fmla="*/ 482137283 w 43"/>
                <a:gd name="T29" fmla="*/ 319886329 h 63"/>
                <a:gd name="T30" fmla="*/ 496315247 w 43"/>
                <a:gd name="T31" fmla="*/ 208620690 h 63"/>
                <a:gd name="T32" fmla="*/ 581401156 w 43"/>
                <a:gd name="T33" fmla="*/ 13906803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3"/>
                <a:gd name="T53" fmla="*/ 43 w 43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3">
                  <a:moveTo>
                    <a:pt x="41" y="1"/>
                  </a:moveTo>
                  <a:cubicBezTo>
                    <a:pt x="41" y="0"/>
                    <a:pt x="40" y="0"/>
                    <a:pt x="39" y="1"/>
                  </a:cubicBezTo>
                  <a:cubicBezTo>
                    <a:pt x="42" y="4"/>
                    <a:pt x="33" y="18"/>
                    <a:pt x="33" y="1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4" y="25"/>
                    <a:pt x="36" y="27"/>
                  </a:cubicBezTo>
                  <a:cubicBezTo>
                    <a:pt x="33" y="31"/>
                    <a:pt x="28" y="43"/>
                    <a:pt x="28" y="43"/>
                  </a:cubicBezTo>
                  <a:cubicBezTo>
                    <a:pt x="28" y="43"/>
                    <a:pt x="21" y="50"/>
                    <a:pt x="13" y="56"/>
                  </a:cubicBezTo>
                  <a:cubicBezTo>
                    <a:pt x="4" y="63"/>
                    <a:pt x="1" y="54"/>
                    <a:pt x="1" y="5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1"/>
                    <a:pt x="1" y="61"/>
                  </a:cubicBezTo>
                  <a:cubicBezTo>
                    <a:pt x="1" y="61"/>
                    <a:pt x="10" y="63"/>
                    <a:pt x="12" y="61"/>
                  </a:cubicBezTo>
                  <a:cubicBezTo>
                    <a:pt x="14" y="59"/>
                    <a:pt x="30" y="44"/>
                    <a:pt x="30" y="44"/>
                  </a:cubicBezTo>
                  <a:cubicBezTo>
                    <a:pt x="30" y="44"/>
                    <a:pt x="31" y="39"/>
                    <a:pt x="33" y="35"/>
                  </a:cubicBezTo>
                  <a:cubicBezTo>
                    <a:pt x="36" y="31"/>
                    <a:pt x="41" y="22"/>
                    <a:pt x="38" y="2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5" y="19"/>
                    <a:pt x="35" y="15"/>
                  </a:cubicBezTo>
                  <a:cubicBezTo>
                    <a:pt x="35" y="15"/>
                    <a:pt x="43" y="3"/>
                    <a:pt x="41" y="1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0" name="Freeform 205"/>
            <p:cNvSpPr/>
            <p:nvPr/>
          </p:nvSpPr>
          <p:spPr bwMode="auto">
            <a:xfrm>
              <a:off x="3451225" y="5029201"/>
              <a:ext cx="333375" cy="85725"/>
            </a:xfrm>
            <a:custGeom>
              <a:avLst/>
              <a:gdLst>
                <a:gd name="T0" fmla="*/ 1164565097 w 89"/>
                <a:gd name="T1" fmla="*/ 0 h 23"/>
                <a:gd name="T2" fmla="*/ 42091403 w 89"/>
                <a:gd name="T3" fmla="*/ 138919238 h 23"/>
                <a:gd name="T4" fmla="*/ 0 w 89"/>
                <a:gd name="T5" fmla="*/ 166701583 h 23"/>
                <a:gd name="T6" fmla="*/ 1248751620 w 89"/>
                <a:gd name="T7" fmla="*/ 138919238 h 23"/>
                <a:gd name="T8" fmla="*/ 1164565097 w 8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3"/>
                <a:gd name="T17" fmla="*/ 89 w 8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3">
                  <a:moveTo>
                    <a:pt x="83" y="0"/>
                  </a:moveTo>
                  <a:cubicBezTo>
                    <a:pt x="53" y="12"/>
                    <a:pt x="18" y="11"/>
                    <a:pt x="3" y="10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2"/>
                    <a:pt x="52" y="23"/>
                    <a:pt x="89" y="10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1" name="Freeform 206"/>
            <p:cNvSpPr/>
            <p:nvPr/>
          </p:nvSpPr>
          <p:spPr bwMode="auto">
            <a:xfrm>
              <a:off x="3379788" y="4511676"/>
              <a:ext cx="93663" cy="449263"/>
            </a:xfrm>
            <a:custGeom>
              <a:avLst/>
              <a:gdLst>
                <a:gd name="T0" fmla="*/ 308799441 w 25"/>
                <a:gd name="T1" fmla="*/ 1681977067 h 120"/>
                <a:gd name="T2" fmla="*/ 350910313 w 25"/>
                <a:gd name="T3" fmla="*/ 1303532987 h 120"/>
                <a:gd name="T4" fmla="*/ 350910313 w 25"/>
                <a:gd name="T5" fmla="*/ 1233451721 h 120"/>
                <a:gd name="T6" fmla="*/ 42110887 w 25"/>
                <a:gd name="T7" fmla="*/ 196230599 h 120"/>
                <a:gd name="T8" fmla="*/ 168436053 w 25"/>
                <a:gd name="T9" fmla="*/ 154179593 h 120"/>
                <a:gd name="T10" fmla="*/ 42110887 w 25"/>
                <a:gd name="T11" fmla="*/ 0 h 120"/>
                <a:gd name="T12" fmla="*/ 112290692 w 25"/>
                <a:gd name="T13" fmla="*/ 140166335 h 120"/>
                <a:gd name="T14" fmla="*/ 0 w 25"/>
                <a:gd name="T15" fmla="*/ 196230599 h 120"/>
                <a:gd name="T16" fmla="*/ 308799441 w 25"/>
                <a:gd name="T17" fmla="*/ 1681977067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20"/>
                <a:gd name="T29" fmla="*/ 25 w 25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20">
                  <a:moveTo>
                    <a:pt x="22" y="120"/>
                  </a:moveTo>
                  <a:cubicBezTo>
                    <a:pt x="23" y="112"/>
                    <a:pt x="24" y="102"/>
                    <a:pt x="25" y="93"/>
                  </a:cubicBezTo>
                  <a:cubicBezTo>
                    <a:pt x="25" y="91"/>
                    <a:pt x="25" y="90"/>
                    <a:pt x="25" y="88"/>
                  </a:cubicBezTo>
                  <a:cubicBezTo>
                    <a:pt x="15" y="59"/>
                    <a:pt x="3" y="14"/>
                    <a:pt x="3" y="1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" y="6"/>
                    <a:pt x="3" y="0"/>
                    <a:pt x="3" y="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4" y="12"/>
                    <a:pt x="0" y="14"/>
                    <a:pt x="0" y="14"/>
                  </a:cubicBezTo>
                  <a:cubicBezTo>
                    <a:pt x="12" y="57"/>
                    <a:pt x="19" y="99"/>
                    <a:pt x="22" y="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" name="Freeform 207"/>
            <p:cNvSpPr/>
            <p:nvPr/>
          </p:nvSpPr>
          <p:spPr bwMode="auto">
            <a:xfrm>
              <a:off x="4359275" y="4541838"/>
              <a:ext cx="52388" cy="115888"/>
            </a:xfrm>
            <a:custGeom>
              <a:avLst/>
              <a:gdLst>
                <a:gd name="T0" fmla="*/ 140025660 w 14"/>
                <a:gd name="T1" fmla="*/ 0 h 31"/>
                <a:gd name="T2" fmla="*/ 0 w 14"/>
                <a:gd name="T3" fmla="*/ 69876738 h 31"/>
                <a:gd name="T4" fmla="*/ 126023100 w 14"/>
                <a:gd name="T5" fmla="*/ 433226737 h 31"/>
                <a:gd name="T6" fmla="*/ 140025660 w 14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1"/>
                <a:gd name="T14" fmla="*/ 14 w 14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1">
                  <a:moveTo>
                    <a:pt x="1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14" y="14"/>
                    <a:pt x="10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3" name="Freeform 208"/>
            <p:cNvSpPr/>
            <p:nvPr/>
          </p:nvSpPr>
          <p:spPr bwMode="auto">
            <a:xfrm>
              <a:off x="3395663" y="4721226"/>
              <a:ext cx="0" cy="55563"/>
            </a:xfrm>
            <a:custGeom>
              <a:avLst/>
              <a:gdLst>
                <a:gd name="T0" fmla="*/ 54885132 h 15"/>
                <a:gd name="T1" fmla="*/ 205816470 h 15"/>
                <a:gd name="T2" fmla="*/ 82325853 h 15"/>
                <a:gd name="T3" fmla="*/ 54885132 h 1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15"/>
                <a:gd name="T9" fmla="*/ 15 h 15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15">
                  <a:moveTo>
                    <a:pt x="0" y="4"/>
                  </a:moveTo>
                  <a:cubicBezTo>
                    <a:pt x="0" y="0"/>
                    <a:pt x="0" y="6"/>
                    <a:pt x="0" y="15"/>
                  </a:cubicBezTo>
                  <a:cubicBezTo>
                    <a:pt x="0" y="11"/>
                    <a:pt x="0" y="8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4" name="Freeform 209"/>
            <p:cNvSpPr/>
            <p:nvPr/>
          </p:nvSpPr>
          <p:spPr bwMode="auto">
            <a:xfrm>
              <a:off x="3238500" y="4570413"/>
              <a:ext cx="179388" cy="596900"/>
            </a:xfrm>
            <a:custGeom>
              <a:avLst/>
              <a:gdLst>
                <a:gd name="T0" fmla="*/ 670417823 w 48"/>
                <a:gd name="T1" fmla="*/ 2085790229 h 159"/>
                <a:gd name="T2" fmla="*/ 586617493 w 48"/>
                <a:gd name="T3" fmla="*/ 1620714740 h 159"/>
                <a:gd name="T4" fmla="*/ 586617493 w 48"/>
                <a:gd name="T5" fmla="*/ 775125267 h 159"/>
                <a:gd name="T6" fmla="*/ 516779525 w 48"/>
                <a:gd name="T7" fmla="*/ 1409318369 h 159"/>
                <a:gd name="T8" fmla="*/ 460911276 w 48"/>
                <a:gd name="T9" fmla="*/ 620100261 h 159"/>
                <a:gd name="T10" fmla="*/ 460911276 w 48"/>
                <a:gd name="T11" fmla="*/ 1620714740 h 159"/>
                <a:gd name="T12" fmla="*/ 279340779 w 48"/>
                <a:gd name="T13" fmla="*/ 1000614714 h 159"/>
                <a:gd name="T14" fmla="*/ 223472588 w 48"/>
                <a:gd name="T15" fmla="*/ 0 h 159"/>
                <a:gd name="T16" fmla="*/ 195536653 w 48"/>
                <a:gd name="T17" fmla="*/ 930150274 h 159"/>
                <a:gd name="T18" fmla="*/ 0 w 48"/>
                <a:gd name="T19" fmla="*/ 690564466 h 159"/>
                <a:gd name="T20" fmla="*/ 195536653 w 48"/>
                <a:gd name="T21" fmla="*/ 1014707555 h 159"/>
                <a:gd name="T22" fmla="*/ 125702422 w 48"/>
                <a:gd name="T23" fmla="*/ 1113361197 h 159"/>
                <a:gd name="T24" fmla="*/ 209506490 w 48"/>
                <a:gd name="T25" fmla="*/ 1183825403 h 159"/>
                <a:gd name="T26" fmla="*/ 41902048 w 48"/>
                <a:gd name="T27" fmla="*/ 1268386204 h 159"/>
                <a:gd name="T28" fmla="*/ 237438687 w 48"/>
                <a:gd name="T29" fmla="*/ 1268386204 h 159"/>
                <a:gd name="T30" fmla="*/ 69834260 w 48"/>
                <a:gd name="T31" fmla="*/ 1352943251 h 159"/>
                <a:gd name="T32" fmla="*/ 321242813 w 48"/>
                <a:gd name="T33" fmla="*/ 1493875416 h 159"/>
                <a:gd name="T34" fmla="*/ 614549691 w 48"/>
                <a:gd name="T35" fmla="*/ 2147483647 h 159"/>
                <a:gd name="T36" fmla="*/ 670417823 w 48"/>
                <a:gd name="T37" fmla="*/ 2085790229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159"/>
                <a:gd name="T59" fmla="*/ 48 w 48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159">
                  <a:moveTo>
                    <a:pt x="48" y="148"/>
                  </a:moveTo>
                  <a:cubicBezTo>
                    <a:pt x="44" y="135"/>
                    <a:pt x="42" y="115"/>
                    <a:pt x="42" y="115"/>
                  </a:cubicBezTo>
                  <a:cubicBezTo>
                    <a:pt x="43" y="96"/>
                    <a:pt x="42" y="70"/>
                    <a:pt x="42" y="55"/>
                  </a:cubicBezTo>
                  <a:cubicBezTo>
                    <a:pt x="41" y="72"/>
                    <a:pt x="37" y="100"/>
                    <a:pt x="37" y="100"/>
                  </a:cubicBezTo>
                  <a:cubicBezTo>
                    <a:pt x="37" y="83"/>
                    <a:pt x="33" y="44"/>
                    <a:pt x="33" y="44"/>
                  </a:cubicBezTo>
                  <a:cubicBezTo>
                    <a:pt x="34" y="44"/>
                    <a:pt x="33" y="115"/>
                    <a:pt x="33" y="115"/>
                  </a:cubicBezTo>
                  <a:cubicBezTo>
                    <a:pt x="24" y="104"/>
                    <a:pt x="20" y="71"/>
                    <a:pt x="20" y="71"/>
                  </a:cubicBezTo>
                  <a:cubicBezTo>
                    <a:pt x="24" y="49"/>
                    <a:pt x="16" y="0"/>
                    <a:pt x="16" y="0"/>
                  </a:cubicBezTo>
                  <a:cubicBezTo>
                    <a:pt x="16" y="0"/>
                    <a:pt x="22" y="61"/>
                    <a:pt x="14" y="66"/>
                  </a:cubicBezTo>
                  <a:cubicBezTo>
                    <a:pt x="7" y="71"/>
                    <a:pt x="0" y="49"/>
                    <a:pt x="0" y="49"/>
                  </a:cubicBezTo>
                  <a:cubicBezTo>
                    <a:pt x="2" y="66"/>
                    <a:pt x="13" y="72"/>
                    <a:pt x="14" y="72"/>
                  </a:cubicBezTo>
                  <a:cubicBezTo>
                    <a:pt x="13" y="72"/>
                    <a:pt x="9" y="79"/>
                    <a:pt x="9" y="79"/>
                  </a:cubicBezTo>
                  <a:cubicBezTo>
                    <a:pt x="16" y="79"/>
                    <a:pt x="15" y="84"/>
                    <a:pt x="15" y="84"/>
                  </a:cubicBezTo>
                  <a:cubicBezTo>
                    <a:pt x="12" y="84"/>
                    <a:pt x="3" y="90"/>
                    <a:pt x="3" y="90"/>
                  </a:cubicBezTo>
                  <a:cubicBezTo>
                    <a:pt x="10" y="88"/>
                    <a:pt x="17" y="90"/>
                    <a:pt x="17" y="90"/>
                  </a:cubicBezTo>
                  <a:cubicBezTo>
                    <a:pt x="13" y="90"/>
                    <a:pt x="5" y="96"/>
                    <a:pt x="5" y="96"/>
                  </a:cubicBezTo>
                  <a:cubicBezTo>
                    <a:pt x="16" y="93"/>
                    <a:pt x="20" y="103"/>
                    <a:pt x="23" y="106"/>
                  </a:cubicBezTo>
                  <a:cubicBezTo>
                    <a:pt x="24" y="108"/>
                    <a:pt x="37" y="140"/>
                    <a:pt x="44" y="159"/>
                  </a:cubicBezTo>
                  <a:cubicBezTo>
                    <a:pt x="44" y="157"/>
                    <a:pt x="46" y="153"/>
                    <a:pt x="48" y="1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5" name="Freeform 210"/>
            <p:cNvSpPr/>
            <p:nvPr/>
          </p:nvSpPr>
          <p:spPr bwMode="auto">
            <a:xfrm>
              <a:off x="3646488" y="4451351"/>
              <a:ext cx="762000" cy="881063"/>
            </a:xfrm>
            <a:custGeom>
              <a:avLst/>
              <a:gdLst>
                <a:gd name="T0" fmla="*/ 0 w 203"/>
                <a:gd name="T1" fmla="*/ 98394120 h 235"/>
                <a:gd name="T2" fmla="*/ 56361722 w 203"/>
                <a:gd name="T3" fmla="*/ 1377540237 h 235"/>
                <a:gd name="T4" fmla="*/ 1014496184 w 203"/>
                <a:gd name="T5" fmla="*/ 2147483647 h 235"/>
                <a:gd name="T6" fmla="*/ 1211760282 w 203"/>
                <a:gd name="T7" fmla="*/ 2147483647 h 235"/>
                <a:gd name="T8" fmla="*/ 929955265 w 203"/>
                <a:gd name="T9" fmla="*/ 1560276405 h 235"/>
                <a:gd name="T10" fmla="*/ 873593558 w 203"/>
                <a:gd name="T11" fmla="*/ 913673576 h 235"/>
                <a:gd name="T12" fmla="*/ 1394933015 w 203"/>
                <a:gd name="T13" fmla="*/ 983956375 h 235"/>
                <a:gd name="T14" fmla="*/ 1493565064 w 203"/>
                <a:gd name="T15" fmla="*/ 1054238939 h 235"/>
                <a:gd name="T16" fmla="*/ 2057171345 w 203"/>
                <a:gd name="T17" fmla="*/ 941788851 h 235"/>
                <a:gd name="T18" fmla="*/ 2147483647 w 203"/>
                <a:gd name="T19" fmla="*/ 801223722 h 235"/>
                <a:gd name="T20" fmla="*/ 2147483647 w 203"/>
                <a:gd name="T21" fmla="*/ 379528216 h 235"/>
                <a:gd name="T22" fmla="*/ 1578105748 w 203"/>
                <a:gd name="T23" fmla="*/ 449810781 h 235"/>
                <a:gd name="T24" fmla="*/ 1155398575 w 203"/>
                <a:gd name="T25" fmla="*/ 407639742 h 235"/>
                <a:gd name="T26" fmla="*/ 972225607 w 203"/>
                <a:gd name="T27" fmla="*/ 407639742 h 235"/>
                <a:gd name="T28" fmla="*/ 915863900 w 203"/>
                <a:gd name="T29" fmla="*/ 309245651 h 235"/>
                <a:gd name="T30" fmla="*/ 803144239 w 203"/>
                <a:gd name="T31" fmla="*/ 309245651 h 235"/>
                <a:gd name="T32" fmla="*/ 704512190 w 203"/>
                <a:gd name="T33" fmla="*/ 98394120 h 235"/>
                <a:gd name="T34" fmla="*/ 309983876 w 203"/>
                <a:gd name="T35" fmla="*/ 42171053 h 235"/>
                <a:gd name="T36" fmla="*/ 84540713 w 203"/>
                <a:gd name="T37" fmla="*/ 0 h 235"/>
                <a:gd name="T38" fmla="*/ 0 w 203"/>
                <a:gd name="T39" fmla="*/ 98394120 h 2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3"/>
                <a:gd name="T61" fmla="*/ 0 h 235"/>
                <a:gd name="T62" fmla="*/ 203 w 203"/>
                <a:gd name="T63" fmla="*/ 235 h 2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3" h="235">
                  <a:moveTo>
                    <a:pt x="0" y="7"/>
                  </a:moveTo>
                  <a:cubicBezTo>
                    <a:pt x="0" y="7"/>
                    <a:pt x="0" y="67"/>
                    <a:pt x="4" y="98"/>
                  </a:cubicBezTo>
                  <a:cubicBezTo>
                    <a:pt x="4" y="98"/>
                    <a:pt x="35" y="215"/>
                    <a:pt x="72" y="235"/>
                  </a:cubicBezTo>
                  <a:cubicBezTo>
                    <a:pt x="72" y="235"/>
                    <a:pt x="84" y="228"/>
                    <a:pt x="86" y="224"/>
                  </a:cubicBezTo>
                  <a:cubicBezTo>
                    <a:pt x="87" y="220"/>
                    <a:pt x="68" y="119"/>
                    <a:pt x="66" y="111"/>
                  </a:cubicBezTo>
                  <a:cubicBezTo>
                    <a:pt x="64" y="103"/>
                    <a:pt x="62" y="65"/>
                    <a:pt x="62" y="65"/>
                  </a:cubicBezTo>
                  <a:cubicBezTo>
                    <a:pt x="62" y="65"/>
                    <a:pt x="93" y="68"/>
                    <a:pt x="99" y="70"/>
                  </a:cubicBezTo>
                  <a:cubicBezTo>
                    <a:pt x="99" y="70"/>
                    <a:pt x="99" y="76"/>
                    <a:pt x="106" y="75"/>
                  </a:cubicBezTo>
                  <a:cubicBezTo>
                    <a:pt x="114" y="74"/>
                    <a:pt x="141" y="67"/>
                    <a:pt x="146" y="67"/>
                  </a:cubicBezTo>
                  <a:cubicBezTo>
                    <a:pt x="150" y="66"/>
                    <a:pt x="199" y="58"/>
                    <a:pt x="201" y="57"/>
                  </a:cubicBezTo>
                  <a:cubicBezTo>
                    <a:pt x="203" y="56"/>
                    <a:pt x="196" y="30"/>
                    <a:pt x="195" y="27"/>
                  </a:cubicBezTo>
                  <a:cubicBezTo>
                    <a:pt x="193" y="24"/>
                    <a:pt x="126" y="31"/>
                    <a:pt x="112" y="32"/>
                  </a:cubicBezTo>
                  <a:cubicBezTo>
                    <a:pt x="112" y="32"/>
                    <a:pt x="84" y="30"/>
                    <a:pt x="82" y="29"/>
                  </a:cubicBezTo>
                  <a:cubicBezTo>
                    <a:pt x="80" y="28"/>
                    <a:pt x="69" y="29"/>
                    <a:pt x="69" y="29"/>
                  </a:cubicBezTo>
                  <a:cubicBezTo>
                    <a:pt x="69" y="29"/>
                    <a:pt x="67" y="23"/>
                    <a:pt x="65" y="22"/>
                  </a:cubicBezTo>
                  <a:cubicBezTo>
                    <a:pt x="63" y="22"/>
                    <a:pt x="57" y="22"/>
                    <a:pt x="57" y="22"/>
                  </a:cubicBezTo>
                  <a:cubicBezTo>
                    <a:pt x="57" y="22"/>
                    <a:pt x="58" y="10"/>
                    <a:pt x="50" y="7"/>
                  </a:cubicBezTo>
                  <a:cubicBezTo>
                    <a:pt x="42" y="4"/>
                    <a:pt x="27" y="6"/>
                    <a:pt x="22" y="3"/>
                  </a:cubicBezTo>
                  <a:cubicBezTo>
                    <a:pt x="17" y="1"/>
                    <a:pt x="6" y="0"/>
                    <a:pt x="6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" name="Freeform 211"/>
            <p:cNvSpPr/>
            <p:nvPr/>
          </p:nvSpPr>
          <p:spPr bwMode="auto">
            <a:xfrm>
              <a:off x="3646488" y="4465638"/>
              <a:ext cx="738188" cy="803275"/>
            </a:xfrm>
            <a:custGeom>
              <a:avLst/>
              <a:gdLst>
                <a:gd name="T0" fmla="*/ 2147483647 w 197"/>
                <a:gd name="T1" fmla="*/ 352243612 h 214"/>
                <a:gd name="T2" fmla="*/ 1614728137 w 197"/>
                <a:gd name="T3" fmla="*/ 479048417 h 214"/>
                <a:gd name="T4" fmla="*/ 1123289933 w 197"/>
                <a:gd name="T5" fmla="*/ 746752989 h 214"/>
                <a:gd name="T6" fmla="*/ 1418152856 w 197"/>
                <a:gd name="T7" fmla="*/ 479048417 h 214"/>
                <a:gd name="T8" fmla="*/ 1025002292 w 197"/>
                <a:gd name="T9" fmla="*/ 746752989 h 214"/>
                <a:gd name="T10" fmla="*/ 1249658687 w 197"/>
                <a:gd name="T11" fmla="*/ 479048417 h 214"/>
                <a:gd name="T12" fmla="*/ 954795530 w 197"/>
                <a:gd name="T13" fmla="*/ 732661898 h 214"/>
                <a:gd name="T14" fmla="*/ 1025002292 w 197"/>
                <a:gd name="T15" fmla="*/ 479048417 h 214"/>
                <a:gd name="T16" fmla="*/ 1053083405 w 197"/>
                <a:gd name="T17" fmla="*/ 436778897 h 214"/>
                <a:gd name="T18" fmla="*/ 954795530 w 197"/>
                <a:gd name="T19" fmla="*/ 436778897 h 214"/>
                <a:gd name="T20" fmla="*/ 856507889 w 197"/>
                <a:gd name="T21" fmla="*/ 648126612 h 214"/>
                <a:gd name="T22" fmla="*/ 884589002 w 197"/>
                <a:gd name="T23" fmla="*/ 394509378 h 214"/>
                <a:gd name="T24" fmla="*/ 772260804 w 197"/>
                <a:gd name="T25" fmla="*/ 521318054 h 214"/>
                <a:gd name="T26" fmla="*/ 772260804 w 197"/>
                <a:gd name="T27" fmla="*/ 549496482 h 214"/>
                <a:gd name="T28" fmla="*/ 744179692 w 197"/>
                <a:gd name="T29" fmla="*/ 70447977 h 214"/>
                <a:gd name="T30" fmla="*/ 702054276 w 197"/>
                <a:gd name="T31" fmla="*/ 42269534 h 214"/>
                <a:gd name="T32" fmla="*/ 547604410 w 197"/>
                <a:gd name="T33" fmla="*/ 14091095 h 214"/>
                <a:gd name="T34" fmla="*/ 519519551 w 197"/>
                <a:gd name="T35" fmla="*/ 42269534 h 214"/>
                <a:gd name="T36" fmla="*/ 336988455 w 197"/>
                <a:gd name="T37" fmla="*/ 42269534 h 214"/>
                <a:gd name="T38" fmla="*/ 463357209 w 197"/>
                <a:gd name="T39" fmla="*/ 154987046 h 214"/>
                <a:gd name="T40" fmla="*/ 42121683 w 197"/>
                <a:gd name="T41" fmla="*/ 0 h 214"/>
                <a:gd name="T42" fmla="*/ 0 w 197"/>
                <a:gd name="T43" fmla="*/ 42269534 h 214"/>
                <a:gd name="T44" fmla="*/ 0 w 197"/>
                <a:gd name="T45" fmla="*/ 56356872 h 214"/>
                <a:gd name="T46" fmla="*/ 182534784 w 197"/>
                <a:gd name="T47" fmla="*/ 225434994 h 214"/>
                <a:gd name="T48" fmla="*/ 70206558 w 197"/>
                <a:gd name="T49" fmla="*/ 789022509 h 214"/>
                <a:gd name="T50" fmla="*/ 42121683 w 197"/>
                <a:gd name="T51" fmla="*/ 1197623095 h 214"/>
                <a:gd name="T52" fmla="*/ 56165987 w 197"/>
                <a:gd name="T53" fmla="*/ 1324427900 h 214"/>
                <a:gd name="T54" fmla="*/ 98287670 w 197"/>
                <a:gd name="T55" fmla="*/ 1493505978 h 214"/>
                <a:gd name="T56" fmla="*/ 224656453 w 197"/>
                <a:gd name="T57" fmla="*/ 859470457 h 214"/>
                <a:gd name="T58" fmla="*/ 280822483 w 197"/>
                <a:gd name="T59" fmla="*/ 253613481 h 214"/>
                <a:gd name="T60" fmla="*/ 238700756 w 197"/>
                <a:gd name="T61" fmla="*/ 873561548 h 214"/>
                <a:gd name="T62" fmla="*/ 280822483 w 197"/>
                <a:gd name="T63" fmla="*/ 1535775498 h 214"/>
                <a:gd name="T64" fmla="*/ 758220248 w 197"/>
                <a:gd name="T65" fmla="*/ 2147483647 h 214"/>
                <a:gd name="T66" fmla="*/ 1010961736 w 197"/>
                <a:gd name="T67" fmla="*/ 2147483647 h 214"/>
                <a:gd name="T68" fmla="*/ 884589002 w 197"/>
                <a:gd name="T69" fmla="*/ 1859836810 h 214"/>
                <a:gd name="T70" fmla="*/ 842467333 w 197"/>
                <a:gd name="T71" fmla="*/ 859470457 h 214"/>
                <a:gd name="T72" fmla="*/ 1207537018 w 197"/>
                <a:gd name="T73" fmla="*/ 817200937 h 214"/>
                <a:gd name="T74" fmla="*/ 1544521609 w 197"/>
                <a:gd name="T75" fmla="*/ 760844080 h 214"/>
                <a:gd name="T76" fmla="*/ 1488359384 w 197"/>
                <a:gd name="T77" fmla="*/ 859470457 h 214"/>
                <a:gd name="T78" fmla="*/ 1867469391 w 197"/>
                <a:gd name="T79" fmla="*/ 817200937 h 214"/>
                <a:gd name="T80" fmla="*/ 2147483647 w 197"/>
                <a:gd name="T81" fmla="*/ 676305041 h 214"/>
                <a:gd name="T82" fmla="*/ 2147483647 w 197"/>
                <a:gd name="T83" fmla="*/ 352243612 h 2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7"/>
                <a:gd name="T127" fmla="*/ 0 h 214"/>
                <a:gd name="T128" fmla="*/ 197 w 197"/>
                <a:gd name="T129" fmla="*/ 214 h 2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7" h="214">
                  <a:moveTo>
                    <a:pt x="190" y="25"/>
                  </a:moveTo>
                  <a:cubicBezTo>
                    <a:pt x="185" y="22"/>
                    <a:pt x="115" y="34"/>
                    <a:pt x="115" y="34"/>
                  </a:cubicBezTo>
                  <a:cubicBezTo>
                    <a:pt x="115" y="34"/>
                    <a:pt x="89" y="54"/>
                    <a:pt x="80" y="53"/>
                  </a:cubicBezTo>
                  <a:cubicBezTo>
                    <a:pt x="80" y="53"/>
                    <a:pt x="106" y="41"/>
                    <a:pt x="101" y="34"/>
                  </a:cubicBezTo>
                  <a:cubicBezTo>
                    <a:pt x="95" y="26"/>
                    <a:pt x="73" y="53"/>
                    <a:pt x="73" y="53"/>
                  </a:cubicBezTo>
                  <a:cubicBezTo>
                    <a:pt x="73" y="53"/>
                    <a:pt x="79" y="38"/>
                    <a:pt x="89" y="34"/>
                  </a:cubicBezTo>
                  <a:cubicBezTo>
                    <a:pt x="89" y="34"/>
                    <a:pt x="78" y="27"/>
                    <a:pt x="68" y="52"/>
                  </a:cubicBezTo>
                  <a:cubicBezTo>
                    <a:pt x="68" y="52"/>
                    <a:pt x="70" y="40"/>
                    <a:pt x="73" y="34"/>
                  </a:cubicBezTo>
                  <a:cubicBezTo>
                    <a:pt x="74" y="32"/>
                    <a:pt x="74" y="32"/>
                    <a:pt x="75" y="31"/>
                  </a:cubicBezTo>
                  <a:cubicBezTo>
                    <a:pt x="80" y="28"/>
                    <a:pt x="72" y="27"/>
                    <a:pt x="68" y="31"/>
                  </a:cubicBezTo>
                  <a:cubicBezTo>
                    <a:pt x="64" y="34"/>
                    <a:pt x="61" y="46"/>
                    <a:pt x="61" y="46"/>
                  </a:cubicBezTo>
                  <a:cubicBezTo>
                    <a:pt x="61" y="46"/>
                    <a:pt x="57" y="30"/>
                    <a:pt x="63" y="28"/>
                  </a:cubicBezTo>
                  <a:cubicBezTo>
                    <a:pt x="63" y="28"/>
                    <a:pt x="55" y="23"/>
                    <a:pt x="55" y="37"/>
                  </a:cubicBezTo>
                  <a:cubicBezTo>
                    <a:pt x="55" y="38"/>
                    <a:pt x="55" y="39"/>
                    <a:pt x="55" y="39"/>
                  </a:cubicBezTo>
                  <a:cubicBezTo>
                    <a:pt x="56" y="55"/>
                    <a:pt x="41" y="16"/>
                    <a:pt x="53" y="5"/>
                  </a:cubicBezTo>
                  <a:cubicBezTo>
                    <a:pt x="52" y="4"/>
                    <a:pt x="51" y="4"/>
                    <a:pt x="50" y="3"/>
                  </a:cubicBezTo>
                  <a:cubicBezTo>
                    <a:pt x="47" y="2"/>
                    <a:pt x="43" y="1"/>
                    <a:pt x="39" y="1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22" y="3"/>
                    <a:pt x="24" y="3"/>
                  </a:cubicBezTo>
                  <a:cubicBezTo>
                    <a:pt x="25" y="3"/>
                    <a:pt x="29" y="11"/>
                    <a:pt x="33" y="11"/>
                  </a:cubicBezTo>
                  <a:cubicBezTo>
                    <a:pt x="33" y="11"/>
                    <a:pt x="12" y="9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4" y="9"/>
                    <a:pt x="10" y="16"/>
                    <a:pt x="13" y="16"/>
                  </a:cubicBezTo>
                  <a:cubicBezTo>
                    <a:pt x="17" y="17"/>
                    <a:pt x="4" y="28"/>
                    <a:pt x="5" y="56"/>
                  </a:cubicBezTo>
                  <a:cubicBezTo>
                    <a:pt x="5" y="67"/>
                    <a:pt x="4" y="77"/>
                    <a:pt x="3" y="85"/>
                  </a:cubicBezTo>
                  <a:cubicBezTo>
                    <a:pt x="3" y="88"/>
                    <a:pt x="3" y="91"/>
                    <a:pt x="4" y="94"/>
                  </a:cubicBezTo>
                  <a:cubicBezTo>
                    <a:pt x="4" y="94"/>
                    <a:pt x="5" y="99"/>
                    <a:pt x="7" y="106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15" y="107"/>
                    <a:pt x="20" y="109"/>
                  </a:cubicBezTo>
                  <a:cubicBezTo>
                    <a:pt x="25" y="111"/>
                    <a:pt x="52" y="191"/>
                    <a:pt x="54" y="192"/>
                  </a:cubicBezTo>
                  <a:cubicBezTo>
                    <a:pt x="56" y="193"/>
                    <a:pt x="72" y="214"/>
                    <a:pt x="72" y="214"/>
                  </a:cubicBezTo>
                  <a:cubicBezTo>
                    <a:pt x="72" y="214"/>
                    <a:pt x="63" y="139"/>
                    <a:pt x="63" y="132"/>
                  </a:cubicBezTo>
                  <a:cubicBezTo>
                    <a:pt x="63" y="126"/>
                    <a:pt x="60" y="61"/>
                    <a:pt x="60" y="61"/>
                  </a:cubicBezTo>
                  <a:cubicBezTo>
                    <a:pt x="60" y="61"/>
                    <a:pt x="83" y="59"/>
                    <a:pt x="86" y="58"/>
                  </a:cubicBezTo>
                  <a:cubicBezTo>
                    <a:pt x="89" y="57"/>
                    <a:pt x="105" y="54"/>
                    <a:pt x="110" y="54"/>
                  </a:cubicBezTo>
                  <a:cubicBezTo>
                    <a:pt x="110" y="54"/>
                    <a:pt x="103" y="57"/>
                    <a:pt x="106" y="61"/>
                  </a:cubicBezTo>
                  <a:cubicBezTo>
                    <a:pt x="109" y="64"/>
                    <a:pt x="127" y="60"/>
                    <a:pt x="133" y="58"/>
                  </a:cubicBezTo>
                  <a:cubicBezTo>
                    <a:pt x="139" y="56"/>
                    <a:pt x="197" y="48"/>
                    <a:pt x="197" y="48"/>
                  </a:cubicBezTo>
                  <a:cubicBezTo>
                    <a:pt x="197" y="48"/>
                    <a:pt x="196" y="28"/>
                    <a:pt x="190" y="2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7" name="Freeform 212"/>
            <p:cNvSpPr/>
            <p:nvPr/>
          </p:nvSpPr>
          <p:spPr bwMode="auto">
            <a:xfrm>
              <a:off x="3582988" y="6059488"/>
              <a:ext cx="242888" cy="258763"/>
            </a:xfrm>
            <a:custGeom>
              <a:avLst/>
              <a:gdLst>
                <a:gd name="T0" fmla="*/ 474748779 w 65"/>
                <a:gd name="T1" fmla="*/ 140639562 h 69"/>
                <a:gd name="T2" fmla="*/ 307189768 w 65"/>
                <a:gd name="T3" fmla="*/ 421918627 h 69"/>
                <a:gd name="T4" fmla="*/ 83777666 w 65"/>
                <a:gd name="T5" fmla="*/ 857896705 h 69"/>
                <a:gd name="T6" fmla="*/ 474748779 w 65"/>
                <a:gd name="T7" fmla="*/ 857896705 h 69"/>
                <a:gd name="T8" fmla="*/ 726085543 w 65"/>
                <a:gd name="T9" fmla="*/ 604747849 h 69"/>
                <a:gd name="T10" fmla="*/ 879680369 w 65"/>
                <a:gd name="T11" fmla="*/ 464108228 h 69"/>
                <a:gd name="T12" fmla="*/ 837791550 w 65"/>
                <a:gd name="T13" fmla="*/ 112513132 h 69"/>
                <a:gd name="T14" fmla="*/ 474748779 w 65"/>
                <a:gd name="T15" fmla="*/ 140639562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69"/>
                <a:gd name="T26" fmla="*/ 65 w 65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69">
                  <a:moveTo>
                    <a:pt x="34" y="10"/>
                  </a:moveTo>
                  <a:cubicBezTo>
                    <a:pt x="34" y="10"/>
                    <a:pt x="25" y="24"/>
                    <a:pt x="22" y="30"/>
                  </a:cubicBezTo>
                  <a:cubicBezTo>
                    <a:pt x="18" y="35"/>
                    <a:pt x="0" y="51"/>
                    <a:pt x="6" y="61"/>
                  </a:cubicBezTo>
                  <a:cubicBezTo>
                    <a:pt x="6" y="61"/>
                    <a:pt x="22" y="69"/>
                    <a:pt x="34" y="61"/>
                  </a:cubicBezTo>
                  <a:cubicBezTo>
                    <a:pt x="46" y="53"/>
                    <a:pt x="44" y="43"/>
                    <a:pt x="52" y="43"/>
                  </a:cubicBezTo>
                  <a:cubicBezTo>
                    <a:pt x="52" y="43"/>
                    <a:pt x="61" y="43"/>
                    <a:pt x="63" y="33"/>
                  </a:cubicBezTo>
                  <a:cubicBezTo>
                    <a:pt x="65" y="24"/>
                    <a:pt x="64" y="16"/>
                    <a:pt x="60" y="8"/>
                  </a:cubicBezTo>
                  <a:cubicBezTo>
                    <a:pt x="56" y="0"/>
                    <a:pt x="34" y="10"/>
                    <a:pt x="34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8" name="Freeform 213"/>
            <p:cNvSpPr/>
            <p:nvPr/>
          </p:nvSpPr>
          <p:spPr bwMode="auto">
            <a:xfrm>
              <a:off x="3508375" y="6037263"/>
              <a:ext cx="157163" cy="220663"/>
            </a:xfrm>
            <a:custGeom>
              <a:avLst/>
              <a:gdLst>
                <a:gd name="T0" fmla="*/ 140024757 w 42"/>
                <a:gd name="T1" fmla="*/ 97914535 h 59"/>
                <a:gd name="T2" fmla="*/ 112019788 w 42"/>
                <a:gd name="T3" fmla="*/ 391661880 h 59"/>
                <a:gd name="T4" fmla="*/ 112019788 w 42"/>
                <a:gd name="T5" fmla="*/ 769339714 h 59"/>
                <a:gd name="T6" fmla="*/ 504085405 w 42"/>
                <a:gd name="T7" fmla="*/ 755351928 h 59"/>
                <a:gd name="T8" fmla="*/ 462077879 w 42"/>
                <a:gd name="T9" fmla="*/ 447616767 h 59"/>
                <a:gd name="T10" fmla="*/ 476080349 w 42"/>
                <a:gd name="T11" fmla="*/ 69938962 h 59"/>
                <a:gd name="T12" fmla="*/ 140024757 w 42"/>
                <a:gd name="T13" fmla="*/ 97914535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59"/>
                <a:gd name="T23" fmla="*/ 42 w 42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59">
                  <a:moveTo>
                    <a:pt x="10" y="7"/>
                  </a:moveTo>
                  <a:cubicBezTo>
                    <a:pt x="10" y="7"/>
                    <a:pt x="9" y="21"/>
                    <a:pt x="8" y="28"/>
                  </a:cubicBezTo>
                  <a:cubicBezTo>
                    <a:pt x="6" y="35"/>
                    <a:pt x="0" y="51"/>
                    <a:pt x="8" y="55"/>
                  </a:cubicBezTo>
                  <a:cubicBezTo>
                    <a:pt x="8" y="55"/>
                    <a:pt x="30" y="59"/>
                    <a:pt x="36" y="54"/>
                  </a:cubicBezTo>
                  <a:cubicBezTo>
                    <a:pt x="42" y="48"/>
                    <a:pt x="33" y="32"/>
                    <a:pt x="33" y="32"/>
                  </a:cubicBezTo>
                  <a:cubicBezTo>
                    <a:pt x="33" y="32"/>
                    <a:pt x="37" y="11"/>
                    <a:pt x="34" y="5"/>
                  </a:cubicBezTo>
                  <a:cubicBezTo>
                    <a:pt x="31" y="0"/>
                    <a:pt x="18" y="2"/>
                    <a:pt x="1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9" name="Freeform 214"/>
            <p:cNvSpPr/>
            <p:nvPr/>
          </p:nvSpPr>
          <p:spPr bwMode="auto">
            <a:xfrm>
              <a:off x="3349625" y="5153026"/>
              <a:ext cx="315913" cy="828675"/>
            </a:xfrm>
            <a:custGeom>
              <a:avLst/>
              <a:gdLst>
                <a:gd name="T0" fmla="*/ 834502926 w 84"/>
                <a:gd name="T1" fmla="*/ 1940273077 h 221"/>
                <a:gd name="T2" fmla="*/ 834502926 w 84"/>
                <a:gd name="T3" fmla="*/ 1363815409 h 221"/>
                <a:gd name="T4" fmla="*/ 707205076 w 84"/>
                <a:gd name="T5" fmla="*/ 1827794538 h 221"/>
                <a:gd name="T6" fmla="*/ 650630344 w 84"/>
                <a:gd name="T7" fmla="*/ 1265394344 h 221"/>
                <a:gd name="T8" fmla="*/ 396034528 w 84"/>
                <a:gd name="T9" fmla="*/ 815476204 h 221"/>
                <a:gd name="T10" fmla="*/ 169728017 w 84"/>
                <a:gd name="T11" fmla="*/ 281198339 h 221"/>
                <a:gd name="T12" fmla="*/ 183872641 w 84"/>
                <a:gd name="T13" fmla="*/ 0 h 221"/>
                <a:gd name="T14" fmla="*/ 183872641 w 84"/>
                <a:gd name="T15" fmla="*/ 14061227 h 221"/>
                <a:gd name="T16" fmla="*/ 56574747 w 84"/>
                <a:gd name="T17" fmla="*/ 224960886 h 221"/>
                <a:gd name="T18" fmla="*/ 70719385 w 84"/>
                <a:gd name="T19" fmla="*/ 435856799 h 221"/>
                <a:gd name="T20" fmla="*/ 410179151 w 84"/>
                <a:gd name="T21" fmla="*/ 1476293948 h 221"/>
                <a:gd name="T22" fmla="*/ 848647549 w 84"/>
                <a:gd name="T23" fmla="*/ 2147483647 h 221"/>
                <a:gd name="T24" fmla="*/ 1060809613 w 84"/>
                <a:gd name="T25" fmla="*/ 2147483647 h 221"/>
                <a:gd name="T26" fmla="*/ 891081419 w 84"/>
                <a:gd name="T27" fmla="*/ 2147483647 h 221"/>
                <a:gd name="T28" fmla="*/ 1117388106 w 84"/>
                <a:gd name="T29" fmla="*/ 2147483647 h 221"/>
                <a:gd name="T30" fmla="*/ 1018379503 w 84"/>
                <a:gd name="T31" fmla="*/ 2147483647 h 221"/>
                <a:gd name="T32" fmla="*/ 834502926 w 84"/>
                <a:gd name="T33" fmla="*/ 1940273077 h 2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221"/>
                <a:gd name="T53" fmla="*/ 84 w 84"/>
                <a:gd name="T54" fmla="*/ 221 h 2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221">
                  <a:moveTo>
                    <a:pt x="59" y="138"/>
                  </a:moveTo>
                  <a:cubicBezTo>
                    <a:pt x="63" y="129"/>
                    <a:pt x="59" y="97"/>
                    <a:pt x="59" y="97"/>
                  </a:cubicBezTo>
                  <a:cubicBezTo>
                    <a:pt x="59" y="97"/>
                    <a:pt x="58" y="132"/>
                    <a:pt x="50" y="130"/>
                  </a:cubicBezTo>
                  <a:cubicBezTo>
                    <a:pt x="42" y="129"/>
                    <a:pt x="48" y="96"/>
                    <a:pt x="46" y="90"/>
                  </a:cubicBezTo>
                  <a:cubicBezTo>
                    <a:pt x="45" y="83"/>
                    <a:pt x="28" y="58"/>
                    <a:pt x="28" y="58"/>
                  </a:cubicBezTo>
                  <a:cubicBezTo>
                    <a:pt x="17" y="51"/>
                    <a:pt x="8" y="27"/>
                    <a:pt x="12" y="20"/>
                  </a:cubicBezTo>
                  <a:cubicBezTo>
                    <a:pt x="15" y="16"/>
                    <a:pt x="14" y="7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9" y="4"/>
                    <a:pt x="8" y="12"/>
                    <a:pt x="4" y="16"/>
                  </a:cubicBezTo>
                  <a:cubicBezTo>
                    <a:pt x="1" y="19"/>
                    <a:pt x="0" y="27"/>
                    <a:pt x="5" y="31"/>
                  </a:cubicBezTo>
                  <a:cubicBezTo>
                    <a:pt x="10" y="35"/>
                    <a:pt x="23" y="86"/>
                    <a:pt x="29" y="105"/>
                  </a:cubicBezTo>
                  <a:cubicBezTo>
                    <a:pt x="35" y="124"/>
                    <a:pt x="60" y="201"/>
                    <a:pt x="60" y="202"/>
                  </a:cubicBezTo>
                  <a:cubicBezTo>
                    <a:pt x="65" y="220"/>
                    <a:pt x="75" y="221"/>
                    <a:pt x="75" y="221"/>
                  </a:cubicBezTo>
                  <a:cubicBezTo>
                    <a:pt x="70" y="217"/>
                    <a:pt x="63" y="196"/>
                    <a:pt x="63" y="196"/>
                  </a:cubicBezTo>
                  <a:cubicBezTo>
                    <a:pt x="68" y="194"/>
                    <a:pt x="73" y="212"/>
                    <a:pt x="79" y="206"/>
                  </a:cubicBezTo>
                  <a:cubicBezTo>
                    <a:pt x="84" y="201"/>
                    <a:pt x="72" y="185"/>
                    <a:pt x="72" y="180"/>
                  </a:cubicBezTo>
                  <a:cubicBezTo>
                    <a:pt x="71" y="175"/>
                    <a:pt x="55" y="147"/>
                    <a:pt x="59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0" name="Freeform 215"/>
            <p:cNvSpPr/>
            <p:nvPr/>
          </p:nvSpPr>
          <p:spPr bwMode="auto">
            <a:xfrm>
              <a:off x="3492500" y="4473576"/>
              <a:ext cx="123825" cy="528638"/>
            </a:xfrm>
            <a:custGeom>
              <a:avLst/>
              <a:gdLst>
                <a:gd name="T0" fmla="*/ 0 w 33"/>
                <a:gd name="T1" fmla="*/ 1799235994 h 141"/>
                <a:gd name="T2" fmla="*/ 239353673 w 33"/>
                <a:gd name="T3" fmla="*/ 1981972668 h 141"/>
                <a:gd name="T4" fmla="*/ 464625073 w 33"/>
                <a:gd name="T5" fmla="*/ 1771124462 h 141"/>
                <a:gd name="T6" fmla="*/ 394228717 w 33"/>
                <a:gd name="T7" fmla="*/ 435751358 h 141"/>
                <a:gd name="T8" fmla="*/ 295671567 w 33"/>
                <a:gd name="T9" fmla="*/ 253018902 h 141"/>
                <a:gd name="T10" fmla="*/ 380146444 w 33"/>
                <a:gd name="T11" fmla="*/ 126509451 h 141"/>
                <a:gd name="T12" fmla="*/ 239353673 w 33"/>
                <a:gd name="T13" fmla="*/ 42171062 h 141"/>
                <a:gd name="T14" fmla="*/ 140796523 w 33"/>
                <a:gd name="T15" fmla="*/ 238959328 h 141"/>
                <a:gd name="T16" fmla="*/ 70396385 w 33"/>
                <a:gd name="T17" fmla="*/ 407639826 h 141"/>
                <a:gd name="T18" fmla="*/ 0 w 33"/>
                <a:gd name="T19" fmla="*/ 1799235994 h 1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41"/>
                <a:gd name="T32" fmla="*/ 33 w 33"/>
                <a:gd name="T33" fmla="*/ 141 h 1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41">
                  <a:moveTo>
                    <a:pt x="0" y="128"/>
                  </a:moveTo>
                  <a:cubicBezTo>
                    <a:pt x="17" y="141"/>
                    <a:pt x="17" y="141"/>
                    <a:pt x="17" y="141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6"/>
                    <a:pt x="28" y="34"/>
                    <a:pt x="28" y="31"/>
                  </a:cubicBezTo>
                  <a:cubicBezTo>
                    <a:pt x="28" y="28"/>
                    <a:pt x="21" y="18"/>
                    <a:pt x="21" y="1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3" y="0"/>
                    <a:pt x="17" y="3"/>
                  </a:cubicBezTo>
                  <a:cubicBezTo>
                    <a:pt x="11" y="6"/>
                    <a:pt x="10" y="17"/>
                    <a:pt x="10" y="17"/>
                  </a:cubicBezTo>
                  <a:cubicBezTo>
                    <a:pt x="5" y="29"/>
                    <a:pt x="5" y="29"/>
                    <a:pt x="5" y="29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1" name="Freeform 216"/>
            <p:cNvSpPr/>
            <p:nvPr/>
          </p:nvSpPr>
          <p:spPr bwMode="auto">
            <a:xfrm>
              <a:off x="4464050" y="4470401"/>
              <a:ext cx="41275" cy="52388"/>
            </a:xfrm>
            <a:custGeom>
              <a:avLst/>
              <a:gdLst>
                <a:gd name="T0" fmla="*/ 0 w 11"/>
                <a:gd name="T1" fmla="*/ 196035901 h 14"/>
                <a:gd name="T2" fmla="*/ 154875062 w 11"/>
                <a:gd name="T3" fmla="*/ 42007695 h 14"/>
                <a:gd name="T4" fmla="*/ 112635713 w 11"/>
                <a:gd name="T5" fmla="*/ 0 h 14"/>
                <a:gd name="T6" fmla="*/ 0 w 11"/>
                <a:gd name="T7" fmla="*/ 19603590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4"/>
                <a:gd name="T14" fmla="*/ 11 w 11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4">
                  <a:moveTo>
                    <a:pt x="0" y="14"/>
                  </a:moveTo>
                  <a:cubicBezTo>
                    <a:pt x="0" y="14"/>
                    <a:pt x="6" y="4"/>
                    <a:pt x="11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1" y="12"/>
                    <a:pt x="0" y="14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2" name="Freeform 217"/>
            <p:cNvSpPr/>
            <p:nvPr/>
          </p:nvSpPr>
          <p:spPr bwMode="auto">
            <a:xfrm>
              <a:off x="4464050" y="4405313"/>
              <a:ext cx="44450" cy="65088"/>
            </a:xfrm>
            <a:custGeom>
              <a:avLst/>
              <a:gdLst>
                <a:gd name="T0" fmla="*/ 0 w 12"/>
                <a:gd name="T1" fmla="*/ 249202756 h 17"/>
                <a:gd name="T2" fmla="*/ 68604878 w 12"/>
                <a:gd name="T3" fmla="*/ 146589656 h 17"/>
                <a:gd name="T4" fmla="*/ 164650214 w 12"/>
                <a:gd name="T5" fmla="*/ 0 h 17"/>
                <a:gd name="T6" fmla="*/ 54884635 w 12"/>
                <a:gd name="T7" fmla="*/ 131929548 h 17"/>
                <a:gd name="T8" fmla="*/ 0 w 12"/>
                <a:gd name="T9" fmla="*/ 24920275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7"/>
                <a:gd name="T17" fmla="*/ 12 w 1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7">
                  <a:moveTo>
                    <a:pt x="0" y="17"/>
                  </a:moveTo>
                  <a:cubicBezTo>
                    <a:pt x="0" y="17"/>
                    <a:pt x="3" y="11"/>
                    <a:pt x="5" y="10"/>
                  </a:cubicBezTo>
                  <a:cubicBezTo>
                    <a:pt x="6" y="8"/>
                    <a:pt x="12" y="0"/>
                    <a:pt x="12" y="0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 spd="slow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9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1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1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4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4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4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 p14:presetBounceEnd="4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6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7" grpId="0" build="p"/>
          <p:bldP spid="128" grpId="0" build="p"/>
          <p:bldP spid="129" grpId="0" build="p"/>
          <p:bldP spid="130" grpId="0" build="p"/>
          <p:bldP spid="161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9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6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7" grpId="0" build="p"/>
          <p:bldP spid="128" grpId="0" build="p"/>
          <p:bldP spid="129" grpId="0" build="p"/>
          <p:bldP spid="130" grpId="0" build="p"/>
          <p:bldP spid="161" grpId="0" build="p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下箭头 11"/>
          <p:cNvSpPr/>
          <p:nvPr/>
        </p:nvSpPr>
        <p:spPr>
          <a:xfrm rot="4368884">
            <a:off x="4649698" y="1407214"/>
            <a:ext cx="1553539" cy="2941772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-1" fmla="*/ 0 w 720080"/>
              <a:gd name="connsiteY0-2" fmla="*/ 2808312 h 3168352"/>
              <a:gd name="connsiteX1-3" fmla="*/ 180020 w 720080"/>
              <a:gd name="connsiteY1-4" fmla="*/ 2808312 h 3168352"/>
              <a:gd name="connsiteX2-5" fmla="*/ 540060 w 720080"/>
              <a:gd name="connsiteY2-6" fmla="*/ 0 h 3168352"/>
              <a:gd name="connsiteX3-7" fmla="*/ 540060 w 720080"/>
              <a:gd name="connsiteY3-8" fmla="*/ 2808312 h 3168352"/>
              <a:gd name="connsiteX4-9" fmla="*/ 720080 w 720080"/>
              <a:gd name="connsiteY4-10" fmla="*/ 2808312 h 3168352"/>
              <a:gd name="connsiteX5-11" fmla="*/ 360040 w 720080"/>
              <a:gd name="connsiteY5-12" fmla="*/ 3168352 h 3168352"/>
              <a:gd name="connsiteX6-13" fmla="*/ 0 w 720080"/>
              <a:gd name="connsiteY6-14" fmla="*/ 2808312 h 3168352"/>
              <a:gd name="connsiteX0-15" fmla="*/ 0 w 720080"/>
              <a:gd name="connsiteY0-16" fmla="*/ 2808312 h 3168352"/>
              <a:gd name="connsiteX1-17" fmla="*/ 180020 w 720080"/>
              <a:gd name="connsiteY1-18" fmla="*/ 2808312 h 3168352"/>
              <a:gd name="connsiteX2-19" fmla="*/ 540060 w 720080"/>
              <a:gd name="connsiteY2-20" fmla="*/ 0 h 3168352"/>
              <a:gd name="connsiteX3-21" fmla="*/ 540060 w 720080"/>
              <a:gd name="connsiteY3-22" fmla="*/ 2808312 h 3168352"/>
              <a:gd name="connsiteX4-23" fmla="*/ 720080 w 720080"/>
              <a:gd name="connsiteY4-24" fmla="*/ 2808312 h 3168352"/>
              <a:gd name="connsiteX5-25" fmla="*/ 360040 w 720080"/>
              <a:gd name="connsiteY5-26" fmla="*/ 3168352 h 3168352"/>
              <a:gd name="connsiteX6-27" fmla="*/ 0 w 720080"/>
              <a:gd name="connsiteY6-28" fmla="*/ 2808312 h 3168352"/>
              <a:gd name="connsiteX0-29" fmla="*/ 0 w 720080"/>
              <a:gd name="connsiteY0-30" fmla="*/ 2808312 h 3168352"/>
              <a:gd name="connsiteX1-31" fmla="*/ 180020 w 720080"/>
              <a:gd name="connsiteY1-32" fmla="*/ 2808312 h 3168352"/>
              <a:gd name="connsiteX2-33" fmla="*/ 540060 w 720080"/>
              <a:gd name="connsiteY2-34" fmla="*/ 0 h 3168352"/>
              <a:gd name="connsiteX3-35" fmla="*/ 540060 w 720080"/>
              <a:gd name="connsiteY3-36" fmla="*/ 2808312 h 3168352"/>
              <a:gd name="connsiteX4-37" fmla="*/ 720080 w 720080"/>
              <a:gd name="connsiteY4-38" fmla="*/ 2808312 h 3168352"/>
              <a:gd name="connsiteX5-39" fmla="*/ 360040 w 720080"/>
              <a:gd name="connsiteY5-40" fmla="*/ 3168352 h 3168352"/>
              <a:gd name="connsiteX6-41" fmla="*/ 0 w 720080"/>
              <a:gd name="connsiteY6-42" fmla="*/ 2808312 h 3168352"/>
              <a:gd name="connsiteX0-43" fmla="*/ 0 w 720080"/>
              <a:gd name="connsiteY0-44" fmla="*/ 2808312 h 3168352"/>
              <a:gd name="connsiteX1-45" fmla="*/ 180020 w 720080"/>
              <a:gd name="connsiteY1-46" fmla="*/ 2808312 h 3168352"/>
              <a:gd name="connsiteX2-47" fmla="*/ 540060 w 720080"/>
              <a:gd name="connsiteY2-48" fmla="*/ 0 h 3168352"/>
              <a:gd name="connsiteX3-49" fmla="*/ 540060 w 720080"/>
              <a:gd name="connsiteY3-50" fmla="*/ 2808312 h 3168352"/>
              <a:gd name="connsiteX4-51" fmla="*/ 720080 w 720080"/>
              <a:gd name="connsiteY4-52" fmla="*/ 2808312 h 3168352"/>
              <a:gd name="connsiteX5-53" fmla="*/ 360040 w 720080"/>
              <a:gd name="connsiteY5-54" fmla="*/ 3168352 h 3168352"/>
              <a:gd name="connsiteX6-55" fmla="*/ 0 w 720080"/>
              <a:gd name="connsiteY6-56" fmla="*/ 2808312 h 3168352"/>
              <a:gd name="connsiteX0-57" fmla="*/ 0 w 720080"/>
              <a:gd name="connsiteY0-58" fmla="*/ 2808312 h 3168352"/>
              <a:gd name="connsiteX1-59" fmla="*/ 180020 w 720080"/>
              <a:gd name="connsiteY1-60" fmla="*/ 2808312 h 3168352"/>
              <a:gd name="connsiteX2-61" fmla="*/ 540060 w 720080"/>
              <a:gd name="connsiteY2-62" fmla="*/ 0 h 3168352"/>
              <a:gd name="connsiteX3-63" fmla="*/ 540060 w 720080"/>
              <a:gd name="connsiteY3-64" fmla="*/ 2808312 h 3168352"/>
              <a:gd name="connsiteX4-65" fmla="*/ 720080 w 720080"/>
              <a:gd name="connsiteY4-66" fmla="*/ 2808312 h 3168352"/>
              <a:gd name="connsiteX5-67" fmla="*/ 360040 w 720080"/>
              <a:gd name="connsiteY5-68" fmla="*/ 3168352 h 3168352"/>
              <a:gd name="connsiteX6-69" fmla="*/ 0 w 720080"/>
              <a:gd name="connsiteY6-70" fmla="*/ 2808312 h 3168352"/>
              <a:gd name="connsiteX0-71" fmla="*/ 0 w 720080"/>
              <a:gd name="connsiteY0-72" fmla="*/ 2808312 h 3168352"/>
              <a:gd name="connsiteX1-73" fmla="*/ 180020 w 720080"/>
              <a:gd name="connsiteY1-74" fmla="*/ 2808312 h 3168352"/>
              <a:gd name="connsiteX2-75" fmla="*/ 540060 w 720080"/>
              <a:gd name="connsiteY2-76" fmla="*/ 0 h 3168352"/>
              <a:gd name="connsiteX3-77" fmla="*/ 540060 w 720080"/>
              <a:gd name="connsiteY3-78" fmla="*/ 2808312 h 3168352"/>
              <a:gd name="connsiteX4-79" fmla="*/ 720080 w 720080"/>
              <a:gd name="connsiteY4-80" fmla="*/ 2808312 h 3168352"/>
              <a:gd name="connsiteX5-81" fmla="*/ 360040 w 720080"/>
              <a:gd name="connsiteY5-82" fmla="*/ 3168352 h 3168352"/>
              <a:gd name="connsiteX6-83" fmla="*/ 0 w 720080"/>
              <a:gd name="connsiteY6-84" fmla="*/ 2808312 h 3168352"/>
              <a:gd name="connsiteX0-85" fmla="*/ 0 w 720080"/>
              <a:gd name="connsiteY0-86" fmla="*/ 2808312 h 3168352"/>
              <a:gd name="connsiteX1-87" fmla="*/ 180020 w 720080"/>
              <a:gd name="connsiteY1-88" fmla="*/ 2808312 h 3168352"/>
              <a:gd name="connsiteX2-89" fmla="*/ 540060 w 720080"/>
              <a:gd name="connsiteY2-90" fmla="*/ 0 h 3168352"/>
              <a:gd name="connsiteX3-91" fmla="*/ 540060 w 720080"/>
              <a:gd name="connsiteY3-92" fmla="*/ 2808312 h 3168352"/>
              <a:gd name="connsiteX4-93" fmla="*/ 720080 w 720080"/>
              <a:gd name="connsiteY4-94" fmla="*/ 2808312 h 3168352"/>
              <a:gd name="connsiteX5-95" fmla="*/ 360040 w 720080"/>
              <a:gd name="connsiteY5-96" fmla="*/ 3168352 h 3168352"/>
              <a:gd name="connsiteX6-97" fmla="*/ 0 w 720080"/>
              <a:gd name="connsiteY6-98" fmla="*/ 2808312 h 3168352"/>
              <a:gd name="connsiteX0-99" fmla="*/ 0 w 720080"/>
              <a:gd name="connsiteY0-100" fmla="*/ 2808312 h 3168352"/>
              <a:gd name="connsiteX1-101" fmla="*/ 180020 w 720080"/>
              <a:gd name="connsiteY1-102" fmla="*/ 2808312 h 3168352"/>
              <a:gd name="connsiteX2-103" fmla="*/ 540060 w 720080"/>
              <a:gd name="connsiteY2-104" fmla="*/ 0 h 3168352"/>
              <a:gd name="connsiteX3-105" fmla="*/ 540060 w 720080"/>
              <a:gd name="connsiteY3-106" fmla="*/ 2808312 h 3168352"/>
              <a:gd name="connsiteX4-107" fmla="*/ 720080 w 720080"/>
              <a:gd name="connsiteY4-108" fmla="*/ 2808312 h 3168352"/>
              <a:gd name="connsiteX5-109" fmla="*/ 360040 w 720080"/>
              <a:gd name="connsiteY5-110" fmla="*/ 3168352 h 3168352"/>
              <a:gd name="connsiteX6-111" fmla="*/ 0 w 720080"/>
              <a:gd name="connsiteY6-112" fmla="*/ 2808312 h 3168352"/>
              <a:gd name="connsiteX0-113" fmla="*/ 0 w 752331"/>
              <a:gd name="connsiteY0-114" fmla="*/ 3085897 h 3445937"/>
              <a:gd name="connsiteX1-115" fmla="*/ 180020 w 752331"/>
              <a:gd name="connsiteY1-116" fmla="*/ 3085897 h 3445937"/>
              <a:gd name="connsiteX2-117" fmla="*/ 752331 w 752331"/>
              <a:gd name="connsiteY2-118" fmla="*/ 0 h 3445937"/>
              <a:gd name="connsiteX3-119" fmla="*/ 540060 w 752331"/>
              <a:gd name="connsiteY3-120" fmla="*/ 3085897 h 3445937"/>
              <a:gd name="connsiteX4-121" fmla="*/ 720080 w 752331"/>
              <a:gd name="connsiteY4-122" fmla="*/ 3085897 h 3445937"/>
              <a:gd name="connsiteX5-123" fmla="*/ 360040 w 752331"/>
              <a:gd name="connsiteY5-124" fmla="*/ 3445937 h 3445937"/>
              <a:gd name="connsiteX6-125" fmla="*/ 0 w 752331"/>
              <a:gd name="connsiteY6-126" fmla="*/ 3085897 h 3445937"/>
              <a:gd name="connsiteX0-127" fmla="*/ 0 w 752331"/>
              <a:gd name="connsiteY0-128" fmla="*/ 3085897 h 3445937"/>
              <a:gd name="connsiteX1-129" fmla="*/ 180020 w 752331"/>
              <a:gd name="connsiteY1-130" fmla="*/ 3085897 h 3445937"/>
              <a:gd name="connsiteX2-131" fmla="*/ 752331 w 752331"/>
              <a:gd name="connsiteY2-132" fmla="*/ 0 h 3445937"/>
              <a:gd name="connsiteX3-133" fmla="*/ 540060 w 752331"/>
              <a:gd name="connsiteY3-134" fmla="*/ 3085897 h 3445937"/>
              <a:gd name="connsiteX4-135" fmla="*/ 720080 w 752331"/>
              <a:gd name="connsiteY4-136" fmla="*/ 3085897 h 3445937"/>
              <a:gd name="connsiteX5-137" fmla="*/ 360040 w 752331"/>
              <a:gd name="connsiteY5-138" fmla="*/ 3445937 h 3445937"/>
              <a:gd name="connsiteX6-139" fmla="*/ 0 w 752331"/>
              <a:gd name="connsiteY6-140" fmla="*/ 3085897 h 3445937"/>
              <a:gd name="connsiteX0-141" fmla="*/ 0 w 752331"/>
              <a:gd name="connsiteY0-142" fmla="*/ 3085897 h 3445937"/>
              <a:gd name="connsiteX1-143" fmla="*/ 180020 w 752331"/>
              <a:gd name="connsiteY1-144" fmla="*/ 3085897 h 3445937"/>
              <a:gd name="connsiteX2-145" fmla="*/ 752331 w 752331"/>
              <a:gd name="connsiteY2-146" fmla="*/ 0 h 3445937"/>
              <a:gd name="connsiteX3-147" fmla="*/ 540060 w 752331"/>
              <a:gd name="connsiteY3-148" fmla="*/ 3085897 h 3445937"/>
              <a:gd name="connsiteX4-149" fmla="*/ 720080 w 752331"/>
              <a:gd name="connsiteY4-150" fmla="*/ 3085897 h 3445937"/>
              <a:gd name="connsiteX5-151" fmla="*/ 360040 w 752331"/>
              <a:gd name="connsiteY5-152" fmla="*/ 3445937 h 3445937"/>
              <a:gd name="connsiteX6-153" fmla="*/ 0 w 752331"/>
              <a:gd name="connsiteY6-154" fmla="*/ 3085897 h 3445937"/>
              <a:gd name="connsiteX0-155" fmla="*/ 0 w 1521214"/>
              <a:gd name="connsiteY0-156" fmla="*/ 2643005 h 3003045"/>
              <a:gd name="connsiteX1-157" fmla="*/ 180020 w 1521214"/>
              <a:gd name="connsiteY1-158" fmla="*/ 2643005 h 3003045"/>
              <a:gd name="connsiteX2-159" fmla="*/ 1521214 w 1521214"/>
              <a:gd name="connsiteY2-160" fmla="*/ 0 h 3003045"/>
              <a:gd name="connsiteX3-161" fmla="*/ 540060 w 1521214"/>
              <a:gd name="connsiteY3-162" fmla="*/ 2643005 h 3003045"/>
              <a:gd name="connsiteX4-163" fmla="*/ 720080 w 1521214"/>
              <a:gd name="connsiteY4-164" fmla="*/ 2643005 h 3003045"/>
              <a:gd name="connsiteX5-165" fmla="*/ 360040 w 1521214"/>
              <a:gd name="connsiteY5-166" fmla="*/ 3003045 h 3003045"/>
              <a:gd name="connsiteX6-167" fmla="*/ 0 w 1521214"/>
              <a:gd name="connsiteY6-168" fmla="*/ 2643005 h 3003045"/>
              <a:gd name="connsiteX0-169" fmla="*/ 0 w 1521214"/>
              <a:gd name="connsiteY0-170" fmla="*/ 2643005 h 3003045"/>
              <a:gd name="connsiteX1-171" fmla="*/ 180020 w 1521214"/>
              <a:gd name="connsiteY1-172" fmla="*/ 2643005 h 3003045"/>
              <a:gd name="connsiteX2-173" fmla="*/ 1521214 w 1521214"/>
              <a:gd name="connsiteY2-174" fmla="*/ 0 h 3003045"/>
              <a:gd name="connsiteX3-175" fmla="*/ 540060 w 1521214"/>
              <a:gd name="connsiteY3-176" fmla="*/ 2643005 h 3003045"/>
              <a:gd name="connsiteX4-177" fmla="*/ 720080 w 1521214"/>
              <a:gd name="connsiteY4-178" fmla="*/ 2643005 h 3003045"/>
              <a:gd name="connsiteX5-179" fmla="*/ 360040 w 1521214"/>
              <a:gd name="connsiteY5-180" fmla="*/ 3003045 h 3003045"/>
              <a:gd name="connsiteX6-181" fmla="*/ 0 w 1521214"/>
              <a:gd name="connsiteY6-182" fmla="*/ 2643005 h 3003045"/>
              <a:gd name="connsiteX0-183" fmla="*/ 0 w 1521214"/>
              <a:gd name="connsiteY0-184" fmla="*/ 2643005 h 3003045"/>
              <a:gd name="connsiteX1-185" fmla="*/ 180020 w 1521214"/>
              <a:gd name="connsiteY1-186" fmla="*/ 2643005 h 3003045"/>
              <a:gd name="connsiteX2-187" fmla="*/ 1521214 w 1521214"/>
              <a:gd name="connsiteY2-188" fmla="*/ 0 h 3003045"/>
              <a:gd name="connsiteX3-189" fmla="*/ 540060 w 1521214"/>
              <a:gd name="connsiteY3-190" fmla="*/ 2643005 h 3003045"/>
              <a:gd name="connsiteX4-191" fmla="*/ 720080 w 1521214"/>
              <a:gd name="connsiteY4-192" fmla="*/ 2643005 h 3003045"/>
              <a:gd name="connsiteX5-193" fmla="*/ 360040 w 1521214"/>
              <a:gd name="connsiteY5-194" fmla="*/ 3003045 h 3003045"/>
              <a:gd name="connsiteX6-195" fmla="*/ 0 w 1521214"/>
              <a:gd name="connsiteY6-196" fmla="*/ 2643005 h 3003045"/>
              <a:gd name="connsiteX0-197" fmla="*/ 0 w 1521214"/>
              <a:gd name="connsiteY0-198" fmla="*/ 2643005 h 3003045"/>
              <a:gd name="connsiteX1-199" fmla="*/ 180020 w 1521214"/>
              <a:gd name="connsiteY1-200" fmla="*/ 2643005 h 3003045"/>
              <a:gd name="connsiteX2-201" fmla="*/ 1521214 w 1521214"/>
              <a:gd name="connsiteY2-202" fmla="*/ 0 h 3003045"/>
              <a:gd name="connsiteX3-203" fmla="*/ 540060 w 1521214"/>
              <a:gd name="connsiteY3-204" fmla="*/ 2643005 h 3003045"/>
              <a:gd name="connsiteX4-205" fmla="*/ 720080 w 1521214"/>
              <a:gd name="connsiteY4-206" fmla="*/ 2643005 h 3003045"/>
              <a:gd name="connsiteX5-207" fmla="*/ 360040 w 1521214"/>
              <a:gd name="connsiteY5-208" fmla="*/ 3003045 h 3003045"/>
              <a:gd name="connsiteX6-209" fmla="*/ 0 w 1521214"/>
              <a:gd name="connsiteY6-210" fmla="*/ 2643005 h 3003045"/>
              <a:gd name="connsiteX0-211" fmla="*/ 0 w 1521214"/>
              <a:gd name="connsiteY0-212" fmla="*/ 2643005 h 3003045"/>
              <a:gd name="connsiteX1-213" fmla="*/ 180020 w 1521214"/>
              <a:gd name="connsiteY1-214" fmla="*/ 2643005 h 3003045"/>
              <a:gd name="connsiteX2-215" fmla="*/ 1521214 w 1521214"/>
              <a:gd name="connsiteY2-216" fmla="*/ 0 h 3003045"/>
              <a:gd name="connsiteX3-217" fmla="*/ 540060 w 1521214"/>
              <a:gd name="connsiteY3-218" fmla="*/ 2643005 h 3003045"/>
              <a:gd name="connsiteX4-219" fmla="*/ 720080 w 1521214"/>
              <a:gd name="connsiteY4-220" fmla="*/ 2643005 h 3003045"/>
              <a:gd name="connsiteX5-221" fmla="*/ 360040 w 1521214"/>
              <a:gd name="connsiteY5-222" fmla="*/ 3003045 h 3003045"/>
              <a:gd name="connsiteX6-223" fmla="*/ 0 w 1521214"/>
              <a:gd name="connsiteY6-224" fmla="*/ 2643005 h 3003045"/>
              <a:gd name="connsiteX0-225" fmla="*/ 0 w 1553538"/>
              <a:gd name="connsiteY0-226" fmla="*/ 2581732 h 2941772"/>
              <a:gd name="connsiteX1-227" fmla="*/ 180020 w 1553538"/>
              <a:gd name="connsiteY1-228" fmla="*/ 2581732 h 2941772"/>
              <a:gd name="connsiteX2-229" fmla="*/ 1553538 w 1553538"/>
              <a:gd name="connsiteY2-230" fmla="*/ 0 h 2941772"/>
              <a:gd name="connsiteX3-231" fmla="*/ 540060 w 1553538"/>
              <a:gd name="connsiteY3-232" fmla="*/ 2581732 h 2941772"/>
              <a:gd name="connsiteX4-233" fmla="*/ 720080 w 1553538"/>
              <a:gd name="connsiteY4-234" fmla="*/ 2581732 h 2941772"/>
              <a:gd name="connsiteX5-235" fmla="*/ 360040 w 1553538"/>
              <a:gd name="connsiteY5-236" fmla="*/ 2941772 h 2941772"/>
              <a:gd name="connsiteX6-237" fmla="*/ 0 w 1553538"/>
              <a:gd name="connsiteY6-238" fmla="*/ 2581732 h 2941772"/>
              <a:gd name="connsiteX0-239" fmla="*/ 0 w 1553538"/>
              <a:gd name="connsiteY0-240" fmla="*/ 2581732 h 2941772"/>
              <a:gd name="connsiteX1-241" fmla="*/ 180020 w 1553538"/>
              <a:gd name="connsiteY1-242" fmla="*/ 2581732 h 2941772"/>
              <a:gd name="connsiteX2-243" fmla="*/ 1553538 w 1553538"/>
              <a:gd name="connsiteY2-244" fmla="*/ 0 h 2941772"/>
              <a:gd name="connsiteX3-245" fmla="*/ 540060 w 1553538"/>
              <a:gd name="connsiteY3-246" fmla="*/ 2581732 h 2941772"/>
              <a:gd name="connsiteX4-247" fmla="*/ 720080 w 1553538"/>
              <a:gd name="connsiteY4-248" fmla="*/ 2581732 h 2941772"/>
              <a:gd name="connsiteX5-249" fmla="*/ 360040 w 1553538"/>
              <a:gd name="connsiteY5-250" fmla="*/ 2941772 h 2941772"/>
              <a:gd name="connsiteX6-251" fmla="*/ 0 w 1553538"/>
              <a:gd name="connsiteY6-252" fmla="*/ 2581732 h 2941772"/>
              <a:gd name="connsiteX0-253" fmla="*/ 0 w 1553538"/>
              <a:gd name="connsiteY0-254" fmla="*/ 2581732 h 2941772"/>
              <a:gd name="connsiteX1-255" fmla="*/ 180020 w 1553538"/>
              <a:gd name="connsiteY1-256" fmla="*/ 2581732 h 2941772"/>
              <a:gd name="connsiteX2-257" fmla="*/ 1553538 w 1553538"/>
              <a:gd name="connsiteY2-258" fmla="*/ 0 h 2941772"/>
              <a:gd name="connsiteX3-259" fmla="*/ 540060 w 1553538"/>
              <a:gd name="connsiteY3-260" fmla="*/ 2581732 h 2941772"/>
              <a:gd name="connsiteX4-261" fmla="*/ 720080 w 1553538"/>
              <a:gd name="connsiteY4-262" fmla="*/ 2581732 h 2941772"/>
              <a:gd name="connsiteX5-263" fmla="*/ 360040 w 1553538"/>
              <a:gd name="connsiteY5-264" fmla="*/ 2941772 h 2941772"/>
              <a:gd name="connsiteX6-265" fmla="*/ 0 w 1553538"/>
              <a:gd name="connsiteY6-266" fmla="*/ 2581732 h 2941772"/>
              <a:gd name="connsiteX0-267" fmla="*/ 0 w 1553538"/>
              <a:gd name="connsiteY0-268" fmla="*/ 2581732 h 2941772"/>
              <a:gd name="connsiteX1-269" fmla="*/ 180020 w 1553538"/>
              <a:gd name="connsiteY1-270" fmla="*/ 2581732 h 2941772"/>
              <a:gd name="connsiteX2-271" fmla="*/ 1553538 w 1553538"/>
              <a:gd name="connsiteY2-272" fmla="*/ 0 h 2941772"/>
              <a:gd name="connsiteX3-273" fmla="*/ 540060 w 1553538"/>
              <a:gd name="connsiteY3-274" fmla="*/ 2581732 h 2941772"/>
              <a:gd name="connsiteX4-275" fmla="*/ 720080 w 1553538"/>
              <a:gd name="connsiteY4-276" fmla="*/ 2581732 h 2941772"/>
              <a:gd name="connsiteX5-277" fmla="*/ 360040 w 1553538"/>
              <a:gd name="connsiteY5-278" fmla="*/ 2941772 h 2941772"/>
              <a:gd name="connsiteX6-279" fmla="*/ 0 w 1553538"/>
              <a:gd name="connsiteY6-280" fmla="*/ 2581732 h 29417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chemeClr val="accent1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下箭头 11"/>
          <p:cNvSpPr/>
          <p:nvPr/>
        </p:nvSpPr>
        <p:spPr>
          <a:xfrm rot="20821995">
            <a:off x="4146199" y="3008026"/>
            <a:ext cx="1553539" cy="2941772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-1" fmla="*/ 0 w 720080"/>
              <a:gd name="connsiteY0-2" fmla="*/ 2808312 h 3168352"/>
              <a:gd name="connsiteX1-3" fmla="*/ 180020 w 720080"/>
              <a:gd name="connsiteY1-4" fmla="*/ 2808312 h 3168352"/>
              <a:gd name="connsiteX2-5" fmla="*/ 540060 w 720080"/>
              <a:gd name="connsiteY2-6" fmla="*/ 0 h 3168352"/>
              <a:gd name="connsiteX3-7" fmla="*/ 540060 w 720080"/>
              <a:gd name="connsiteY3-8" fmla="*/ 2808312 h 3168352"/>
              <a:gd name="connsiteX4-9" fmla="*/ 720080 w 720080"/>
              <a:gd name="connsiteY4-10" fmla="*/ 2808312 h 3168352"/>
              <a:gd name="connsiteX5-11" fmla="*/ 360040 w 720080"/>
              <a:gd name="connsiteY5-12" fmla="*/ 3168352 h 3168352"/>
              <a:gd name="connsiteX6-13" fmla="*/ 0 w 720080"/>
              <a:gd name="connsiteY6-14" fmla="*/ 2808312 h 3168352"/>
              <a:gd name="connsiteX0-15" fmla="*/ 0 w 720080"/>
              <a:gd name="connsiteY0-16" fmla="*/ 2808312 h 3168352"/>
              <a:gd name="connsiteX1-17" fmla="*/ 180020 w 720080"/>
              <a:gd name="connsiteY1-18" fmla="*/ 2808312 h 3168352"/>
              <a:gd name="connsiteX2-19" fmla="*/ 540060 w 720080"/>
              <a:gd name="connsiteY2-20" fmla="*/ 0 h 3168352"/>
              <a:gd name="connsiteX3-21" fmla="*/ 540060 w 720080"/>
              <a:gd name="connsiteY3-22" fmla="*/ 2808312 h 3168352"/>
              <a:gd name="connsiteX4-23" fmla="*/ 720080 w 720080"/>
              <a:gd name="connsiteY4-24" fmla="*/ 2808312 h 3168352"/>
              <a:gd name="connsiteX5-25" fmla="*/ 360040 w 720080"/>
              <a:gd name="connsiteY5-26" fmla="*/ 3168352 h 3168352"/>
              <a:gd name="connsiteX6-27" fmla="*/ 0 w 720080"/>
              <a:gd name="connsiteY6-28" fmla="*/ 2808312 h 3168352"/>
              <a:gd name="connsiteX0-29" fmla="*/ 0 w 720080"/>
              <a:gd name="connsiteY0-30" fmla="*/ 2808312 h 3168352"/>
              <a:gd name="connsiteX1-31" fmla="*/ 180020 w 720080"/>
              <a:gd name="connsiteY1-32" fmla="*/ 2808312 h 3168352"/>
              <a:gd name="connsiteX2-33" fmla="*/ 540060 w 720080"/>
              <a:gd name="connsiteY2-34" fmla="*/ 0 h 3168352"/>
              <a:gd name="connsiteX3-35" fmla="*/ 540060 w 720080"/>
              <a:gd name="connsiteY3-36" fmla="*/ 2808312 h 3168352"/>
              <a:gd name="connsiteX4-37" fmla="*/ 720080 w 720080"/>
              <a:gd name="connsiteY4-38" fmla="*/ 2808312 h 3168352"/>
              <a:gd name="connsiteX5-39" fmla="*/ 360040 w 720080"/>
              <a:gd name="connsiteY5-40" fmla="*/ 3168352 h 3168352"/>
              <a:gd name="connsiteX6-41" fmla="*/ 0 w 720080"/>
              <a:gd name="connsiteY6-42" fmla="*/ 2808312 h 3168352"/>
              <a:gd name="connsiteX0-43" fmla="*/ 0 w 720080"/>
              <a:gd name="connsiteY0-44" fmla="*/ 2808312 h 3168352"/>
              <a:gd name="connsiteX1-45" fmla="*/ 180020 w 720080"/>
              <a:gd name="connsiteY1-46" fmla="*/ 2808312 h 3168352"/>
              <a:gd name="connsiteX2-47" fmla="*/ 540060 w 720080"/>
              <a:gd name="connsiteY2-48" fmla="*/ 0 h 3168352"/>
              <a:gd name="connsiteX3-49" fmla="*/ 540060 w 720080"/>
              <a:gd name="connsiteY3-50" fmla="*/ 2808312 h 3168352"/>
              <a:gd name="connsiteX4-51" fmla="*/ 720080 w 720080"/>
              <a:gd name="connsiteY4-52" fmla="*/ 2808312 h 3168352"/>
              <a:gd name="connsiteX5-53" fmla="*/ 360040 w 720080"/>
              <a:gd name="connsiteY5-54" fmla="*/ 3168352 h 3168352"/>
              <a:gd name="connsiteX6-55" fmla="*/ 0 w 720080"/>
              <a:gd name="connsiteY6-56" fmla="*/ 2808312 h 3168352"/>
              <a:gd name="connsiteX0-57" fmla="*/ 0 w 720080"/>
              <a:gd name="connsiteY0-58" fmla="*/ 2808312 h 3168352"/>
              <a:gd name="connsiteX1-59" fmla="*/ 180020 w 720080"/>
              <a:gd name="connsiteY1-60" fmla="*/ 2808312 h 3168352"/>
              <a:gd name="connsiteX2-61" fmla="*/ 540060 w 720080"/>
              <a:gd name="connsiteY2-62" fmla="*/ 0 h 3168352"/>
              <a:gd name="connsiteX3-63" fmla="*/ 540060 w 720080"/>
              <a:gd name="connsiteY3-64" fmla="*/ 2808312 h 3168352"/>
              <a:gd name="connsiteX4-65" fmla="*/ 720080 w 720080"/>
              <a:gd name="connsiteY4-66" fmla="*/ 2808312 h 3168352"/>
              <a:gd name="connsiteX5-67" fmla="*/ 360040 w 720080"/>
              <a:gd name="connsiteY5-68" fmla="*/ 3168352 h 3168352"/>
              <a:gd name="connsiteX6-69" fmla="*/ 0 w 720080"/>
              <a:gd name="connsiteY6-70" fmla="*/ 2808312 h 3168352"/>
              <a:gd name="connsiteX0-71" fmla="*/ 0 w 720080"/>
              <a:gd name="connsiteY0-72" fmla="*/ 2808312 h 3168352"/>
              <a:gd name="connsiteX1-73" fmla="*/ 180020 w 720080"/>
              <a:gd name="connsiteY1-74" fmla="*/ 2808312 h 3168352"/>
              <a:gd name="connsiteX2-75" fmla="*/ 540060 w 720080"/>
              <a:gd name="connsiteY2-76" fmla="*/ 0 h 3168352"/>
              <a:gd name="connsiteX3-77" fmla="*/ 540060 w 720080"/>
              <a:gd name="connsiteY3-78" fmla="*/ 2808312 h 3168352"/>
              <a:gd name="connsiteX4-79" fmla="*/ 720080 w 720080"/>
              <a:gd name="connsiteY4-80" fmla="*/ 2808312 h 3168352"/>
              <a:gd name="connsiteX5-81" fmla="*/ 360040 w 720080"/>
              <a:gd name="connsiteY5-82" fmla="*/ 3168352 h 3168352"/>
              <a:gd name="connsiteX6-83" fmla="*/ 0 w 720080"/>
              <a:gd name="connsiteY6-84" fmla="*/ 2808312 h 3168352"/>
              <a:gd name="connsiteX0-85" fmla="*/ 0 w 720080"/>
              <a:gd name="connsiteY0-86" fmla="*/ 2808312 h 3168352"/>
              <a:gd name="connsiteX1-87" fmla="*/ 180020 w 720080"/>
              <a:gd name="connsiteY1-88" fmla="*/ 2808312 h 3168352"/>
              <a:gd name="connsiteX2-89" fmla="*/ 540060 w 720080"/>
              <a:gd name="connsiteY2-90" fmla="*/ 0 h 3168352"/>
              <a:gd name="connsiteX3-91" fmla="*/ 540060 w 720080"/>
              <a:gd name="connsiteY3-92" fmla="*/ 2808312 h 3168352"/>
              <a:gd name="connsiteX4-93" fmla="*/ 720080 w 720080"/>
              <a:gd name="connsiteY4-94" fmla="*/ 2808312 h 3168352"/>
              <a:gd name="connsiteX5-95" fmla="*/ 360040 w 720080"/>
              <a:gd name="connsiteY5-96" fmla="*/ 3168352 h 3168352"/>
              <a:gd name="connsiteX6-97" fmla="*/ 0 w 720080"/>
              <a:gd name="connsiteY6-98" fmla="*/ 2808312 h 3168352"/>
              <a:gd name="connsiteX0-99" fmla="*/ 0 w 720080"/>
              <a:gd name="connsiteY0-100" fmla="*/ 2808312 h 3168352"/>
              <a:gd name="connsiteX1-101" fmla="*/ 180020 w 720080"/>
              <a:gd name="connsiteY1-102" fmla="*/ 2808312 h 3168352"/>
              <a:gd name="connsiteX2-103" fmla="*/ 540060 w 720080"/>
              <a:gd name="connsiteY2-104" fmla="*/ 0 h 3168352"/>
              <a:gd name="connsiteX3-105" fmla="*/ 540060 w 720080"/>
              <a:gd name="connsiteY3-106" fmla="*/ 2808312 h 3168352"/>
              <a:gd name="connsiteX4-107" fmla="*/ 720080 w 720080"/>
              <a:gd name="connsiteY4-108" fmla="*/ 2808312 h 3168352"/>
              <a:gd name="connsiteX5-109" fmla="*/ 360040 w 720080"/>
              <a:gd name="connsiteY5-110" fmla="*/ 3168352 h 3168352"/>
              <a:gd name="connsiteX6-111" fmla="*/ 0 w 720080"/>
              <a:gd name="connsiteY6-112" fmla="*/ 2808312 h 3168352"/>
              <a:gd name="connsiteX0-113" fmla="*/ 0 w 752331"/>
              <a:gd name="connsiteY0-114" fmla="*/ 3085897 h 3445937"/>
              <a:gd name="connsiteX1-115" fmla="*/ 180020 w 752331"/>
              <a:gd name="connsiteY1-116" fmla="*/ 3085897 h 3445937"/>
              <a:gd name="connsiteX2-117" fmla="*/ 752331 w 752331"/>
              <a:gd name="connsiteY2-118" fmla="*/ 0 h 3445937"/>
              <a:gd name="connsiteX3-119" fmla="*/ 540060 w 752331"/>
              <a:gd name="connsiteY3-120" fmla="*/ 3085897 h 3445937"/>
              <a:gd name="connsiteX4-121" fmla="*/ 720080 w 752331"/>
              <a:gd name="connsiteY4-122" fmla="*/ 3085897 h 3445937"/>
              <a:gd name="connsiteX5-123" fmla="*/ 360040 w 752331"/>
              <a:gd name="connsiteY5-124" fmla="*/ 3445937 h 3445937"/>
              <a:gd name="connsiteX6-125" fmla="*/ 0 w 752331"/>
              <a:gd name="connsiteY6-126" fmla="*/ 3085897 h 3445937"/>
              <a:gd name="connsiteX0-127" fmla="*/ 0 w 752331"/>
              <a:gd name="connsiteY0-128" fmla="*/ 3085897 h 3445937"/>
              <a:gd name="connsiteX1-129" fmla="*/ 180020 w 752331"/>
              <a:gd name="connsiteY1-130" fmla="*/ 3085897 h 3445937"/>
              <a:gd name="connsiteX2-131" fmla="*/ 752331 w 752331"/>
              <a:gd name="connsiteY2-132" fmla="*/ 0 h 3445937"/>
              <a:gd name="connsiteX3-133" fmla="*/ 540060 w 752331"/>
              <a:gd name="connsiteY3-134" fmla="*/ 3085897 h 3445937"/>
              <a:gd name="connsiteX4-135" fmla="*/ 720080 w 752331"/>
              <a:gd name="connsiteY4-136" fmla="*/ 3085897 h 3445937"/>
              <a:gd name="connsiteX5-137" fmla="*/ 360040 w 752331"/>
              <a:gd name="connsiteY5-138" fmla="*/ 3445937 h 3445937"/>
              <a:gd name="connsiteX6-139" fmla="*/ 0 w 752331"/>
              <a:gd name="connsiteY6-140" fmla="*/ 3085897 h 3445937"/>
              <a:gd name="connsiteX0-141" fmla="*/ 0 w 752331"/>
              <a:gd name="connsiteY0-142" fmla="*/ 3085897 h 3445937"/>
              <a:gd name="connsiteX1-143" fmla="*/ 180020 w 752331"/>
              <a:gd name="connsiteY1-144" fmla="*/ 3085897 h 3445937"/>
              <a:gd name="connsiteX2-145" fmla="*/ 752331 w 752331"/>
              <a:gd name="connsiteY2-146" fmla="*/ 0 h 3445937"/>
              <a:gd name="connsiteX3-147" fmla="*/ 540060 w 752331"/>
              <a:gd name="connsiteY3-148" fmla="*/ 3085897 h 3445937"/>
              <a:gd name="connsiteX4-149" fmla="*/ 720080 w 752331"/>
              <a:gd name="connsiteY4-150" fmla="*/ 3085897 h 3445937"/>
              <a:gd name="connsiteX5-151" fmla="*/ 360040 w 752331"/>
              <a:gd name="connsiteY5-152" fmla="*/ 3445937 h 3445937"/>
              <a:gd name="connsiteX6-153" fmla="*/ 0 w 752331"/>
              <a:gd name="connsiteY6-154" fmla="*/ 3085897 h 3445937"/>
              <a:gd name="connsiteX0-155" fmla="*/ 0 w 1521214"/>
              <a:gd name="connsiteY0-156" fmla="*/ 2643005 h 3003045"/>
              <a:gd name="connsiteX1-157" fmla="*/ 180020 w 1521214"/>
              <a:gd name="connsiteY1-158" fmla="*/ 2643005 h 3003045"/>
              <a:gd name="connsiteX2-159" fmla="*/ 1521214 w 1521214"/>
              <a:gd name="connsiteY2-160" fmla="*/ 0 h 3003045"/>
              <a:gd name="connsiteX3-161" fmla="*/ 540060 w 1521214"/>
              <a:gd name="connsiteY3-162" fmla="*/ 2643005 h 3003045"/>
              <a:gd name="connsiteX4-163" fmla="*/ 720080 w 1521214"/>
              <a:gd name="connsiteY4-164" fmla="*/ 2643005 h 3003045"/>
              <a:gd name="connsiteX5-165" fmla="*/ 360040 w 1521214"/>
              <a:gd name="connsiteY5-166" fmla="*/ 3003045 h 3003045"/>
              <a:gd name="connsiteX6-167" fmla="*/ 0 w 1521214"/>
              <a:gd name="connsiteY6-168" fmla="*/ 2643005 h 3003045"/>
              <a:gd name="connsiteX0-169" fmla="*/ 0 w 1521214"/>
              <a:gd name="connsiteY0-170" fmla="*/ 2643005 h 3003045"/>
              <a:gd name="connsiteX1-171" fmla="*/ 180020 w 1521214"/>
              <a:gd name="connsiteY1-172" fmla="*/ 2643005 h 3003045"/>
              <a:gd name="connsiteX2-173" fmla="*/ 1521214 w 1521214"/>
              <a:gd name="connsiteY2-174" fmla="*/ 0 h 3003045"/>
              <a:gd name="connsiteX3-175" fmla="*/ 540060 w 1521214"/>
              <a:gd name="connsiteY3-176" fmla="*/ 2643005 h 3003045"/>
              <a:gd name="connsiteX4-177" fmla="*/ 720080 w 1521214"/>
              <a:gd name="connsiteY4-178" fmla="*/ 2643005 h 3003045"/>
              <a:gd name="connsiteX5-179" fmla="*/ 360040 w 1521214"/>
              <a:gd name="connsiteY5-180" fmla="*/ 3003045 h 3003045"/>
              <a:gd name="connsiteX6-181" fmla="*/ 0 w 1521214"/>
              <a:gd name="connsiteY6-182" fmla="*/ 2643005 h 3003045"/>
              <a:gd name="connsiteX0-183" fmla="*/ 0 w 1521214"/>
              <a:gd name="connsiteY0-184" fmla="*/ 2643005 h 3003045"/>
              <a:gd name="connsiteX1-185" fmla="*/ 180020 w 1521214"/>
              <a:gd name="connsiteY1-186" fmla="*/ 2643005 h 3003045"/>
              <a:gd name="connsiteX2-187" fmla="*/ 1521214 w 1521214"/>
              <a:gd name="connsiteY2-188" fmla="*/ 0 h 3003045"/>
              <a:gd name="connsiteX3-189" fmla="*/ 540060 w 1521214"/>
              <a:gd name="connsiteY3-190" fmla="*/ 2643005 h 3003045"/>
              <a:gd name="connsiteX4-191" fmla="*/ 720080 w 1521214"/>
              <a:gd name="connsiteY4-192" fmla="*/ 2643005 h 3003045"/>
              <a:gd name="connsiteX5-193" fmla="*/ 360040 w 1521214"/>
              <a:gd name="connsiteY5-194" fmla="*/ 3003045 h 3003045"/>
              <a:gd name="connsiteX6-195" fmla="*/ 0 w 1521214"/>
              <a:gd name="connsiteY6-196" fmla="*/ 2643005 h 3003045"/>
              <a:gd name="connsiteX0-197" fmla="*/ 0 w 1521214"/>
              <a:gd name="connsiteY0-198" fmla="*/ 2643005 h 3003045"/>
              <a:gd name="connsiteX1-199" fmla="*/ 180020 w 1521214"/>
              <a:gd name="connsiteY1-200" fmla="*/ 2643005 h 3003045"/>
              <a:gd name="connsiteX2-201" fmla="*/ 1521214 w 1521214"/>
              <a:gd name="connsiteY2-202" fmla="*/ 0 h 3003045"/>
              <a:gd name="connsiteX3-203" fmla="*/ 540060 w 1521214"/>
              <a:gd name="connsiteY3-204" fmla="*/ 2643005 h 3003045"/>
              <a:gd name="connsiteX4-205" fmla="*/ 720080 w 1521214"/>
              <a:gd name="connsiteY4-206" fmla="*/ 2643005 h 3003045"/>
              <a:gd name="connsiteX5-207" fmla="*/ 360040 w 1521214"/>
              <a:gd name="connsiteY5-208" fmla="*/ 3003045 h 3003045"/>
              <a:gd name="connsiteX6-209" fmla="*/ 0 w 1521214"/>
              <a:gd name="connsiteY6-210" fmla="*/ 2643005 h 3003045"/>
              <a:gd name="connsiteX0-211" fmla="*/ 0 w 1521214"/>
              <a:gd name="connsiteY0-212" fmla="*/ 2643005 h 3003045"/>
              <a:gd name="connsiteX1-213" fmla="*/ 180020 w 1521214"/>
              <a:gd name="connsiteY1-214" fmla="*/ 2643005 h 3003045"/>
              <a:gd name="connsiteX2-215" fmla="*/ 1521214 w 1521214"/>
              <a:gd name="connsiteY2-216" fmla="*/ 0 h 3003045"/>
              <a:gd name="connsiteX3-217" fmla="*/ 540060 w 1521214"/>
              <a:gd name="connsiteY3-218" fmla="*/ 2643005 h 3003045"/>
              <a:gd name="connsiteX4-219" fmla="*/ 720080 w 1521214"/>
              <a:gd name="connsiteY4-220" fmla="*/ 2643005 h 3003045"/>
              <a:gd name="connsiteX5-221" fmla="*/ 360040 w 1521214"/>
              <a:gd name="connsiteY5-222" fmla="*/ 3003045 h 3003045"/>
              <a:gd name="connsiteX6-223" fmla="*/ 0 w 1521214"/>
              <a:gd name="connsiteY6-224" fmla="*/ 2643005 h 3003045"/>
              <a:gd name="connsiteX0-225" fmla="*/ 0 w 1553538"/>
              <a:gd name="connsiteY0-226" fmla="*/ 2581732 h 2941772"/>
              <a:gd name="connsiteX1-227" fmla="*/ 180020 w 1553538"/>
              <a:gd name="connsiteY1-228" fmla="*/ 2581732 h 2941772"/>
              <a:gd name="connsiteX2-229" fmla="*/ 1553538 w 1553538"/>
              <a:gd name="connsiteY2-230" fmla="*/ 0 h 2941772"/>
              <a:gd name="connsiteX3-231" fmla="*/ 540060 w 1553538"/>
              <a:gd name="connsiteY3-232" fmla="*/ 2581732 h 2941772"/>
              <a:gd name="connsiteX4-233" fmla="*/ 720080 w 1553538"/>
              <a:gd name="connsiteY4-234" fmla="*/ 2581732 h 2941772"/>
              <a:gd name="connsiteX5-235" fmla="*/ 360040 w 1553538"/>
              <a:gd name="connsiteY5-236" fmla="*/ 2941772 h 2941772"/>
              <a:gd name="connsiteX6-237" fmla="*/ 0 w 1553538"/>
              <a:gd name="connsiteY6-238" fmla="*/ 2581732 h 2941772"/>
              <a:gd name="connsiteX0-239" fmla="*/ 0 w 1553538"/>
              <a:gd name="connsiteY0-240" fmla="*/ 2581732 h 2941772"/>
              <a:gd name="connsiteX1-241" fmla="*/ 180020 w 1553538"/>
              <a:gd name="connsiteY1-242" fmla="*/ 2581732 h 2941772"/>
              <a:gd name="connsiteX2-243" fmla="*/ 1553538 w 1553538"/>
              <a:gd name="connsiteY2-244" fmla="*/ 0 h 2941772"/>
              <a:gd name="connsiteX3-245" fmla="*/ 540060 w 1553538"/>
              <a:gd name="connsiteY3-246" fmla="*/ 2581732 h 2941772"/>
              <a:gd name="connsiteX4-247" fmla="*/ 720080 w 1553538"/>
              <a:gd name="connsiteY4-248" fmla="*/ 2581732 h 2941772"/>
              <a:gd name="connsiteX5-249" fmla="*/ 360040 w 1553538"/>
              <a:gd name="connsiteY5-250" fmla="*/ 2941772 h 2941772"/>
              <a:gd name="connsiteX6-251" fmla="*/ 0 w 1553538"/>
              <a:gd name="connsiteY6-252" fmla="*/ 2581732 h 2941772"/>
              <a:gd name="connsiteX0-253" fmla="*/ 0 w 1553538"/>
              <a:gd name="connsiteY0-254" fmla="*/ 2581732 h 2941772"/>
              <a:gd name="connsiteX1-255" fmla="*/ 180020 w 1553538"/>
              <a:gd name="connsiteY1-256" fmla="*/ 2581732 h 2941772"/>
              <a:gd name="connsiteX2-257" fmla="*/ 1553538 w 1553538"/>
              <a:gd name="connsiteY2-258" fmla="*/ 0 h 2941772"/>
              <a:gd name="connsiteX3-259" fmla="*/ 540060 w 1553538"/>
              <a:gd name="connsiteY3-260" fmla="*/ 2581732 h 2941772"/>
              <a:gd name="connsiteX4-261" fmla="*/ 720080 w 1553538"/>
              <a:gd name="connsiteY4-262" fmla="*/ 2581732 h 2941772"/>
              <a:gd name="connsiteX5-263" fmla="*/ 360040 w 1553538"/>
              <a:gd name="connsiteY5-264" fmla="*/ 2941772 h 2941772"/>
              <a:gd name="connsiteX6-265" fmla="*/ 0 w 1553538"/>
              <a:gd name="connsiteY6-266" fmla="*/ 2581732 h 2941772"/>
              <a:gd name="connsiteX0-267" fmla="*/ 0 w 1553538"/>
              <a:gd name="connsiteY0-268" fmla="*/ 2581732 h 2941772"/>
              <a:gd name="connsiteX1-269" fmla="*/ 180020 w 1553538"/>
              <a:gd name="connsiteY1-270" fmla="*/ 2581732 h 2941772"/>
              <a:gd name="connsiteX2-271" fmla="*/ 1553538 w 1553538"/>
              <a:gd name="connsiteY2-272" fmla="*/ 0 h 2941772"/>
              <a:gd name="connsiteX3-273" fmla="*/ 540060 w 1553538"/>
              <a:gd name="connsiteY3-274" fmla="*/ 2581732 h 2941772"/>
              <a:gd name="connsiteX4-275" fmla="*/ 720080 w 1553538"/>
              <a:gd name="connsiteY4-276" fmla="*/ 2581732 h 2941772"/>
              <a:gd name="connsiteX5-277" fmla="*/ 360040 w 1553538"/>
              <a:gd name="connsiteY5-278" fmla="*/ 2941772 h 2941772"/>
              <a:gd name="connsiteX6-279" fmla="*/ 0 w 1553538"/>
              <a:gd name="connsiteY6-280" fmla="*/ 2581732 h 29417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chemeClr val="accent3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下箭头 11"/>
          <p:cNvSpPr/>
          <p:nvPr/>
        </p:nvSpPr>
        <p:spPr>
          <a:xfrm rot="15242877">
            <a:off x="5834678" y="3526422"/>
            <a:ext cx="1553539" cy="2941772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-1" fmla="*/ 0 w 720080"/>
              <a:gd name="connsiteY0-2" fmla="*/ 2808312 h 3168352"/>
              <a:gd name="connsiteX1-3" fmla="*/ 180020 w 720080"/>
              <a:gd name="connsiteY1-4" fmla="*/ 2808312 h 3168352"/>
              <a:gd name="connsiteX2-5" fmla="*/ 540060 w 720080"/>
              <a:gd name="connsiteY2-6" fmla="*/ 0 h 3168352"/>
              <a:gd name="connsiteX3-7" fmla="*/ 540060 w 720080"/>
              <a:gd name="connsiteY3-8" fmla="*/ 2808312 h 3168352"/>
              <a:gd name="connsiteX4-9" fmla="*/ 720080 w 720080"/>
              <a:gd name="connsiteY4-10" fmla="*/ 2808312 h 3168352"/>
              <a:gd name="connsiteX5-11" fmla="*/ 360040 w 720080"/>
              <a:gd name="connsiteY5-12" fmla="*/ 3168352 h 3168352"/>
              <a:gd name="connsiteX6-13" fmla="*/ 0 w 720080"/>
              <a:gd name="connsiteY6-14" fmla="*/ 2808312 h 3168352"/>
              <a:gd name="connsiteX0-15" fmla="*/ 0 w 720080"/>
              <a:gd name="connsiteY0-16" fmla="*/ 2808312 h 3168352"/>
              <a:gd name="connsiteX1-17" fmla="*/ 180020 w 720080"/>
              <a:gd name="connsiteY1-18" fmla="*/ 2808312 h 3168352"/>
              <a:gd name="connsiteX2-19" fmla="*/ 540060 w 720080"/>
              <a:gd name="connsiteY2-20" fmla="*/ 0 h 3168352"/>
              <a:gd name="connsiteX3-21" fmla="*/ 540060 w 720080"/>
              <a:gd name="connsiteY3-22" fmla="*/ 2808312 h 3168352"/>
              <a:gd name="connsiteX4-23" fmla="*/ 720080 w 720080"/>
              <a:gd name="connsiteY4-24" fmla="*/ 2808312 h 3168352"/>
              <a:gd name="connsiteX5-25" fmla="*/ 360040 w 720080"/>
              <a:gd name="connsiteY5-26" fmla="*/ 3168352 h 3168352"/>
              <a:gd name="connsiteX6-27" fmla="*/ 0 w 720080"/>
              <a:gd name="connsiteY6-28" fmla="*/ 2808312 h 3168352"/>
              <a:gd name="connsiteX0-29" fmla="*/ 0 w 720080"/>
              <a:gd name="connsiteY0-30" fmla="*/ 2808312 h 3168352"/>
              <a:gd name="connsiteX1-31" fmla="*/ 180020 w 720080"/>
              <a:gd name="connsiteY1-32" fmla="*/ 2808312 h 3168352"/>
              <a:gd name="connsiteX2-33" fmla="*/ 540060 w 720080"/>
              <a:gd name="connsiteY2-34" fmla="*/ 0 h 3168352"/>
              <a:gd name="connsiteX3-35" fmla="*/ 540060 w 720080"/>
              <a:gd name="connsiteY3-36" fmla="*/ 2808312 h 3168352"/>
              <a:gd name="connsiteX4-37" fmla="*/ 720080 w 720080"/>
              <a:gd name="connsiteY4-38" fmla="*/ 2808312 h 3168352"/>
              <a:gd name="connsiteX5-39" fmla="*/ 360040 w 720080"/>
              <a:gd name="connsiteY5-40" fmla="*/ 3168352 h 3168352"/>
              <a:gd name="connsiteX6-41" fmla="*/ 0 w 720080"/>
              <a:gd name="connsiteY6-42" fmla="*/ 2808312 h 3168352"/>
              <a:gd name="connsiteX0-43" fmla="*/ 0 w 720080"/>
              <a:gd name="connsiteY0-44" fmla="*/ 2808312 h 3168352"/>
              <a:gd name="connsiteX1-45" fmla="*/ 180020 w 720080"/>
              <a:gd name="connsiteY1-46" fmla="*/ 2808312 h 3168352"/>
              <a:gd name="connsiteX2-47" fmla="*/ 540060 w 720080"/>
              <a:gd name="connsiteY2-48" fmla="*/ 0 h 3168352"/>
              <a:gd name="connsiteX3-49" fmla="*/ 540060 w 720080"/>
              <a:gd name="connsiteY3-50" fmla="*/ 2808312 h 3168352"/>
              <a:gd name="connsiteX4-51" fmla="*/ 720080 w 720080"/>
              <a:gd name="connsiteY4-52" fmla="*/ 2808312 h 3168352"/>
              <a:gd name="connsiteX5-53" fmla="*/ 360040 w 720080"/>
              <a:gd name="connsiteY5-54" fmla="*/ 3168352 h 3168352"/>
              <a:gd name="connsiteX6-55" fmla="*/ 0 w 720080"/>
              <a:gd name="connsiteY6-56" fmla="*/ 2808312 h 3168352"/>
              <a:gd name="connsiteX0-57" fmla="*/ 0 w 720080"/>
              <a:gd name="connsiteY0-58" fmla="*/ 2808312 h 3168352"/>
              <a:gd name="connsiteX1-59" fmla="*/ 180020 w 720080"/>
              <a:gd name="connsiteY1-60" fmla="*/ 2808312 h 3168352"/>
              <a:gd name="connsiteX2-61" fmla="*/ 540060 w 720080"/>
              <a:gd name="connsiteY2-62" fmla="*/ 0 h 3168352"/>
              <a:gd name="connsiteX3-63" fmla="*/ 540060 w 720080"/>
              <a:gd name="connsiteY3-64" fmla="*/ 2808312 h 3168352"/>
              <a:gd name="connsiteX4-65" fmla="*/ 720080 w 720080"/>
              <a:gd name="connsiteY4-66" fmla="*/ 2808312 h 3168352"/>
              <a:gd name="connsiteX5-67" fmla="*/ 360040 w 720080"/>
              <a:gd name="connsiteY5-68" fmla="*/ 3168352 h 3168352"/>
              <a:gd name="connsiteX6-69" fmla="*/ 0 w 720080"/>
              <a:gd name="connsiteY6-70" fmla="*/ 2808312 h 3168352"/>
              <a:gd name="connsiteX0-71" fmla="*/ 0 w 720080"/>
              <a:gd name="connsiteY0-72" fmla="*/ 2808312 h 3168352"/>
              <a:gd name="connsiteX1-73" fmla="*/ 180020 w 720080"/>
              <a:gd name="connsiteY1-74" fmla="*/ 2808312 h 3168352"/>
              <a:gd name="connsiteX2-75" fmla="*/ 540060 w 720080"/>
              <a:gd name="connsiteY2-76" fmla="*/ 0 h 3168352"/>
              <a:gd name="connsiteX3-77" fmla="*/ 540060 w 720080"/>
              <a:gd name="connsiteY3-78" fmla="*/ 2808312 h 3168352"/>
              <a:gd name="connsiteX4-79" fmla="*/ 720080 w 720080"/>
              <a:gd name="connsiteY4-80" fmla="*/ 2808312 h 3168352"/>
              <a:gd name="connsiteX5-81" fmla="*/ 360040 w 720080"/>
              <a:gd name="connsiteY5-82" fmla="*/ 3168352 h 3168352"/>
              <a:gd name="connsiteX6-83" fmla="*/ 0 w 720080"/>
              <a:gd name="connsiteY6-84" fmla="*/ 2808312 h 3168352"/>
              <a:gd name="connsiteX0-85" fmla="*/ 0 w 720080"/>
              <a:gd name="connsiteY0-86" fmla="*/ 2808312 h 3168352"/>
              <a:gd name="connsiteX1-87" fmla="*/ 180020 w 720080"/>
              <a:gd name="connsiteY1-88" fmla="*/ 2808312 h 3168352"/>
              <a:gd name="connsiteX2-89" fmla="*/ 540060 w 720080"/>
              <a:gd name="connsiteY2-90" fmla="*/ 0 h 3168352"/>
              <a:gd name="connsiteX3-91" fmla="*/ 540060 w 720080"/>
              <a:gd name="connsiteY3-92" fmla="*/ 2808312 h 3168352"/>
              <a:gd name="connsiteX4-93" fmla="*/ 720080 w 720080"/>
              <a:gd name="connsiteY4-94" fmla="*/ 2808312 h 3168352"/>
              <a:gd name="connsiteX5-95" fmla="*/ 360040 w 720080"/>
              <a:gd name="connsiteY5-96" fmla="*/ 3168352 h 3168352"/>
              <a:gd name="connsiteX6-97" fmla="*/ 0 w 720080"/>
              <a:gd name="connsiteY6-98" fmla="*/ 2808312 h 3168352"/>
              <a:gd name="connsiteX0-99" fmla="*/ 0 w 720080"/>
              <a:gd name="connsiteY0-100" fmla="*/ 2808312 h 3168352"/>
              <a:gd name="connsiteX1-101" fmla="*/ 180020 w 720080"/>
              <a:gd name="connsiteY1-102" fmla="*/ 2808312 h 3168352"/>
              <a:gd name="connsiteX2-103" fmla="*/ 540060 w 720080"/>
              <a:gd name="connsiteY2-104" fmla="*/ 0 h 3168352"/>
              <a:gd name="connsiteX3-105" fmla="*/ 540060 w 720080"/>
              <a:gd name="connsiteY3-106" fmla="*/ 2808312 h 3168352"/>
              <a:gd name="connsiteX4-107" fmla="*/ 720080 w 720080"/>
              <a:gd name="connsiteY4-108" fmla="*/ 2808312 h 3168352"/>
              <a:gd name="connsiteX5-109" fmla="*/ 360040 w 720080"/>
              <a:gd name="connsiteY5-110" fmla="*/ 3168352 h 3168352"/>
              <a:gd name="connsiteX6-111" fmla="*/ 0 w 720080"/>
              <a:gd name="connsiteY6-112" fmla="*/ 2808312 h 3168352"/>
              <a:gd name="connsiteX0-113" fmla="*/ 0 w 752331"/>
              <a:gd name="connsiteY0-114" fmla="*/ 3085897 h 3445937"/>
              <a:gd name="connsiteX1-115" fmla="*/ 180020 w 752331"/>
              <a:gd name="connsiteY1-116" fmla="*/ 3085897 h 3445937"/>
              <a:gd name="connsiteX2-117" fmla="*/ 752331 w 752331"/>
              <a:gd name="connsiteY2-118" fmla="*/ 0 h 3445937"/>
              <a:gd name="connsiteX3-119" fmla="*/ 540060 w 752331"/>
              <a:gd name="connsiteY3-120" fmla="*/ 3085897 h 3445937"/>
              <a:gd name="connsiteX4-121" fmla="*/ 720080 w 752331"/>
              <a:gd name="connsiteY4-122" fmla="*/ 3085897 h 3445937"/>
              <a:gd name="connsiteX5-123" fmla="*/ 360040 w 752331"/>
              <a:gd name="connsiteY5-124" fmla="*/ 3445937 h 3445937"/>
              <a:gd name="connsiteX6-125" fmla="*/ 0 w 752331"/>
              <a:gd name="connsiteY6-126" fmla="*/ 3085897 h 3445937"/>
              <a:gd name="connsiteX0-127" fmla="*/ 0 w 752331"/>
              <a:gd name="connsiteY0-128" fmla="*/ 3085897 h 3445937"/>
              <a:gd name="connsiteX1-129" fmla="*/ 180020 w 752331"/>
              <a:gd name="connsiteY1-130" fmla="*/ 3085897 h 3445937"/>
              <a:gd name="connsiteX2-131" fmla="*/ 752331 w 752331"/>
              <a:gd name="connsiteY2-132" fmla="*/ 0 h 3445937"/>
              <a:gd name="connsiteX3-133" fmla="*/ 540060 w 752331"/>
              <a:gd name="connsiteY3-134" fmla="*/ 3085897 h 3445937"/>
              <a:gd name="connsiteX4-135" fmla="*/ 720080 w 752331"/>
              <a:gd name="connsiteY4-136" fmla="*/ 3085897 h 3445937"/>
              <a:gd name="connsiteX5-137" fmla="*/ 360040 w 752331"/>
              <a:gd name="connsiteY5-138" fmla="*/ 3445937 h 3445937"/>
              <a:gd name="connsiteX6-139" fmla="*/ 0 w 752331"/>
              <a:gd name="connsiteY6-140" fmla="*/ 3085897 h 3445937"/>
              <a:gd name="connsiteX0-141" fmla="*/ 0 w 752331"/>
              <a:gd name="connsiteY0-142" fmla="*/ 3085897 h 3445937"/>
              <a:gd name="connsiteX1-143" fmla="*/ 180020 w 752331"/>
              <a:gd name="connsiteY1-144" fmla="*/ 3085897 h 3445937"/>
              <a:gd name="connsiteX2-145" fmla="*/ 752331 w 752331"/>
              <a:gd name="connsiteY2-146" fmla="*/ 0 h 3445937"/>
              <a:gd name="connsiteX3-147" fmla="*/ 540060 w 752331"/>
              <a:gd name="connsiteY3-148" fmla="*/ 3085897 h 3445937"/>
              <a:gd name="connsiteX4-149" fmla="*/ 720080 w 752331"/>
              <a:gd name="connsiteY4-150" fmla="*/ 3085897 h 3445937"/>
              <a:gd name="connsiteX5-151" fmla="*/ 360040 w 752331"/>
              <a:gd name="connsiteY5-152" fmla="*/ 3445937 h 3445937"/>
              <a:gd name="connsiteX6-153" fmla="*/ 0 w 752331"/>
              <a:gd name="connsiteY6-154" fmla="*/ 3085897 h 3445937"/>
              <a:gd name="connsiteX0-155" fmla="*/ 0 w 1521214"/>
              <a:gd name="connsiteY0-156" fmla="*/ 2643005 h 3003045"/>
              <a:gd name="connsiteX1-157" fmla="*/ 180020 w 1521214"/>
              <a:gd name="connsiteY1-158" fmla="*/ 2643005 h 3003045"/>
              <a:gd name="connsiteX2-159" fmla="*/ 1521214 w 1521214"/>
              <a:gd name="connsiteY2-160" fmla="*/ 0 h 3003045"/>
              <a:gd name="connsiteX3-161" fmla="*/ 540060 w 1521214"/>
              <a:gd name="connsiteY3-162" fmla="*/ 2643005 h 3003045"/>
              <a:gd name="connsiteX4-163" fmla="*/ 720080 w 1521214"/>
              <a:gd name="connsiteY4-164" fmla="*/ 2643005 h 3003045"/>
              <a:gd name="connsiteX5-165" fmla="*/ 360040 w 1521214"/>
              <a:gd name="connsiteY5-166" fmla="*/ 3003045 h 3003045"/>
              <a:gd name="connsiteX6-167" fmla="*/ 0 w 1521214"/>
              <a:gd name="connsiteY6-168" fmla="*/ 2643005 h 3003045"/>
              <a:gd name="connsiteX0-169" fmla="*/ 0 w 1521214"/>
              <a:gd name="connsiteY0-170" fmla="*/ 2643005 h 3003045"/>
              <a:gd name="connsiteX1-171" fmla="*/ 180020 w 1521214"/>
              <a:gd name="connsiteY1-172" fmla="*/ 2643005 h 3003045"/>
              <a:gd name="connsiteX2-173" fmla="*/ 1521214 w 1521214"/>
              <a:gd name="connsiteY2-174" fmla="*/ 0 h 3003045"/>
              <a:gd name="connsiteX3-175" fmla="*/ 540060 w 1521214"/>
              <a:gd name="connsiteY3-176" fmla="*/ 2643005 h 3003045"/>
              <a:gd name="connsiteX4-177" fmla="*/ 720080 w 1521214"/>
              <a:gd name="connsiteY4-178" fmla="*/ 2643005 h 3003045"/>
              <a:gd name="connsiteX5-179" fmla="*/ 360040 w 1521214"/>
              <a:gd name="connsiteY5-180" fmla="*/ 3003045 h 3003045"/>
              <a:gd name="connsiteX6-181" fmla="*/ 0 w 1521214"/>
              <a:gd name="connsiteY6-182" fmla="*/ 2643005 h 3003045"/>
              <a:gd name="connsiteX0-183" fmla="*/ 0 w 1521214"/>
              <a:gd name="connsiteY0-184" fmla="*/ 2643005 h 3003045"/>
              <a:gd name="connsiteX1-185" fmla="*/ 180020 w 1521214"/>
              <a:gd name="connsiteY1-186" fmla="*/ 2643005 h 3003045"/>
              <a:gd name="connsiteX2-187" fmla="*/ 1521214 w 1521214"/>
              <a:gd name="connsiteY2-188" fmla="*/ 0 h 3003045"/>
              <a:gd name="connsiteX3-189" fmla="*/ 540060 w 1521214"/>
              <a:gd name="connsiteY3-190" fmla="*/ 2643005 h 3003045"/>
              <a:gd name="connsiteX4-191" fmla="*/ 720080 w 1521214"/>
              <a:gd name="connsiteY4-192" fmla="*/ 2643005 h 3003045"/>
              <a:gd name="connsiteX5-193" fmla="*/ 360040 w 1521214"/>
              <a:gd name="connsiteY5-194" fmla="*/ 3003045 h 3003045"/>
              <a:gd name="connsiteX6-195" fmla="*/ 0 w 1521214"/>
              <a:gd name="connsiteY6-196" fmla="*/ 2643005 h 3003045"/>
              <a:gd name="connsiteX0-197" fmla="*/ 0 w 1521214"/>
              <a:gd name="connsiteY0-198" fmla="*/ 2643005 h 3003045"/>
              <a:gd name="connsiteX1-199" fmla="*/ 180020 w 1521214"/>
              <a:gd name="connsiteY1-200" fmla="*/ 2643005 h 3003045"/>
              <a:gd name="connsiteX2-201" fmla="*/ 1521214 w 1521214"/>
              <a:gd name="connsiteY2-202" fmla="*/ 0 h 3003045"/>
              <a:gd name="connsiteX3-203" fmla="*/ 540060 w 1521214"/>
              <a:gd name="connsiteY3-204" fmla="*/ 2643005 h 3003045"/>
              <a:gd name="connsiteX4-205" fmla="*/ 720080 w 1521214"/>
              <a:gd name="connsiteY4-206" fmla="*/ 2643005 h 3003045"/>
              <a:gd name="connsiteX5-207" fmla="*/ 360040 w 1521214"/>
              <a:gd name="connsiteY5-208" fmla="*/ 3003045 h 3003045"/>
              <a:gd name="connsiteX6-209" fmla="*/ 0 w 1521214"/>
              <a:gd name="connsiteY6-210" fmla="*/ 2643005 h 3003045"/>
              <a:gd name="connsiteX0-211" fmla="*/ 0 w 1521214"/>
              <a:gd name="connsiteY0-212" fmla="*/ 2643005 h 3003045"/>
              <a:gd name="connsiteX1-213" fmla="*/ 180020 w 1521214"/>
              <a:gd name="connsiteY1-214" fmla="*/ 2643005 h 3003045"/>
              <a:gd name="connsiteX2-215" fmla="*/ 1521214 w 1521214"/>
              <a:gd name="connsiteY2-216" fmla="*/ 0 h 3003045"/>
              <a:gd name="connsiteX3-217" fmla="*/ 540060 w 1521214"/>
              <a:gd name="connsiteY3-218" fmla="*/ 2643005 h 3003045"/>
              <a:gd name="connsiteX4-219" fmla="*/ 720080 w 1521214"/>
              <a:gd name="connsiteY4-220" fmla="*/ 2643005 h 3003045"/>
              <a:gd name="connsiteX5-221" fmla="*/ 360040 w 1521214"/>
              <a:gd name="connsiteY5-222" fmla="*/ 3003045 h 3003045"/>
              <a:gd name="connsiteX6-223" fmla="*/ 0 w 1521214"/>
              <a:gd name="connsiteY6-224" fmla="*/ 2643005 h 3003045"/>
              <a:gd name="connsiteX0-225" fmla="*/ 0 w 1553538"/>
              <a:gd name="connsiteY0-226" fmla="*/ 2581732 h 2941772"/>
              <a:gd name="connsiteX1-227" fmla="*/ 180020 w 1553538"/>
              <a:gd name="connsiteY1-228" fmla="*/ 2581732 h 2941772"/>
              <a:gd name="connsiteX2-229" fmla="*/ 1553538 w 1553538"/>
              <a:gd name="connsiteY2-230" fmla="*/ 0 h 2941772"/>
              <a:gd name="connsiteX3-231" fmla="*/ 540060 w 1553538"/>
              <a:gd name="connsiteY3-232" fmla="*/ 2581732 h 2941772"/>
              <a:gd name="connsiteX4-233" fmla="*/ 720080 w 1553538"/>
              <a:gd name="connsiteY4-234" fmla="*/ 2581732 h 2941772"/>
              <a:gd name="connsiteX5-235" fmla="*/ 360040 w 1553538"/>
              <a:gd name="connsiteY5-236" fmla="*/ 2941772 h 2941772"/>
              <a:gd name="connsiteX6-237" fmla="*/ 0 w 1553538"/>
              <a:gd name="connsiteY6-238" fmla="*/ 2581732 h 2941772"/>
              <a:gd name="connsiteX0-239" fmla="*/ 0 w 1553538"/>
              <a:gd name="connsiteY0-240" fmla="*/ 2581732 h 2941772"/>
              <a:gd name="connsiteX1-241" fmla="*/ 180020 w 1553538"/>
              <a:gd name="connsiteY1-242" fmla="*/ 2581732 h 2941772"/>
              <a:gd name="connsiteX2-243" fmla="*/ 1553538 w 1553538"/>
              <a:gd name="connsiteY2-244" fmla="*/ 0 h 2941772"/>
              <a:gd name="connsiteX3-245" fmla="*/ 540060 w 1553538"/>
              <a:gd name="connsiteY3-246" fmla="*/ 2581732 h 2941772"/>
              <a:gd name="connsiteX4-247" fmla="*/ 720080 w 1553538"/>
              <a:gd name="connsiteY4-248" fmla="*/ 2581732 h 2941772"/>
              <a:gd name="connsiteX5-249" fmla="*/ 360040 w 1553538"/>
              <a:gd name="connsiteY5-250" fmla="*/ 2941772 h 2941772"/>
              <a:gd name="connsiteX6-251" fmla="*/ 0 w 1553538"/>
              <a:gd name="connsiteY6-252" fmla="*/ 2581732 h 2941772"/>
              <a:gd name="connsiteX0-253" fmla="*/ 0 w 1553538"/>
              <a:gd name="connsiteY0-254" fmla="*/ 2581732 h 2941772"/>
              <a:gd name="connsiteX1-255" fmla="*/ 180020 w 1553538"/>
              <a:gd name="connsiteY1-256" fmla="*/ 2581732 h 2941772"/>
              <a:gd name="connsiteX2-257" fmla="*/ 1553538 w 1553538"/>
              <a:gd name="connsiteY2-258" fmla="*/ 0 h 2941772"/>
              <a:gd name="connsiteX3-259" fmla="*/ 540060 w 1553538"/>
              <a:gd name="connsiteY3-260" fmla="*/ 2581732 h 2941772"/>
              <a:gd name="connsiteX4-261" fmla="*/ 720080 w 1553538"/>
              <a:gd name="connsiteY4-262" fmla="*/ 2581732 h 2941772"/>
              <a:gd name="connsiteX5-263" fmla="*/ 360040 w 1553538"/>
              <a:gd name="connsiteY5-264" fmla="*/ 2941772 h 2941772"/>
              <a:gd name="connsiteX6-265" fmla="*/ 0 w 1553538"/>
              <a:gd name="connsiteY6-266" fmla="*/ 2581732 h 2941772"/>
              <a:gd name="connsiteX0-267" fmla="*/ 0 w 1553538"/>
              <a:gd name="connsiteY0-268" fmla="*/ 2581732 h 2941772"/>
              <a:gd name="connsiteX1-269" fmla="*/ 180020 w 1553538"/>
              <a:gd name="connsiteY1-270" fmla="*/ 2581732 h 2941772"/>
              <a:gd name="connsiteX2-271" fmla="*/ 1553538 w 1553538"/>
              <a:gd name="connsiteY2-272" fmla="*/ 0 h 2941772"/>
              <a:gd name="connsiteX3-273" fmla="*/ 540060 w 1553538"/>
              <a:gd name="connsiteY3-274" fmla="*/ 2581732 h 2941772"/>
              <a:gd name="connsiteX4-275" fmla="*/ 720080 w 1553538"/>
              <a:gd name="connsiteY4-276" fmla="*/ 2581732 h 2941772"/>
              <a:gd name="connsiteX5-277" fmla="*/ 360040 w 1553538"/>
              <a:gd name="connsiteY5-278" fmla="*/ 2941772 h 2941772"/>
              <a:gd name="connsiteX6-279" fmla="*/ 0 w 1553538"/>
              <a:gd name="connsiteY6-280" fmla="*/ 2581732 h 29417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chemeClr val="accent2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下箭头 11"/>
          <p:cNvSpPr/>
          <p:nvPr/>
        </p:nvSpPr>
        <p:spPr>
          <a:xfrm rot="9466551">
            <a:off x="6215693" y="1824016"/>
            <a:ext cx="1553539" cy="2941772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-1" fmla="*/ 0 w 720080"/>
              <a:gd name="connsiteY0-2" fmla="*/ 2808312 h 3168352"/>
              <a:gd name="connsiteX1-3" fmla="*/ 180020 w 720080"/>
              <a:gd name="connsiteY1-4" fmla="*/ 2808312 h 3168352"/>
              <a:gd name="connsiteX2-5" fmla="*/ 540060 w 720080"/>
              <a:gd name="connsiteY2-6" fmla="*/ 0 h 3168352"/>
              <a:gd name="connsiteX3-7" fmla="*/ 540060 w 720080"/>
              <a:gd name="connsiteY3-8" fmla="*/ 2808312 h 3168352"/>
              <a:gd name="connsiteX4-9" fmla="*/ 720080 w 720080"/>
              <a:gd name="connsiteY4-10" fmla="*/ 2808312 h 3168352"/>
              <a:gd name="connsiteX5-11" fmla="*/ 360040 w 720080"/>
              <a:gd name="connsiteY5-12" fmla="*/ 3168352 h 3168352"/>
              <a:gd name="connsiteX6-13" fmla="*/ 0 w 720080"/>
              <a:gd name="connsiteY6-14" fmla="*/ 2808312 h 3168352"/>
              <a:gd name="connsiteX0-15" fmla="*/ 0 w 720080"/>
              <a:gd name="connsiteY0-16" fmla="*/ 2808312 h 3168352"/>
              <a:gd name="connsiteX1-17" fmla="*/ 180020 w 720080"/>
              <a:gd name="connsiteY1-18" fmla="*/ 2808312 h 3168352"/>
              <a:gd name="connsiteX2-19" fmla="*/ 540060 w 720080"/>
              <a:gd name="connsiteY2-20" fmla="*/ 0 h 3168352"/>
              <a:gd name="connsiteX3-21" fmla="*/ 540060 w 720080"/>
              <a:gd name="connsiteY3-22" fmla="*/ 2808312 h 3168352"/>
              <a:gd name="connsiteX4-23" fmla="*/ 720080 w 720080"/>
              <a:gd name="connsiteY4-24" fmla="*/ 2808312 h 3168352"/>
              <a:gd name="connsiteX5-25" fmla="*/ 360040 w 720080"/>
              <a:gd name="connsiteY5-26" fmla="*/ 3168352 h 3168352"/>
              <a:gd name="connsiteX6-27" fmla="*/ 0 w 720080"/>
              <a:gd name="connsiteY6-28" fmla="*/ 2808312 h 3168352"/>
              <a:gd name="connsiteX0-29" fmla="*/ 0 w 720080"/>
              <a:gd name="connsiteY0-30" fmla="*/ 2808312 h 3168352"/>
              <a:gd name="connsiteX1-31" fmla="*/ 180020 w 720080"/>
              <a:gd name="connsiteY1-32" fmla="*/ 2808312 h 3168352"/>
              <a:gd name="connsiteX2-33" fmla="*/ 540060 w 720080"/>
              <a:gd name="connsiteY2-34" fmla="*/ 0 h 3168352"/>
              <a:gd name="connsiteX3-35" fmla="*/ 540060 w 720080"/>
              <a:gd name="connsiteY3-36" fmla="*/ 2808312 h 3168352"/>
              <a:gd name="connsiteX4-37" fmla="*/ 720080 w 720080"/>
              <a:gd name="connsiteY4-38" fmla="*/ 2808312 h 3168352"/>
              <a:gd name="connsiteX5-39" fmla="*/ 360040 w 720080"/>
              <a:gd name="connsiteY5-40" fmla="*/ 3168352 h 3168352"/>
              <a:gd name="connsiteX6-41" fmla="*/ 0 w 720080"/>
              <a:gd name="connsiteY6-42" fmla="*/ 2808312 h 3168352"/>
              <a:gd name="connsiteX0-43" fmla="*/ 0 w 720080"/>
              <a:gd name="connsiteY0-44" fmla="*/ 2808312 h 3168352"/>
              <a:gd name="connsiteX1-45" fmla="*/ 180020 w 720080"/>
              <a:gd name="connsiteY1-46" fmla="*/ 2808312 h 3168352"/>
              <a:gd name="connsiteX2-47" fmla="*/ 540060 w 720080"/>
              <a:gd name="connsiteY2-48" fmla="*/ 0 h 3168352"/>
              <a:gd name="connsiteX3-49" fmla="*/ 540060 w 720080"/>
              <a:gd name="connsiteY3-50" fmla="*/ 2808312 h 3168352"/>
              <a:gd name="connsiteX4-51" fmla="*/ 720080 w 720080"/>
              <a:gd name="connsiteY4-52" fmla="*/ 2808312 h 3168352"/>
              <a:gd name="connsiteX5-53" fmla="*/ 360040 w 720080"/>
              <a:gd name="connsiteY5-54" fmla="*/ 3168352 h 3168352"/>
              <a:gd name="connsiteX6-55" fmla="*/ 0 w 720080"/>
              <a:gd name="connsiteY6-56" fmla="*/ 2808312 h 3168352"/>
              <a:gd name="connsiteX0-57" fmla="*/ 0 w 720080"/>
              <a:gd name="connsiteY0-58" fmla="*/ 2808312 h 3168352"/>
              <a:gd name="connsiteX1-59" fmla="*/ 180020 w 720080"/>
              <a:gd name="connsiteY1-60" fmla="*/ 2808312 h 3168352"/>
              <a:gd name="connsiteX2-61" fmla="*/ 540060 w 720080"/>
              <a:gd name="connsiteY2-62" fmla="*/ 0 h 3168352"/>
              <a:gd name="connsiteX3-63" fmla="*/ 540060 w 720080"/>
              <a:gd name="connsiteY3-64" fmla="*/ 2808312 h 3168352"/>
              <a:gd name="connsiteX4-65" fmla="*/ 720080 w 720080"/>
              <a:gd name="connsiteY4-66" fmla="*/ 2808312 h 3168352"/>
              <a:gd name="connsiteX5-67" fmla="*/ 360040 w 720080"/>
              <a:gd name="connsiteY5-68" fmla="*/ 3168352 h 3168352"/>
              <a:gd name="connsiteX6-69" fmla="*/ 0 w 720080"/>
              <a:gd name="connsiteY6-70" fmla="*/ 2808312 h 3168352"/>
              <a:gd name="connsiteX0-71" fmla="*/ 0 w 720080"/>
              <a:gd name="connsiteY0-72" fmla="*/ 2808312 h 3168352"/>
              <a:gd name="connsiteX1-73" fmla="*/ 180020 w 720080"/>
              <a:gd name="connsiteY1-74" fmla="*/ 2808312 h 3168352"/>
              <a:gd name="connsiteX2-75" fmla="*/ 540060 w 720080"/>
              <a:gd name="connsiteY2-76" fmla="*/ 0 h 3168352"/>
              <a:gd name="connsiteX3-77" fmla="*/ 540060 w 720080"/>
              <a:gd name="connsiteY3-78" fmla="*/ 2808312 h 3168352"/>
              <a:gd name="connsiteX4-79" fmla="*/ 720080 w 720080"/>
              <a:gd name="connsiteY4-80" fmla="*/ 2808312 h 3168352"/>
              <a:gd name="connsiteX5-81" fmla="*/ 360040 w 720080"/>
              <a:gd name="connsiteY5-82" fmla="*/ 3168352 h 3168352"/>
              <a:gd name="connsiteX6-83" fmla="*/ 0 w 720080"/>
              <a:gd name="connsiteY6-84" fmla="*/ 2808312 h 3168352"/>
              <a:gd name="connsiteX0-85" fmla="*/ 0 w 720080"/>
              <a:gd name="connsiteY0-86" fmla="*/ 2808312 h 3168352"/>
              <a:gd name="connsiteX1-87" fmla="*/ 180020 w 720080"/>
              <a:gd name="connsiteY1-88" fmla="*/ 2808312 h 3168352"/>
              <a:gd name="connsiteX2-89" fmla="*/ 540060 w 720080"/>
              <a:gd name="connsiteY2-90" fmla="*/ 0 h 3168352"/>
              <a:gd name="connsiteX3-91" fmla="*/ 540060 w 720080"/>
              <a:gd name="connsiteY3-92" fmla="*/ 2808312 h 3168352"/>
              <a:gd name="connsiteX4-93" fmla="*/ 720080 w 720080"/>
              <a:gd name="connsiteY4-94" fmla="*/ 2808312 h 3168352"/>
              <a:gd name="connsiteX5-95" fmla="*/ 360040 w 720080"/>
              <a:gd name="connsiteY5-96" fmla="*/ 3168352 h 3168352"/>
              <a:gd name="connsiteX6-97" fmla="*/ 0 w 720080"/>
              <a:gd name="connsiteY6-98" fmla="*/ 2808312 h 3168352"/>
              <a:gd name="connsiteX0-99" fmla="*/ 0 w 720080"/>
              <a:gd name="connsiteY0-100" fmla="*/ 2808312 h 3168352"/>
              <a:gd name="connsiteX1-101" fmla="*/ 180020 w 720080"/>
              <a:gd name="connsiteY1-102" fmla="*/ 2808312 h 3168352"/>
              <a:gd name="connsiteX2-103" fmla="*/ 540060 w 720080"/>
              <a:gd name="connsiteY2-104" fmla="*/ 0 h 3168352"/>
              <a:gd name="connsiteX3-105" fmla="*/ 540060 w 720080"/>
              <a:gd name="connsiteY3-106" fmla="*/ 2808312 h 3168352"/>
              <a:gd name="connsiteX4-107" fmla="*/ 720080 w 720080"/>
              <a:gd name="connsiteY4-108" fmla="*/ 2808312 h 3168352"/>
              <a:gd name="connsiteX5-109" fmla="*/ 360040 w 720080"/>
              <a:gd name="connsiteY5-110" fmla="*/ 3168352 h 3168352"/>
              <a:gd name="connsiteX6-111" fmla="*/ 0 w 720080"/>
              <a:gd name="connsiteY6-112" fmla="*/ 2808312 h 3168352"/>
              <a:gd name="connsiteX0-113" fmla="*/ 0 w 752331"/>
              <a:gd name="connsiteY0-114" fmla="*/ 3085897 h 3445937"/>
              <a:gd name="connsiteX1-115" fmla="*/ 180020 w 752331"/>
              <a:gd name="connsiteY1-116" fmla="*/ 3085897 h 3445937"/>
              <a:gd name="connsiteX2-117" fmla="*/ 752331 w 752331"/>
              <a:gd name="connsiteY2-118" fmla="*/ 0 h 3445937"/>
              <a:gd name="connsiteX3-119" fmla="*/ 540060 w 752331"/>
              <a:gd name="connsiteY3-120" fmla="*/ 3085897 h 3445937"/>
              <a:gd name="connsiteX4-121" fmla="*/ 720080 w 752331"/>
              <a:gd name="connsiteY4-122" fmla="*/ 3085897 h 3445937"/>
              <a:gd name="connsiteX5-123" fmla="*/ 360040 w 752331"/>
              <a:gd name="connsiteY5-124" fmla="*/ 3445937 h 3445937"/>
              <a:gd name="connsiteX6-125" fmla="*/ 0 w 752331"/>
              <a:gd name="connsiteY6-126" fmla="*/ 3085897 h 3445937"/>
              <a:gd name="connsiteX0-127" fmla="*/ 0 w 752331"/>
              <a:gd name="connsiteY0-128" fmla="*/ 3085897 h 3445937"/>
              <a:gd name="connsiteX1-129" fmla="*/ 180020 w 752331"/>
              <a:gd name="connsiteY1-130" fmla="*/ 3085897 h 3445937"/>
              <a:gd name="connsiteX2-131" fmla="*/ 752331 w 752331"/>
              <a:gd name="connsiteY2-132" fmla="*/ 0 h 3445937"/>
              <a:gd name="connsiteX3-133" fmla="*/ 540060 w 752331"/>
              <a:gd name="connsiteY3-134" fmla="*/ 3085897 h 3445937"/>
              <a:gd name="connsiteX4-135" fmla="*/ 720080 w 752331"/>
              <a:gd name="connsiteY4-136" fmla="*/ 3085897 h 3445937"/>
              <a:gd name="connsiteX5-137" fmla="*/ 360040 w 752331"/>
              <a:gd name="connsiteY5-138" fmla="*/ 3445937 h 3445937"/>
              <a:gd name="connsiteX6-139" fmla="*/ 0 w 752331"/>
              <a:gd name="connsiteY6-140" fmla="*/ 3085897 h 3445937"/>
              <a:gd name="connsiteX0-141" fmla="*/ 0 w 752331"/>
              <a:gd name="connsiteY0-142" fmla="*/ 3085897 h 3445937"/>
              <a:gd name="connsiteX1-143" fmla="*/ 180020 w 752331"/>
              <a:gd name="connsiteY1-144" fmla="*/ 3085897 h 3445937"/>
              <a:gd name="connsiteX2-145" fmla="*/ 752331 w 752331"/>
              <a:gd name="connsiteY2-146" fmla="*/ 0 h 3445937"/>
              <a:gd name="connsiteX3-147" fmla="*/ 540060 w 752331"/>
              <a:gd name="connsiteY3-148" fmla="*/ 3085897 h 3445937"/>
              <a:gd name="connsiteX4-149" fmla="*/ 720080 w 752331"/>
              <a:gd name="connsiteY4-150" fmla="*/ 3085897 h 3445937"/>
              <a:gd name="connsiteX5-151" fmla="*/ 360040 w 752331"/>
              <a:gd name="connsiteY5-152" fmla="*/ 3445937 h 3445937"/>
              <a:gd name="connsiteX6-153" fmla="*/ 0 w 752331"/>
              <a:gd name="connsiteY6-154" fmla="*/ 3085897 h 3445937"/>
              <a:gd name="connsiteX0-155" fmla="*/ 0 w 1521214"/>
              <a:gd name="connsiteY0-156" fmla="*/ 2643005 h 3003045"/>
              <a:gd name="connsiteX1-157" fmla="*/ 180020 w 1521214"/>
              <a:gd name="connsiteY1-158" fmla="*/ 2643005 h 3003045"/>
              <a:gd name="connsiteX2-159" fmla="*/ 1521214 w 1521214"/>
              <a:gd name="connsiteY2-160" fmla="*/ 0 h 3003045"/>
              <a:gd name="connsiteX3-161" fmla="*/ 540060 w 1521214"/>
              <a:gd name="connsiteY3-162" fmla="*/ 2643005 h 3003045"/>
              <a:gd name="connsiteX4-163" fmla="*/ 720080 w 1521214"/>
              <a:gd name="connsiteY4-164" fmla="*/ 2643005 h 3003045"/>
              <a:gd name="connsiteX5-165" fmla="*/ 360040 w 1521214"/>
              <a:gd name="connsiteY5-166" fmla="*/ 3003045 h 3003045"/>
              <a:gd name="connsiteX6-167" fmla="*/ 0 w 1521214"/>
              <a:gd name="connsiteY6-168" fmla="*/ 2643005 h 3003045"/>
              <a:gd name="connsiteX0-169" fmla="*/ 0 w 1521214"/>
              <a:gd name="connsiteY0-170" fmla="*/ 2643005 h 3003045"/>
              <a:gd name="connsiteX1-171" fmla="*/ 180020 w 1521214"/>
              <a:gd name="connsiteY1-172" fmla="*/ 2643005 h 3003045"/>
              <a:gd name="connsiteX2-173" fmla="*/ 1521214 w 1521214"/>
              <a:gd name="connsiteY2-174" fmla="*/ 0 h 3003045"/>
              <a:gd name="connsiteX3-175" fmla="*/ 540060 w 1521214"/>
              <a:gd name="connsiteY3-176" fmla="*/ 2643005 h 3003045"/>
              <a:gd name="connsiteX4-177" fmla="*/ 720080 w 1521214"/>
              <a:gd name="connsiteY4-178" fmla="*/ 2643005 h 3003045"/>
              <a:gd name="connsiteX5-179" fmla="*/ 360040 w 1521214"/>
              <a:gd name="connsiteY5-180" fmla="*/ 3003045 h 3003045"/>
              <a:gd name="connsiteX6-181" fmla="*/ 0 w 1521214"/>
              <a:gd name="connsiteY6-182" fmla="*/ 2643005 h 3003045"/>
              <a:gd name="connsiteX0-183" fmla="*/ 0 w 1521214"/>
              <a:gd name="connsiteY0-184" fmla="*/ 2643005 h 3003045"/>
              <a:gd name="connsiteX1-185" fmla="*/ 180020 w 1521214"/>
              <a:gd name="connsiteY1-186" fmla="*/ 2643005 h 3003045"/>
              <a:gd name="connsiteX2-187" fmla="*/ 1521214 w 1521214"/>
              <a:gd name="connsiteY2-188" fmla="*/ 0 h 3003045"/>
              <a:gd name="connsiteX3-189" fmla="*/ 540060 w 1521214"/>
              <a:gd name="connsiteY3-190" fmla="*/ 2643005 h 3003045"/>
              <a:gd name="connsiteX4-191" fmla="*/ 720080 w 1521214"/>
              <a:gd name="connsiteY4-192" fmla="*/ 2643005 h 3003045"/>
              <a:gd name="connsiteX5-193" fmla="*/ 360040 w 1521214"/>
              <a:gd name="connsiteY5-194" fmla="*/ 3003045 h 3003045"/>
              <a:gd name="connsiteX6-195" fmla="*/ 0 w 1521214"/>
              <a:gd name="connsiteY6-196" fmla="*/ 2643005 h 3003045"/>
              <a:gd name="connsiteX0-197" fmla="*/ 0 w 1521214"/>
              <a:gd name="connsiteY0-198" fmla="*/ 2643005 h 3003045"/>
              <a:gd name="connsiteX1-199" fmla="*/ 180020 w 1521214"/>
              <a:gd name="connsiteY1-200" fmla="*/ 2643005 h 3003045"/>
              <a:gd name="connsiteX2-201" fmla="*/ 1521214 w 1521214"/>
              <a:gd name="connsiteY2-202" fmla="*/ 0 h 3003045"/>
              <a:gd name="connsiteX3-203" fmla="*/ 540060 w 1521214"/>
              <a:gd name="connsiteY3-204" fmla="*/ 2643005 h 3003045"/>
              <a:gd name="connsiteX4-205" fmla="*/ 720080 w 1521214"/>
              <a:gd name="connsiteY4-206" fmla="*/ 2643005 h 3003045"/>
              <a:gd name="connsiteX5-207" fmla="*/ 360040 w 1521214"/>
              <a:gd name="connsiteY5-208" fmla="*/ 3003045 h 3003045"/>
              <a:gd name="connsiteX6-209" fmla="*/ 0 w 1521214"/>
              <a:gd name="connsiteY6-210" fmla="*/ 2643005 h 3003045"/>
              <a:gd name="connsiteX0-211" fmla="*/ 0 w 1521214"/>
              <a:gd name="connsiteY0-212" fmla="*/ 2643005 h 3003045"/>
              <a:gd name="connsiteX1-213" fmla="*/ 180020 w 1521214"/>
              <a:gd name="connsiteY1-214" fmla="*/ 2643005 h 3003045"/>
              <a:gd name="connsiteX2-215" fmla="*/ 1521214 w 1521214"/>
              <a:gd name="connsiteY2-216" fmla="*/ 0 h 3003045"/>
              <a:gd name="connsiteX3-217" fmla="*/ 540060 w 1521214"/>
              <a:gd name="connsiteY3-218" fmla="*/ 2643005 h 3003045"/>
              <a:gd name="connsiteX4-219" fmla="*/ 720080 w 1521214"/>
              <a:gd name="connsiteY4-220" fmla="*/ 2643005 h 3003045"/>
              <a:gd name="connsiteX5-221" fmla="*/ 360040 w 1521214"/>
              <a:gd name="connsiteY5-222" fmla="*/ 3003045 h 3003045"/>
              <a:gd name="connsiteX6-223" fmla="*/ 0 w 1521214"/>
              <a:gd name="connsiteY6-224" fmla="*/ 2643005 h 3003045"/>
              <a:gd name="connsiteX0-225" fmla="*/ 0 w 1553538"/>
              <a:gd name="connsiteY0-226" fmla="*/ 2581732 h 2941772"/>
              <a:gd name="connsiteX1-227" fmla="*/ 180020 w 1553538"/>
              <a:gd name="connsiteY1-228" fmla="*/ 2581732 h 2941772"/>
              <a:gd name="connsiteX2-229" fmla="*/ 1553538 w 1553538"/>
              <a:gd name="connsiteY2-230" fmla="*/ 0 h 2941772"/>
              <a:gd name="connsiteX3-231" fmla="*/ 540060 w 1553538"/>
              <a:gd name="connsiteY3-232" fmla="*/ 2581732 h 2941772"/>
              <a:gd name="connsiteX4-233" fmla="*/ 720080 w 1553538"/>
              <a:gd name="connsiteY4-234" fmla="*/ 2581732 h 2941772"/>
              <a:gd name="connsiteX5-235" fmla="*/ 360040 w 1553538"/>
              <a:gd name="connsiteY5-236" fmla="*/ 2941772 h 2941772"/>
              <a:gd name="connsiteX6-237" fmla="*/ 0 w 1553538"/>
              <a:gd name="connsiteY6-238" fmla="*/ 2581732 h 2941772"/>
              <a:gd name="connsiteX0-239" fmla="*/ 0 w 1553538"/>
              <a:gd name="connsiteY0-240" fmla="*/ 2581732 h 2941772"/>
              <a:gd name="connsiteX1-241" fmla="*/ 180020 w 1553538"/>
              <a:gd name="connsiteY1-242" fmla="*/ 2581732 h 2941772"/>
              <a:gd name="connsiteX2-243" fmla="*/ 1553538 w 1553538"/>
              <a:gd name="connsiteY2-244" fmla="*/ 0 h 2941772"/>
              <a:gd name="connsiteX3-245" fmla="*/ 540060 w 1553538"/>
              <a:gd name="connsiteY3-246" fmla="*/ 2581732 h 2941772"/>
              <a:gd name="connsiteX4-247" fmla="*/ 720080 w 1553538"/>
              <a:gd name="connsiteY4-248" fmla="*/ 2581732 h 2941772"/>
              <a:gd name="connsiteX5-249" fmla="*/ 360040 w 1553538"/>
              <a:gd name="connsiteY5-250" fmla="*/ 2941772 h 2941772"/>
              <a:gd name="connsiteX6-251" fmla="*/ 0 w 1553538"/>
              <a:gd name="connsiteY6-252" fmla="*/ 2581732 h 2941772"/>
              <a:gd name="connsiteX0-253" fmla="*/ 0 w 1553538"/>
              <a:gd name="connsiteY0-254" fmla="*/ 2581732 h 2941772"/>
              <a:gd name="connsiteX1-255" fmla="*/ 180020 w 1553538"/>
              <a:gd name="connsiteY1-256" fmla="*/ 2581732 h 2941772"/>
              <a:gd name="connsiteX2-257" fmla="*/ 1553538 w 1553538"/>
              <a:gd name="connsiteY2-258" fmla="*/ 0 h 2941772"/>
              <a:gd name="connsiteX3-259" fmla="*/ 540060 w 1553538"/>
              <a:gd name="connsiteY3-260" fmla="*/ 2581732 h 2941772"/>
              <a:gd name="connsiteX4-261" fmla="*/ 720080 w 1553538"/>
              <a:gd name="connsiteY4-262" fmla="*/ 2581732 h 2941772"/>
              <a:gd name="connsiteX5-263" fmla="*/ 360040 w 1553538"/>
              <a:gd name="connsiteY5-264" fmla="*/ 2941772 h 2941772"/>
              <a:gd name="connsiteX6-265" fmla="*/ 0 w 1553538"/>
              <a:gd name="connsiteY6-266" fmla="*/ 2581732 h 2941772"/>
              <a:gd name="connsiteX0-267" fmla="*/ 0 w 1553538"/>
              <a:gd name="connsiteY0-268" fmla="*/ 2581732 h 2941772"/>
              <a:gd name="connsiteX1-269" fmla="*/ 180020 w 1553538"/>
              <a:gd name="connsiteY1-270" fmla="*/ 2581732 h 2941772"/>
              <a:gd name="connsiteX2-271" fmla="*/ 1553538 w 1553538"/>
              <a:gd name="connsiteY2-272" fmla="*/ 0 h 2941772"/>
              <a:gd name="connsiteX3-273" fmla="*/ 540060 w 1553538"/>
              <a:gd name="connsiteY3-274" fmla="*/ 2581732 h 2941772"/>
              <a:gd name="connsiteX4-275" fmla="*/ 720080 w 1553538"/>
              <a:gd name="connsiteY4-276" fmla="*/ 2581732 h 2941772"/>
              <a:gd name="connsiteX5-277" fmla="*/ 360040 w 1553538"/>
              <a:gd name="connsiteY5-278" fmla="*/ 2941772 h 2941772"/>
              <a:gd name="connsiteX6-279" fmla="*/ 0 w 1553538"/>
              <a:gd name="connsiteY6-280" fmla="*/ 2581732 h 29417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chemeClr val="accent4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1775520" y="2533664"/>
            <a:ext cx="1976572" cy="492443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客观务实</a:t>
            </a:r>
          </a:p>
        </p:txBody>
      </p:sp>
      <p:sp>
        <p:nvSpPr>
          <p:cNvPr id="19" name="TextBox 6"/>
          <p:cNvSpPr txBox="1"/>
          <p:nvPr/>
        </p:nvSpPr>
        <p:spPr>
          <a:xfrm>
            <a:off x="8444613" y="4755520"/>
            <a:ext cx="1971868" cy="49244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accent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</a:rPr>
              <a:t>服务大局</a:t>
            </a:r>
          </a:p>
        </p:txBody>
      </p:sp>
      <p:sp>
        <p:nvSpPr>
          <p:cNvPr id="20" name="TextBox 6"/>
          <p:cNvSpPr txBox="1"/>
          <p:nvPr/>
        </p:nvSpPr>
        <p:spPr>
          <a:xfrm>
            <a:off x="2092721" y="5435192"/>
            <a:ext cx="1915005" cy="49244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0" tIns="0" rIns="0" bIns="0" rtlCol="0" anchor="ctr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accent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开拓进取</a:t>
            </a:r>
          </a:p>
        </p:txBody>
      </p:sp>
      <p:sp>
        <p:nvSpPr>
          <p:cNvPr id="21" name="TextBox 6"/>
          <p:cNvSpPr txBox="1"/>
          <p:nvPr/>
        </p:nvSpPr>
        <p:spPr>
          <a:xfrm>
            <a:off x="7735669" y="1937895"/>
            <a:ext cx="1979975" cy="49244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accent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4"/>
                </a:solidFill>
              </a:rPr>
              <a:t>科学管理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864410" y="2742819"/>
            <a:ext cx="2291134" cy="2291132"/>
            <a:chOff x="4864410" y="2742819"/>
            <a:chExt cx="2291134" cy="2291132"/>
          </a:xfrm>
        </p:grpSpPr>
        <p:sp>
          <p:nvSpPr>
            <p:cNvPr id="13" name="TextBox 19"/>
            <p:cNvSpPr txBox="1"/>
            <p:nvPr/>
          </p:nvSpPr>
          <p:spPr>
            <a:xfrm>
              <a:off x="5473711" y="3668091"/>
              <a:ext cx="1152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E87071"/>
                  </a:solidFill>
                  <a:ea typeface="微软雅黑" panose="020B0503020204020204" pitchFamily="34" charset="-122"/>
                </a:rPr>
                <a:t>标题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864410" y="2742819"/>
              <a:ext cx="2291134" cy="2291132"/>
              <a:chOff x="8343900" y="254000"/>
              <a:chExt cx="3416300" cy="3416300"/>
            </a:xfrm>
            <a:effectLst>
              <a:outerShdw blurRad="469900" dist="127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椭圆 14"/>
              <p:cNvSpPr/>
              <p:nvPr/>
            </p:nvSpPr>
            <p:spPr>
              <a:xfrm>
                <a:off x="8343900" y="254000"/>
                <a:ext cx="3416300" cy="34163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6000">
                    <a:schemeClr val="bg1"/>
                  </a:gs>
                  <a:gs pos="100000">
                    <a:schemeClr val="bg2">
                      <a:lumMod val="9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143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8477524" y="387624"/>
                <a:ext cx="3149051" cy="314905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35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40000">
                      <a:schemeClr val="bg1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任意多边形 21"/>
            <p:cNvSpPr/>
            <p:nvPr/>
          </p:nvSpPr>
          <p:spPr>
            <a:xfrm>
              <a:off x="5668684" y="3139106"/>
              <a:ext cx="682583" cy="718459"/>
            </a:xfrm>
            <a:custGeom>
              <a:avLst/>
              <a:gdLst/>
              <a:ahLst/>
              <a:cxnLst/>
              <a:rect l="l" t="t" r="r" b="b"/>
              <a:pathLst>
                <a:path w="682582" h="718458">
                  <a:moveTo>
                    <a:pt x="221549" y="0"/>
                  </a:moveTo>
                  <a:lnTo>
                    <a:pt x="461034" y="0"/>
                  </a:lnTo>
                  <a:cubicBezTo>
                    <a:pt x="469142" y="0"/>
                    <a:pt x="476158" y="2963"/>
                    <a:pt x="482083" y="8888"/>
                  </a:cubicBezTo>
                  <a:cubicBezTo>
                    <a:pt x="488008" y="14812"/>
                    <a:pt x="490970" y="21828"/>
                    <a:pt x="490970" y="29936"/>
                  </a:cubicBezTo>
                  <a:cubicBezTo>
                    <a:pt x="490970" y="38044"/>
                    <a:pt x="488008" y="45060"/>
                    <a:pt x="482083" y="50985"/>
                  </a:cubicBezTo>
                  <a:cubicBezTo>
                    <a:pt x="476158" y="56909"/>
                    <a:pt x="469142" y="59872"/>
                    <a:pt x="461034" y="59872"/>
                  </a:cubicBezTo>
                  <a:lnTo>
                    <a:pt x="431099" y="59872"/>
                  </a:lnTo>
                  <a:lnTo>
                    <a:pt x="431099" y="246502"/>
                  </a:lnTo>
                  <a:lnTo>
                    <a:pt x="666375" y="617425"/>
                  </a:lnTo>
                  <a:cubicBezTo>
                    <a:pt x="683837" y="645178"/>
                    <a:pt x="687189" y="668955"/>
                    <a:pt x="676432" y="688756"/>
                  </a:cubicBezTo>
                  <a:cubicBezTo>
                    <a:pt x="665673" y="708557"/>
                    <a:pt x="643767" y="718458"/>
                    <a:pt x="610713" y="718458"/>
                  </a:cubicBezTo>
                  <a:lnTo>
                    <a:pt x="71870" y="718458"/>
                  </a:lnTo>
                  <a:cubicBezTo>
                    <a:pt x="38817" y="718458"/>
                    <a:pt x="16910" y="708557"/>
                    <a:pt x="6152" y="688756"/>
                  </a:cubicBezTo>
                  <a:cubicBezTo>
                    <a:pt x="-4606" y="668955"/>
                    <a:pt x="-1254" y="645178"/>
                    <a:pt x="16209" y="617425"/>
                  </a:cubicBezTo>
                  <a:lnTo>
                    <a:pt x="251484" y="246502"/>
                  </a:lnTo>
                  <a:lnTo>
                    <a:pt x="251484" y="59872"/>
                  </a:lnTo>
                  <a:lnTo>
                    <a:pt x="221549" y="59872"/>
                  </a:lnTo>
                  <a:cubicBezTo>
                    <a:pt x="213441" y="59872"/>
                    <a:pt x="206425" y="56909"/>
                    <a:pt x="200500" y="50985"/>
                  </a:cubicBezTo>
                  <a:cubicBezTo>
                    <a:pt x="194575" y="45060"/>
                    <a:pt x="191614" y="38044"/>
                    <a:pt x="191614" y="29936"/>
                  </a:cubicBezTo>
                  <a:cubicBezTo>
                    <a:pt x="191614" y="21828"/>
                    <a:pt x="194575" y="14812"/>
                    <a:pt x="200500" y="8888"/>
                  </a:cubicBezTo>
                  <a:cubicBezTo>
                    <a:pt x="206425" y="2963"/>
                    <a:pt x="213441" y="0"/>
                    <a:pt x="221549" y="0"/>
                  </a:cubicBezTo>
                  <a:close/>
                  <a:moveTo>
                    <a:pt x="311356" y="59872"/>
                  </a:moveTo>
                  <a:lnTo>
                    <a:pt x="311356" y="246502"/>
                  </a:lnTo>
                  <a:lnTo>
                    <a:pt x="311356" y="263809"/>
                  </a:lnTo>
                  <a:lnTo>
                    <a:pt x="302001" y="278309"/>
                  </a:lnTo>
                  <a:lnTo>
                    <a:pt x="174775" y="478972"/>
                  </a:lnTo>
                  <a:lnTo>
                    <a:pt x="507809" y="478972"/>
                  </a:lnTo>
                  <a:lnTo>
                    <a:pt x="380582" y="278309"/>
                  </a:lnTo>
                  <a:lnTo>
                    <a:pt x="371227" y="263809"/>
                  </a:lnTo>
                  <a:lnTo>
                    <a:pt x="371227" y="246502"/>
                  </a:lnTo>
                  <a:lnTo>
                    <a:pt x="371227" y="59872"/>
                  </a:lnTo>
                  <a:lnTo>
                    <a:pt x="311356" y="5987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TextBox 6"/>
            <p:cNvSpPr txBox="1"/>
            <p:nvPr/>
          </p:nvSpPr>
          <p:spPr>
            <a:xfrm>
              <a:off x="5102095" y="3948558"/>
              <a:ext cx="1892739" cy="492443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0" tIns="0" rIns="0" bIns="0" rtlCol="0" anchor="ctr">
              <a:spAutoFit/>
            </a:bodyPr>
            <a:lstStyle>
              <a:defPPr>
                <a:defRPr lang="zh-CN"/>
              </a:defPPr>
              <a:lvl1pPr algn="dist">
                <a:defRPr sz="3200" b="1">
                  <a:solidFill>
                    <a:schemeClr val="accent4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effectLst>
                    <a:innerShdw blurRad="38100" dist="63500" dir="13500000">
                      <a:prstClr val="black">
                        <a:alpha val="50000"/>
                      </a:prstClr>
                    </a:innerShdw>
                  </a:effectLst>
                </a:rPr>
                <a:t>指导思想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261783" y="3125770"/>
            <a:ext cx="2865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400" dirty="0"/>
              <a:t>唯物主义者和实干家们最注重的就是客观事实，这是一种一切从实际出发的工作理念，脱离了实际的行动都是不切实际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342648" y="5927635"/>
            <a:ext cx="3380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400" dirty="0"/>
              <a:t>在其位谋其政，在新的岗位上努力将自身的业绩提升到一个新的层次，将自身的能力提升到一个新的层次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664250" y="2386495"/>
            <a:ext cx="34915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运用最新的科技手段和管理理念，结合部门实际状况，将部门的管理、业绩提升到一个新的层次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340076" y="5231108"/>
            <a:ext cx="3660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坚决服务公司制定的发展大局，找准部门的位置，摆正自身的位置，做好该做的事，管好改管的人</a:t>
            </a:r>
          </a:p>
        </p:txBody>
      </p:sp>
      <p:sp>
        <p:nvSpPr>
          <p:cNvPr id="25" name="文本框 91"/>
          <p:cNvSpPr txBox="1">
            <a:spLocks noChangeArrowheads="1"/>
          </p:cNvSpPr>
          <p:nvPr/>
        </p:nvSpPr>
        <p:spPr bwMode="auto">
          <a:xfrm>
            <a:off x="3363911" y="476250"/>
            <a:ext cx="2372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▶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总体指导思想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6" dur="3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grpId="1" nodeType="withEffect">
                                      <p:stCondLst>
                                        <p:cond delay="30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6" presetClass="entr" presetSubtype="21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1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6" presetClass="entr" presetSubtype="21" fill="hold" grpId="0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6" presetClass="entr" presetSubtype="21" fill="hold" grpId="0" nodeType="withEffect">
                                      <p:stCondLst>
                                        <p:cond delay="2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6" presetClass="entr" presetSubtype="21" fill="hold" grpId="0" nodeType="withEffect">
                                      <p:stCondLst>
                                        <p:cond delay="3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0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18" grpId="0"/>
          <p:bldP spid="19" grpId="0"/>
          <p:bldP spid="20" grpId="0"/>
          <p:bldP spid="21" grpId="1"/>
          <p:bldP spid="24" grpId="0"/>
          <p:bldP spid="30" grpId="0"/>
          <p:bldP spid="31" grpId="0"/>
          <p:bldP spid="32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3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grpId="1" nodeType="withEffect">
                                      <p:stCondLst>
                                        <p:cond delay="30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6" presetClass="entr" presetSubtype="21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1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6" presetClass="entr" presetSubtype="21" fill="hold" grpId="0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6" presetClass="entr" presetSubtype="21" fill="hold" grpId="0" nodeType="withEffect">
                                      <p:stCondLst>
                                        <p:cond delay="2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6" presetClass="entr" presetSubtype="21" fill="hold" grpId="0" nodeType="withEffect">
                                      <p:stCondLst>
                                        <p:cond delay="3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0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18" grpId="0"/>
          <p:bldP spid="19" grpId="0"/>
          <p:bldP spid="20" grpId="0"/>
          <p:bldP spid="21" grpId="1"/>
          <p:bldP spid="24" grpId="0"/>
          <p:bldP spid="30" grpId="0"/>
          <p:bldP spid="31" grpId="0"/>
          <p:bldP spid="32" grpId="0"/>
          <p:bldP spid="25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flipH="1">
            <a:off x="4151784" y="5661248"/>
            <a:ext cx="3128789" cy="686887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0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12684" y="2729837"/>
            <a:ext cx="4093728" cy="2931411"/>
            <a:chOff x="2166921" y="875425"/>
            <a:chExt cx="1649414" cy="1181101"/>
          </a:xfrm>
        </p:grpSpPr>
        <p:sp>
          <p:nvSpPr>
            <p:cNvPr id="4" name="AutoShape 5"/>
            <p:cNvSpPr>
              <a:spLocks noChangeAspect="1" noChangeArrowheads="1" noTextEdit="1"/>
            </p:cNvSpPr>
            <p:nvPr/>
          </p:nvSpPr>
          <p:spPr bwMode="auto">
            <a:xfrm>
              <a:off x="2174859" y="886538"/>
              <a:ext cx="1608138" cy="11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2519347" y="883363"/>
              <a:ext cx="619125" cy="603250"/>
            </a:xfrm>
            <a:custGeom>
              <a:avLst/>
              <a:gdLst>
                <a:gd name="T0" fmla="*/ 0 w 165"/>
                <a:gd name="T1" fmla="*/ 156 h 161"/>
                <a:gd name="T2" fmla="*/ 27 w 165"/>
                <a:gd name="T3" fmla="*/ 161 h 161"/>
                <a:gd name="T4" fmla="*/ 85 w 165"/>
                <a:gd name="T5" fmla="*/ 88 h 161"/>
                <a:gd name="T6" fmla="*/ 159 w 165"/>
                <a:gd name="T7" fmla="*/ 25 h 161"/>
                <a:gd name="T8" fmla="*/ 165 w 165"/>
                <a:gd name="T9" fmla="*/ 0 h 161"/>
                <a:gd name="T10" fmla="*/ 89 w 165"/>
                <a:gd name="T11" fmla="*/ 18 h 161"/>
                <a:gd name="T12" fmla="*/ 29 w 165"/>
                <a:gd name="T13" fmla="*/ 82 h 161"/>
                <a:gd name="T14" fmla="*/ 0 w 165"/>
                <a:gd name="T15" fmla="*/ 15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61">
                  <a:moveTo>
                    <a:pt x="0" y="156"/>
                  </a:moveTo>
                  <a:cubicBezTo>
                    <a:pt x="27" y="161"/>
                    <a:pt x="27" y="161"/>
                    <a:pt x="27" y="161"/>
                  </a:cubicBezTo>
                  <a:cubicBezTo>
                    <a:pt x="27" y="161"/>
                    <a:pt x="48" y="121"/>
                    <a:pt x="85" y="88"/>
                  </a:cubicBezTo>
                  <a:cubicBezTo>
                    <a:pt x="122" y="55"/>
                    <a:pt x="159" y="25"/>
                    <a:pt x="159" y="25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29" y="82"/>
                    <a:pt x="29" y="82"/>
                    <a:pt x="29" y="8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3273409" y="897651"/>
              <a:ext cx="490538" cy="333375"/>
            </a:xfrm>
            <a:custGeom>
              <a:avLst/>
              <a:gdLst>
                <a:gd name="T0" fmla="*/ 0 w 131"/>
                <a:gd name="T1" fmla="*/ 6 h 89"/>
                <a:gd name="T2" fmla="*/ 68 w 131"/>
                <a:gd name="T3" fmla="*/ 3 h 89"/>
                <a:gd name="T4" fmla="*/ 115 w 131"/>
                <a:gd name="T5" fmla="*/ 23 h 89"/>
                <a:gd name="T6" fmla="*/ 125 w 131"/>
                <a:gd name="T7" fmla="*/ 72 h 89"/>
                <a:gd name="T8" fmla="*/ 122 w 131"/>
                <a:gd name="T9" fmla="*/ 53 h 89"/>
                <a:gd name="T10" fmla="*/ 118 w 131"/>
                <a:gd name="T11" fmla="*/ 39 h 89"/>
                <a:gd name="T12" fmla="*/ 111 w 131"/>
                <a:gd name="T13" fmla="*/ 28 h 89"/>
                <a:gd name="T14" fmla="*/ 98 w 131"/>
                <a:gd name="T15" fmla="*/ 20 h 89"/>
                <a:gd name="T16" fmla="*/ 88 w 131"/>
                <a:gd name="T17" fmla="*/ 15 h 89"/>
                <a:gd name="T18" fmla="*/ 78 w 131"/>
                <a:gd name="T19" fmla="*/ 11 h 89"/>
                <a:gd name="T20" fmla="*/ 69 w 131"/>
                <a:gd name="T21" fmla="*/ 8 h 89"/>
                <a:gd name="T22" fmla="*/ 56 w 131"/>
                <a:gd name="T23" fmla="*/ 5 h 89"/>
                <a:gd name="T24" fmla="*/ 31 w 131"/>
                <a:gd name="T25" fmla="*/ 5 h 89"/>
                <a:gd name="T26" fmla="*/ 0 w 131"/>
                <a:gd name="T27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89">
                  <a:moveTo>
                    <a:pt x="0" y="6"/>
                  </a:moveTo>
                  <a:cubicBezTo>
                    <a:pt x="0" y="6"/>
                    <a:pt x="46" y="0"/>
                    <a:pt x="68" y="3"/>
                  </a:cubicBezTo>
                  <a:cubicBezTo>
                    <a:pt x="92" y="7"/>
                    <a:pt x="109" y="15"/>
                    <a:pt x="115" y="23"/>
                  </a:cubicBezTo>
                  <a:cubicBezTo>
                    <a:pt x="121" y="31"/>
                    <a:pt x="131" y="45"/>
                    <a:pt x="125" y="72"/>
                  </a:cubicBezTo>
                  <a:cubicBezTo>
                    <a:pt x="122" y="89"/>
                    <a:pt x="122" y="53"/>
                    <a:pt x="122" y="53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2205022" y="905588"/>
              <a:ext cx="1547813" cy="960438"/>
            </a:xfrm>
            <a:custGeom>
              <a:avLst/>
              <a:gdLst>
                <a:gd name="T0" fmla="*/ 88 w 413"/>
                <a:gd name="T1" fmla="*/ 134 h 256"/>
                <a:gd name="T2" fmla="*/ 38 w 413"/>
                <a:gd name="T3" fmla="*/ 215 h 256"/>
                <a:gd name="T4" fmla="*/ 93 w 413"/>
                <a:gd name="T5" fmla="*/ 232 h 256"/>
                <a:gd name="T6" fmla="*/ 277 w 413"/>
                <a:gd name="T7" fmla="*/ 188 h 256"/>
                <a:gd name="T8" fmla="*/ 378 w 413"/>
                <a:gd name="T9" fmla="*/ 108 h 256"/>
                <a:gd name="T10" fmla="*/ 404 w 413"/>
                <a:gd name="T11" fmla="*/ 46 h 256"/>
                <a:gd name="T12" fmla="*/ 390 w 413"/>
                <a:gd name="T13" fmla="*/ 25 h 256"/>
                <a:gd name="T14" fmla="*/ 335 w 413"/>
                <a:gd name="T15" fmla="*/ 5 h 256"/>
                <a:gd name="T16" fmla="*/ 285 w 413"/>
                <a:gd name="T17" fmla="*/ 5 h 256"/>
                <a:gd name="T18" fmla="*/ 285 w 413"/>
                <a:gd name="T19" fmla="*/ 4 h 256"/>
                <a:gd name="T20" fmla="*/ 335 w 413"/>
                <a:gd name="T21" fmla="*/ 2 h 256"/>
                <a:gd name="T22" fmla="*/ 395 w 413"/>
                <a:gd name="T23" fmla="*/ 24 h 256"/>
                <a:gd name="T24" fmla="*/ 411 w 413"/>
                <a:gd name="T25" fmla="*/ 66 h 256"/>
                <a:gd name="T26" fmla="*/ 354 w 413"/>
                <a:gd name="T27" fmla="*/ 148 h 256"/>
                <a:gd name="T28" fmla="*/ 186 w 413"/>
                <a:gd name="T29" fmla="*/ 235 h 256"/>
                <a:gd name="T30" fmla="*/ 52 w 413"/>
                <a:gd name="T31" fmla="*/ 248 h 256"/>
                <a:gd name="T32" fmla="*/ 7 w 413"/>
                <a:gd name="T33" fmla="*/ 214 h 256"/>
                <a:gd name="T34" fmla="*/ 0 w 413"/>
                <a:gd name="T35" fmla="*/ 182 h 256"/>
                <a:gd name="T36" fmla="*/ 38 w 413"/>
                <a:gd name="T37" fmla="*/ 114 h 256"/>
                <a:gd name="T38" fmla="*/ 79 w 413"/>
                <a:gd name="T39" fmla="*/ 95 h 256"/>
                <a:gd name="T40" fmla="*/ 108 w 413"/>
                <a:gd name="T41" fmla="*/ 92 h 256"/>
                <a:gd name="T42" fmla="*/ 88 w 413"/>
                <a:gd name="T43" fmla="*/ 1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3" h="256">
                  <a:moveTo>
                    <a:pt x="88" y="134"/>
                  </a:moveTo>
                  <a:cubicBezTo>
                    <a:pt x="26" y="184"/>
                    <a:pt x="32" y="202"/>
                    <a:pt x="38" y="215"/>
                  </a:cubicBezTo>
                  <a:cubicBezTo>
                    <a:pt x="44" y="229"/>
                    <a:pt x="81" y="230"/>
                    <a:pt x="93" y="232"/>
                  </a:cubicBezTo>
                  <a:cubicBezTo>
                    <a:pt x="105" y="235"/>
                    <a:pt x="267" y="194"/>
                    <a:pt x="277" y="188"/>
                  </a:cubicBezTo>
                  <a:cubicBezTo>
                    <a:pt x="287" y="181"/>
                    <a:pt x="364" y="129"/>
                    <a:pt x="378" y="108"/>
                  </a:cubicBezTo>
                  <a:cubicBezTo>
                    <a:pt x="392" y="87"/>
                    <a:pt x="407" y="55"/>
                    <a:pt x="404" y="46"/>
                  </a:cubicBezTo>
                  <a:cubicBezTo>
                    <a:pt x="400" y="37"/>
                    <a:pt x="399" y="32"/>
                    <a:pt x="390" y="25"/>
                  </a:cubicBezTo>
                  <a:cubicBezTo>
                    <a:pt x="376" y="15"/>
                    <a:pt x="355" y="6"/>
                    <a:pt x="335" y="5"/>
                  </a:cubicBezTo>
                  <a:cubicBezTo>
                    <a:pt x="315" y="3"/>
                    <a:pt x="285" y="5"/>
                    <a:pt x="285" y="5"/>
                  </a:cubicBezTo>
                  <a:cubicBezTo>
                    <a:pt x="285" y="4"/>
                    <a:pt x="285" y="4"/>
                    <a:pt x="285" y="4"/>
                  </a:cubicBezTo>
                  <a:cubicBezTo>
                    <a:pt x="285" y="4"/>
                    <a:pt x="312" y="0"/>
                    <a:pt x="335" y="2"/>
                  </a:cubicBezTo>
                  <a:cubicBezTo>
                    <a:pt x="358" y="5"/>
                    <a:pt x="383" y="14"/>
                    <a:pt x="395" y="24"/>
                  </a:cubicBezTo>
                  <a:cubicBezTo>
                    <a:pt x="406" y="33"/>
                    <a:pt x="413" y="41"/>
                    <a:pt x="411" y="66"/>
                  </a:cubicBezTo>
                  <a:cubicBezTo>
                    <a:pt x="409" y="91"/>
                    <a:pt x="379" y="128"/>
                    <a:pt x="354" y="148"/>
                  </a:cubicBezTo>
                  <a:cubicBezTo>
                    <a:pt x="329" y="168"/>
                    <a:pt x="259" y="218"/>
                    <a:pt x="186" y="235"/>
                  </a:cubicBezTo>
                  <a:cubicBezTo>
                    <a:pt x="133" y="247"/>
                    <a:pt x="91" y="256"/>
                    <a:pt x="52" y="248"/>
                  </a:cubicBezTo>
                  <a:cubicBezTo>
                    <a:pt x="12" y="240"/>
                    <a:pt x="9" y="221"/>
                    <a:pt x="7" y="214"/>
                  </a:cubicBezTo>
                  <a:cubicBezTo>
                    <a:pt x="6" y="206"/>
                    <a:pt x="0" y="182"/>
                    <a:pt x="0" y="182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108" y="92"/>
                    <a:pt x="108" y="92"/>
                    <a:pt x="108" y="92"/>
                  </a:cubicBezTo>
                  <a:lnTo>
                    <a:pt x="88" y="1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2166921" y="878600"/>
              <a:ext cx="971550" cy="828675"/>
            </a:xfrm>
            <a:custGeom>
              <a:avLst/>
              <a:gdLst>
                <a:gd name="T0" fmla="*/ 136 w 259"/>
                <a:gd name="T1" fmla="*/ 9 h 221"/>
                <a:gd name="T2" fmla="*/ 59 w 259"/>
                <a:gd name="T3" fmla="*/ 19 h 221"/>
                <a:gd name="T4" fmla="*/ 73 w 259"/>
                <a:gd name="T5" fmla="*/ 48 h 221"/>
                <a:gd name="T6" fmla="*/ 3 w 259"/>
                <a:gd name="T7" fmla="*/ 158 h 221"/>
                <a:gd name="T8" fmla="*/ 17 w 259"/>
                <a:gd name="T9" fmla="*/ 221 h 221"/>
                <a:gd name="T10" fmla="*/ 16 w 259"/>
                <a:gd name="T11" fmla="*/ 211 h 221"/>
                <a:gd name="T12" fmla="*/ 94 w 259"/>
                <a:gd name="T13" fmla="*/ 118 h 221"/>
                <a:gd name="T14" fmla="*/ 95 w 259"/>
                <a:gd name="T15" fmla="*/ 121 h 221"/>
                <a:gd name="T16" fmla="*/ 94 w 259"/>
                <a:gd name="T17" fmla="*/ 157 h 221"/>
                <a:gd name="T18" fmla="*/ 156 w 259"/>
                <a:gd name="T19" fmla="*/ 83 h 221"/>
                <a:gd name="T20" fmla="*/ 259 w 259"/>
                <a:gd name="T21" fmla="*/ 1 h 221"/>
                <a:gd name="T22" fmla="*/ 136 w 259"/>
                <a:gd name="T23" fmla="*/ 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221">
                  <a:moveTo>
                    <a:pt x="136" y="9"/>
                  </a:moveTo>
                  <a:cubicBezTo>
                    <a:pt x="103" y="19"/>
                    <a:pt x="59" y="19"/>
                    <a:pt x="59" y="19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0" y="102"/>
                    <a:pt x="3" y="158"/>
                    <a:pt x="3" y="158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17" y="221"/>
                    <a:pt x="16" y="215"/>
                    <a:pt x="16" y="211"/>
                  </a:cubicBezTo>
                  <a:cubicBezTo>
                    <a:pt x="15" y="202"/>
                    <a:pt x="22" y="168"/>
                    <a:pt x="94" y="118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4" y="157"/>
                    <a:pt x="120" y="118"/>
                    <a:pt x="156" y="83"/>
                  </a:cubicBezTo>
                  <a:cubicBezTo>
                    <a:pt x="193" y="47"/>
                    <a:pt x="259" y="1"/>
                    <a:pt x="259" y="1"/>
                  </a:cubicBezTo>
                  <a:cubicBezTo>
                    <a:pt x="259" y="1"/>
                    <a:pt x="169" y="0"/>
                    <a:pt x="136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2317734" y="1040526"/>
              <a:ext cx="1438275" cy="801688"/>
            </a:xfrm>
            <a:custGeom>
              <a:avLst/>
              <a:gdLst>
                <a:gd name="T0" fmla="*/ 11 w 384"/>
                <a:gd name="T1" fmla="*/ 146 h 214"/>
                <a:gd name="T2" fmla="*/ 4 w 384"/>
                <a:gd name="T3" fmla="*/ 167 h 214"/>
                <a:gd name="T4" fmla="*/ 85 w 384"/>
                <a:gd name="T5" fmla="*/ 205 h 214"/>
                <a:gd name="T6" fmla="*/ 241 w 384"/>
                <a:gd name="T7" fmla="*/ 160 h 214"/>
                <a:gd name="T8" fmla="*/ 355 w 384"/>
                <a:gd name="T9" fmla="*/ 74 h 214"/>
                <a:gd name="T10" fmla="*/ 370 w 384"/>
                <a:gd name="T11" fmla="*/ 0 h 214"/>
                <a:gd name="T12" fmla="*/ 345 w 384"/>
                <a:gd name="T13" fmla="*/ 57 h 214"/>
                <a:gd name="T14" fmla="*/ 225 w 384"/>
                <a:gd name="T15" fmla="*/ 137 h 214"/>
                <a:gd name="T16" fmla="*/ 85 w 384"/>
                <a:gd name="T17" fmla="*/ 169 h 214"/>
                <a:gd name="T18" fmla="*/ 11 w 384"/>
                <a:gd name="T19" fmla="*/ 150 h 214"/>
                <a:gd name="T20" fmla="*/ 11 w 384"/>
                <a:gd name="T21" fmla="*/ 14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4" h="214">
                  <a:moveTo>
                    <a:pt x="11" y="146"/>
                  </a:moveTo>
                  <a:cubicBezTo>
                    <a:pt x="11" y="146"/>
                    <a:pt x="8" y="149"/>
                    <a:pt x="4" y="167"/>
                  </a:cubicBezTo>
                  <a:cubicBezTo>
                    <a:pt x="0" y="188"/>
                    <a:pt x="24" y="214"/>
                    <a:pt x="85" y="205"/>
                  </a:cubicBezTo>
                  <a:cubicBezTo>
                    <a:pt x="147" y="197"/>
                    <a:pt x="184" y="192"/>
                    <a:pt x="241" y="160"/>
                  </a:cubicBezTo>
                  <a:cubicBezTo>
                    <a:pt x="299" y="128"/>
                    <a:pt x="325" y="111"/>
                    <a:pt x="355" y="74"/>
                  </a:cubicBezTo>
                  <a:cubicBezTo>
                    <a:pt x="384" y="36"/>
                    <a:pt x="376" y="9"/>
                    <a:pt x="370" y="0"/>
                  </a:cubicBezTo>
                  <a:cubicBezTo>
                    <a:pt x="373" y="18"/>
                    <a:pt x="366" y="36"/>
                    <a:pt x="345" y="57"/>
                  </a:cubicBezTo>
                  <a:cubicBezTo>
                    <a:pt x="323" y="78"/>
                    <a:pt x="292" y="114"/>
                    <a:pt x="225" y="137"/>
                  </a:cubicBezTo>
                  <a:cubicBezTo>
                    <a:pt x="157" y="161"/>
                    <a:pt x="124" y="171"/>
                    <a:pt x="85" y="169"/>
                  </a:cubicBezTo>
                  <a:cubicBezTo>
                    <a:pt x="46" y="167"/>
                    <a:pt x="21" y="161"/>
                    <a:pt x="11" y="150"/>
                  </a:cubicBezTo>
                  <a:cubicBezTo>
                    <a:pt x="10" y="148"/>
                    <a:pt x="11" y="146"/>
                    <a:pt x="11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2205022" y="908763"/>
              <a:ext cx="261938" cy="544513"/>
            </a:xfrm>
            <a:custGeom>
              <a:avLst/>
              <a:gdLst>
                <a:gd name="T0" fmla="*/ 70 w 70"/>
                <a:gd name="T1" fmla="*/ 145 h 145"/>
                <a:gd name="T2" fmla="*/ 20 w 70"/>
                <a:gd name="T3" fmla="*/ 99 h 145"/>
                <a:gd name="T4" fmla="*/ 1 w 70"/>
                <a:gd name="T5" fmla="*/ 52 h 145"/>
                <a:gd name="T6" fmla="*/ 28 w 70"/>
                <a:gd name="T7" fmla="*/ 10 h 145"/>
                <a:gd name="T8" fmla="*/ 17 w 70"/>
                <a:gd name="T9" fmla="*/ 26 h 145"/>
                <a:gd name="T10" fmla="*/ 11 w 70"/>
                <a:gd name="T11" fmla="*/ 39 h 145"/>
                <a:gd name="T12" fmla="*/ 7 w 70"/>
                <a:gd name="T13" fmla="*/ 51 h 145"/>
                <a:gd name="T14" fmla="*/ 11 w 70"/>
                <a:gd name="T15" fmla="*/ 66 h 145"/>
                <a:gd name="T16" fmla="*/ 15 w 70"/>
                <a:gd name="T17" fmla="*/ 76 h 145"/>
                <a:gd name="T18" fmla="*/ 19 w 70"/>
                <a:gd name="T19" fmla="*/ 87 h 145"/>
                <a:gd name="T20" fmla="*/ 23 w 70"/>
                <a:gd name="T21" fmla="*/ 96 h 145"/>
                <a:gd name="T22" fmla="*/ 30 w 70"/>
                <a:gd name="T23" fmla="*/ 106 h 145"/>
                <a:gd name="T24" fmla="*/ 48 w 70"/>
                <a:gd name="T25" fmla="*/ 125 h 145"/>
                <a:gd name="T26" fmla="*/ 70 w 70"/>
                <a:gd name="T27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145">
                  <a:moveTo>
                    <a:pt x="70" y="145"/>
                  </a:moveTo>
                  <a:cubicBezTo>
                    <a:pt x="70" y="145"/>
                    <a:pt x="34" y="117"/>
                    <a:pt x="20" y="99"/>
                  </a:cubicBezTo>
                  <a:cubicBezTo>
                    <a:pt x="6" y="80"/>
                    <a:pt x="0" y="62"/>
                    <a:pt x="1" y="52"/>
                  </a:cubicBezTo>
                  <a:cubicBezTo>
                    <a:pt x="2" y="42"/>
                    <a:pt x="6" y="25"/>
                    <a:pt x="28" y="10"/>
                  </a:cubicBezTo>
                  <a:cubicBezTo>
                    <a:pt x="43" y="0"/>
                    <a:pt x="17" y="26"/>
                    <a:pt x="17" y="26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70" y="145"/>
                    <a:pt x="70" y="145"/>
                    <a:pt x="70" y="145"/>
                  </a:cubicBezTo>
                  <a:close/>
                </a:path>
              </a:pathLst>
            </a:custGeom>
            <a:solidFill>
              <a:srgbClr val="D0005E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2227247" y="875425"/>
              <a:ext cx="1589088" cy="941388"/>
            </a:xfrm>
            <a:custGeom>
              <a:avLst/>
              <a:gdLst>
                <a:gd name="T0" fmla="*/ 296 w 424"/>
                <a:gd name="T1" fmla="*/ 202 h 251"/>
                <a:gd name="T2" fmla="*/ 389 w 424"/>
                <a:gd name="T3" fmla="*/ 180 h 251"/>
                <a:gd name="T4" fmla="*/ 362 w 424"/>
                <a:gd name="T5" fmla="*/ 129 h 251"/>
                <a:gd name="T6" fmla="*/ 200 w 424"/>
                <a:gd name="T7" fmla="*/ 30 h 251"/>
                <a:gd name="T8" fmla="*/ 72 w 424"/>
                <a:gd name="T9" fmla="*/ 15 h 251"/>
                <a:gd name="T10" fmla="*/ 10 w 424"/>
                <a:gd name="T11" fmla="*/ 40 h 251"/>
                <a:gd name="T12" fmla="*/ 5 w 424"/>
                <a:gd name="T13" fmla="*/ 65 h 251"/>
                <a:gd name="T14" fmla="*/ 30 w 424"/>
                <a:gd name="T15" fmla="*/ 119 h 251"/>
                <a:gd name="T16" fmla="*/ 65 w 424"/>
                <a:gd name="T17" fmla="*/ 154 h 251"/>
                <a:gd name="T18" fmla="*/ 64 w 424"/>
                <a:gd name="T19" fmla="*/ 154 h 251"/>
                <a:gd name="T20" fmla="*/ 28 w 424"/>
                <a:gd name="T21" fmla="*/ 120 h 251"/>
                <a:gd name="T22" fmla="*/ 1 w 424"/>
                <a:gd name="T23" fmla="*/ 63 h 251"/>
                <a:gd name="T24" fmla="*/ 19 w 424"/>
                <a:gd name="T25" fmla="*/ 22 h 251"/>
                <a:gd name="T26" fmla="*/ 117 w 424"/>
                <a:gd name="T27" fmla="*/ 4 h 251"/>
                <a:gd name="T28" fmla="*/ 297 w 424"/>
                <a:gd name="T29" fmla="*/ 61 h 251"/>
                <a:gd name="T30" fmla="*/ 402 w 424"/>
                <a:gd name="T31" fmla="*/ 147 h 251"/>
                <a:gd name="T32" fmla="*/ 409 w 424"/>
                <a:gd name="T33" fmla="*/ 203 h 251"/>
                <a:gd name="T34" fmla="*/ 392 w 424"/>
                <a:gd name="T35" fmla="*/ 230 h 251"/>
                <a:gd name="T36" fmla="*/ 316 w 424"/>
                <a:gd name="T37" fmla="*/ 251 h 251"/>
                <a:gd name="T38" fmla="*/ 274 w 424"/>
                <a:gd name="T39" fmla="*/ 236 h 251"/>
                <a:gd name="T40" fmla="*/ 252 w 424"/>
                <a:gd name="T41" fmla="*/ 217 h 251"/>
                <a:gd name="T42" fmla="*/ 296 w 424"/>
                <a:gd name="T43" fmla="*/ 20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4" h="251">
                  <a:moveTo>
                    <a:pt x="296" y="202"/>
                  </a:moveTo>
                  <a:cubicBezTo>
                    <a:pt x="375" y="210"/>
                    <a:pt x="383" y="193"/>
                    <a:pt x="389" y="180"/>
                  </a:cubicBezTo>
                  <a:cubicBezTo>
                    <a:pt x="394" y="166"/>
                    <a:pt x="369" y="139"/>
                    <a:pt x="362" y="129"/>
                  </a:cubicBezTo>
                  <a:cubicBezTo>
                    <a:pt x="355" y="119"/>
                    <a:pt x="212" y="32"/>
                    <a:pt x="200" y="30"/>
                  </a:cubicBezTo>
                  <a:cubicBezTo>
                    <a:pt x="189" y="28"/>
                    <a:pt x="97" y="10"/>
                    <a:pt x="72" y="15"/>
                  </a:cubicBezTo>
                  <a:cubicBezTo>
                    <a:pt x="48" y="20"/>
                    <a:pt x="14" y="32"/>
                    <a:pt x="10" y="40"/>
                  </a:cubicBezTo>
                  <a:cubicBezTo>
                    <a:pt x="6" y="50"/>
                    <a:pt x="4" y="54"/>
                    <a:pt x="5" y="65"/>
                  </a:cubicBezTo>
                  <a:cubicBezTo>
                    <a:pt x="7" y="82"/>
                    <a:pt x="17" y="103"/>
                    <a:pt x="30" y="119"/>
                  </a:cubicBezTo>
                  <a:cubicBezTo>
                    <a:pt x="42" y="134"/>
                    <a:pt x="65" y="154"/>
                    <a:pt x="65" y="154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4" y="154"/>
                    <a:pt x="42" y="138"/>
                    <a:pt x="28" y="120"/>
                  </a:cubicBezTo>
                  <a:cubicBezTo>
                    <a:pt x="14" y="102"/>
                    <a:pt x="2" y="77"/>
                    <a:pt x="1" y="63"/>
                  </a:cubicBezTo>
                  <a:cubicBezTo>
                    <a:pt x="0" y="48"/>
                    <a:pt x="0" y="38"/>
                    <a:pt x="19" y="22"/>
                  </a:cubicBezTo>
                  <a:cubicBezTo>
                    <a:pt x="38" y="6"/>
                    <a:pt x="86" y="0"/>
                    <a:pt x="117" y="4"/>
                  </a:cubicBezTo>
                  <a:cubicBezTo>
                    <a:pt x="149" y="7"/>
                    <a:pt x="234" y="22"/>
                    <a:pt x="297" y="61"/>
                  </a:cubicBezTo>
                  <a:cubicBezTo>
                    <a:pt x="344" y="90"/>
                    <a:pt x="380" y="113"/>
                    <a:pt x="402" y="147"/>
                  </a:cubicBezTo>
                  <a:cubicBezTo>
                    <a:pt x="424" y="181"/>
                    <a:pt x="413" y="196"/>
                    <a:pt x="409" y="203"/>
                  </a:cubicBezTo>
                  <a:cubicBezTo>
                    <a:pt x="405" y="209"/>
                    <a:pt x="392" y="230"/>
                    <a:pt x="392" y="230"/>
                  </a:cubicBezTo>
                  <a:cubicBezTo>
                    <a:pt x="316" y="251"/>
                    <a:pt x="316" y="251"/>
                    <a:pt x="316" y="251"/>
                  </a:cubicBezTo>
                  <a:cubicBezTo>
                    <a:pt x="274" y="236"/>
                    <a:pt x="274" y="236"/>
                    <a:pt x="274" y="236"/>
                  </a:cubicBezTo>
                  <a:cubicBezTo>
                    <a:pt x="252" y="217"/>
                    <a:pt x="252" y="217"/>
                    <a:pt x="252" y="217"/>
                  </a:cubicBezTo>
                  <a:lnTo>
                    <a:pt x="296" y="2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2249783" y="886538"/>
              <a:ext cx="1484313" cy="742950"/>
            </a:xfrm>
            <a:custGeom>
              <a:avLst/>
              <a:gdLst>
                <a:gd name="T0" fmla="*/ 357 w 396"/>
                <a:gd name="T1" fmla="*/ 198 h 198"/>
                <a:gd name="T2" fmla="*/ 377 w 396"/>
                <a:gd name="T3" fmla="*/ 188 h 198"/>
                <a:gd name="T4" fmla="*/ 347 w 396"/>
                <a:gd name="T5" fmla="*/ 103 h 198"/>
                <a:gd name="T6" fmla="*/ 204 w 396"/>
                <a:gd name="T7" fmla="*/ 25 h 198"/>
                <a:gd name="T8" fmla="*/ 63 w 396"/>
                <a:gd name="T9" fmla="*/ 6 h 198"/>
                <a:gd name="T10" fmla="*/ 0 w 396"/>
                <a:gd name="T11" fmla="*/ 48 h 198"/>
                <a:gd name="T12" fmla="*/ 58 w 396"/>
                <a:gd name="T13" fmla="*/ 25 h 198"/>
                <a:gd name="T14" fmla="*/ 200 w 396"/>
                <a:gd name="T15" fmla="*/ 53 h 198"/>
                <a:gd name="T16" fmla="*/ 321 w 396"/>
                <a:gd name="T17" fmla="*/ 130 h 198"/>
                <a:gd name="T18" fmla="*/ 360 w 396"/>
                <a:gd name="T19" fmla="*/ 195 h 198"/>
                <a:gd name="T20" fmla="*/ 357 w 396"/>
                <a:gd name="T2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198">
                  <a:moveTo>
                    <a:pt x="357" y="198"/>
                  </a:moveTo>
                  <a:cubicBezTo>
                    <a:pt x="357" y="198"/>
                    <a:pt x="361" y="198"/>
                    <a:pt x="377" y="188"/>
                  </a:cubicBezTo>
                  <a:cubicBezTo>
                    <a:pt x="395" y="177"/>
                    <a:pt x="396" y="141"/>
                    <a:pt x="347" y="103"/>
                  </a:cubicBezTo>
                  <a:cubicBezTo>
                    <a:pt x="297" y="66"/>
                    <a:pt x="267" y="43"/>
                    <a:pt x="204" y="25"/>
                  </a:cubicBezTo>
                  <a:cubicBezTo>
                    <a:pt x="141" y="7"/>
                    <a:pt x="110" y="0"/>
                    <a:pt x="63" y="6"/>
                  </a:cubicBezTo>
                  <a:cubicBezTo>
                    <a:pt x="15" y="12"/>
                    <a:pt x="1" y="37"/>
                    <a:pt x="0" y="48"/>
                  </a:cubicBezTo>
                  <a:cubicBezTo>
                    <a:pt x="10" y="33"/>
                    <a:pt x="28" y="24"/>
                    <a:pt x="58" y="25"/>
                  </a:cubicBezTo>
                  <a:cubicBezTo>
                    <a:pt x="88" y="26"/>
                    <a:pt x="135" y="22"/>
                    <a:pt x="200" y="53"/>
                  </a:cubicBezTo>
                  <a:cubicBezTo>
                    <a:pt x="264" y="84"/>
                    <a:pt x="295" y="101"/>
                    <a:pt x="321" y="130"/>
                  </a:cubicBezTo>
                  <a:cubicBezTo>
                    <a:pt x="347" y="159"/>
                    <a:pt x="360" y="180"/>
                    <a:pt x="360" y="195"/>
                  </a:cubicBezTo>
                  <a:cubicBezTo>
                    <a:pt x="359" y="197"/>
                    <a:pt x="357" y="198"/>
                    <a:pt x="357" y="198"/>
                  </a:cubicBezTo>
                  <a:close/>
                </a:path>
              </a:pathLst>
            </a:custGeom>
            <a:gradFill>
              <a:gsLst>
                <a:gs pos="23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Freeform 17"/>
            <p:cNvSpPr/>
            <p:nvPr/>
          </p:nvSpPr>
          <p:spPr bwMode="auto">
            <a:xfrm>
              <a:off x="2519347" y="883363"/>
              <a:ext cx="619125" cy="603250"/>
            </a:xfrm>
            <a:custGeom>
              <a:avLst/>
              <a:gdLst>
                <a:gd name="T0" fmla="*/ 0 w 165"/>
                <a:gd name="T1" fmla="*/ 156 h 161"/>
                <a:gd name="T2" fmla="*/ 27 w 165"/>
                <a:gd name="T3" fmla="*/ 161 h 161"/>
                <a:gd name="T4" fmla="*/ 85 w 165"/>
                <a:gd name="T5" fmla="*/ 88 h 161"/>
                <a:gd name="T6" fmla="*/ 159 w 165"/>
                <a:gd name="T7" fmla="*/ 25 h 161"/>
                <a:gd name="T8" fmla="*/ 165 w 165"/>
                <a:gd name="T9" fmla="*/ 0 h 161"/>
                <a:gd name="T10" fmla="*/ 89 w 165"/>
                <a:gd name="T11" fmla="*/ 18 h 161"/>
                <a:gd name="T12" fmla="*/ 29 w 165"/>
                <a:gd name="T13" fmla="*/ 82 h 161"/>
                <a:gd name="T14" fmla="*/ 0 w 165"/>
                <a:gd name="T15" fmla="*/ 15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61">
                  <a:moveTo>
                    <a:pt x="0" y="156"/>
                  </a:moveTo>
                  <a:cubicBezTo>
                    <a:pt x="27" y="161"/>
                    <a:pt x="27" y="161"/>
                    <a:pt x="27" y="161"/>
                  </a:cubicBezTo>
                  <a:cubicBezTo>
                    <a:pt x="27" y="161"/>
                    <a:pt x="48" y="121"/>
                    <a:pt x="85" y="88"/>
                  </a:cubicBezTo>
                  <a:cubicBezTo>
                    <a:pt x="122" y="55"/>
                    <a:pt x="159" y="25"/>
                    <a:pt x="159" y="25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29" y="82"/>
                    <a:pt x="29" y="82"/>
                    <a:pt x="29" y="8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0076A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3273409" y="897651"/>
              <a:ext cx="490538" cy="333375"/>
            </a:xfrm>
            <a:custGeom>
              <a:avLst/>
              <a:gdLst>
                <a:gd name="T0" fmla="*/ 0 w 131"/>
                <a:gd name="T1" fmla="*/ 6 h 89"/>
                <a:gd name="T2" fmla="*/ 68 w 131"/>
                <a:gd name="T3" fmla="*/ 3 h 89"/>
                <a:gd name="T4" fmla="*/ 115 w 131"/>
                <a:gd name="T5" fmla="*/ 23 h 89"/>
                <a:gd name="T6" fmla="*/ 125 w 131"/>
                <a:gd name="T7" fmla="*/ 72 h 89"/>
                <a:gd name="T8" fmla="*/ 122 w 131"/>
                <a:gd name="T9" fmla="*/ 53 h 89"/>
                <a:gd name="T10" fmla="*/ 118 w 131"/>
                <a:gd name="T11" fmla="*/ 39 h 89"/>
                <a:gd name="T12" fmla="*/ 111 w 131"/>
                <a:gd name="T13" fmla="*/ 28 h 89"/>
                <a:gd name="T14" fmla="*/ 98 w 131"/>
                <a:gd name="T15" fmla="*/ 20 h 89"/>
                <a:gd name="T16" fmla="*/ 88 w 131"/>
                <a:gd name="T17" fmla="*/ 15 h 89"/>
                <a:gd name="T18" fmla="*/ 78 w 131"/>
                <a:gd name="T19" fmla="*/ 11 h 89"/>
                <a:gd name="T20" fmla="*/ 69 w 131"/>
                <a:gd name="T21" fmla="*/ 8 h 89"/>
                <a:gd name="T22" fmla="*/ 56 w 131"/>
                <a:gd name="T23" fmla="*/ 5 h 89"/>
                <a:gd name="T24" fmla="*/ 31 w 131"/>
                <a:gd name="T25" fmla="*/ 5 h 89"/>
                <a:gd name="T26" fmla="*/ 0 w 131"/>
                <a:gd name="T27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89">
                  <a:moveTo>
                    <a:pt x="0" y="6"/>
                  </a:moveTo>
                  <a:cubicBezTo>
                    <a:pt x="0" y="6"/>
                    <a:pt x="46" y="0"/>
                    <a:pt x="68" y="3"/>
                  </a:cubicBezTo>
                  <a:cubicBezTo>
                    <a:pt x="92" y="7"/>
                    <a:pt x="109" y="15"/>
                    <a:pt x="115" y="23"/>
                  </a:cubicBezTo>
                  <a:cubicBezTo>
                    <a:pt x="121" y="31"/>
                    <a:pt x="131" y="45"/>
                    <a:pt x="125" y="72"/>
                  </a:cubicBezTo>
                  <a:cubicBezTo>
                    <a:pt x="122" y="89"/>
                    <a:pt x="122" y="53"/>
                    <a:pt x="122" y="53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0073A7"/>
                </a:gs>
                <a:gs pos="42000">
                  <a:srgbClr val="02B0FE"/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2208197" y="910967"/>
              <a:ext cx="1541621" cy="936427"/>
            </a:xfrm>
            <a:custGeom>
              <a:avLst/>
              <a:gdLst>
                <a:gd name="T0" fmla="*/ 88 w 413"/>
                <a:gd name="T1" fmla="*/ 134 h 256"/>
                <a:gd name="T2" fmla="*/ 38 w 413"/>
                <a:gd name="T3" fmla="*/ 215 h 256"/>
                <a:gd name="T4" fmla="*/ 93 w 413"/>
                <a:gd name="T5" fmla="*/ 232 h 256"/>
                <a:gd name="T6" fmla="*/ 277 w 413"/>
                <a:gd name="T7" fmla="*/ 188 h 256"/>
                <a:gd name="T8" fmla="*/ 378 w 413"/>
                <a:gd name="T9" fmla="*/ 108 h 256"/>
                <a:gd name="T10" fmla="*/ 404 w 413"/>
                <a:gd name="T11" fmla="*/ 46 h 256"/>
                <a:gd name="T12" fmla="*/ 390 w 413"/>
                <a:gd name="T13" fmla="*/ 25 h 256"/>
                <a:gd name="T14" fmla="*/ 335 w 413"/>
                <a:gd name="T15" fmla="*/ 5 h 256"/>
                <a:gd name="T16" fmla="*/ 285 w 413"/>
                <a:gd name="T17" fmla="*/ 5 h 256"/>
                <a:gd name="T18" fmla="*/ 285 w 413"/>
                <a:gd name="T19" fmla="*/ 4 h 256"/>
                <a:gd name="T20" fmla="*/ 335 w 413"/>
                <a:gd name="T21" fmla="*/ 2 h 256"/>
                <a:gd name="T22" fmla="*/ 395 w 413"/>
                <a:gd name="T23" fmla="*/ 24 h 256"/>
                <a:gd name="T24" fmla="*/ 411 w 413"/>
                <a:gd name="T25" fmla="*/ 66 h 256"/>
                <a:gd name="T26" fmla="*/ 354 w 413"/>
                <a:gd name="T27" fmla="*/ 148 h 256"/>
                <a:gd name="T28" fmla="*/ 186 w 413"/>
                <a:gd name="T29" fmla="*/ 235 h 256"/>
                <a:gd name="T30" fmla="*/ 52 w 413"/>
                <a:gd name="T31" fmla="*/ 248 h 256"/>
                <a:gd name="T32" fmla="*/ 7 w 413"/>
                <a:gd name="T33" fmla="*/ 214 h 256"/>
                <a:gd name="T34" fmla="*/ 0 w 413"/>
                <a:gd name="T35" fmla="*/ 182 h 256"/>
                <a:gd name="T36" fmla="*/ 38 w 413"/>
                <a:gd name="T37" fmla="*/ 114 h 256"/>
                <a:gd name="T38" fmla="*/ 79 w 413"/>
                <a:gd name="T39" fmla="*/ 95 h 256"/>
                <a:gd name="T40" fmla="*/ 108 w 413"/>
                <a:gd name="T41" fmla="*/ 92 h 256"/>
                <a:gd name="T42" fmla="*/ 88 w 413"/>
                <a:gd name="T43" fmla="*/ 134 h 256"/>
                <a:gd name="connsiteX0" fmla="*/ 2131 w 9960"/>
                <a:gd name="connsiteY0" fmla="*/ 5178 h 9750"/>
                <a:gd name="connsiteX1" fmla="*/ 920 w 9960"/>
                <a:gd name="connsiteY1" fmla="*/ 8342 h 9750"/>
                <a:gd name="connsiteX2" fmla="*/ 2252 w 9960"/>
                <a:gd name="connsiteY2" fmla="*/ 9007 h 9750"/>
                <a:gd name="connsiteX3" fmla="*/ 6707 w 9960"/>
                <a:gd name="connsiteY3" fmla="*/ 7288 h 9750"/>
                <a:gd name="connsiteX4" fmla="*/ 9153 w 9960"/>
                <a:gd name="connsiteY4" fmla="*/ 4163 h 9750"/>
                <a:gd name="connsiteX5" fmla="*/ 9782 w 9960"/>
                <a:gd name="connsiteY5" fmla="*/ 1741 h 9750"/>
                <a:gd name="connsiteX6" fmla="*/ 9443 w 9960"/>
                <a:gd name="connsiteY6" fmla="*/ 921 h 9750"/>
                <a:gd name="connsiteX7" fmla="*/ 8111 w 9960"/>
                <a:gd name="connsiteY7" fmla="*/ 139 h 9750"/>
                <a:gd name="connsiteX8" fmla="*/ 6901 w 9960"/>
                <a:gd name="connsiteY8" fmla="*/ 139 h 9750"/>
                <a:gd name="connsiteX9" fmla="*/ 6901 w 9960"/>
                <a:gd name="connsiteY9" fmla="*/ 100 h 9750"/>
                <a:gd name="connsiteX10" fmla="*/ 8111 w 9960"/>
                <a:gd name="connsiteY10" fmla="*/ 22 h 9750"/>
                <a:gd name="connsiteX11" fmla="*/ 9564 w 9960"/>
                <a:gd name="connsiteY11" fmla="*/ 882 h 9750"/>
                <a:gd name="connsiteX12" fmla="*/ 9952 w 9960"/>
                <a:gd name="connsiteY12" fmla="*/ 2522 h 9750"/>
                <a:gd name="connsiteX13" fmla="*/ 8571 w 9960"/>
                <a:gd name="connsiteY13" fmla="*/ 5725 h 9750"/>
                <a:gd name="connsiteX14" fmla="*/ 4504 w 9960"/>
                <a:gd name="connsiteY14" fmla="*/ 9124 h 9750"/>
                <a:gd name="connsiteX15" fmla="*/ 1259 w 9960"/>
                <a:gd name="connsiteY15" fmla="*/ 9632 h 9750"/>
                <a:gd name="connsiteX16" fmla="*/ 169 w 9960"/>
                <a:gd name="connsiteY16" fmla="*/ 8303 h 9750"/>
                <a:gd name="connsiteX17" fmla="*/ 0 w 9960"/>
                <a:gd name="connsiteY17" fmla="*/ 7053 h 9750"/>
                <a:gd name="connsiteX18" fmla="*/ 920 w 9960"/>
                <a:gd name="connsiteY18" fmla="*/ 4397 h 9750"/>
                <a:gd name="connsiteX19" fmla="*/ 1913 w 9960"/>
                <a:gd name="connsiteY19" fmla="*/ 3655 h 9750"/>
                <a:gd name="connsiteX20" fmla="*/ 2615 w 9960"/>
                <a:gd name="connsiteY20" fmla="*/ 3538 h 9750"/>
                <a:gd name="connsiteX21" fmla="*/ 2131 w 9960"/>
                <a:gd name="connsiteY21" fmla="*/ 5178 h 9750"/>
                <a:gd name="connsiteX0-1" fmla="*/ 2140 w 10000"/>
                <a:gd name="connsiteY0-2" fmla="*/ 5311 h 10000"/>
                <a:gd name="connsiteX1-3" fmla="*/ 924 w 10000"/>
                <a:gd name="connsiteY1-4" fmla="*/ 8556 h 10000"/>
                <a:gd name="connsiteX2-5" fmla="*/ 2261 w 10000"/>
                <a:gd name="connsiteY2-6" fmla="*/ 9238 h 10000"/>
                <a:gd name="connsiteX3-7" fmla="*/ 6734 w 10000"/>
                <a:gd name="connsiteY3-8" fmla="*/ 7475 h 10000"/>
                <a:gd name="connsiteX4-9" fmla="*/ 9190 w 10000"/>
                <a:gd name="connsiteY4-10" fmla="*/ 4270 h 10000"/>
                <a:gd name="connsiteX5-11" fmla="*/ 9821 w 10000"/>
                <a:gd name="connsiteY5-12" fmla="*/ 1786 h 10000"/>
                <a:gd name="connsiteX6-13" fmla="*/ 9481 w 10000"/>
                <a:gd name="connsiteY6-14" fmla="*/ 945 h 10000"/>
                <a:gd name="connsiteX7-15" fmla="*/ 8144 w 10000"/>
                <a:gd name="connsiteY7-16" fmla="*/ 143 h 10000"/>
                <a:gd name="connsiteX8-17" fmla="*/ 6929 w 10000"/>
                <a:gd name="connsiteY8-18" fmla="*/ 143 h 10000"/>
                <a:gd name="connsiteX9-19" fmla="*/ 6929 w 10000"/>
                <a:gd name="connsiteY9-20" fmla="*/ 103 h 10000"/>
                <a:gd name="connsiteX10-21" fmla="*/ 8144 w 10000"/>
                <a:gd name="connsiteY10-22" fmla="*/ 23 h 10000"/>
                <a:gd name="connsiteX11-23" fmla="*/ 9602 w 10000"/>
                <a:gd name="connsiteY11-24" fmla="*/ 905 h 10000"/>
                <a:gd name="connsiteX12-25" fmla="*/ 9992 w 10000"/>
                <a:gd name="connsiteY12-26" fmla="*/ 2587 h 10000"/>
                <a:gd name="connsiteX13-27" fmla="*/ 8605 w 10000"/>
                <a:gd name="connsiteY13-28" fmla="*/ 5872 h 10000"/>
                <a:gd name="connsiteX14-29" fmla="*/ 4522 w 10000"/>
                <a:gd name="connsiteY14-30" fmla="*/ 9358 h 10000"/>
                <a:gd name="connsiteX15-31" fmla="*/ 1264 w 10000"/>
                <a:gd name="connsiteY15-32" fmla="*/ 9879 h 10000"/>
                <a:gd name="connsiteX16-33" fmla="*/ 170 w 10000"/>
                <a:gd name="connsiteY16-34" fmla="*/ 8516 h 10000"/>
                <a:gd name="connsiteX17-35" fmla="*/ 0 w 10000"/>
                <a:gd name="connsiteY17-36" fmla="*/ 7234 h 10000"/>
                <a:gd name="connsiteX18-37" fmla="*/ 924 w 10000"/>
                <a:gd name="connsiteY18-38" fmla="*/ 4510 h 10000"/>
                <a:gd name="connsiteX19-39" fmla="*/ 1921 w 10000"/>
                <a:gd name="connsiteY19-40" fmla="*/ 3749 h 10000"/>
                <a:gd name="connsiteX20-41" fmla="*/ 2626 w 10000"/>
                <a:gd name="connsiteY20-42" fmla="*/ 3629 h 10000"/>
                <a:gd name="connsiteX21-43" fmla="*/ 2140 w 10000"/>
                <a:gd name="connsiteY21-44" fmla="*/ 5311 h 10000"/>
                <a:gd name="connsiteX0-45" fmla="*/ 2140 w 10000"/>
                <a:gd name="connsiteY0-46" fmla="*/ 5311 h 10000"/>
                <a:gd name="connsiteX1-47" fmla="*/ 924 w 10000"/>
                <a:gd name="connsiteY1-48" fmla="*/ 8556 h 10000"/>
                <a:gd name="connsiteX2-49" fmla="*/ 2261 w 10000"/>
                <a:gd name="connsiteY2-50" fmla="*/ 9238 h 10000"/>
                <a:gd name="connsiteX3-51" fmla="*/ 6734 w 10000"/>
                <a:gd name="connsiteY3-52" fmla="*/ 7475 h 10000"/>
                <a:gd name="connsiteX4-53" fmla="*/ 9190 w 10000"/>
                <a:gd name="connsiteY4-54" fmla="*/ 4270 h 10000"/>
                <a:gd name="connsiteX5-55" fmla="*/ 9821 w 10000"/>
                <a:gd name="connsiteY5-56" fmla="*/ 1786 h 10000"/>
                <a:gd name="connsiteX6-57" fmla="*/ 9481 w 10000"/>
                <a:gd name="connsiteY6-58" fmla="*/ 945 h 10000"/>
                <a:gd name="connsiteX7-59" fmla="*/ 8144 w 10000"/>
                <a:gd name="connsiteY7-60" fmla="*/ 143 h 10000"/>
                <a:gd name="connsiteX8-61" fmla="*/ 6929 w 10000"/>
                <a:gd name="connsiteY8-62" fmla="*/ 143 h 10000"/>
                <a:gd name="connsiteX9-63" fmla="*/ 6929 w 10000"/>
                <a:gd name="connsiteY9-64" fmla="*/ 103 h 10000"/>
                <a:gd name="connsiteX10-65" fmla="*/ 8144 w 10000"/>
                <a:gd name="connsiteY10-66" fmla="*/ 23 h 10000"/>
                <a:gd name="connsiteX11-67" fmla="*/ 9602 w 10000"/>
                <a:gd name="connsiteY11-68" fmla="*/ 905 h 10000"/>
                <a:gd name="connsiteX12-69" fmla="*/ 9992 w 10000"/>
                <a:gd name="connsiteY12-70" fmla="*/ 2587 h 10000"/>
                <a:gd name="connsiteX13-71" fmla="*/ 8605 w 10000"/>
                <a:gd name="connsiteY13-72" fmla="*/ 5872 h 10000"/>
                <a:gd name="connsiteX14-73" fmla="*/ 4522 w 10000"/>
                <a:gd name="connsiteY14-74" fmla="*/ 9358 h 10000"/>
                <a:gd name="connsiteX15-75" fmla="*/ 1264 w 10000"/>
                <a:gd name="connsiteY15-76" fmla="*/ 9879 h 10000"/>
                <a:gd name="connsiteX16-77" fmla="*/ 170 w 10000"/>
                <a:gd name="connsiteY16-78" fmla="*/ 8516 h 10000"/>
                <a:gd name="connsiteX17-79" fmla="*/ 0 w 10000"/>
                <a:gd name="connsiteY17-80" fmla="*/ 7234 h 10000"/>
                <a:gd name="connsiteX18-81" fmla="*/ 924 w 10000"/>
                <a:gd name="connsiteY18-82" fmla="*/ 4510 h 10000"/>
                <a:gd name="connsiteX19-83" fmla="*/ 1921 w 10000"/>
                <a:gd name="connsiteY19-84" fmla="*/ 3749 h 10000"/>
                <a:gd name="connsiteX20-85" fmla="*/ 2626 w 10000"/>
                <a:gd name="connsiteY20-86" fmla="*/ 3629 h 10000"/>
                <a:gd name="connsiteX21-87" fmla="*/ 2140 w 10000"/>
                <a:gd name="connsiteY21-88" fmla="*/ 5311 h 10000"/>
                <a:gd name="connsiteX0-89" fmla="*/ 2140 w 10000"/>
                <a:gd name="connsiteY0-90" fmla="*/ 5311 h 10000"/>
                <a:gd name="connsiteX1-91" fmla="*/ 924 w 10000"/>
                <a:gd name="connsiteY1-92" fmla="*/ 8556 h 10000"/>
                <a:gd name="connsiteX2-93" fmla="*/ 2261 w 10000"/>
                <a:gd name="connsiteY2-94" fmla="*/ 9238 h 10000"/>
                <a:gd name="connsiteX3-95" fmla="*/ 6734 w 10000"/>
                <a:gd name="connsiteY3-96" fmla="*/ 7475 h 10000"/>
                <a:gd name="connsiteX4-97" fmla="*/ 9190 w 10000"/>
                <a:gd name="connsiteY4-98" fmla="*/ 4270 h 10000"/>
                <a:gd name="connsiteX5-99" fmla="*/ 9788 w 10000"/>
                <a:gd name="connsiteY5-100" fmla="*/ 1786 h 10000"/>
                <a:gd name="connsiteX6-101" fmla="*/ 9481 w 10000"/>
                <a:gd name="connsiteY6-102" fmla="*/ 945 h 10000"/>
                <a:gd name="connsiteX7-103" fmla="*/ 8144 w 10000"/>
                <a:gd name="connsiteY7-104" fmla="*/ 143 h 10000"/>
                <a:gd name="connsiteX8-105" fmla="*/ 6929 w 10000"/>
                <a:gd name="connsiteY8-106" fmla="*/ 143 h 10000"/>
                <a:gd name="connsiteX9-107" fmla="*/ 6929 w 10000"/>
                <a:gd name="connsiteY9-108" fmla="*/ 103 h 10000"/>
                <a:gd name="connsiteX10-109" fmla="*/ 8144 w 10000"/>
                <a:gd name="connsiteY10-110" fmla="*/ 23 h 10000"/>
                <a:gd name="connsiteX11-111" fmla="*/ 9602 w 10000"/>
                <a:gd name="connsiteY11-112" fmla="*/ 905 h 10000"/>
                <a:gd name="connsiteX12-113" fmla="*/ 9992 w 10000"/>
                <a:gd name="connsiteY12-114" fmla="*/ 2587 h 10000"/>
                <a:gd name="connsiteX13-115" fmla="*/ 8605 w 10000"/>
                <a:gd name="connsiteY13-116" fmla="*/ 5872 h 10000"/>
                <a:gd name="connsiteX14-117" fmla="*/ 4522 w 10000"/>
                <a:gd name="connsiteY14-118" fmla="*/ 9358 h 10000"/>
                <a:gd name="connsiteX15-119" fmla="*/ 1264 w 10000"/>
                <a:gd name="connsiteY15-120" fmla="*/ 9879 h 10000"/>
                <a:gd name="connsiteX16-121" fmla="*/ 170 w 10000"/>
                <a:gd name="connsiteY16-122" fmla="*/ 8516 h 10000"/>
                <a:gd name="connsiteX17-123" fmla="*/ 0 w 10000"/>
                <a:gd name="connsiteY17-124" fmla="*/ 7234 h 10000"/>
                <a:gd name="connsiteX18-125" fmla="*/ 924 w 10000"/>
                <a:gd name="connsiteY18-126" fmla="*/ 4510 h 10000"/>
                <a:gd name="connsiteX19-127" fmla="*/ 1921 w 10000"/>
                <a:gd name="connsiteY19-128" fmla="*/ 3749 h 10000"/>
                <a:gd name="connsiteX20-129" fmla="*/ 2626 w 10000"/>
                <a:gd name="connsiteY20-130" fmla="*/ 3629 h 10000"/>
                <a:gd name="connsiteX21-131" fmla="*/ 2140 w 10000"/>
                <a:gd name="connsiteY21-132" fmla="*/ 5311 h 10000"/>
                <a:gd name="connsiteX0-133" fmla="*/ 2140 w 10000"/>
                <a:gd name="connsiteY0-134" fmla="*/ 5311 h 10000"/>
                <a:gd name="connsiteX1-135" fmla="*/ 924 w 10000"/>
                <a:gd name="connsiteY1-136" fmla="*/ 8556 h 10000"/>
                <a:gd name="connsiteX2-137" fmla="*/ 2261 w 10000"/>
                <a:gd name="connsiteY2-138" fmla="*/ 9238 h 10000"/>
                <a:gd name="connsiteX3-139" fmla="*/ 6734 w 10000"/>
                <a:gd name="connsiteY3-140" fmla="*/ 7475 h 10000"/>
                <a:gd name="connsiteX4-141" fmla="*/ 9190 w 10000"/>
                <a:gd name="connsiteY4-142" fmla="*/ 4270 h 10000"/>
                <a:gd name="connsiteX5-143" fmla="*/ 9788 w 10000"/>
                <a:gd name="connsiteY5-144" fmla="*/ 1786 h 10000"/>
                <a:gd name="connsiteX6-145" fmla="*/ 9481 w 10000"/>
                <a:gd name="connsiteY6-146" fmla="*/ 945 h 10000"/>
                <a:gd name="connsiteX7-147" fmla="*/ 8144 w 10000"/>
                <a:gd name="connsiteY7-148" fmla="*/ 143 h 10000"/>
                <a:gd name="connsiteX8-149" fmla="*/ 6929 w 10000"/>
                <a:gd name="connsiteY8-150" fmla="*/ 143 h 10000"/>
                <a:gd name="connsiteX9-151" fmla="*/ 6929 w 10000"/>
                <a:gd name="connsiteY9-152" fmla="*/ 103 h 10000"/>
                <a:gd name="connsiteX10-153" fmla="*/ 8144 w 10000"/>
                <a:gd name="connsiteY10-154" fmla="*/ 23 h 10000"/>
                <a:gd name="connsiteX11-155" fmla="*/ 9602 w 10000"/>
                <a:gd name="connsiteY11-156" fmla="*/ 905 h 10000"/>
                <a:gd name="connsiteX12-157" fmla="*/ 9992 w 10000"/>
                <a:gd name="connsiteY12-158" fmla="*/ 2587 h 10000"/>
                <a:gd name="connsiteX13-159" fmla="*/ 8605 w 10000"/>
                <a:gd name="connsiteY13-160" fmla="*/ 5872 h 10000"/>
                <a:gd name="connsiteX14-161" fmla="*/ 4522 w 10000"/>
                <a:gd name="connsiteY14-162" fmla="*/ 9358 h 10000"/>
                <a:gd name="connsiteX15-163" fmla="*/ 1264 w 10000"/>
                <a:gd name="connsiteY15-164" fmla="*/ 9879 h 10000"/>
                <a:gd name="connsiteX16-165" fmla="*/ 170 w 10000"/>
                <a:gd name="connsiteY16-166" fmla="*/ 8516 h 10000"/>
                <a:gd name="connsiteX17-167" fmla="*/ 0 w 10000"/>
                <a:gd name="connsiteY17-168" fmla="*/ 7234 h 10000"/>
                <a:gd name="connsiteX18-169" fmla="*/ 924 w 10000"/>
                <a:gd name="connsiteY18-170" fmla="*/ 4510 h 10000"/>
                <a:gd name="connsiteX19-171" fmla="*/ 1921 w 10000"/>
                <a:gd name="connsiteY19-172" fmla="*/ 3749 h 10000"/>
                <a:gd name="connsiteX20-173" fmla="*/ 2626 w 10000"/>
                <a:gd name="connsiteY20-174" fmla="*/ 3629 h 10000"/>
                <a:gd name="connsiteX21-175" fmla="*/ 2140 w 10000"/>
                <a:gd name="connsiteY21-176" fmla="*/ 5311 h 10000"/>
                <a:gd name="connsiteX0-177" fmla="*/ 2140 w 10000"/>
                <a:gd name="connsiteY0-178" fmla="*/ 5311 h 10000"/>
                <a:gd name="connsiteX1-179" fmla="*/ 924 w 10000"/>
                <a:gd name="connsiteY1-180" fmla="*/ 8556 h 10000"/>
                <a:gd name="connsiteX2-181" fmla="*/ 2261 w 10000"/>
                <a:gd name="connsiteY2-182" fmla="*/ 9238 h 10000"/>
                <a:gd name="connsiteX3-183" fmla="*/ 6734 w 10000"/>
                <a:gd name="connsiteY3-184" fmla="*/ 7475 h 10000"/>
                <a:gd name="connsiteX4-185" fmla="*/ 9190 w 10000"/>
                <a:gd name="connsiteY4-186" fmla="*/ 4270 h 10000"/>
                <a:gd name="connsiteX5-187" fmla="*/ 9755 w 10000"/>
                <a:gd name="connsiteY5-188" fmla="*/ 1768 h 10000"/>
                <a:gd name="connsiteX6-189" fmla="*/ 9481 w 10000"/>
                <a:gd name="connsiteY6-190" fmla="*/ 945 h 10000"/>
                <a:gd name="connsiteX7-191" fmla="*/ 8144 w 10000"/>
                <a:gd name="connsiteY7-192" fmla="*/ 143 h 10000"/>
                <a:gd name="connsiteX8-193" fmla="*/ 6929 w 10000"/>
                <a:gd name="connsiteY8-194" fmla="*/ 143 h 10000"/>
                <a:gd name="connsiteX9-195" fmla="*/ 6929 w 10000"/>
                <a:gd name="connsiteY9-196" fmla="*/ 103 h 10000"/>
                <a:gd name="connsiteX10-197" fmla="*/ 8144 w 10000"/>
                <a:gd name="connsiteY10-198" fmla="*/ 23 h 10000"/>
                <a:gd name="connsiteX11-199" fmla="*/ 9602 w 10000"/>
                <a:gd name="connsiteY11-200" fmla="*/ 905 h 10000"/>
                <a:gd name="connsiteX12-201" fmla="*/ 9992 w 10000"/>
                <a:gd name="connsiteY12-202" fmla="*/ 2587 h 10000"/>
                <a:gd name="connsiteX13-203" fmla="*/ 8605 w 10000"/>
                <a:gd name="connsiteY13-204" fmla="*/ 5872 h 10000"/>
                <a:gd name="connsiteX14-205" fmla="*/ 4522 w 10000"/>
                <a:gd name="connsiteY14-206" fmla="*/ 9358 h 10000"/>
                <a:gd name="connsiteX15-207" fmla="*/ 1264 w 10000"/>
                <a:gd name="connsiteY15-208" fmla="*/ 9879 h 10000"/>
                <a:gd name="connsiteX16-209" fmla="*/ 170 w 10000"/>
                <a:gd name="connsiteY16-210" fmla="*/ 8516 h 10000"/>
                <a:gd name="connsiteX17-211" fmla="*/ 0 w 10000"/>
                <a:gd name="connsiteY17-212" fmla="*/ 7234 h 10000"/>
                <a:gd name="connsiteX18-213" fmla="*/ 924 w 10000"/>
                <a:gd name="connsiteY18-214" fmla="*/ 4510 h 10000"/>
                <a:gd name="connsiteX19-215" fmla="*/ 1921 w 10000"/>
                <a:gd name="connsiteY19-216" fmla="*/ 3749 h 10000"/>
                <a:gd name="connsiteX20-217" fmla="*/ 2626 w 10000"/>
                <a:gd name="connsiteY20-218" fmla="*/ 3629 h 10000"/>
                <a:gd name="connsiteX21-219" fmla="*/ 2140 w 10000"/>
                <a:gd name="connsiteY21-220" fmla="*/ 5311 h 10000"/>
                <a:gd name="connsiteX0-221" fmla="*/ 2140 w 10000"/>
                <a:gd name="connsiteY0-222" fmla="*/ 5311 h 10000"/>
                <a:gd name="connsiteX1-223" fmla="*/ 924 w 10000"/>
                <a:gd name="connsiteY1-224" fmla="*/ 8556 h 10000"/>
                <a:gd name="connsiteX2-225" fmla="*/ 2261 w 10000"/>
                <a:gd name="connsiteY2-226" fmla="*/ 9238 h 10000"/>
                <a:gd name="connsiteX3-227" fmla="*/ 6734 w 10000"/>
                <a:gd name="connsiteY3-228" fmla="*/ 7475 h 10000"/>
                <a:gd name="connsiteX4-229" fmla="*/ 9190 w 10000"/>
                <a:gd name="connsiteY4-230" fmla="*/ 4270 h 10000"/>
                <a:gd name="connsiteX5-231" fmla="*/ 9755 w 10000"/>
                <a:gd name="connsiteY5-232" fmla="*/ 1768 h 10000"/>
                <a:gd name="connsiteX6-233" fmla="*/ 9481 w 10000"/>
                <a:gd name="connsiteY6-234" fmla="*/ 945 h 10000"/>
                <a:gd name="connsiteX7-235" fmla="*/ 8144 w 10000"/>
                <a:gd name="connsiteY7-236" fmla="*/ 143 h 10000"/>
                <a:gd name="connsiteX8-237" fmla="*/ 6929 w 10000"/>
                <a:gd name="connsiteY8-238" fmla="*/ 143 h 10000"/>
                <a:gd name="connsiteX9-239" fmla="*/ 6929 w 10000"/>
                <a:gd name="connsiteY9-240" fmla="*/ 103 h 10000"/>
                <a:gd name="connsiteX10-241" fmla="*/ 8144 w 10000"/>
                <a:gd name="connsiteY10-242" fmla="*/ 23 h 10000"/>
                <a:gd name="connsiteX11-243" fmla="*/ 9602 w 10000"/>
                <a:gd name="connsiteY11-244" fmla="*/ 905 h 10000"/>
                <a:gd name="connsiteX12-245" fmla="*/ 9992 w 10000"/>
                <a:gd name="connsiteY12-246" fmla="*/ 2587 h 10000"/>
                <a:gd name="connsiteX13-247" fmla="*/ 8605 w 10000"/>
                <a:gd name="connsiteY13-248" fmla="*/ 5872 h 10000"/>
                <a:gd name="connsiteX14-249" fmla="*/ 4522 w 10000"/>
                <a:gd name="connsiteY14-250" fmla="*/ 9358 h 10000"/>
                <a:gd name="connsiteX15-251" fmla="*/ 1264 w 10000"/>
                <a:gd name="connsiteY15-252" fmla="*/ 9879 h 10000"/>
                <a:gd name="connsiteX16-253" fmla="*/ 170 w 10000"/>
                <a:gd name="connsiteY16-254" fmla="*/ 8516 h 10000"/>
                <a:gd name="connsiteX17-255" fmla="*/ 0 w 10000"/>
                <a:gd name="connsiteY17-256" fmla="*/ 7234 h 10000"/>
                <a:gd name="connsiteX18-257" fmla="*/ 924 w 10000"/>
                <a:gd name="connsiteY18-258" fmla="*/ 4510 h 10000"/>
                <a:gd name="connsiteX19-259" fmla="*/ 1921 w 10000"/>
                <a:gd name="connsiteY19-260" fmla="*/ 3749 h 10000"/>
                <a:gd name="connsiteX20-261" fmla="*/ 2626 w 10000"/>
                <a:gd name="connsiteY20-262" fmla="*/ 3629 h 10000"/>
                <a:gd name="connsiteX21-263" fmla="*/ 2140 w 10000"/>
                <a:gd name="connsiteY21-264" fmla="*/ 5311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0000" h="10000">
                  <a:moveTo>
                    <a:pt x="2140" y="5311"/>
                  </a:moveTo>
                  <a:cubicBezTo>
                    <a:pt x="633" y="7315"/>
                    <a:pt x="779" y="7995"/>
                    <a:pt x="924" y="8556"/>
                  </a:cubicBezTo>
                  <a:cubicBezTo>
                    <a:pt x="1069" y="9117"/>
                    <a:pt x="1969" y="9157"/>
                    <a:pt x="2261" y="9238"/>
                  </a:cubicBezTo>
                  <a:cubicBezTo>
                    <a:pt x="2552" y="9358"/>
                    <a:pt x="6491" y="7715"/>
                    <a:pt x="6734" y="7475"/>
                  </a:cubicBezTo>
                  <a:cubicBezTo>
                    <a:pt x="6977" y="7194"/>
                    <a:pt x="8687" y="5221"/>
                    <a:pt x="9190" y="4270"/>
                  </a:cubicBezTo>
                  <a:cubicBezTo>
                    <a:pt x="9693" y="3319"/>
                    <a:pt x="9797" y="2147"/>
                    <a:pt x="9755" y="1768"/>
                  </a:cubicBezTo>
                  <a:cubicBezTo>
                    <a:pt x="9713" y="1389"/>
                    <a:pt x="9634" y="1280"/>
                    <a:pt x="9481" y="945"/>
                  </a:cubicBezTo>
                  <a:cubicBezTo>
                    <a:pt x="9141" y="544"/>
                    <a:pt x="8631" y="183"/>
                    <a:pt x="8144" y="143"/>
                  </a:cubicBezTo>
                  <a:cubicBezTo>
                    <a:pt x="7658" y="63"/>
                    <a:pt x="6929" y="143"/>
                    <a:pt x="6929" y="143"/>
                  </a:cubicBezTo>
                  <a:lnTo>
                    <a:pt x="6929" y="103"/>
                  </a:lnTo>
                  <a:cubicBezTo>
                    <a:pt x="6929" y="103"/>
                    <a:pt x="7584" y="-57"/>
                    <a:pt x="8144" y="23"/>
                  </a:cubicBezTo>
                  <a:cubicBezTo>
                    <a:pt x="8703" y="143"/>
                    <a:pt x="9311" y="504"/>
                    <a:pt x="9602" y="905"/>
                  </a:cubicBezTo>
                  <a:cubicBezTo>
                    <a:pt x="9870" y="1265"/>
                    <a:pt x="10040" y="1586"/>
                    <a:pt x="9992" y="2587"/>
                  </a:cubicBezTo>
                  <a:cubicBezTo>
                    <a:pt x="9943" y="3589"/>
                    <a:pt x="9214" y="5071"/>
                    <a:pt x="8605" y="5872"/>
                  </a:cubicBezTo>
                  <a:cubicBezTo>
                    <a:pt x="7998" y="6674"/>
                    <a:pt x="6296" y="8677"/>
                    <a:pt x="4522" y="9358"/>
                  </a:cubicBezTo>
                  <a:cubicBezTo>
                    <a:pt x="3233" y="9838"/>
                    <a:pt x="2212" y="10199"/>
                    <a:pt x="1264" y="9879"/>
                  </a:cubicBezTo>
                  <a:cubicBezTo>
                    <a:pt x="292" y="9558"/>
                    <a:pt x="219" y="8797"/>
                    <a:pt x="170" y="8516"/>
                  </a:cubicBezTo>
                  <a:cubicBezTo>
                    <a:pt x="146" y="8196"/>
                    <a:pt x="0" y="7234"/>
                    <a:pt x="0" y="7234"/>
                  </a:cubicBezTo>
                  <a:lnTo>
                    <a:pt x="924" y="4510"/>
                  </a:lnTo>
                  <a:lnTo>
                    <a:pt x="1921" y="3749"/>
                  </a:lnTo>
                  <a:lnTo>
                    <a:pt x="2626" y="3629"/>
                  </a:lnTo>
                  <a:lnTo>
                    <a:pt x="2140" y="5311"/>
                  </a:lnTo>
                  <a:close/>
                </a:path>
              </a:pathLst>
            </a:custGeom>
            <a:solidFill>
              <a:srgbClr val="0176A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2170096" y="878600"/>
              <a:ext cx="971550" cy="828675"/>
            </a:xfrm>
            <a:custGeom>
              <a:avLst/>
              <a:gdLst>
                <a:gd name="T0" fmla="*/ 259 w 259"/>
                <a:gd name="T1" fmla="*/ 1 h 221"/>
                <a:gd name="T2" fmla="*/ 156 w 259"/>
                <a:gd name="T3" fmla="*/ 83 h 221"/>
                <a:gd name="T4" fmla="*/ 94 w 259"/>
                <a:gd name="T5" fmla="*/ 157 h 221"/>
                <a:gd name="T6" fmla="*/ 95 w 259"/>
                <a:gd name="T7" fmla="*/ 121 h 221"/>
                <a:gd name="T8" fmla="*/ 94 w 259"/>
                <a:gd name="T9" fmla="*/ 118 h 221"/>
                <a:gd name="T10" fmla="*/ 16 w 259"/>
                <a:gd name="T11" fmla="*/ 211 h 221"/>
                <a:gd name="T12" fmla="*/ 17 w 259"/>
                <a:gd name="T13" fmla="*/ 221 h 221"/>
                <a:gd name="T14" fmla="*/ 3 w 259"/>
                <a:gd name="T15" fmla="*/ 158 h 221"/>
                <a:gd name="T16" fmla="*/ 73 w 259"/>
                <a:gd name="T17" fmla="*/ 48 h 221"/>
                <a:gd name="T18" fmla="*/ 59 w 259"/>
                <a:gd name="T19" fmla="*/ 19 h 221"/>
                <a:gd name="T20" fmla="*/ 136 w 259"/>
                <a:gd name="T21" fmla="*/ 9 h 221"/>
                <a:gd name="T22" fmla="*/ 259 w 259"/>
                <a:gd name="T23" fmla="*/ 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221">
                  <a:moveTo>
                    <a:pt x="259" y="1"/>
                  </a:moveTo>
                  <a:cubicBezTo>
                    <a:pt x="259" y="1"/>
                    <a:pt x="193" y="47"/>
                    <a:pt x="156" y="83"/>
                  </a:cubicBezTo>
                  <a:cubicBezTo>
                    <a:pt x="120" y="118"/>
                    <a:pt x="94" y="157"/>
                    <a:pt x="94" y="157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22" y="168"/>
                    <a:pt x="15" y="202"/>
                    <a:pt x="16" y="211"/>
                  </a:cubicBezTo>
                  <a:cubicBezTo>
                    <a:pt x="16" y="215"/>
                    <a:pt x="17" y="221"/>
                    <a:pt x="17" y="221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3" y="158"/>
                    <a:pt x="0" y="102"/>
                    <a:pt x="73" y="48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19"/>
                    <a:pt x="103" y="19"/>
                    <a:pt x="136" y="9"/>
                  </a:cubicBezTo>
                  <a:cubicBezTo>
                    <a:pt x="169" y="0"/>
                    <a:pt x="259" y="1"/>
                    <a:pt x="259" y="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73A7"/>
                </a:gs>
                <a:gs pos="42000">
                  <a:srgbClr val="02B0FE"/>
                </a:gs>
              </a:gsLst>
              <a:lin ang="11400000" scaled="0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2317734" y="1040526"/>
              <a:ext cx="1438275" cy="801688"/>
            </a:xfrm>
            <a:custGeom>
              <a:avLst/>
              <a:gdLst>
                <a:gd name="T0" fmla="*/ 11 w 384"/>
                <a:gd name="T1" fmla="*/ 146 h 214"/>
                <a:gd name="T2" fmla="*/ 4 w 384"/>
                <a:gd name="T3" fmla="*/ 167 h 214"/>
                <a:gd name="T4" fmla="*/ 85 w 384"/>
                <a:gd name="T5" fmla="*/ 205 h 214"/>
                <a:gd name="T6" fmla="*/ 241 w 384"/>
                <a:gd name="T7" fmla="*/ 160 h 214"/>
                <a:gd name="T8" fmla="*/ 355 w 384"/>
                <a:gd name="T9" fmla="*/ 74 h 214"/>
                <a:gd name="T10" fmla="*/ 370 w 384"/>
                <a:gd name="T11" fmla="*/ 0 h 214"/>
                <a:gd name="T12" fmla="*/ 345 w 384"/>
                <a:gd name="T13" fmla="*/ 57 h 214"/>
                <a:gd name="T14" fmla="*/ 225 w 384"/>
                <a:gd name="T15" fmla="*/ 137 h 214"/>
                <a:gd name="T16" fmla="*/ 85 w 384"/>
                <a:gd name="T17" fmla="*/ 169 h 214"/>
                <a:gd name="T18" fmla="*/ 11 w 384"/>
                <a:gd name="T19" fmla="*/ 150 h 214"/>
                <a:gd name="T20" fmla="*/ 11 w 384"/>
                <a:gd name="T21" fmla="*/ 14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4" h="214">
                  <a:moveTo>
                    <a:pt x="11" y="146"/>
                  </a:moveTo>
                  <a:cubicBezTo>
                    <a:pt x="11" y="146"/>
                    <a:pt x="8" y="149"/>
                    <a:pt x="4" y="167"/>
                  </a:cubicBezTo>
                  <a:cubicBezTo>
                    <a:pt x="0" y="188"/>
                    <a:pt x="24" y="214"/>
                    <a:pt x="85" y="205"/>
                  </a:cubicBezTo>
                  <a:cubicBezTo>
                    <a:pt x="147" y="197"/>
                    <a:pt x="184" y="192"/>
                    <a:pt x="241" y="160"/>
                  </a:cubicBezTo>
                  <a:cubicBezTo>
                    <a:pt x="299" y="128"/>
                    <a:pt x="325" y="111"/>
                    <a:pt x="355" y="74"/>
                  </a:cubicBezTo>
                  <a:cubicBezTo>
                    <a:pt x="384" y="36"/>
                    <a:pt x="376" y="9"/>
                    <a:pt x="370" y="0"/>
                  </a:cubicBezTo>
                  <a:cubicBezTo>
                    <a:pt x="373" y="18"/>
                    <a:pt x="366" y="36"/>
                    <a:pt x="345" y="57"/>
                  </a:cubicBezTo>
                  <a:cubicBezTo>
                    <a:pt x="323" y="78"/>
                    <a:pt x="292" y="114"/>
                    <a:pt x="225" y="137"/>
                  </a:cubicBezTo>
                  <a:cubicBezTo>
                    <a:pt x="157" y="161"/>
                    <a:pt x="124" y="171"/>
                    <a:pt x="85" y="169"/>
                  </a:cubicBezTo>
                  <a:cubicBezTo>
                    <a:pt x="46" y="167"/>
                    <a:pt x="21" y="161"/>
                    <a:pt x="11" y="150"/>
                  </a:cubicBezTo>
                  <a:cubicBezTo>
                    <a:pt x="10" y="148"/>
                    <a:pt x="11" y="146"/>
                    <a:pt x="11" y="146"/>
                  </a:cubicBezTo>
                  <a:close/>
                </a:path>
              </a:pathLst>
            </a:custGeom>
            <a:solidFill>
              <a:srgbClr val="00689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2538397" y="1516776"/>
              <a:ext cx="850900" cy="209550"/>
            </a:xfrm>
            <a:custGeom>
              <a:avLst/>
              <a:gdLst>
                <a:gd name="T0" fmla="*/ 227 w 227"/>
                <a:gd name="T1" fmla="*/ 22 h 56"/>
                <a:gd name="T2" fmla="*/ 212 w 227"/>
                <a:gd name="T3" fmla="*/ 0 h 56"/>
                <a:gd name="T4" fmla="*/ 118 w 227"/>
                <a:gd name="T5" fmla="*/ 10 h 56"/>
                <a:gd name="T6" fmla="*/ 22 w 227"/>
                <a:gd name="T7" fmla="*/ 3 h 56"/>
                <a:gd name="T8" fmla="*/ 0 w 227"/>
                <a:gd name="T9" fmla="*/ 16 h 56"/>
                <a:gd name="T10" fmla="*/ 67 w 227"/>
                <a:gd name="T11" fmla="*/ 56 h 56"/>
                <a:gd name="T12" fmla="*/ 154 w 227"/>
                <a:gd name="T13" fmla="*/ 54 h 56"/>
                <a:gd name="T14" fmla="*/ 227 w 227"/>
                <a:gd name="T15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56">
                  <a:moveTo>
                    <a:pt x="227" y="22"/>
                  </a:moveTo>
                  <a:cubicBezTo>
                    <a:pt x="212" y="0"/>
                    <a:pt x="212" y="0"/>
                    <a:pt x="212" y="0"/>
                  </a:cubicBezTo>
                  <a:cubicBezTo>
                    <a:pt x="212" y="0"/>
                    <a:pt x="168" y="13"/>
                    <a:pt x="118" y="10"/>
                  </a:cubicBezTo>
                  <a:cubicBezTo>
                    <a:pt x="69" y="7"/>
                    <a:pt x="22" y="3"/>
                    <a:pt x="22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154" y="54"/>
                    <a:pt x="154" y="54"/>
                    <a:pt x="154" y="54"/>
                  </a:cubicBezTo>
                  <a:lnTo>
                    <a:pt x="227" y="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2538397" y="1577101"/>
              <a:ext cx="1222375" cy="479425"/>
            </a:xfrm>
            <a:custGeom>
              <a:avLst/>
              <a:gdLst>
                <a:gd name="T0" fmla="*/ 93 w 326"/>
                <a:gd name="T1" fmla="*/ 81 h 128"/>
                <a:gd name="T2" fmla="*/ 154 w 326"/>
                <a:gd name="T3" fmla="*/ 128 h 128"/>
                <a:gd name="T4" fmla="*/ 164 w 326"/>
                <a:gd name="T5" fmla="*/ 99 h 128"/>
                <a:gd name="T6" fmla="*/ 291 w 326"/>
                <a:gd name="T7" fmla="*/ 70 h 128"/>
                <a:gd name="T8" fmla="*/ 326 w 326"/>
                <a:gd name="T9" fmla="*/ 16 h 128"/>
                <a:gd name="T10" fmla="*/ 320 w 326"/>
                <a:gd name="T11" fmla="*/ 23 h 128"/>
                <a:gd name="T12" fmla="*/ 199 w 326"/>
                <a:gd name="T13" fmla="*/ 34 h 128"/>
                <a:gd name="T14" fmla="*/ 200 w 326"/>
                <a:gd name="T15" fmla="*/ 31 h 128"/>
                <a:gd name="T16" fmla="*/ 227 w 326"/>
                <a:gd name="T17" fmla="*/ 6 h 128"/>
                <a:gd name="T18" fmla="*/ 130 w 326"/>
                <a:gd name="T19" fmla="*/ 15 h 128"/>
                <a:gd name="T20" fmla="*/ 0 w 326"/>
                <a:gd name="T21" fmla="*/ 0 h 128"/>
                <a:gd name="T22" fmla="*/ 93 w 326"/>
                <a:gd name="T23" fmla="*/ 8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128">
                  <a:moveTo>
                    <a:pt x="93" y="81"/>
                  </a:moveTo>
                  <a:cubicBezTo>
                    <a:pt x="123" y="98"/>
                    <a:pt x="154" y="128"/>
                    <a:pt x="154" y="128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254" y="112"/>
                    <a:pt x="291" y="70"/>
                    <a:pt x="291" y="70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26" y="16"/>
                    <a:pt x="323" y="20"/>
                    <a:pt x="320" y="23"/>
                  </a:cubicBezTo>
                  <a:cubicBezTo>
                    <a:pt x="314" y="30"/>
                    <a:pt x="285" y="49"/>
                    <a:pt x="199" y="34"/>
                  </a:cubicBezTo>
                  <a:cubicBezTo>
                    <a:pt x="200" y="31"/>
                    <a:pt x="200" y="31"/>
                    <a:pt x="200" y="31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27" y="6"/>
                    <a:pt x="181" y="15"/>
                    <a:pt x="130" y="15"/>
                  </a:cubicBezTo>
                  <a:cubicBezTo>
                    <a:pt x="79" y="14"/>
                    <a:pt x="0" y="0"/>
                    <a:pt x="0" y="0"/>
                  </a:cubicBezTo>
                  <a:cubicBezTo>
                    <a:pt x="0" y="0"/>
                    <a:pt x="63" y="64"/>
                    <a:pt x="93" y="81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chemeClr val="accent1">
                    <a:lumMod val="60000"/>
                    <a:lumOff val="40000"/>
                  </a:schemeClr>
                </a:gs>
                <a:gs pos="98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3248803" y="2662869"/>
            <a:ext cx="1300620" cy="322244"/>
          </a:xfrm>
          <a:prstGeom prst="line">
            <a:avLst/>
          </a:prstGeom>
          <a:ln w="25400" cap="rnd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30" idx="1"/>
          </p:cNvCxnSpPr>
          <p:nvPr/>
        </p:nvCxnSpPr>
        <p:spPr>
          <a:xfrm flipH="1">
            <a:off x="7088293" y="4717570"/>
            <a:ext cx="1383047" cy="289639"/>
          </a:xfrm>
          <a:prstGeom prst="line">
            <a:avLst/>
          </a:prstGeom>
          <a:ln w="25400" cap="rnd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6"/>
          <p:cNvSpPr txBox="1"/>
          <p:nvPr/>
        </p:nvSpPr>
        <p:spPr>
          <a:xfrm>
            <a:off x="8471340" y="4471348"/>
            <a:ext cx="2328121" cy="49244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accent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accent1"/>
                </a:solidFill>
              </a:rPr>
              <a:t>结果专业性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471340" y="5066266"/>
            <a:ext cx="3073931" cy="923330"/>
            <a:chOff x="8471340" y="5066266"/>
            <a:chExt cx="3073931" cy="923330"/>
          </a:xfrm>
        </p:grpSpPr>
        <p:sp>
          <p:nvSpPr>
            <p:cNvPr id="32" name="TextBox 142"/>
            <p:cNvSpPr txBox="1"/>
            <p:nvPr/>
          </p:nvSpPr>
          <p:spPr>
            <a:xfrm>
              <a:off x="8471340" y="5066266"/>
              <a:ext cx="2374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kern="0" cap="none" spc="0" normalizeH="0" baseline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dirty="0"/>
                <a:t>高效的解决问题</a:t>
              </a:r>
            </a:p>
          </p:txBody>
        </p:sp>
        <p:sp>
          <p:nvSpPr>
            <p:cNvPr id="33" name="TextBox 142"/>
            <p:cNvSpPr txBox="1"/>
            <p:nvPr/>
          </p:nvSpPr>
          <p:spPr>
            <a:xfrm>
              <a:off x="8471340" y="5527931"/>
              <a:ext cx="3073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kern="0" cap="none" spc="0" normalizeH="0" baseline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dirty="0"/>
                <a:t>达到并超过同行水平</a:t>
              </a:r>
            </a:p>
          </p:txBody>
        </p:sp>
      </p:grpSp>
      <p:sp>
        <p:nvSpPr>
          <p:cNvPr id="35" name="TextBox 6"/>
          <p:cNvSpPr txBox="1"/>
          <p:nvPr/>
        </p:nvSpPr>
        <p:spPr>
          <a:xfrm>
            <a:off x="1149681" y="2416647"/>
            <a:ext cx="2328121" cy="49244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accent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accent4"/>
                </a:solidFill>
              </a:rPr>
              <a:t>过程专业性</a:t>
            </a:r>
          </a:p>
        </p:txBody>
      </p:sp>
      <p:sp>
        <p:nvSpPr>
          <p:cNvPr id="36" name="TextBox 142"/>
          <p:cNvSpPr txBox="1"/>
          <p:nvPr/>
        </p:nvSpPr>
        <p:spPr>
          <a:xfrm>
            <a:off x="1067467" y="2941747"/>
            <a:ext cx="231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dirty="0"/>
              <a:t>及时性、准确性、建设性</a:t>
            </a:r>
          </a:p>
        </p:txBody>
      </p:sp>
      <p:sp>
        <p:nvSpPr>
          <p:cNvPr id="28" name="文本框 91"/>
          <p:cNvSpPr txBox="1">
            <a:spLocks noChangeArrowheads="1"/>
          </p:cNvSpPr>
          <p:nvPr/>
        </p:nvSpPr>
        <p:spPr bwMode="auto">
          <a:xfrm>
            <a:off x="3363911" y="476250"/>
            <a:ext cx="1940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▶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专业建设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833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5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833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35" grpId="1"/>
      <p:bldP spid="36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44"/>
          <p:cNvSpPr>
            <a:spLocks noChangeArrowheads="1"/>
          </p:cNvSpPr>
          <p:nvPr/>
        </p:nvSpPr>
        <p:spPr bwMode="auto">
          <a:xfrm rot="16200000">
            <a:off x="8533790" y="3744930"/>
            <a:ext cx="358640" cy="29883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2" name="Rectangle 44"/>
          <p:cNvSpPr>
            <a:spLocks noChangeArrowheads="1"/>
          </p:cNvSpPr>
          <p:nvPr/>
        </p:nvSpPr>
        <p:spPr bwMode="auto">
          <a:xfrm rot="16200000">
            <a:off x="8526969" y="4189681"/>
            <a:ext cx="358640" cy="29883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3" name="Rectangle 44"/>
          <p:cNvSpPr>
            <a:spLocks noChangeArrowheads="1"/>
          </p:cNvSpPr>
          <p:nvPr/>
        </p:nvSpPr>
        <p:spPr bwMode="auto">
          <a:xfrm rot="16200000">
            <a:off x="8562976" y="4634433"/>
            <a:ext cx="358640" cy="29883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4" name="Rectangle 44"/>
          <p:cNvSpPr>
            <a:spLocks noChangeArrowheads="1"/>
          </p:cNvSpPr>
          <p:nvPr/>
        </p:nvSpPr>
        <p:spPr bwMode="auto">
          <a:xfrm rot="16200000">
            <a:off x="3270387" y="4189680"/>
            <a:ext cx="358640" cy="29883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 rot="16200000">
            <a:off x="3306394" y="4634432"/>
            <a:ext cx="358640" cy="29883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3" name="Freeform 45"/>
          <p:cNvSpPr>
            <a:spLocks noEditPoints="1"/>
          </p:cNvSpPr>
          <p:nvPr/>
        </p:nvSpPr>
        <p:spPr bwMode="auto">
          <a:xfrm rot="16200000">
            <a:off x="923424" y="2336880"/>
            <a:ext cx="5016560" cy="3456384"/>
          </a:xfrm>
          <a:custGeom>
            <a:avLst/>
            <a:gdLst>
              <a:gd name="T0" fmla="*/ 82 w 84"/>
              <a:gd name="T1" fmla="*/ 13 h 46"/>
              <a:gd name="T2" fmla="*/ 76 w 84"/>
              <a:gd name="T3" fmla="*/ 13 h 46"/>
              <a:gd name="T4" fmla="*/ 76 w 84"/>
              <a:gd name="T5" fmla="*/ 8 h 46"/>
              <a:gd name="T6" fmla="*/ 69 w 84"/>
              <a:gd name="T7" fmla="*/ 0 h 46"/>
              <a:gd name="T8" fmla="*/ 7 w 84"/>
              <a:gd name="T9" fmla="*/ 0 h 46"/>
              <a:gd name="T10" fmla="*/ 0 w 84"/>
              <a:gd name="T11" fmla="*/ 8 h 46"/>
              <a:gd name="T12" fmla="*/ 0 w 84"/>
              <a:gd name="T13" fmla="*/ 38 h 46"/>
              <a:gd name="T14" fmla="*/ 7 w 84"/>
              <a:gd name="T15" fmla="*/ 46 h 46"/>
              <a:gd name="T16" fmla="*/ 69 w 84"/>
              <a:gd name="T17" fmla="*/ 46 h 46"/>
              <a:gd name="T18" fmla="*/ 76 w 84"/>
              <a:gd name="T19" fmla="*/ 38 h 46"/>
              <a:gd name="T20" fmla="*/ 76 w 84"/>
              <a:gd name="T21" fmla="*/ 33 h 46"/>
              <a:gd name="T22" fmla="*/ 82 w 84"/>
              <a:gd name="T23" fmla="*/ 33 h 46"/>
              <a:gd name="T24" fmla="*/ 84 w 84"/>
              <a:gd name="T25" fmla="*/ 31 h 46"/>
              <a:gd name="T26" fmla="*/ 84 w 84"/>
              <a:gd name="T27" fmla="*/ 15 h 46"/>
              <a:gd name="T28" fmla="*/ 82 w 84"/>
              <a:gd name="T29" fmla="*/ 13 h 46"/>
              <a:gd name="T30" fmla="*/ 71 w 84"/>
              <a:gd name="T31" fmla="*/ 38 h 46"/>
              <a:gd name="T32" fmla="*/ 69 w 84"/>
              <a:gd name="T33" fmla="*/ 41 h 46"/>
              <a:gd name="T34" fmla="*/ 7 w 84"/>
              <a:gd name="T35" fmla="*/ 41 h 46"/>
              <a:gd name="T36" fmla="*/ 5 w 84"/>
              <a:gd name="T37" fmla="*/ 38 h 46"/>
              <a:gd name="T38" fmla="*/ 5 w 84"/>
              <a:gd name="T39" fmla="*/ 8 h 46"/>
              <a:gd name="T40" fmla="*/ 7 w 84"/>
              <a:gd name="T41" fmla="*/ 5 h 46"/>
              <a:gd name="T42" fmla="*/ 69 w 84"/>
              <a:gd name="T43" fmla="*/ 5 h 46"/>
              <a:gd name="T44" fmla="*/ 71 w 84"/>
              <a:gd name="T45" fmla="*/ 8 h 46"/>
              <a:gd name="T46" fmla="*/ 71 w 84"/>
              <a:gd name="T47" fmla="*/ 3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4" h="46">
                <a:moveTo>
                  <a:pt x="82" y="13"/>
                </a:moveTo>
                <a:cubicBezTo>
                  <a:pt x="76" y="13"/>
                  <a:pt x="76" y="13"/>
                  <a:pt x="76" y="13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3"/>
                  <a:pt x="73" y="0"/>
                  <a:pt x="69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3"/>
                  <a:pt x="3" y="46"/>
                  <a:pt x="7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73" y="46"/>
                  <a:pt x="76" y="43"/>
                  <a:pt x="76" y="38"/>
                </a:cubicBezTo>
                <a:cubicBezTo>
                  <a:pt x="76" y="33"/>
                  <a:pt x="76" y="33"/>
                  <a:pt x="76" y="33"/>
                </a:cubicBezTo>
                <a:cubicBezTo>
                  <a:pt x="82" y="33"/>
                  <a:pt x="82" y="33"/>
                  <a:pt x="82" y="33"/>
                </a:cubicBezTo>
                <a:cubicBezTo>
                  <a:pt x="83" y="33"/>
                  <a:pt x="84" y="32"/>
                  <a:pt x="84" y="31"/>
                </a:cubicBezTo>
                <a:cubicBezTo>
                  <a:pt x="84" y="15"/>
                  <a:pt x="84" y="15"/>
                  <a:pt x="84" y="15"/>
                </a:cubicBezTo>
                <a:cubicBezTo>
                  <a:pt x="84" y="14"/>
                  <a:pt x="83" y="13"/>
                  <a:pt x="82" y="13"/>
                </a:cubicBezTo>
                <a:close/>
                <a:moveTo>
                  <a:pt x="71" y="38"/>
                </a:moveTo>
                <a:cubicBezTo>
                  <a:pt x="71" y="40"/>
                  <a:pt x="70" y="41"/>
                  <a:pt x="69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6" y="41"/>
                  <a:pt x="5" y="40"/>
                  <a:pt x="5" y="38"/>
                </a:cubicBezTo>
                <a:cubicBezTo>
                  <a:pt x="5" y="8"/>
                  <a:pt x="5" y="8"/>
                  <a:pt x="5" y="8"/>
                </a:cubicBezTo>
                <a:cubicBezTo>
                  <a:pt x="5" y="6"/>
                  <a:pt x="6" y="5"/>
                  <a:pt x="7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0" y="5"/>
                  <a:pt x="71" y="6"/>
                  <a:pt x="71" y="8"/>
                </a:cubicBezTo>
                <a:lnTo>
                  <a:pt x="71" y="38"/>
                </a:lnTo>
                <a:close/>
              </a:path>
            </a:pathLst>
          </a:custGeom>
          <a:solidFill>
            <a:schemeClr val="accent4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6"/>
          <p:cNvSpPr txBox="1"/>
          <p:nvPr/>
        </p:nvSpPr>
        <p:spPr>
          <a:xfrm>
            <a:off x="2747625" y="1662989"/>
            <a:ext cx="1368156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accent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培训学习</a:t>
            </a:r>
          </a:p>
        </p:txBody>
      </p:sp>
      <p:sp>
        <p:nvSpPr>
          <p:cNvPr id="56" name="TextBox 142"/>
          <p:cNvSpPr txBox="1"/>
          <p:nvPr/>
        </p:nvSpPr>
        <p:spPr>
          <a:xfrm>
            <a:off x="2106990" y="2614839"/>
            <a:ext cx="262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1800" dirty="0"/>
              <a:t>项目管理</a:t>
            </a:r>
          </a:p>
        </p:txBody>
      </p:sp>
      <p:sp>
        <p:nvSpPr>
          <p:cNvPr id="57" name="TextBox 142"/>
          <p:cNvSpPr txBox="1"/>
          <p:nvPr/>
        </p:nvSpPr>
        <p:spPr>
          <a:xfrm>
            <a:off x="2106989" y="2984171"/>
            <a:ext cx="262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1800" dirty="0"/>
              <a:t>商业项目可行性研究方法</a:t>
            </a:r>
          </a:p>
        </p:txBody>
      </p:sp>
      <p:sp>
        <p:nvSpPr>
          <p:cNvPr id="58" name="TextBox 142"/>
          <p:cNvSpPr txBox="1"/>
          <p:nvPr/>
        </p:nvSpPr>
        <p:spPr>
          <a:xfrm>
            <a:off x="2106988" y="3610456"/>
            <a:ext cx="262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1800" dirty="0"/>
              <a:t>执行力及时间管理</a:t>
            </a:r>
          </a:p>
        </p:txBody>
      </p:sp>
      <p:sp>
        <p:nvSpPr>
          <p:cNvPr id="59" name="TextBox 142"/>
          <p:cNvSpPr txBox="1"/>
          <p:nvPr/>
        </p:nvSpPr>
        <p:spPr>
          <a:xfrm>
            <a:off x="2121275" y="4211796"/>
            <a:ext cx="262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 kumimoji="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商务谈判</a:t>
            </a:r>
          </a:p>
        </p:txBody>
      </p:sp>
      <p:sp>
        <p:nvSpPr>
          <p:cNvPr id="60" name="Freeform 45"/>
          <p:cNvSpPr>
            <a:spLocks noEditPoints="1"/>
          </p:cNvSpPr>
          <p:nvPr/>
        </p:nvSpPr>
        <p:spPr bwMode="auto">
          <a:xfrm rot="16200000">
            <a:off x="6180008" y="2336880"/>
            <a:ext cx="5016560" cy="3456384"/>
          </a:xfrm>
          <a:custGeom>
            <a:avLst/>
            <a:gdLst>
              <a:gd name="T0" fmla="*/ 82 w 84"/>
              <a:gd name="T1" fmla="*/ 13 h 46"/>
              <a:gd name="T2" fmla="*/ 76 w 84"/>
              <a:gd name="T3" fmla="*/ 13 h 46"/>
              <a:gd name="T4" fmla="*/ 76 w 84"/>
              <a:gd name="T5" fmla="*/ 8 h 46"/>
              <a:gd name="T6" fmla="*/ 69 w 84"/>
              <a:gd name="T7" fmla="*/ 0 h 46"/>
              <a:gd name="T8" fmla="*/ 7 w 84"/>
              <a:gd name="T9" fmla="*/ 0 h 46"/>
              <a:gd name="T10" fmla="*/ 0 w 84"/>
              <a:gd name="T11" fmla="*/ 8 h 46"/>
              <a:gd name="T12" fmla="*/ 0 w 84"/>
              <a:gd name="T13" fmla="*/ 38 h 46"/>
              <a:gd name="T14" fmla="*/ 7 w 84"/>
              <a:gd name="T15" fmla="*/ 46 h 46"/>
              <a:gd name="T16" fmla="*/ 69 w 84"/>
              <a:gd name="T17" fmla="*/ 46 h 46"/>
              <a:gd name="T18" fmla="*/ 76 w 84"/>
              <a:gd name="T19" fmla="*/ 38 h 46"/>
              <a:gd name="T20" fmla="*/ 76 w 84"/>
              <a:gd name="T21" fmla="*/ 33 h 46"/>
              <a:gd name="T22" fmla="*/ 82 w 84"/>
              <a:gd name="T23" fmla="*/ 33 h 46"/>
              <a:gd name="T24" fmla="*/ 84 w 84"/>
              <a:gd name="T25" fmla="*/ 31 h 46"/>
              <a:gd name="T26" fmla="*/ 84 w 84"/>
              <a:gd name="T27" fmla="*/ 15 h 46"/>
              <a:gd name="T28" fmla="*/ 82 w 84"/>
              <a:gd name="T29" fmla="*/ 13 h 46"/>
              <a:gd name="T30" fmla="*/ 71 w 84"/>
              <a:gd name="T31" fmla="*/ 38 h 46"/>
              <a:gd name="T32" fmla="*/ 69 w 84"/>
              <a:gd name="T33" fmla="*/ 41 h 46"/>
              <a:gd name="T34" fmla="*/ 7 w 84"/>
              <a:gd name="T35" fmla="*/ 41 h 46"/>
              <a:gd name="T36" fmla="*/ 5 w 84"/>
              <a:gd name="T37" fmla="*/ 38 h 46"/>
              <a:gd name="T38" fmla="*/ 5 w 84"/>
              <a:gd name="T39" fmla="*/ 8 h 46"/>
              <a:gd name="T40" fmla="*/ 7 w 84"/>
              <a:gd name="T41" fmla="*/ 5 h 46"/>
              <a:gd name="T42" fmla="*/ 69 w 84"/>
              <a:gd name="T43" fmla="*/ 5 h 46"/>
              <a:gd name="T44" fmla="*/ 71 w 84"/>
              <a:gd name="T45" fmla="*/ 8 h 46"/>
              <a:gd name="T46" fmla="*/ 71 w 84"/>
              <a:gd name="T47" fmla="*/ 3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4" h="46">
                <a:moveTo>
                  <a:pt x="82" y="13"/>
                </a:moveTo>
                <a:cubicBezTo>
                  <a:pt x="76" y="13"/>
                  <a:pt x="76" y="13"/>
                  <a:pt x="76" y="13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3"/>
                  <a:pt x="73" y="0"/>
                  <a:pt x="69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3"/>
                  <a:pt x="3" y="46"/>
                  <a:pt x="7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73" y="46"/>
                  <a:pt x="76" y="43"/>
                  <a:pt x="76" y="38"/>
                </a:cubicBezTo>
                <a:cubicBezTo>
                  <a:pt x="76" y="33"/>
                  <a:pt x="76" y="33"/>
                  <a:pt x="76" y="33"/>
                </a:cubicBezTo>
                <a:cubicBezTo>
                  <a:pt x="82" y="33"/>
                  <a:pt x="82" y="33"/>
                  <a:pt x="82" y="33"/>
                </a:cubicBezTo>
                <a:cubicBezTo>
                  <a:pt x="83" y="33"/>
                  <a:pt x="84" y="32"/>
                  <a:pt x="84" y="31"/>
                </a:cubicBezTo>
                <a:cubicBezTo>
                  <a:pt x="84" y="15"/>
                  <a:pt x="84" y="15"/>
                  <a:pt x="84" y="15"/>
                </a:cubicBezTo>
                <a:cubicBezTo>
                  <a:pt x="84" y="14"/>
                  <a:pt x="83" y="13"/>
                  <a:pt x="82" y="13"/>
                </a:cubicBezTo>
                <a:close/>
                <a:moveTo>
                  <a:pt x="71" y="38"/>
                </a:moveTo>
                <a:cubicBezTo>
                  <a:pt x="71" y="40"/>
                  <a:pt x="70" y="41"/>
                  <a:pt x="69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6" y="41"/>
                  <a:pt x="5" y="40"/>
                  <a:pt x="5" y="38"/>
                </a:cubicBezTo>
                <a:cubicBezTo>
                  <a:pt x="5" y="8"/>
                  <a:pt x="5" y="8"/>
                  <a:pt x="5" y="8"/>
                </a:cubicBezTo>
                <a:cubicBezTo>
                  <a:pt x="5" y="6"/>
                  <a:pt x="6" y="5"/>
                  <a:pt x="7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0" y="5"/>
                  <a:pt x="71" y="6"/>
                  <a:pt x="71" y="8"/>
                </a:cubicBezTo>
                <a:lnTo>
                  <a:pt x="71" y="38"/>
                </a:lnTo>
                <a:close/>
              </a:path>
            </a:pathLst>
          </a:custGeom>
          <a:solidFill>
            <a:schemeClr val="accent3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142"/>
          <p:cNvSpPr txBox="1"/>
          <p:nvPr/>
        </p:nvSpPr>
        <p:spPr>
          <a:xfrm>
            <a:off x="7471589" y="2585225"/>
            <a:ext cx="2584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1800" dirty="0"/>
              <a:t>培养快乐、融洽、上进、互助的团队，既有单兵作战能力，又有团队协作能力。</a:t>
            </a:r>
          </a:p>
        </p:txBody>
      </p:sp>
      <p:sp>
        <p:nvSpPr>
          <p:cNvPr id="65" name="TextBox 142"/>
          <p:cNvSpPr txBox="1"/>
          <p:nvPr/>
        </p:nvSpPr>
        <p:spPr>
          <a:xfrm>
            <a:off x="7471589" y="3933621"/>
            <a:ext cx="258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1800" dirty="0"/>
              <a:t>每月一次团队活动，打造凝聚力</a:t>
            </a:r>
          </a:p>
        </p:txBody>
      </p:sp>
      <p:sp>
        <p:nvSpPr>
          <p:cNvPr id="68" name="TextBox 6"/>
          <p:cNvSpPr txBox="1"/>
          <p:nvPr/>
        </p:nvSpPr>
        <p:spPr>
          <a:xfrm>
            <a:off x="8004210" y="1655936"/>
            <a:ext cx="1368156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accent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团队文化</a:t>
            </a:r>
          </a:p>
        </p:txBody>
      </p:sp>
      <p:sp>
        <p:nvSpPr>
          <p:cNvPr id="18" name="文本框 91"/>
          <p:cNvSpPr txBox="1">
            <a:spLocks noChangeArrowheads="1"/>
          </p:cNvSpPr>
          <p:nvPr/>
        </p:nvSpPr>
        <p:spPr bwMode="auto">
          <a:xfrm>
            <a:off x="3363911" y="476250"/>
            <a:ext cx="1940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▶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团队建设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4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62" grpId="0" animBg="1"/>
      <p:bldP spid="62" grpId="1" animBg="1"/>
      <p:bldP spid="63" grpId="0" animBg="1"/>
      <p:bldP spid="63" grpId="1" animBg="1"/>
      <p:bldP spid="54" grpId="0" animBg="1"/>
      <p:bldP spid="54" grpId="1" animBg="1"/>
      <p:bldP spid="52" grpId="0" animBg="1"/>
      <p:bldP spid="52" grpId="1" animBg="1"/>
      <p:bldP spid="53" grpId="0" animBg="1"/>
      <p:bldP spid="55" grpId="0"/>
      <p:bldP spid="56" grpId="0"/>
      <p:bldP spid="57" grpId="0"/>
      <p:bldP spid="58" grpId="0"/>
      <p:bldP spid="59" grpId="0"/>
      <p:bldP spid="60" grpId="0" animBg="1"/>
      <p:bldP spid="64" grpId="0"/>
      <p:bldP spid="65" grpId="0"/>
      <p:bldP spid="68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office 2010\PPT\素材管理\PPT图表\PPT图表研究院\作业\小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2075" y="4053405"/>
            <a:ext cx="1575888" cy="253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 rot="21226717" flipH="1">
            <a:off x="2605422" y="2937208"/>
            <a:ext cx="2804171" cy="1890313"/>
            <a:chOff x="2649669" y="1272496"/>
            <a:chExt cx="4741343" cy="3158161"/>
          </a:xfrm>
        </p:grpSpPr>
        <p:sp>
          <p:nvSpPr>
            <p:cNvPr id="26" name="下弧形箭头 1"/>
            <p:cNvSpPr/>
            <p:nvPr/>
          </p:nvSpPr>
          <p:spPr>
            <a:xfrm rot="20932722" flipH="1">
              <a:off x="3313282" y="1565186"/>
              <a:ext cx="4040477" cy="2865471"/>
            </a:xfrm>
            <a:custGeom>
              <a:avLst/>
              <a:gdLst>
                <a:gd name="connsiteX0" fmla="*/ 1582804 w 2318271"/>
                <a:gd name="connsiteY0" fmla="*/ 1177 h 1644098"/>
                <a:gd name="connsiteX1" fmla="*/ 1570351 w 2318271"/>
                <a:gd name="connsiteY1" fmla="*/ 0 h 1644098"/>
                <a:gd name="connsiteX2" fmla="*/ 1569015 w 2318271"/>
                <a:gd name="connsiteY2" fmla="*/ 1177 h 1644098"/>
                <a:gd name="connsiteX3" fmla="*/ 1582804 w 2318271"/>
                <a:gd name="connsiteY3" fmla="*/ 1177 h 1644098"/>
                <a:gd name="connsiteX4" fmla="*/ 1916888 w 2318271"/>
                <a:gd name="connsiteY4" fmla="*/ 84760 h 1644098"/>
                <a:gd name="connsiteX5" fmla="*/ 0 w 2318271"/>
                <a:gd name="connsiteY5" fmla="*/ 1603387 h 1644098"/>
                <a:gd name="connsiteX6" fmla="*/ 0 w 2318271"/>
                <a:gd name="connsiteY6" fmla="*/ 1644098 h 1644098"/>
                <a:gd name="connsiteX7" fmla="*/ 136910 w 2318271"/>
                <a:gd name="connsiteY7" fmla="*/ 1644098 h 1644098"/>
                <a:gd name="connsiteX8" fmla="*/ 111634 w 2318271"/>
                <a:gd name="connsiteY8" fmla="*/ 1642896 h 1644098"/>
                <a:gd name="connsiteX9" fmla="*/ 2318271 w 2318271"/>
                <a:gd name="connsiteY9" fmla="*/ 209023 h 1644098"/>
                <a:gd name="connsiteX10" fmla="*/ 1916888 w 2318271"/>
                <a:gd name="connsiteY10" fmla="*/ 84760 h 1644098"/>
                <a:gd name="connsiteX0-1" fmla="*/ 1582804 w 2318271"/>
                <a:gd name="connsiteY0-2" fmla="*/ 1177 h 1644098"/>
                <a:gd name="connsiteX1-3" fmla="*/ 1570351 w 2318271"/>
                <a:gd name="connsiteY1-4" fmla="*/ 0 h 1644098"/>
                <a:gd name="connsiteX2-5" fmla="*/ 1569015 w 2318271"/>
                <a:gd name="connsiteY2-6" fmla="*/ 1177 h 1644098"/>
                <a:gd name="connsiteX3-7" fmla="*/ 1582804 w 2318271"/>
                <a:gd name="connsiteY3-8" fmla="*/ 1177 h 1644098"/>
                <a:gd name="connsiteX4-9" fmla="*/ 1916888 w 2318271"/>
                <a:gd name="connsiteY4-10" fmla="*/ 84760 h 1644098"/>
                <a:gd name="connsiteX5-11" fmla="*/ 12742 w 2318271"/>
                <a:gd name="connsiteY5-12" fmla="*/ 1639870 h 1644098"/>
                <a:gd name="connsiteX6-13" fmla="*/ 0 w 2318271"/>
                <a:gd name="connsiteY6-14" fmla="*/ 1644098 h 1644098"/>
                <a:gd name="connsiteX7-15" fmla="*/ 136910 w 2318271"/>
                <a:gd name="connsiteY7-16" fmla="*/ 1644098 h 1644098"/>
                <a:gd name="connsiteX8-17" fmla="*/ 111634 w 2318271"/>
                <a:gd name="connsiteY8-18" fmla="*/ 1642896 h 1644098"/>
                <a:gd name="connsiteX9-19" fmla="*/ 2318271 w 2318271"/>
                <a:gd name="connsiteY9-20" fmla="*/ 209023 h 1644098"/>
                <a:gd name="connsiteX10-21" fmla="*/ 1916888 w 2318271"/>
                <a:gd name="connsiteY10-22" fmla="*/ 84760 h 1644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2318271" h="1644098">
                  <a:moveTo>
                    <a:pt x="1582804" y="1177"/>
                  </a:moveTo>
                  <a:lnTo>
                    <a:pt x="1570351" y="0"/>
                  </a:lnTo>
                  <a:lnTo>
                    <a:pt x="1569015" y="1177"/>
                  </a:lnTo>
                  <a:lnTo>
                    <a:pt x="1582804" y="1177"/>
                  </a:lnTo>
                  <a:close/>
                  <a:moveTo>
                    <a:pt x="1916888" y="84760"/>
                  </a:moveTo>
                  <a:cubicBezTo>
                    <a:pt x="1678018" y="897655"/>
                    <a:pt x="890264" y="1497916"/>
                    <a:pt x="12742" y="1639870"/>
                  </a:cubicBezTo>
                  <a:lnTo>
                    <a:pt x="0" y="1644098"/>
                  </a:lnTo>
                  <a:lnTo>
                    <a:pt x="136910" y="1644098"/>
                  </a:lnTo>
                  <a:cubicBezTo>
                    <a:pt x="128470" y="1644098"/>
                    <a:pt x="120042" y="1644056"/>
                    <a:pt x="111634" y="1642896"/>
                  </a:cubicBezTo>
                  <a:cubicBezTo>
                    <a:pt x="1094352" y="1654795"/>
                    <a:pt x="1982224" y="1079419"/>
                    <a:pt x="2318271" y="209023"/>
                  </a:cubicBezTo>
                  <a:cubicBezTo>
                    <a:pt x="2155587" y="152859"/>
                    <a:pt x="2079572" y="140924"/>
                    <a:pt x="1916888" y="847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7638F"/>
                </a:gs>
                <a:gs pos="100000">
                  <a:srgbClr val="00B0F0"/>
                </a:gs>
              </a:gsLst>
              <a:lin ang="180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7" name="等腰三角形 35"/>
            <p:cNvSpPr/>
            <p:nvPr/>
          </p:nvSpPr>
          <p:spPr>
            <a:xfrm rot="19789942">
              <a:off x="2649669" y="1272496"/>
              <a:ext cx="1291351" cy="1077430"/>
            </a:xfrm>
            <a:custGeom>
              <a:avLst/>
              <a:gdLst>
                <a:gd name="connsiteX0" fmla="*/ 0 w 1878742"/>
                <a:gd name="connsiteY0" fmla="*/ 1122274 h 1122274"/>
                <a:gd name="connsiteX1" fmla="*/ 939371 w 1878742"/>
                <a:gd name="connsiteY1" fmla="*/ 0 h 1122274"/>
                <a:gd name="connsiteX2" fmla="*/ 1878742 w 1878742"/>
                <a:gd name="connsiteY2" fmla="*/ 1122274 h 1122274"/>
                <a:gd name="connsiteX3" fmla="*/ 0 w 1878742"/>
                <a:gd name="connsiteY3" fmla="*/ 1122274 h 1122274"/>
                <a:gd name="connsiteX0-1" fmla="*/ 0 w 1530850"/>
                <a:gd name="connsiteY0-2" fmla="*/ 1122274 h 1122274"/>
                <a:gd name="connsiteX1-3" fmla="*/ 939371 w 1530850"/>
                <a:gd name="connsiteY1-4" fmla="*/ 0 h 1122274"/>
                <a:gd name="connsiteX2-5" fmla="*/ 1530850 w 1530850"/>
                <a:gd name="connsiteY2-6" fmla="*/ 1088989 h 1122274"/>
                <a:gd name="connsiteX3-7" fmla="*/ 0 w 1530850"/>
                <a:gd name="connsiteY3-8" fmla="*/ 1122274 h 1122274"/>
                <a:gd name="connsiteX0-9" fmla="*/ 0 w 1291351"/>
                <a:gd name="connsiteY0-10" fmla="*/ 1114589 h 1114589"/>
                <a:gd name="connsiteX1-11" fmla="*/ 699872 w 1291351"/>
                <a:gd name="connsiteY1-12" fmla="*/ 0 h 1114589"/>
                <a:gd name="connsiteX2-13" fmla="*/ 1291351 w 1291351"/>
                <a:gd name="connsiteY2-14" fmla="*/ 1088989 h 1114589"/>
                <a:gd name="connsiteX3-15" fmla="*/ 0 w 1291351"/>
                <a:gd name="connsiteY3-16" fmla="*/ 1114589 h 1114589"/>
                <a:gd name="connsiteX0-17" fmla="*/ 0 w 1291351"/>
                <a:gd name="connsiteY0-18" fmla="*/ 1088787 h 1088787"/>
                <a:gd name="connsiteX1-19" fmla="*/ 567358 w 1291351"/>
                <a:gd name="connsiteY1-20" fmla="*/ 0 h 1088787"/>
                <a:gd name="connsiteX2-21" fmla="*/ 1291351 w 1291351"/>
                <a:gd name="connsiteY2-22" fmla="*/ 1063187 h 1088787"/>
                <a:gd name="connsiteX3-23" fmla="*/ 0 w 1291351"/>
                <a:gd name="connsiteY3-24" fmla="*/ 1088787 h 1088787"/>
                <a:gd name="connsiteX0-25" fmla="*/ 0 w 1291351"/>
                <a:gd name="connsiteY0-26" fmla="*/ 1077428 h 1077428"/>
                <a:gd name="connsiteX1-27" fmla="*/ 612170 w 1291351"/>
                <a:gd name="connsiteY1-28" fmla="*/ 0 h 1077428"/>
                <a:gd name="connsiteX2-29" fmla="*/ 1291351 w 1291351"/>
                <a:gd name="connsiteY2-30" fmla="*/ 1051828 h 1077428"/>
                <a:gd name="connsiteX3-31" fmla="*/ 0 w 1291351"/>
                <a:gd name="connsiteY3-32" fmla="*/ 1077428 h 10774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91351" h="1077428">
                  <a:moveTo>
                    <a:pt x="0" y="1077428"/>
                  </a:moveTo>
                  <a:lnTo>
                    <a:pt x="612170" y="0"/>
                  </a:lnTo>
                  <a:lnTo>
                    <a:pt x="1291351" y="1051828"/>
                  </a:lnTo>
                  <a:lnTo>
                    <a:pt x="0" y="107742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lumMod val="60000"/>
                    <a:lumOff val="40000"/>
                  </a:srgb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rot="1620000">
              <a:off x="2967391" y="1466750"/>
              <a:ext cx="1253543" cy="188252"/>
            </a:xfrm>
            <a:prstGeom prst="rect">
              <a:avLst/>
            </a:prstGeom>
            <a:gradFill>
              <a:gsLst>
                <a:gs pos="0">
                  <a:srgbClr val="17638F"/>
                </a:gs>
                <a:gs pos="100000">
                  <a:srgbClr val="00B0F0"/>
                </a:gs>
              </a:gsLst>
              <a:lin ang="21000000" scaled="0"/>
            </a:gradFill>
            <a:ln w="9525" cap="flat" cmpd="sng" algn="ctr">
              <a:gradFill>
                <a:gsLst>
                  <a:gs pos="26000">
                    <a:srgbClr val="FFFFFF">
                      <a:alpha val="0"/>
                    </a:srgbClr>
                  </a:gs>
                  <a:gs pos="0">
                    <a:sysClr val="window" lastClr="FFFFFF">
                      <a:alpha val="0"/>
                    </a:sysClr>
                  </a:gs>
                  <a:gs pos="45000">
                    <a:sysClr val="window" lastClr="FFFFFF"/>
                  </a:gs>
                  <a:gs pos="57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400000" scaled="0"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29" name="下弧形箭头 1"/>
            <p:cNvSpPr/>
            <p:nvPr/>
          </p:nvSpPr>
          <p:spPr>
            <a:xfrm rot="21528179" flipH="1">
              <a:off x="3838787" y="1977201"/>
              <a:ext cx="3552225" cy="2077915"/>
            </a:xfrm>
            <a:custGeom>
              <a:avLst/>
              <a:gdLst>
                <a:gd name="connsiteX0" fmla="*/ 1582804 w 2388272"/>
                <a:gd name="connsiteY0" fmla="*/ 1177 h 1644098"/>
                <a:gd name="connsiteX1" fmla="*/ 1570351 w 2388272"/>
                <a:gd name="connsiteY1" fmla="*/ 0 h 1644098"/>
                <a:gd name="connsiteX2" fmla="*/ 1569015 w 2388272"/>
                <a:gd name="connsiteY2" fmla="*/ 1177 h 1644098"/>
                <a:gd name="connsiteX3" fmla="*/ 1582804 w 2388272"/>
                <a:gd name="connsiteY3" fmla="*/ 1177 h 1644098"/>
                <a:gd name="connsiteX4" fmla="*/ 1830218 w 2388272"/>
                <a:gd name="connsiteY4" fmla="*/ 40531 h 1644098"/>
                <a:gd name="connsiteX5" fmla="*/ 0 w 2388272"/>
                <a:gd name="connsiteY5" fmla="*/ 1603387 h 1644098"/>
                <a:gd name="connsiteX6" fmla="*/ 0 w 2388272"/>
                <a:gd name="connsiteY6" fmla="*/ 1644098 h 1644098"/>
                <a:gd name="connsiteX7" fmla="*/ 136910 w 2388272"/>
                <a:gd name="connsiteY7" fmla="*/ 1644098 h 1644098"/>
                <a:gd name="connsiteX8" fmla="*/ 111634 w 2388272"/>
                <a:gd name="connsiteY8" fmla="*/ 1642896 h 1644098"/>
                <a:gd name="connsiteX9" fmla="*/ 2388272 w 2388272"/>
                <a:gd name="connsiteY9" fmla="*/ 297376 h 1644098"/>
                <a:gd name="connsiteX10" fmla="*/ 1830218 w 2388272"/>
                <a:gd name="connsiteY10" fmla="*/ 40531 h 1644098"/>
                <a:gd name="connsiteX0-1" fmla="*/ 1582804 w 2388272"/>
                <a:gd name="connsiteY0-2" fmla="*/ 1177 h 1644098"/>
                <a:gd name="connsiteX1-3" fmla="*/ 1570351 w 2388272"/>
                <a:gd name="connsiteY1-4" fmla="*/ 0 h 1644098"/>
                <a:gd name="connsiteX2-5" fmla="*/ 1569015 w 2388272"/>
                <a:gd name="connsiteY2-6" fmla="*/ 1177 h 1644098"/>
                <a:gd name="connsiteX3-7" fmla="*/ 1582804 w 2388272"/>
                <a:gd name="connsiteY3-8" fmla="*/ 1177 h 1644098"/>
                <a:gd name="connsiteX4-9" fmla="*/ 1830218 w 2388272"/>
                <a:gd name="connsiteY4-10" fmla="*/ 40531 h 1644098"/>
                <a:gd name="connsiteX5-11" fmla="*/ 0 w 2388272"/>
                <a:gd name="connsiteY5-12" fmla="*/ 1603387 h 1644098"/>
                <a:gd name="connsiteX6-13" fmla="*/ 0 w 2388272"/>
                <a:gd name="connsiteY6-14" fmla="*/ 1644098 h 1644098"/>
                <a:gd name="connsiteX7-15" fmla="*/ 136910 w 2388272"/>
                <a:gd name="connsiteY7-16" fmla="*/ 1644098 h 1644098"/>
                <a:gd name="connsiteX8-17" fmla="*/ 111634 w 2388272"/>
                <a:gd name="connsiteY8-18" fmla="*/ 1642896 h 1644098"/>
                <a:gd name="connsiteX9-19" fmla="*/ 2388272 w 2388272"/>
                <a:gd name="connsiteY9-20" fmla="*/ 297376 h 1644098"/>
                <a:gd name="connsiteX10-21" fmla="*/ 1830218 w 2388272"/>
                <a:gd name="connsiteY10-22" fmla="*/ 40531 h 1644098"/>
                <a:gd name="connsiteX0-23" fmla="*/ 1582804 w 2388272"/>
                <a:gd name="connsiteY0-24" fmla="*/ 1177 h 1644098"/>
                <a:gd name="connsiteX1-25" fmla="*/ 1570351 w 2388272"/>
                <a:gd name="connsiteY1-26" fmla="*/ 0 h 1644098"/>
                <a:gd name="connsiteX2-27" fmla="*/ 1569015 w 2388272"/>
                <a:gd name="connsiteY2-28" fmla="*/ 1177 h 1644098"/>
                <a:gd name="connsiteX3-29" fmla="*/ 1582804 w 2388272"/>
                <a:gd name="connsiteY3-30" fmla="*/ 1177 h 1644098"/>
                <a:gd name="connsiteX4-31" fmla="*/ 1830218 w 2388272"/>
                <a:gd name="connsiteY4-32" fmla="*/ 40531 h 1644098"/>
                <a:gd name="connsiteX5-33" fmla="*/ 0 w 2388272"/>
                <a:gd name="connsiteY5-34" fmla="*/ 1603387 h 1644098"/>
                <a:gd name="connsiteX6-35" fmla="*/ 0 w 2388272"/>
                <a:gd name="connsiteY6-36" fmla="*/ 1644098 h 1644098"/>
                <a:gd name="connsiteX7-37" fmla="*/ 136910 w 2388272"/>
                <a:gd name="connsiteY7-38" fmla="*/ 1644098 h 1644098"/>
                <a:gd name="connsiteX8-39" fmla="*/ 111634 w 2388272"/>
                <a:gd name="connsiteY8-40" fmla="*/ 1642896 h 1644098"/>
                <a:gd name="connsiteX9-41" fmla="*/ 2388272 w 2388272"/>
                <a:gd name="connsiteY9-42" fmla="*/ 297376 h 1644098"/>
                <a:gd name="connsiteX10-43" fmla="*/ 1830218 w 2388272"/>
                <a:gd name="connsiteY10-44" fmla="*/ 40531 h 1644098"/>
                <a:gd name="connsiteX0-45" fmla="*/ 1582804 w 2388272"/>
                <a:gd name="connsiteY0-46" fmla="*/ 1177 h 1644098"/>
                <a:gd name="connsiteX1-47" fmla="*/ 1570351 w 2388272"/>
                <a:gd name="connsiteY1-48" fmla="*/ 0 h 1644098"/>
                <a:gd name="connsiteX2-49" fmla="*/ 1569015 w 2388272"/>
                <a:gd name="connsiteY2-50" fmla="*/ 1177 h 1644098"/>
                <a:gd name="connsiteX3-51" fmla="*/ 1582804 w 2388272"/>
                <a:gd name="connsiteY3-52" fmla="*/ 1177 h 1644098"/>
                <a:gd name="connsiteX4-53" fmla="*/ 1830218 w 2388272"/>
                <a:gd name="connsiteY4-54" fmla="*/ 40531 h 1644098"/>
                <a:gd name="connsiteX5-55" fmla="*/ 0 w 2388272"/>
                <a:gd name="connsiteY5-56" fmla="*/ 1603387 h 1644098"/>
                <a:gd name="connsiteX6-57" fmla="*/ 0 w 2388272"/>
                <a:gd name="connsiteY6-58" fmla="*/ 1644098 h 1644098"/>
                <a:gd name="connsiteX7-59" fmla="*/ 136910 w 2388272"/>
                <a:gd name="connsiteY7-60" fmla="*/ 1644098 h 1644098"/>
                <a:gd name="connsiteX8-61" fmla="*/ 111634 w 2388272"/>
                <a:gd name="connsiteY8-62" fmla="*/ 1642896 h 1644098"/>
                <a:gd name="connsiteX9-63" fmla="*/ 2388272 w 2388272"/>
                <a:gd name="connsiteY9-64" fmla="*/ 297376 h 1644098"/>
                <a:gd name="connsiteX10-65" fmla="*/ 1830218 w 2388272"/>
                <a:gd name="connsiteY10-66" fmla="*/ 40531 h 1644098"/>
                <a:gd name="connsiteX0-67" fmla="*/ 1582804 w 2388272"/>
                <a:gd name="connsiteY0-68" fmla="*/ 1177 h 1644098"/>
                <a:gd name="connsiteX1-69" fmla="*/ 1570351 w 2388272"/>
                <a:gd name="connsiteY1-70" fmla="*/ 0 h 1644098"/>
                <a:gd name="connsiteX2-71" fmla="*/ 1582804 w 2388272"/>
                <a:gd name="connsiteY2-72" fmla="*/ 1177 h 1644098"/>
                <a:gd name="connsiteX3-73" fmla="*/ 1830218 w 2388272"/>
                <a:gd name="connsiteY3-74" fmla="*/ 40531 h 1644098"/>
                <a:gd name="connsiteX4-75" fmla="*/ 0 w 2388272"/>
                <a:gd name="connsiteY4-76" fmla="*/ 1603387 h 1644098"/>
                <a:gd name="connsiteX5-77" fmla="*/ 0 w 2388272"/>
                <a:gd name="connsiteY5-78" fmla="*/ 1644098 h 1644098"/>
                <a:gd name="connsiteX6-79" fmla="*/ 136910 w 2388272"/>
                <a:gd name="connsiteY6-80" fmla="*/ 1644098 h 1644098"/>
                <a:gd name="connsiteX7-81" fmla="*/ 111634 w 2388272"/>
                <a:gd name="connsiteY7-82" fmla="*/ 1642896 h 1644098"/>
                <a:gd name="connsiteX8-83" fmla="*/ 2388272 w 2388272"/>
                <a:gd name="connsiteY8-84" fmla="*/ 297376 h 1644098"/>
                <a:gd name="connsiteX9-85" fmla="*/ 1830218 w 2388272"/>
                <a:gd name="connsiteY9-86" fmla="*/ 40531 h 1644098"/>
                <a:gd name="connsiteX0-87" fmla="*/ 1830218 w 2388272"/>
                <a:gd name="connsiteY0-88" fmla="*/ 0 h 1603567"/>
                <a:gd name="connsiteX1-89" fmla="*/ 0 w 2388272"/>
                <a:gd name="connsiteY1-90" fmla="*/ 1562856 h 1603567"/>
                <a:gd name="connsiteX2-91" fmla="*/ 0 w 2388272"/>
                <a:gd name="connsiteY2-92" fmla="*/ 1603567 h 1603567"/>
                <a:gd name="connsiteX3-93" fmla="*/ 136910 w 2388272"/>
                <a:gd name="connsiteY3-94" fmla="*/ 1603567 h 1603567"/>
                <a:gd name="connsiteX4-95" fmla="*/ 111634 w 2388272"/>
                <a:gd name="connsiteY4-96" fmla="*/ 1602365 h 1603567"/>
                <a:gd name="connsiteX5-97" fmla="*/ 2388272 w 2388272"/>
                <a:gd name="connsiteY5-98" fmla="*/ 256845 h 1603567"/>
                <a:gd name="connsiteX6-99" fmla="*/ 1830218 w 2388272"/>
                <a:gd name="connsiteY6-100" fmla="*/ 0 h 1603567"/>
                <a:gd name="connsiteX0-101" fmla="*/ 2016446 w 2388272"/>
                <a:gd name="connsiteY0-102" fmla="*/ 1 h 1553024"/>
                <a:gd name="connsiteX1-103" fmla="*/ 0 w 2388272"/>
                <a:gd name="connsiteY1-104" fmla="*/ 1512313 h 1553024"/>
                <a:gd name="connsiteX2-105" fmla="*/ 0 w 2388272"/>
                <a:gd name="connsiteY2-106" fmla="*/ 1553024 h 1553024"/>
                <a:gd name="connsiteX3-107" fmla="*/ 136910 w 2388272"/>
                <a:gd name="connsiteY3-108" fmla="*/ 1553024 h 1553024"/>
                <a:gd name="connsiteX4-109" fmla="*/ 111634 w 2388272"/>
                <a:gd name="connsiteY4-110" fmla="*/ 1551822 h 1553024"/>
                <a:gd name="connsiteX5-111" fmla="*/ 2388272 w 2388272"/>
                <a:gd name="connsiteY5-112" fmla="*/ 206302 h 1553024"/>
                <a:gd name="connsiteX6-113" fmla="*/ 2016446 w 2388272"/>
                <a:gd name="connsiteY6-114" fmla="*/ 1 h 1553024"/>
                <a:gd name="connsiteX0-115" fmla="*/ 2016446 w 2388272"/>
                <a:gd name="connsiteY0-116" fmla="*/ 0 h 1553023"/>
                <a:gd name="connsiteX1-117" fmla="*/ 0 w 2388272"/>
                <a:gd name="connsiteY1-118" fmla="*/ 1512312 h 1553023"/>
                <a:gd name="connsiteX2-119" fmla="*/ 0 w 2388272"/>
                <a:gd name="connsiteY2-120" fmla="*/ 1553023 h 1553023"/>
                <a:gd name="connsiteX3-121" fmla="*/ 136910 w 2388272"/>
                <a:gd name="connsiteY3-122" fmla="*/ 1553023 h 1553023"/>
                <a:gd name="connsiteX4-123" fmla="*/ 111634 w 2388272"/>
                <a:gd name="connsiteY4-124" fmla="*/ 1551821 h 1553023"/>
                <a:gd name="connsiteX5-125" fmla="*/ 2388272 w 2388272"/>
                <a:gd name="connsiteY5-126" fmla="*/ 206301 h 1553023"/>
                <a:gd name="connsiteX6-127" fmla="*/ 2016446 w 2388272"/>
                <a:gd name="connsiteY6-128" fmla="*/ 0 h 1553023"/>
                <a:gd name="connsiteX0-129" fmla="*/ 2213271 w 2388272"/>
                <a:gd name="connsiteY0-130" fmla="*/ 0 h 1426719"/>
                <a:gd name="connsiteX1-131" fmla="*/ 0 w 2388272"/>
                <a:gd name="connsiteY1-132" fmla="*/ 1386008 h 1426719"/>
                <a:gd name="connsiteX2-133" fmla="*/ 0 w 2388272"/>
                <a:gd name="connsiteY2-134" fmla="*/ 1426719 h 1426719"/>
                <a:gd name="connsiteX3-135" fmla="*/ 136910 w 2388272"/>
                <a:gd name="connsiteY3-136" fmla="*/ 1426719 h 1426719"/>
                <a:gd name="connsiteX4-137" fmla="*/ 111634 w 2388272"/>
                <a:gd name="connsiteY4-138" fmla="*/ 1425517 h 1426719"/>
                <a:gd name="connsiteX5-139" fmla="*/ 2388272 w 2388272"/>
                <a:gd name="connsiteY5-140" fmla="*/ 79997 h 1426719"/>
                <a:gd name="connsiteX6-141" fmla="*/ 2213271 w 2388272"/>
                <a:gd name="connsiteY6-142" fmla="*/ 0 h 1426719"/>
                <a:gd name="connsiteX0-143" fmla="*/ 2265809 w 2388272"/>
                <a:gd name="connsiteY0-144" fmla="*/ 0 h 1392201"/>
                <a:gd name="connsiteX1-145" fmla="*/ 0 w 2388272"/>
                <a:gd name="connsiteY1-146" fmla="*/ 1351490 h 1392201"/>
                <a:gd name="connsiteX2-147" fmla="*/ 0 w 2388272"/>
                <a:gd name="connsiteY2-148" fmla="*/ 1392201 h 1392201"/>
                <a:gd name="connsiteX3-149" fmla="*/ 136910 w 2388272"/>
                <a:gd name="connsiteY3-150" fmla="*/ 1392201 h 1392201"/>
                <a:gd name="connsiteX4-151" fmla="*/ 111634 w 2388272"/>
                <a:gd name="connsiteY4-152" fmla="*/ 1390999 h 1392201"/>
                <a:gd name="connsiteX5-153" fmla="*/ 2388272 w 2388272"/>
                <a:gd name="connsiteY5-154" fmla="*/ 45479 h 1392201"/>
                <a:gd name="connsiteX6-155" fmla="*/ 2265809 w 2388272"/>
                <a:gd name="connsiteY6-156" fmla="*/ 0 h 1392201"/>
                <a:gd name="connsiteX0-157" fmla="*/ 2265809 w 2388272"/>
                <a:gd name="connsiteY0-158" fmla="*/ 0 h 1392201"/>
                <a:gd name="connsiteX1-159" fmla="*/ 0 w 2388272"/>
                <a:gd name="connsiteY1-160" fmla="*/ 1351490 h 1392201"/>
                <a:gd name="connsiteX2-161" fmla="*/ 0 w 2388272"/>
                <a:gd name="connsiteY2-162" fmla="*/ 1392201 h 1392201"/>
                <a:gd name="connsiteX3-163" fmla="*/ 136910 w 2388272"/>
                <a:gd name="connsiteY3-164" fmla="*/ 1392201 h 1392201"/>
                <a:gd name="connsiteX4-165" fmla="*/ 111634 w 2388272"/>
                <a:gd name="connsiteY4-166" fmla="*/ 1390999 h 1392201"/>
                <a:gd name="connsiteX5-167" fmla="*/ 2388272 w 2388272"/>
                <a:gd name="connsiteY5-168" fmla="*/ 45479 h 1392201"/>
                <a:gd name="connsiteX6-169" fmla="*/ 2265809 w 2388272"/>
                <a:gd name="connsiteY6-170" fmla="*/ 0 h 1392201"/>
                <a:gd name="connsiteX0-171" fmla="*/ 2265809 w 2388272"/>
                <a:gd name="connsiteY0-172" fmla="*/ 0 h 1392201"/>
                <a:gd name="connsiteX1-173" fmla="*/ 0 w 2388272"/>
                <a:gd name="connsiteY1-174" fmla="*/ 1351490 h 1392201"/>
                <a:gd name="connsiteX2-175" fmla="*/ 0 w 2388272"/>
                <a:gd name="connsiteY2-176" fmla="*/ 1392201 h 1392201"/>
                <a:gd name="connsiteX3-177" fmla="*/ 136910 w 2388272"/>
                <a:gd name="connsiteY3-178" fmla="*/ 1392201 h 1392201"/>
                <a:gd name="connsiteX4-179" fmla="*/ 111634 w 2388272"/>
                <a:gd name="connsiteY4-180" fmla="*/ 1390999 h 1392201"/>
                <a:gd name="connsiteX5-181" fmla="*/ 2388272 w 2388272"/>
                <a:gd name="connsiteY5-182" fmla="*/ 45479 h 1392201"/>
                <a:gd name="connsiteX6-183" fmla="*/ 2265809 w 2388272"/>
                <a:gd name="connsiteY6-184" fmla="*/ 0 h 1392201"/>
                <a:gd name="connsiteX0-185" fmla="*/ 2265809 w 2388272"/>
                <a:gd name="connsiteY0-186" fmla="*/ 0 h 1392201"/>
                <a:gd name="connsiteX1-187" fmla="*/ 0 w 2388272"/>
                <a:gd name="connsiteY1-188" fmla="*/ 1351490 h 1392201"/>
                <a:gd name="connsiteX2-189" fmla="*/ 0 w 2388272"/>
                <a:gd name="connsiteY2-190" fmla="*/ 1392201 h 1392201"/>
                <a:gd name="connsiteX3-191" fmla="*/ 136910 w 2388272"/>
                <a:gd name="connsiteY3-192" fmla="*/ 1392201 h 1392201"/>
                <a:gd name="connsiteX4-193" fmla="*/ 111634 w 2388272"/>
                <a:gd name="connsiteY4-194" fmla="*/ 1390999 h 1392201"/>
                <a:gd name="connsiteX5-195" fmla="*/ 2388272 w 2388272"/>
                <a:gd name="connsiteY5-196" fmla="*/ 45479 h 1392201"/>
                <a:gd name="connsiteX6-197" fmla="*/ 2265809 w 2388272"/>
                <a:gd name="connsiteY6-198" fmla="*/ 0 h 1392201"/>
                <a:gd name="connsiteX0-199" fmla="*/ 2265809 w 2388272"/>
                <a:gd name="connsiteY0-200" fmla="*/ 0 h 1392201"/>
                <a:gd name="connsiteX1-201" fmla="*/ 6033 w 2388272"/>
                <a:gd name="connsiteY1-202" fmla="*/ 1387646 h 1392201"/>
                <a:gd name="connsiteX2-203" fmla="*/ 0 w 2388272"/>
                <a:gd name="connsiteY2-204" fmla="*/ 1392201 h 1392201"/>
                <a:gd name="connsiteX3-205" fmla="*/ 136910 w 2388272"/>
                <a:gd name="connsiteY3-206" fmla="*/ 1392201 h 1392201"/>
                <a:gd name="connsiteX4-207" fmla="*/ 111634 w 2388272"/>
                <a:gd name="connsiteY4-208" fmla="*/ 1390999 h 1392201"/>
                <a:gd name="connsiteX5-209" fmla="*/ 2388272 w 2388272"/>
                <a:gd name="connsiteY5-210" fmla="*/ 45479 h 1392201"/>
                <a:gd name="connsiteX6-211" fmla="*/ 2265809 w 2388272"/>
                <a:gd name="connsiteY6-212" fmla="*/ 0 h 1392201"/>
                <a:gd name="connsiteX0-213" fmla="*/ 2265809 w 2393709"/>
                <a:gd name="connsiteY0-214" fmla="*/ 0 h 1392201"/>
                <a:gd name="connsiteX1-215" fmla="*/ 6033 w 2393709"/>
                <a:gd name="connsiteY1-216" fmla="*/ 1387646 h 1392201"/>
                <a:gd name="connsiteX2-217" fmla="*/ 0 w 2393709"/>
                <a:gd name="connsiteY2-218" fmla="*/ 1392201 h 1392201"/>
                <a:gd name="connsiteX3-219" fmla="*/ 136910 w 2393709"/>
                <a:gd name="connsiteY3-220" fmla="*/ 1392201 h 1392201"/>
                <a:gd name="connsiteX4-221" fmla="*/ 111634 w 2393709"/>
                <a:gd name="connsiteY4-222" fmla="*/ 1390999 h 1392201"/>
                <a:gd name="connsiteX5-223" fmla="*/ 2393709 w 2393709"/>
                <a:gd name="connsiteY5-224" fmla="*/ 51859 h 1392201"/>
                <a:gd name="connsiteX6-225" fmla="*/ 2265809 w 2393709"/>
                <a:gd name="connsiteY6-226" fmla="*/ 0 h 1392201"/>
                <a:gd name="connsiteX0-227" fmla="*/ 2296763 w 2393709"/>
                <a:gd name="connsiteY0-228" fmla="*/ 0 h 1407567"/>
                <a:gd name="connsiteX1-229" fmla="*/ 6033 w 2393709"/>
                <a:gd name="connsiteY1-230" fmla="*/ 1403012 h 1407567"/>
                <a:gd name="connsiteX2-231" fmla="*/ 0 w 2393709"/>
                <a:gd name="connsiteY2-232" fmla="*/ 1407567 h 1407567"/>
                <a:gd name="connsiteX3-233" fmla="*/ 136910 w 2393709"/>
                <a:gd name="connsiteY3-234" fmla="*/ 1407567 h 1407567"/>
                <a:gd name="connsiteX4-235" fmla="*/ 111634 w 2393709"/>
                <a:gd name="connsiteY4-236" fmla="*/ 1406365 h 1407567"/>
                <a:gd name="connsiteX5-237" fmla="*/ 2393709 w 2393709"/>
                <a:gd name="connsiteY5-238" fmla="*/ 67225 h 1407567"/>
                <a:gd name="connsiteX6-239" fmla="*/ 2296763 w 2393709"/>
                <a:gd name="connsiteY6-240" fmla="*/ 0 h 1407567"/>
                <a:gd name="connsiteX0-241" fmla="*/ 2296763 w 2393709"/>
                <a:gd name="connsiteY0-242" fmla="*/ 0 h 1407567"/>
                <a:gd name="connsiteX1-243" fmla="*/ 6033 w 2393709"/>
                <a:gd name="connsiteY1-244" fmla="*/ 1403012 h 1407567"/>
                <a:gd name="connsiteX2-245" fmla="*/ 0 w 2393709"/>
                <a:gd name="connsiteY2-246" fmla="*/ 1407567 h 1407567"/>
                <a:gd name="connsiteX3-247" fmla="*/ 136910 w 2393709"/>
                <a:gd name="connsiteY3-248" fmla="*/ 1407567 h 1407567"/>
                <a:gd name="connsiteX4-249" fmla="*/ 111634 w 2393709"/>
                <a:gd name="connsiteY4-250" fmla="*/ 1406365 h 1407567"/>
                <a:gd name="connsiteX5-251" fmla="*/ 2393709 w 2393709"/>
                <a:gd name="connsiteY5-252" fmla="*/ 67225 h 1407567"/>
                <a:gd name="connsiteX6-253" fmla="*/ 2296763 w 2393709"/>
                <a:gd name="connsiteY6-254" fmla="*/ 0 h 1407567"/>
                <a:gd name="connsiteX0-255" fmla="*/ 2296763 w 2393709"/>
                <a:gd name="connsiteY0-256" fmla="*/ 0 h 1407567"/>
                <a:gd name="connsiteX1-257" fmla="*/ 6033 w 2393709"/>
                <a:gd name="connsiteY1-258" fmla="*/ 1403012 h 1407567"/>
                <a:gd name="connsiteX2-259" fmla="*/ 0 w 2393709"/>
                <a:gd name="connsiteY2-260" fmla="*/ 1407567 h 1407567"/>
                <a:gd name="connsiteX3-261" fmla="*/ 136910 w 2393709"/>
                <a:gd name="connsiteY3-262" fmla="*/ 1407567 h 1407567"/>
                <a:gd name="connsiteX4-263" fmla="*/ 111634 w 2393709"/>
                <a:gd name="connsiteY4-264" fmla="*/ 1406365 h 1407567"/>
                <a:gd name="connsiteX5-265" fmla="*/ 2393709 w 2393709"/>
                <a:gd name="connsiteY5-266" fmla="*/ 67225 h 1407567"/>
                <a:gd name="connsiteX6-267" fmla="*/ 2296763 w 2393709"/>
                <a:gd name="connsiteY6-268" fmla="*/ 0 h 1407567"/>
                <a:gd name="connsiteX0-269" fmla="*/ 2296763 w 2406255"/>
                <a:gd name="connsiteY0-270" fmla="*/ 0 h 1407567"/>
                <a:gd name="connsiteX1-271" fmla="*/ 6033 w 2406255"/>
                <a:gd name="connsiteY1-272" fmla="*/ 1403012 h 1407567"/>
                <a:gd name="connsiteX2-273" fmla="*/ 0 w 2406255"/>
                <a:gd name="connsiteY2-274" fmla="*/ 1407567 h 1407567"/>
                <a:gd name="connsiteX3-275" fmla="*/ 136910 w 2406255"/>
                <a:gd name="connsiteY3-276" fmla="*/ 1407567 h 1407567"/>
                <a:gd name="connsiteX4-277" fmla="*/ 111634 w 2406255"/>
                <a:gd name="connsiteY4-278" fmla="*/ 1406365 h 1407567"/>
                <a:gd name="connsiteX5-279" fmla="*/ 2406256 w 2406255"/>
                <a:gd name="connsiteY5-280" fmla="*/ 66444 h 1407567"/>
                <a:gd name="connsiteX6-281" fmla="*/ 2296763 w 2406255"/>
                <a:gd name="connsiteY6-282" fmla="*/ 0 h 1407567"/>
                <a:gd name="connsiteX0-283" fmla="*/ 2296763 w 2406256"/>
                <a:gd name="connsiteY0-284" fmla="*/ 0 h 1407567"/>
                <a:gd name="connsiteX1-285" fmla="*/ 6033 w 2406256"/>
                <a:gd name="connsiteY1-286" fmla="*/ 1403012 h 1407567"/>
                <a:gd name="connsiteX2-287" fmla="*/ 0 w 2406256"/>
                <a:gd name="connsiteY2-288" fmla="*/ 1407567 h 1407567"/>
                <a:gd name="connsiteX3-289" fmla="*/ 136910 w 2406256"/>
                <a:gd name="connsiteY3-290" fmla="*/ 1407567 h 1407567"/>
                <a:gd name="connsiteX4-291" fmla="*/ 111634 w 2406256"/>
                <a:gd name="connsiteY4-292" fmla="*/ 1406365 h 1407567"/>
                <a:gd name="connsiteX5-293" fmla="*/ 2406256 w 2406256"/>
                <a:gd name="connsiteY5-294" fmla="*/ 66444 h 1407567"/>
                <a:gd name="connsiteX6-295" fmla="*/ 2296763 w 2406256"/>
                <a:gd name="connsiteY6-296" fmla="*/ 0 h 1407567"/>
                <a:gd name="connsiteX0-297" fmla="*/ 2296763 w 2406256"/>
                <a:gd name="connsiteY0-298" fmla="*/ 0 h 1407567"/>
                <a:gd name="connsiteX1-299" fmla="*/ 6033 w 2406256"/>
                <a:gd name="connsiteY1-300" fmla="*/ 1403012 h 1407567"/>
                <a:gd name="connsiteX2-301" fmla="*/ 0 w 2406256"/>
                <a:gd name="connsiteY2-302" fmla="*/ 1407567 h 1407567"/>
                <a:gd name="connsiteX3-303" fmla="*/ 136910 w 2406256"/>
                <a:gd name="connsiteY3-304" fmla="*/ 1407567 h 1407567"/>
                <a:gd name="connsiteX4-305" fmla="*/ 111634 w 2406256"/>
                <a:gd name="connsiteY4-306" fmla="*/ 1406365 h 1407567"/>
                <a:gd name="connsiteX5-307" fmla="*/ 2406256 w 2406256"/>
                <a:gd name="connsiteY5-308" fmla="*/ 66444 h 1407567"/>
                <a:gd name="connsiteX6-309" fmla="*/ 2296763 w 2406256"/>
                <a:gd name="connsiteY6-310" fmla="*/ 0 h 1407567"/>
                <a:gd name="connsiteX0-311" fmla="*/ 2296763 w 2406256"/>
                <a:gd name="connsiteY0-312" fmla="*/ 0 h 1407567"/>
                <a:gd name="connsiteX1-313" fmla="*/ 6033 w 2406256"/>
                <a:gd name="connsiteY1-314" fmla="*/ 1403012 h 1407567"/>
                <a:gd name="connsiteX2-315" fmla="*/ 0 w 2406256"/>
                <a:gd name="connsiteY2-316" fmla="*/ 1407567 h 1407567"/>
                <a:gd name="connsiteX3-317" fmla="*/ 136910 w 2406256"/>
                <a:gd name="connsiteY3-318" fmla="*/ 1407567 h 1407567"/>
                <a:gd name="connsiteX4-319" fmla="*/ 111634 w 2406256"/>
                <a:gd name="connsiteY4-320" fmla="*/ 1406365 h 1407567"/>
                <a:gd name="connsiteX5-321" fmla="*/ 2406256 w 2406256"/>
                <a:gd name="connsiteY5-322" fmla="*/ 66444 h 1407567"/>
                <a:gd name="connsiteX6-323" fmla="*/ 2296763 w 2406256"/>
                <a:gd name="connsiteY6-324" fmla="*/ 0 h 14075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406256" h="1407567">
                  <a:moveTo>
                    <a:pt x="2296763" y="0"/>
                  </a:moveTo>
                  <a:cubicBezTo>
                    <a:pt x="1905601" y="754362"/>
                    <a:pt x="987513" y="1433458"/>
                    <a:pt x="6033" y="1403012"/>
                  </a:cubicBezTo>
                  <a:lnTo>
                    <a:pt x="0" y="1407567"/>
                  </a:lnTo>
                  <a:lnTo>
                    <a:pt x="136910" y="1407567"/>
                  </a:lnTo>
                  <a:cubicBezTo>
                    <a:pt x="128470" y="1407567"/>
                    <a:pt x="120042" y="1407525"/>
                    <a:pt x="111634" y="1406365"/>
                  </a:cubicBezTo>
                  <a:cubicBezTo>
                    <a:pt x="1094352" y="1418264"/>
                    <a:pt x="1929299" y="896574"/>
                    <a:pt x="2406256" y="66444"/>
                  </a:cubicBezTo>
                  <a:cubicBezTo>
                    <a:pt x="2242330" y="-36307"/>
                    <a:pt x="2437900" y="87740"/>
                    <a:pt x="2296763" y="0"/>
                  </a:cubicBezTo>
                  <a:close/>
                </a:path>
              </a:pathLst>
            </a:custGeom>
            <a:gradFill>
              <a:gsLst>
                <a:gs pos="0">
                  <a:srgbClr val="17638F"/>
                </a:gs>
                <a:gs pos="100000">
                  <a:srgbClr val="00B0F0"/>
                </a:gs>
              </a:gsLst>
              <a:lin ang="12000000" scaled="0"/>
            </a:gradFill>
            <a:ln w="9525" cap="flat" cmpd="sng" algn="ctr">
              <a:gradFill>
                <a:gsLst>
                  <a:gs pos="51000">
                    <a:srgbClr val="FFFFFF">
                      <a:alpha val="0"/>
                    </a:srgbClr>
                  </a:gs>
                  <a:gs pos="25000">
                    <a:sysClr val="window" lastClr="FFFFFF">
                      <a:alpha val="0"/>
                    </a:sysClr>
                  </a:gs>
                  <a:gs pos="32000">
                    <a:sysClr val="window" lastClr="FFFFFF"/>
                  </a:gs>
                  <a:gs pos="48000">
                    <a:srgbClr val="FFFFFF">
                      <a:alpha val="0"/>
                    </a:srgbClr>
                  </a:gs>
                  <a:gs pos="37000">
                    <a:sysClr val="window" lastClr="FFFFFF">
                      <a:alpha val="0"/>
                    </a:sysClr>
                  </a:gs>
                  <a:gs pos="77492">
                    <a:srgbClr val="FFFFFF">
                      <a:alpha val="0"/>
                    </a:srgbClr>
                  </a:gs>
                  <a:gs pos="70000">
                    <a:srgbClr val="FFFFFF"/>
                  </a:gs>
                  <a:gs pos="60000">
                    <a:sysClr val="window" lastClr="FFFFFF"/>
                  </a:gs>
                  <a:gs pos="99000">
                    <a:sysClr val="window" lastClr="FFFFFF">
                      <a:alpha val="0"/>
                    </a:sysClr>
                  </a:gs>
                </a:gsLst>
                <a:lin ang="4800000" scaled="0"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0" name="椭圆 41"/>
            <p:cNvSpPr/>
            <p:nvPr/>
          </p:nvSpPr>
          <p:spPr>
            <a:xfrm>
              <a:off x="2995590" y="1376759"/>
              <a:ext cx="1114902" cy="840421"/>
            </a:xfrm>
            <a:custGeom>
              <a:avLst/>
              <a:gdLst/>
              <a:ahLst/>
              <a:cxnLst/>
              <a:rect l="l" t="t" r="r" b="b"/>
              <a:pathLst>
                <a:path w="1114901" h="840422">
                  <a:moveTo>
                    <a:pt x="25942" y="0"/>
                  </a:moveTo>
                  <a:lnTo>
                    <a:pt x="1114901" y="554408"/>
                  </a:lnTo>
                  <a:lnTo>
                    <a:pt x="644552" y="840422"/>
                  </a:lnTo>
                  <a:cubicBezTo>
                    <a:pt x="336341" y="834261"/>
                    <a:pt x="78810" y="645946"/>
                    <a:pt x="3108" y="390599"/>
                  </a:cubicBezTo>
                  <a:lnTo>
                    <a:pt x="0" y="74543"/>
                  </a:lnTo>
                  <a:close/>
                </a:path>
              </a:pathLst>
            </a:custGeom>
            <a:gradFill>
              <a:gsLst>
                <a:gs pos="0">
                  <a:sysClr val="window" lastClr="FFFFFF">
                    <a:alpha val="4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66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flipH="1">
            <a:off x="2477267" y="3197645"/>
            <a:ext cx="1567429" cy="1456408"/>
            <a:chOff x="5317107" y="1603810"/>
            <a:chExt cx="2454889" cy="2281010"/>
          </a:xfrm>
        </p:grpSpPr>
        <p:sp>
          <p:nvSpPr>
            <p:cNvPr id="21" name="下弧形箭头 1"/>
            <p:cNvSpPr/>
            <p:nvPr/>
          </p:nvSpPr>
          <p:spPr>
            <a:xfrm rot="415403" flipH="1">
              <a:off x="5465476" y="2240722"/>
              <a:ext cx="2306520" cy="1644098"/>
            </a:xfrm>
            <a:custGeom>
              <a:avLst/>
              <a:gdLst>
                <a:gd name="connsiteX0" fmla="*/ 1582804 w 2318271"/>
                <a:gd name="connsiteY0" fmla="*/ 1177 h 1644098"/>
                <a:gd name="connsiteX1" fmla="*/ 1570351 w 2318271"/>
                <a:gd name="connsiteY1" fmla="*/ 0 h 1644098"/>
                <a:gd name="connsiteX2" fmla="*/ 1569015 w 2318271"/>
                <a:gd name="connsiteY2" fmla="*/ 1177 h 1644098"/>
                <a:gd name="connsiteX3" fmla="*/ 1582804 w 2318271"/>
                <a:gd name="connsiteY3" fmla="*/ 1177 h 1644098"/>
                <a:gd name="connsiteX4" fmla="*/ 1830218 w 2318271"/>
                <a:gd name="connsiteY4" fmla="*/ 40531 h 1644098"/>
                <a:gd name="connsiteX5" fmla="*/ 14319 w 2318271"/>
                <a:gd name="connsiteY5" fmla="*/ 1643505 h 1644098"/>
                <a:gd name="connsiteX6" fmla="*/ 0 w 2318271"/>
                <a:gd name="connsiteY6" fmla="*/ 1644098 h 1644098"/>
                <a:gd name="connsiteX7" fmla="*/ 136910 w 2318271"/>
                <a:gd name="connsiteY7" fmla="*/ 1644098 h 1644098"/>
                <a:gd name="connsiteX8" fmla="*/ 111634 w 2318271"/>
                <a:gd name="connsiteY8" fmla="*/ 1642896 h 1644098"/>
                <a:gd name="connsiteX9" fmla="*/ 2318271 w 2318271"/>
                <a:gd name="connsiteY9" fmla="*/ 209023 h 1644098"/>
                <a:gd name="connsiteX10" fmla="*/ 1830218 w 2318271"/>
                <a:gd name="connsiteY10" fmla="*/ 40531 h 1644098"/>
                <a:gd name="connsiteX0-1" fmla="*/ 1582804 w 2318271"/>
                <a:gd name="connsiteY0-2" fmla="*/ 1177 h 1644098"/>
                <a:gd name="connsiteX1-3" fmla="*/ 1570351 w 2318271"/>
                <a:gd name="connsiteY1-4" fmla="*/ 0 h 1644098"/>
                <a:gd name="connsiteX2-5" fmla="*/ 1569015 w 2318271"/>
                <a:gd name="connsiteY2-6" fmla="*/ 1177 h 1644098"/>
                <a:gd name="connsiteX3-7" fmla="*/ 1582804 w 2318271"/>
                <a:gd name="connsiteY3-8" fmla="*/ 1177 h 1644098"/>
                <a:gd name="connsiteX4-9" fmla="*/ 1967459 w 2318271"/>
                <a:gd name="connsiteY4-10" fmla="*/ 95576 h 1644098"/>
                <a:gd name="connsiteX5-11" fmla="*/ 14319 w 2318271"/>
                <a:gd name="connsiteY5-12" fmla="*/ 1643505 h 1644098"/>
                <a:gd name="connsiteX6-13" fmla="*/ 0 w 2318271"/>
                <a:gd name="connsiteY6-14" fmla="*/ 1644098 h 1644098"/>
                <a:gd name="connsiteX7-15" fmla="*/ 136910 w 2318271"/>
                <a:gd name="connsiteY7-16" fmla="*/ 1644098 h 1644098"/>
                <a:gd name="connsiteX8-17" fmla="*/ 111634 w 2318271"/>
                <a:gd name="connsiteY8-18" fmla="*/ 1642896 h 1644098"/>
                <a:gd name="connsiteX9-19" fmla="*/ 2318271 w 2318271"/>
                <a:gd name="connsiteY9-20" fmla="*/ 209023 h 1644098"/>
                <a:gd name="connsiteX10-21" fmla="*/ 1967459 w 2318271"/>
                <a:gd name="connsiteY10-22" fmla="*/ 95576 h 1644098"/>
                <a:gd name="connsiteX0-23" fmla="*/ 1582804 w 2306520"/>
                <a:gd name="connsiteY0-24" fmla="*/ 1177 h 1644098"/>
                <a:gd name="connsiteX1-25" fmla="*/ 1570351 w 2306520"/>
                <a:gd name="connsiteY1-26" fmla="*/ 0 h 1644098"/>
                <a:gd name="connsiteX2-27" fmla="*/ 1569015 w 2306520"/>
                <a:gd name="connsiteY2-28" fmla="*/ 1177 h 1644098"/>
                <a:gd name="connsiteX3-29" fmla="*/ 1582804 w 2306520"/>
                <a:gd name="connsiteY3-30" fmla="*/ 1177 h 1644098"/>
                <a:gd name="connsiteX4-31" fmla="*/ 1967459 w 2306520"/>
                <a:gd name="connsiteY4-32" fmla="*/ 95576 h 1644098"/>
                <a:gd name="connsiteX5-33" fmla="*/ 14319 w 2306520"/>
                <a:gd name="connsiteY5-34" fmla="*/ 1643505 h 1644098"/>
                <a:gd name="connsiteX6-35" fmla="*/ 0 w 2306520"/>
                <a:gd name="connsiteY6-36" fmla="*/ 1644098 h 1644098"/>
                <a:gd name="connsiteX7-37" fmla="*/ 136910 w 2306520"/>
                <a:gd name="connsiteY7-38" fmla="*/ 1644098 h 1644098"/>
                <a:gd name="connsiteX8-39" fmla="*/ 111634 w 2306520"/>
                <a:gd name="connsiteY8-40" fmla="*/ 1642896 h 1644098"/>
                <a:gd name="connsiteX9-41" fmla="*/ 2306520 w 2306520"/>
                <a:gd name="connsiteY9-42" fmla="*/ 226786 h 1644098"/>
                <a:gd name="connsiteX10-43" fmla="*/ 1967459 w 2306520"/>
                <a:gd name="connsiteY10-44" fmla="*/ 95576 h 1644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2306520" h="1644098">
                  <a:moveTo>
                    <a:pt x="1582804" y="1177"/>
                  </a:moveTo>
                  <a:lnTo>
                    <a:pt x="1570351" y="0"/>
                  </a:lnTo>
                  <a:lnTo>
                    <a:pt x="1569015" y="1177"/>
                  </a:lnTo>
                  <a:lnTo>
                    <a:pt x="1582804" y="1177"/>
                  </a:lnTo>
                  <a:close/>
                  <a:moveTo>
                    <a:pt x="1967459" y="95576"/>
                  </a:moveTo>
                  <a:cubicBezTo>
                    <a:pt x="1728589" y="908471"/>
                    <a:pt x="891841" y="1501551"/>
                    <a:pt x="14319" y="1643505"/>
                  </a:cubicBezTo>
                  <a:lnTo>
                    <a:pt x="0" y="1644098"/>
                  </a:lnTo>
                  <a:lnTo>
                    <a:pt x="136910" y="1644098"/>
                  </a:lnTo>
                  <a:cubicBezTo>
                    <a:pt x="128470" y="1644098"/>
                    <a:pt x="120042" y="1644056"/>
                    <a:pt x="111634" y="1642896"/>
                  </a:cubicBezTo>
                  <a:cubicBezTo>
                    <a:pt x="1094352" y="1654795"/>
                    <a:pt x="1970473" y="1097182"/>
                    <a:pt x="2306520" y="226786"/>
                  </a:cubicBezTo>
                  <a:lnTo>
                    <a:pt x="1967459" y="95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46C0A"/>
                </a:gs>
                <a:gs pos="100000">
                  <a:srgbClr val="FFC000"/>
                </a:gs>
              </a:gsLst>
              <a:lin ang="180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760000">
              <a:off x="5549579" y="1918804"/>
              <a:ext cx="738000" cy="108012"/>
            </a:xfrm>
            <a:prstGeom prst="rect">
              <a:avLst/>
            </a:prstGeom>
            <a:gradFill flip="none" rotWithShape="1">
              <a:gsLst>
                <a:gs pos="0">
                  <a:srgbClr val="E46C0A"/>
                </a:gs>
                <a:gs pos="100000">
                  <a:srgbClr val="FFC000"/>
                </a:gs>
              </a:gsLst>
              <a:lin ang="2400000" scaled="0"/>
              <a:tileRect/>
            </a:gradFill>
            <a:ln w="9525" cap="flat" cmpd="sng" algn="ctr">
              <a:gradFill>
                <a:gsLst>
                  <a:gs pos="26000">
                    <a:srgbClr val="FFFFFF">
                      <a:alpha val="0"/>
                    </a:srgbClr>
                  </a:gs>
                  <a:gs pos="0">
                    <a:sysClr val="window" lastClr="FFFFFF">
                      <a:alpha val="0"/>
                    </a:sysClr>
                  </a:gs>
                  <a:gs pos="45000">
                    <a:sysClr val="window" lastClr="FFFFFF"/>
                  </a:gs>
                  <a:gs pos="57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400000" scaled="0"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23" name="下弧形箭头 1"/>
            <p:cNvSpPr/>
            <p:nvPr/>
          </p:nvSpPr>
          <p:spPr>
            <a:xfrm rot="1010860" flipH="1">
              <a:off x="5708013" y="2523632"/>
              <a:ext cx="2038131" cy="1184428"/>
            </a:xfrm>
            <a:custGeom>
              <a:avLst/>
              <a:gdLst>
                <a:gd name="connsiteX0" fmla="*/ 1582804 w 2388272"/>
                <a:gd name="connsiteY0" fmla="*/ 1177 h 1644098"/>
                <a:gd name="connsiteX1" fmla="*/ 1570351 w 2388272"/>
                <a:gd name="connsiteY1" fmla="*/ 0 h 1644098"/>
                <a:gd name="connsiteX2" fmla="*/ 1569015 w 2388272"/>
                <a:gd name="connsiteY2" fmla="*/ 1177 h 1644098"/>
                <a:gd name="connsiteX3" fmla="*/ 1582804 w 2388272"/>
                <a:gd name="connsiteY3" fmla="*/ 1177 h 1644098"/>
                <a:gd name="connsiteX4" fmla="*/ 1830218 w 2388272"/>
                <a:gd name="connsiteY4" fmla="*/ 40531 h 1644098"/>
                <a:gd name="connsiteX5" fmla="*/ 0 w 2388272"/>
                <a:gd name="connsiteY5" fmla="*/ 1603387 h 1644098"/>
                <a:gd name="connsiteX6" fmla="*/ 0 w 2388272"/>
                <a:gd name="connsiteY6" fmla="*/ 1644098 h 1644098"/>
                <a:gd name="connsiteX7" fmla="*/ 136910 w 2388272"/>
                <a:gd name="connsiteY7" fmla="*/ 1644098 h 1644098"/>
                <a:gd name="connsiteX8" fmla="*/ 111634 w 2388272"/>
                <a:gd name="connsiteY8" fmla="*/ 1642896 h 1644098"/>
                <a:gd name="connsiteX9" fmla="*/ 2388272 w 2388272"/>
                <a:gd name="connsiteY9" fmla="*/ 297376 h 1644098"/>
                <a:gd name="connsiteX10" fmla="*/ 1830218 w 2388272"/>
                <a:gd name="connsiteY10" fmla="*/ 40531 h 1644098"/>
                <a:gd name="connsiteX0-1" fmla="*/ 1582804 w 2388272"/>
                <a:gd name="connsiteY0-2" fmla="*/ 1177 h 1644098"/>
                <a:gd name="connsiteX1-3" fmla="*/ 1570351 w 2388272"/>
                <a:gd name="connsiteY1-4" fmla="*/ 0 h 1644098"/>
                <a:gd name="connsiteX2-5" fmla="*/ 1569015 w 2388272"/>
                <a:gd name="connsiteY2-6" fmla="*/ 1177 h 1644098"/>
                <a:gd name="connsiteX3-7" fmla="*/ 1582804 w 2388272"/>
                <a:gd name="connsiteY3-8" fmla="*/ 1177 h 1644098"/>
                <a:gd name="connsiteX4-9" fmla="*/ 1830218 w 2388272"/>
                <a:gd name="connsiteY4-10" fmla="*/ 40531 h 1644098"/>
                <a:gd name="connsiteX5-11" fmla="*/ 0 w 2388272"/>
                <a:gd name="connsiteY5-12" fmla="*/ 1603387 h 1644098"/>
                <a:gd name="connsiteX6-13" fmla="*/ 0 w 2388272"/>
                <a:gd name="connsiteY6-14" fmla="*/ 1644098 h 1644098"/>
                <a:gd name="connsiteX7-15" fmla="*/ 136910 w 2388272"/>
                <a:gd name="connsiteY7-16" fmla="*/ 1644098 h 1644098"/>
                <a:gd name="connsiteX8-17" fmla="*/ 111634 w 2388272"/>
                <a:gd name="connsiteY8-18" fmla="*/ 1642896 h 1644098"/>
                <a:gd name="connsiteX9-19" fmla="*/ 2388272 w 2388272"/>
                <a:gd name="connsiteY9-20" fmla="*/ 297376 h 1644098"/>
                <a:gd name="connsiteX10-21" fmla="*/ 1830218 w 2388272"/>
                <a:gd name="connsiteY10-22" fmla="*/ 40531 h 1644098"/>
                <a:gd name="connsiteX0-23" fmla="*/ 1582804 w 2388272"/>
                <a:gd name="connsiteY0-24" fmla="*/ 1177 h 1644098"/>
                <a:gd name="connsiteX1-25" fmla="*/ 1570351 w 2388272"/>
                <a:gd name="connsiteY1-26" fmla="*/ 0 h 1644098"/>
                <a:gd name="connsiteX2-27" fmla="*/ 1569015 w 2388272"/>
                <a:gd name="connsiteY2-28" fmla="*/ 1177 h 1644098"/>
                <a:gd name="connsiteX3-29" fmla="*/ 1582804 w 2388272"/>
                <a:gd name="connsiteY3-30" fmla="*/ 1177 h 1644098"/>
                <a:gd name="connsiteX4-31" fmla="*/ 1830218 w 2388272"/>
                <a:gd name="connsiteY4-32" fmla="*/ 40531 h 1644098"/>
                <a:gd name="connsiteX5-33" fmla="*/ 0 w 2388272"/>
                <a:gd name="connsiteY5-34" fmla="*/ 1603387 h 1644098"/>
                <a:gd name="connsiteX6-35" fmla="*/ 0 w 2388272"/>
                <a:gd name="connsiteY6-36" fmla="*/ 1644098 h 1644098"/>
                <a:gd name="connsiteX7-37" fmla="*/ 136910 w 2388272"/>
                <a:gd name="connsiteY7-38" fmla="*/ 1644098 h 1644098"/>
                <a:gd name="connsiteX8-39" fmla="*/ 111634 w 2388272"/>
                <a:gd name="connsiteY8-40" fmla="*/ 1642896 h 1644098"/>
                <a:gd name="connsiteX9-41" fmla="*/ 2388272 w 2388272"/>
                <a:gd name="connsiteY9-42" fmla="*/ 297376 h 1644098"/>
                <a:gd name="connsiteX10-43" fmla="*/ 1830218 w 2388272"/>
                <a:gd name="connsiteY10-44" fmla="*/ 40531 h 1644098"/>
                <a:gd name="connsiteX0-45" fmla="*/ 1582804 w 2388272"/>
                <a:gd name="connsiteY0-46" fmla="*/ 1177 h 1644098"/>
                <a:gd name="connsiteX1-47" fmla="*/ 1570351 w 2388272"/>
                <a:gd name="connsiteY1-48" fmla="*/ 0 h 1644098"/>
                <a:gd name="connsiteX2-49" fmla="*/ 1569015 w 2388272"/>
                <a:gd name="connsiteY2-50" fmla="*/ 1177 h 1644098"/>
                <a:gd name="connsiteX3-51" fmla="*/ 1582804 w 2388272"/>
                <a:gd name="connsiteY3-52" fmla="*/ 1177 h 1644098"/>
                <a:gd name="connsiteX4-53" fmla="*/ 1830218 w 2388272"/>
                <a:gd name="connsiteY4-54" fmla="*/ 40531 h 1644098"/>
                <a:gd name="connsiteX5-55" fmla="*/ 0 w 2388272"/>
                <a:gd name="connsiteY5-56" fmla="*/ 1603387 h 1644098"/>
                <a:gd name="connsiteX6-57" fmla="*/ 0 w 2388272"/>
                <a:gd name="connsiteY6-58" fmla="*/ 1644098 h 1644098"/>
                <a:gd name="connsiteX7-59" fmla="*/ 136910 w 2388272"/>
                <a:gd name="connsiteY7-60" fmla="*/ 1644098 h 1644098"/>
                <a:gd name="connsiteX8-61" fmla="*/ 111634 w 2388272"/>
                <a:gd name="connsiteY8-62" fmla="*/ 1642896 h 1644098"/>
                <a:gd name="connsiteX9-63" fmla="*/ 2388272 w 2388272"/>
                <a:gd name="connsiteY9-64" fmla="*/ 297376 h 1644098"/>
                <a:gd name="connsiteX10-65" fmla="*/ 1830218 w 2388272"/>
                <a:gd name="connsiteY10-66" fmla="*/ 40531 h 1644098"/>
                <a:gd name="connsiteX0-67" fmla="*/ 1582804 w 2388272"/>
                <a:gd name="connsiteY0-68" fmla="*/ 1177 h 1644098"/>
                <a:gd name="connsiteX1-69" fmla="*/ 1570351 w 2388272"/>
                <a:gd name="connsiteY1-70" fmla="*/ 0 h 1644098"/>
                <a:gd name="connsiteX2-71" fmla="*/ 1582804 w 2388272"/>
                <a:gd name="connsiteY2-72" fmla="*/ 1177 h 1644098"/>
                <a:gd name="connsiteX3-73" fmla="*/ 1830218 w 2388272"/>
                <a:gd name="connsiteY3-74" fmla="*/ 40531 h 1644098"/>
                <a:gd name="connsiteX4-75" fmla="*/ 0 w 2388272"/>
                <a:gd name="connsiteY4-76" fmla="*/ 1603387 h 1644098"/>
                <a:gd name="connsiteX5-77" fmla="*/ 0 w 2388272"/>
                <a:gd name="connsiteY5-78" fmla="*/ 1644098 h 1644098"/>
                <a:gd name="connsiteX6-79" fmla="*/ 136910 w 2388272"/>
                <a:gd name="connsiteY6-80" fmla="*/ 1644098 h 1644098"/>
                <a:gd name="connsiteX7-81" fmla="*/ 111634 w 2388272"/>
                <a:gd name="connsiteY7-82" fmla="*/ 1642896 h 1644098"/>
                <a:gd name="connsiteX8-83" fmla="*/ 2388272 w 2388272"/>
                <a:gd name="connsiteY8-84" fmla="*/ 297376 h 1644098"/>
                <a:gd name="connsiteX9-85" fmla="*/ 1830218 w 2388272"/>
                <a:gd name="connsiteY9-86" fmla="*/ 40531 h 1644098"/>
                <a:gd name="connsiteX0-87" fmla="*/ 1830218 w 2388272"/>
                <a:gd name="connsiteY0-88" fmla="*/ 0 h 1603567"/>
                <a:gd name="connsiteX1-89" fmla="*/ 0 w 2388272"/>
                <a:gd name="connsiteY1-90" fmla="*/ 1562856 h 1603567"/>
                <a:gd name="connsiteX2-91" fmla="*/ 0 w 2388272"/>
                <a:gd name="connsiteY2-92" fmla="*/ 1603567 h 1603567"/>
                <a:gd name="connsiteX3-93" fmla="*/ 136910 w 2388272"/>
                <a:gd name="connsiteY3-94" fmla="*/ 1603567 h 1603567"/>
                <a:gd name="connsiteX4-95" fmla="*/ 111634 w 2388272"/>
                <a:gd name="connsiteY4-96" fmla="*/ 1602365 h 1603567"/>
                <a:gd name="connsiteX5-97" fmla="*/ 2388272 w 2388272"/>
                <a:gd name="connsiteY5-98" fmla="*/ 256845 h 1603567"/>
                <a:gd name="connsiteX6-99" fmla="*/ 1830218 w 2388272"/>
                <a:gd name="connsiteY6-100" fmla="*/ 0 h 1603567"/>
                <a:gd name="connsiteX0-101" fmla="*/ 2016446 w 2388272"/>
                <a:gd name="connsiteY0-102" fmla="*/ 1 h 1553024"/>
                <a:gd name="connsiteX1-103" fmla="*/ 0 w 2388272"/>
                <a:gd name="connsiteY1-104" fmla="*/ 1512313 h 1553024"/>
                <a:gd name="connsiteX2-105" fmla="*/ 0 w 2388272"/>
                <a:gd name="connsiteY2-106" fmla="*/ 1553024 h 1553024"/>
                <a:gd name="connsiteX3-107" fmla="*/ 136910 w 2388272"/>
                <a:gd name="connsiteY3-108" fmla="*/ 1553024 h 1553024"/>
                <a:gd name="connsiteX4-109" fmla="*/ 111634 w 2388272"/>
                <a:gd name="connsiteY4-110" fmla="*/ 1551822 h 1553024"/>
                <a:gd name="connsiteX5-111" fmla="*/ 2388272 w 2388272"/>
                <a:gd name="connsiteY5-112" fmla="*/ 206302 h 1553024"/>
                <a:gd name="connsiteX6-113" fmla="*/ 2016446 w 2388272"/>
                <a:gd name="connsiteY6-114" fmla="*/ 1 h 1553024"/>
                <a:gd name="connsiteX0-115" fmla="*/ 2016446 w 2388272"/>
                <a:gd name="connsiteY0-116" fmla="*/ 0 h 1553023"/>
                <a:gd name="connsiteX1-117" fmla="*/ 0 w 2388272"/>
                <a:gd name="connsiteY1-118" fmla="*/ 1512312 h 1553023"/>
                <a:gd name="connsiteX2-119" fmla="*/ 0 w 2388272"/>
                <a:gd name="connsiteY2-120" fmla="*/ 1553023 h 1553023"/>
                <a:gd name="connsiteX3-121" fmla="*/ 136910 w 2388272"/>
                <a:gd name="connsiteY3-122" fmla="*/ 1553023 h 1553023"/>
                <a:gd name="connsiteX4-123" fmla="*/ 111634 w 2388272"/>
                <a:gd name="connsiteY4-124" fmla="*/ 1551821 h 1553023"/>
                <a:gd name="connsiteX5-125" fmla="*/ 2388272 w 2388272"/>
                <a:gd name="connsiteY5-126" fmla="*/ 206301 h 1553023"/>
                <a:gd name="connsiteX6-127" fmla="*/ 2016446 w 2388272"/>
                <a:gd name="connsiteY6-128" fmla="*/ 0 h 1553023"/>
                <a:gd name="connsiteX0-129" fmla="*/ 2213271 w 2388272"/>
                <a:gd name="connsiteY0-130" fmla="*/ 0 h 1426719"/>
                <a:gd name="connsiteX1-131" fmla="*/ 0 w 2388272"/>
                <a:gd name="connsiteY1-132" fmla="*/ 1386008 h 1426719"/>
                <a:gd name="connsiteX2-133" fmla="*/ 0 w 2388272"/>
                <a:gd name="connsiteY2-134" fmla="*/ 1426719 h 1426719"/>
                <a:gd name="connsiteX3-135" fmla="*/ 136910 w 2388272"/>
                <a:gd name="connsiteY3-136" fmla="*/ 1426719 h 1426719"/>
                <a:gd name="connsiteX4-137" fmla="*/ 111634 w 2388272"/>
                <a:gd name="connsiteY4-138" fmla="*/ 1425517 h 1426719"/>
                <a:gd name="connsiteX5-139" fmla="*/ 2388272 w 2388272"/>
                <a:gd name="connsiteY5-140" fmla="*/ 79997 h 1426719"/>
                <a:gd name="connsiteX6-141" fmla="*/ 2213271 w 2388272"/>
                <a:gd name="connsiteY6-142" fmla="*/ 0 h 1426719"/>
                <a:gd name="connsiteX0-143" fmla="*/ 2265809 w 2388272"/>
                <a:gd name="connsiteY0-144" fmla="*/ 0 h 1392201"/>
                <a:gd name="connsiteX1-145" fmla="*/ 0 w 2388272"/>
                <a:gd name="connsiteY1-146" fmla="*/ 1351490 h 1392201"/>
                <a:gd name="connsiteX2-147" fmla="*/ 0 w 2388272"/>
                <a:gd name="connsiteY2-148" fmla="*/ 1392201 h 1392201"/>
                <a:gd name="connsiteX3-149" fmla="*/ 136910 w 2388272"/>
                <a:gd name="connsiteY3-150" fmla="*/ 1392201 h 1392201"/>
                <a:gd name="connsiteX4-151" fmla="*/ 111634 w 2388272"/>
                <a:gd name="connsiteY4-152" fmla="*/ 1390999 h 1392201"/>
                <a:gd name="connsiteX5-153" fmla="*/ 2388272 w 2388272"/>
                <a:gd name="connsiteY5-154" fmla="*/ 45479 h 1392201"/>
                <a:gd name="connsiteX6-155" fmla="*/ 2265809 w 2388272"/>
                <a:gd name="connsiteY6-156" fmla="*/ 0 h 1392201"/>
                <a:gd name="connsiteX0-157" fmla="*/ 2265809 w 2388272"/>
                <a:gd name="connsiteY0-158" fmla="*/ 0 h 1392201"/>
                <a:gd name="connsiteX1-159" fmla="*/ 0 w 2388272"/>
                <a:gd name="connsiteY1-160" fmla="*/ 1351490 h 1392201"/>
                <a:gd name="connsiteX2-161" fmla="*/ 0 w 2388272"/>
                <a:gd name="connsiteY2-162" fmla="*/ 1392201 h 1392201"/>
                <a:gd name="connsiteX3-163" fmla="*/ 136910 w 2388272"/>
                <a:gd name="connsiteY3-164" fmla="*/ 1392201 h 1392201"/>
                <a:gd name="connsiteX4-165" fmla="*/ 111634 w 2388272"/>
                <a:gd name="connsiteY4-166" fmla="*/ 1390999 h 1392201"/>
                <a:gd name="connsiteX5-167" fmla="*/ 2388272 w 2388272"/>
                <a:gd name="connsiteY5-168" fmla="*/ 45479 h 1392201"/>
                <a:gd name="connsiteX6-169" fmla="*/ 2265809 w 2388272"/>
                <a:gd name="connsiteY6-170" fmla="*/ 0 h 1392201"/>
                <a:gd name="connsiteX0-171" fmla="*/ 2265809 w 2388272"/>
                <a:gd name="connsiteY0-172" fmla="*/ 0 h 1392201"/>
                <a:gd name="connsiteX1-173" fmla="*/ 0 w 2388272"/>
                <a:gd name="connsiteY1-174" fmla="*/ 1351490 h 1392201"/>
                <a:gd name="connsiteX2-175" fmla="*/ 0 w 2388272"/>
                <a:gd name="connsiteY2-176" fmla="*/ 1392201 h 1392201"/>
                <a:gd name="connsiteX3-177" fmla="*/ 136910 w 2388272"/>
                <a:gd name="connsiteY3-178" fmla="*/ 1392201 h 1392201"/>
                <a:gd name="connsiteX4-179" fmla="*/ 111634 w 2388272"/>
                <a:gd name="connsiteY4-180" fmla="*/ 1390999 h 1392201"/>
                <a:gd name="connsiteX5-181" fmla="*/ 2388272 w 2388272"/>
                <a:gd name="connsiteY5-182" fmla="*/ 45479 h 1392201"/>
                <a:gd name="connsiteX6-183" fmla="*/ 2265809 w 2388272"/>
                <a:gd name="connsiteY6-184" fmla="*/ 0 h 1392201"/>
                <a:gd name="connsiteX0-185" fmla="*/ 2265809 w 2388272"/>
                <a:gd name="connsiteY0-186" fmla="*/ 0 h 1392201"/>
                <a:gd name="connsiteX1-187" fmla="*/ 0 w 2388272"/>
                <a:gd name="connsiteY1-188" fmla="*/ 1351490 h 1392201"/>
                <a:gd name="connsiteX2-189" fmla="*/ 0 w 2388272"/>
                <a:gd name="connsiteY2-190" fmla="*/ 1392201 h 1392201"/>
                <a:gd name="connsiteX3-191" fmla="*/ 136910 w 2388272"/>
                <a:gd name="connsiteY3-192" fmla="*/ 1392201 h 1392201"/>
                <a:gd name="connsiteX4-193" fmla="*/ 111634 w 2388272"/>
                <a:gd name="connsiteY4-194" fmla="*/ 1390999 h 1392201"/>
                <a:gd name="connsiteX5-195" fmla="*/ 2388272 w 2388272"/>
                <a:gd name="connsiteY5-196" fmla="*/ 45479 h 1392201"/>
                <a:gd name="connsiteX6-197" fmla="*/ 2265809 w 2388272"/>
                <a:gd name="connsiteY6-198" fmla="*/ 0 h 1392201"/>
                <a:gd name="connsiteX0-199" fmla="*/ 2265809 w 2388272"/>
                <a:gd name="connsiteY0-200" fmla="*/ 0 h 1392201"/>
                <a:gd name="connsiteX1-201" fmla="*/ 6033 w 2388272"/>
                <a:gd name="connsiteY1-202" fmla="*/ 1387646 h 1392201"/>
                <a:gd name="connsiteX2-203" fmla="*/ 0 w 2388272"/>
                <a:gd name="connsiteY2-204" fmla="*/ 1392201 h 1392201"/>
                <a:gd name="connsiteX3-205" fmla="*/ 136910 w 2388272"/>
                <a:gd name="connsiteY3-206" fmla="*/ 1392201 h 1392201"/>
                <a:gd name="connsiteX4-207" fmla="*/ 111634 w 2388272"/>
                <a:gd name="connsiteY4-208" fmla="*/ 1390999 h 1392201"/>
                <a:gd name="connsiteX5-209" fmla="*/ 2388272 w 2388272"/>
                <a:gd name="connsiteY5-210" fmla="*/ 45479 h 1392201"/>
                <a:gd name="connsiteX6-211" fmla="*/ 2265809 w 2388272"/>
                <a:gd name="connsiteY6-212" fmla="*/ 0 h 1392201"/>
                <a:gd name="connsiteX0-213" fmla="*/ 2265809 w 2393709"/>
                <a:gd name="connsiteY0-214" fmla="*/ 0 h 1392201"/>
                <a:gd name="connsiteX1-215" fmla="*/ 6033 w 2393709"/>
                <a:gd name="connsiteY1-216" fmla="*/ 1387646 h 1392201"/>
                <a:gd name="connsiteX2-217" fmla="*/ 0 w 2393709"/>
                <a:gd name="connsiteY2-218" fmla="*/ 1392201 h 1392201"/>
                <a:gd name="connsiteX3-219" fmla="*/ 136910 w 2393709"/>
                <a:gd name="connsiteY3-220" fmla="*/ 1392201 h 1392201"/>
                <a:gd name="connsiteX4-221" fmla="*/ 111634 w 2393709"/>
                <a:gd name="connsiteY4-222" fmla="*/ 1390999 h 1392201"/>
                <a:gd name="connsiteX5-223" fmla="*/ 2393709 w 2393709"/>
                <a:gd name="connsiteY5-224" fmla="*/ 51859 h 1392201"/>
                <a:gd name="connsiteX6-225" fmla="*/ 2265809 w 2393709"/>
                <a:gd name="connsiteY6-226" fmla="*/ 0 h 1392201"/>
                <a:gd name="connsiteX0-227" fmla="*/ 2296763 w 2393709"/>
                <a:gd name="connsiteY0-228" fmla="*/ 0 h 1407567"/>
                <a:gd name="connsiteX1-229" fmla="*/ 6033 w 2393709"/>
                <a:gd name="connsiteY1-230" fmla="*/ 1403012 h 1407567"/>
                <a:gd name="connsiteX2-231" fmla="*/ 0 w 2393709"/>
                <a:gd name="connsiteY2-232" fmla="*/ 1407567 h 1407567"/>
                <a:gd name="connsiteX3-233" fmla="*/ 136910 w 2393709"/>
                <a:gd name="connsiteY3-234" fmla="*/ 1407567 h 1407567"/>
                <a:gd name="connsiteX4-235" fmla="*/ 111634 w 2393709"/>
                <a:gd name="connsiteY4-236" fmla="*/ 1406365 h 1407567"/>
                <a:gd name="connsiteX5-237" fmla="*/ 2393709 w 2393709"/>
                <a:gd name="connsiteY5-238" fmla="*/ 67225 h 1407567"/>
                <a:gd name="connsiteX6-239" fmla="*/ 2296763 w 2393709"/>
                <a:gd name="connsiteY6-240" fmla="*/ 0 h 1407567"/>
                <a:gd name="connsiteX0-241" fmla="*/ 2296763 w 2393709"/>
                <a:gd name="connsiteY0-242" fmla="*/ 0 h 1407567"/>
                <a:gd name="connsiteX1-243" fmla="*/ 6033 w 2393709"/>
                <a:gd name="connsiteY1-244" fmla="*/ 1403012 h 1407567"/>
                <a:gd name="connsiteX2-245" fmla="*/ 0 w 2393709"/>
                <a:gd name="connsiteY2-246" fmla="*/ 1407567 h 1407567"/>
                <a:gd name="connsiteX3-247" fmla="*/ 136910 w 2393709"/>
                <a:gd name="connsiteY3-248" fmla="*/ 1407567 h 1407567"/>
                <a:gd name="connsiteX4-249" fmla="*/ 111634 w 2393709"/>
                <a:gd name="connsiteY4-250" fmla="*/ 1406365 h 1407567"/>
                <a:gd name="connsiteX5-251" fmla="*/ 2393709 w 2393709"/>
                <a:gd name="connsiteY5-252" fmla="*/ 67225 h 1407567"/>
                <a:gd name="connsiteX6-253" fmla="*/ 2296763 w 2393709"/>
                <a:gd name="connsiteY6-254" fmla="*/ 0 h 1407567"/>
                <a:gd name="connsiteX0-255" fmla="*/ 2296763 w 2393709"/>
                <a:gd name="connsiteY0-256" fmla="*/ 0 h 1407567"/>
                <a:gd name="connsiteX1-257" fmla="*/ 6033 w 2393709"/>
                <a:gd name="connsiteY1-258" fmla="*/ 1403012 h 1407567"/>
                <a:gd name="connsiteX2-259" fmla="*/ 0 w 2393709"/>
                <a:gd name="connsiteY2-260" fmla="*/ 1407567 h 1407567"/>
                <a:gd name="connsiteX3-261" fmla="*/ 136910 w 2393709"/>
                <a:gd name="connsiteY3-262" fmla="*/ 1407567 h 1407567"/>
                <a:gd name="connsiteX4-263" fmla="*/ 111634 w 2393709"/>
                <a:gd name="connsiteY4-264" fmla="*/ 1406365 h 1407567"/>
                <a:gd name="connsiteX5-265" fmla="*/ 2393709 w 2393709"/>
                <a:gd name="connsiteY5-266" fmla="*/ 67225 h 1407567"/>
                <a:gd name="connsiteX6-267" fmla="*/ 2296763 w 2393709"/>
                <a:gd name="connsiteY6-268" fmla="*/ 0 h 1407567"/>
                <a:gd name="connsiteX0-269" fmla="*/ 2296763 w 2406255"/>
                <a:gd name="connsiteY0-270" fmla="*/ 0 h 1407567"/>
                <a:gd name="connsiteX1-271" fmla="*/ 6033 w 2406255"/>
                <a:gd name="connsiteY1-272" fmla="*/ 1403012 h 1407567"/>
                <a:gd name="connsiteX2-273" fmla="*/ 0 w 2406255"/>
                <a:gd name="connsiteY2-274" fmla="*/ 1407567 h 1407567"/>
                <a:gd name="connsiteX3-275" fmla="*/ 136910 w 2406255"/>
                <a:gd name="connsiteY3-276" fmla="*/ 1407567 h 1407567"/>
                <a:gd name="connsiteX4-277" fmla="*/ 111634 w 2406255"/>
                <a:gd name="connsiteY4-278" fmla="*/ 1406365 h 1407567"/>
                <a:gd name="connsiteX5-279" fmla="*/ 2406256 w 2406255"/>
                <a:gd name="connsiteY5-280" fmla="*/ 66444 h 1407567"/>
                <a:gd name="connsiteX6-281" fmla="*/ 2296763 w 2406255"/>
                <a:gd name="connsiteY6-282" fmla="*/ 0 h 1407567"/>
                <a:gd name="connsiteX0-283" fmla="*/ 2296763 w 2406256"/>
                <a:gd name="connsiteY0-284" fmla="*/ 0 h 1407567"/>
                <a:gd name="connsiteX1-285" fmla="*/ 6033 w 2406256"/>
                <a:gd name="connsiteY1-286" fmla="*/ 1403012 h 1407567"/>
                <a:gd name="connsiteX2-287" fmla="*/ 0 w 2406256"/>
                <a:gd name="connsiteY2-288" fmla="*/ 1407567 h 1407567"/>
                <a:gd name="connsiteX3-289" fmla="*/ 136910 w 2406256"/>
                <a:gd name="connsiteY3-290" fmla="*/ 1407567 h 1407567"/>
                <a:gd name="connsiteX4-291" fmla="*/ 111634 w 2406256"/>
                <a:gd name="connsiteY4-292" fmla="*/ 1406365 h 1407567"/>
                <a:gd name="connsiteX5-293" fmla="*/ 2406256 w 2406256"/>
                <a:gd name="connsiteY5-294" fmla="*/ 66444 h 1407567"/>
                <a:gd name="connsiteX6-295" fmla="*/ 2296763 w 2406256"/>
                <a:gd name="connsiteY6-296" fmla="*/ 0 h 1407567"/>
                <a:gd name="connsiteX0-297" fmla="*/ 2296763 w 2406256"/>
                <a:gd name="connsiteY0-298" fmla="*/ 0 h 1407567"/>
                <a:gd name="connsiteX1-299" fmla="*/ 6033 w 2406256"/>
                <a:gd name="connsiteY1-300" fmla="*/ 1403012 h 1407567"/>
                <a:gd name="connsiteX2-301" fmla="*/ 0 w 2406256"/>
                <a:gd name="connsiteY2-302" fmla="*/ 1407567 h 1407567"/>
                <a:gd name="connsiteX3-303" fmla="*/ 136910 w 2406256"/>
                <a:gd name="connsiteY3-304" fmla="*/ 1407567 h 1407567"/>
                <a:gd name="connsiteX4-305" fmla="*/ 111634 w 2406256"/>
                <a:gd name="connsiteY4-306" fmla="*/ 1406365 h 1407567"/>
                <a:gd name="connsiteX5-307" fmla="*/ 2406256 w 2406256"/>
                <a:gd name="connsiteY5-308" fmla="*/ 66444 h 1407567"/>
                <a:gd name="connsiteX6-309" fmla="*/ 2296763 w 2406256"/>
                <a:gd name="connsiteY6-310" fmla="*/ 0 h 1407567"/>
                <a:gd name="connsiteX0-311" fmla="*/ 2296763 w 2406256"/>
                <a:gd name="connsiteY0-312" fmla="*/ 0 h 1407567"/>
                <a:gd name="connsiteX1-313" fmla="*/ 6033 w 2406256"/>
                <a:gd name="connsiteY1-314" fmla="*/ 1403012 h 1407567"/>
                <a:gd name="connsiteX2-315" fmla="*/ 0 w 2406256"/>
                <a:gd name="connsiteY2-316" fmla="*/ 1407567 h 1407567"/>
                <a:gd name="connsiteX3-317" fmla="*/ 136910 w 2406256"/>
                <a:gd name="connsiteY3-318" fmla="*/ 1407567 h 1407567"/>
                <a:gd name="connsiteX4-319" fmla="*/ 111634 w 2406256"/>
                <a:gd name="connsiteY4-320" fmla="*/ 1406365 h 1407567"/>
                <a:gd name="connsiteX5-321" fmla="*/ 2406256 w 2406256"/>
                <a:gd name="connsiteY5-322" fmla="*/ 66444 h 1407567"/>
                <a:gd name="connsiteX6-323" fmla="*/ 2296763 w 2406256"/>
                <a:gd name="connsiteY6-324" fmla="*/ 0 h 1407567"/>
                <a:gd name="connsiteX0-325" fmla="*/ 2317475 w 2406256"/>
                <a:gd name="connsiteY0-326" fmla="*/ 0 h 1398358"/>
                <a:gd name="connsiteX1-327" fmla="*/ 6033 w 2406256"/>
                <a:gd name="connsiteY1-328" fmla="*/ 1393803 h 1398358"/>
                <a:gd name="connsiteX2-329" fmla="*/ 0 w 2406256"/>
                <a:gd name="connsiteY2-330" fmla="*/ 1398358 h 1398358"/>
                <a:gd name="connsiteX3-331" fmla="*/ 136910 w 2406256"/>
                <a:gd name="connsiteY3-332" fmla="*/ 1398358 h 1398358"/>
                <a:gd name="connsiteX4-333" fmla="*/ 111634 w 2406256"/>
                <a:gd name="connsiteY4-334" fmla="*/ 1397156 h 1398358"/>
                <a:gd name="connsiteX5-335" fmla="*/ 2406256 w 2406256"/>
                <a:gd name="connsiteY5-336" fmla="*/ 57235 h 1398358"/>
                <a:gd name="connsiteX6-337" fmla="*/ 2317475 w 2406256"/>
                <a:gd name="connsiteY6-338" fmla="*/ 0 h 1398358"/>
                <a:gd name="connsiteX0-339" fmla="*/ 2317475 w 2406256"/>
                <a:gd name="connsiteY0-340" fmla="*/ 0 h 1398358"/>
                <a:gd name="connsiteX1-341" fmla="*/ 6033 w 2406256"/>
                <a:gd name="connsiteY1-342" fmla="*/ 1393803 h 1398358"/>
                <a:gd name="connsiteX2-343" fmla="*/ 0 w 2406256"/>
                <a:gd name="connsiteY2-344" fmla="*/ 1398358 h 1398358"/>
                <a:gd name="connsiteX3-345" fmla="*/ 136910 w 2406256"/>
                <a:gd name="connsiteY3-346" fmla="*/ 1398358 h 1398358"/>
                <a:gd name="connsiteX4-347" fmla="*/ 111634 w 2406256"/>
                <a:gd name="connsiteY4-348" fmla="*/ 1397156 h 1398358"/>
                <a:gd name="connsiteX5-349" fmla="*/ 2406256 w 2406256"/>
                <a:gd name="connsiteY5-350" fmla="*/ 57235 h 1398358"/>
                <a:gd name="connsiteX6-351" fmla="*/ 2317475 w 2406256"/>
                <a:gd name="connsiteY6-352" fmla="*/ 0 h 13983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406256" h="1398358">
                  <a:moveTo>
                    <a:pt x="2317475" y="0"/>
                  </a:moveTo>
                  <a:cubicBezTo>
                    <a:pt x="1948084" y="769768"/>
                    <a:pt x="987513" y="1424249"/>
                    <a:pt x="6033" y="1393803"/>
                  </a:cubicBezTo>
                  <a:lnTo>
                    <a:pt x="0" y="1398358"/>
                  </a:lnTo>
                  <a:lnTo>
                    <a:pt x="136910" y="1398358"/>
                  </a:lnTo>
                  <a:cubicBezTo>
                    <a:pt x="128470" y="1398358"/>
                    <a:pt x="120042" y="1398316"/>
                    <a:pt x="111634" y="1397156"/>
                  </a:cubicBezTo>
                  <a:cubicBezTo>
                    <a:pt x="1094352" y="1409055"/>
                    <a:pt x="1929299" y="887365"/>
                    <a:pt x="2406256" y="57235"/>
                  </a:cubicBezTo>
                  <a:cubicBezTo>
                    <a:pt x="2242467" y="-49097"/>
                    <a:pt x="2458612" y="87740"/>
                    <a:pt x="2317475" y="0"/>
                  </a:cubicBezTo>
                  <a:close/>
                </a:path>
              </a:pathLst>
            </a:custGeom>
            <a:gradFill>
              <a:gsLst>
                <a:gs pos="0">
                  <a:srgbClr val="E46C0A"/>
                </a:gs>
                <a:gs pos="100000">
                  <a:srgbClr val="FFC000"/>
                </a:gs>
              </a:gsLst>
              <a:lin ang="4800000" scaled="0"/>
            </a:gradFill>
            <a:ln w="9525" cap="flat" cmpd="sng" algn="ctr">
              <a:gradFill>
                <a:gsLst>
                  <a:gs pos="51000">
                    <a:srgbClr val="FFFFFF">
                      <a:alpha val="0"/>
                    </a:srgbClr>
                  </a:gs>
                  <a:gs pos="25000">
                    <a:sysClr val="window" lastClr="FFFFFF">
                      <a:alpha val="0"/>
                    </a:sysClr>
                  </a:gs>
                  <a:gs pos="32000">
                    <a:sysClr val="window" lastClr="FFFFFF"/>
                  </a:gs>
                  <a:gs pos="48000">
                    <a:srgbClr val="FFFFFF">
                      <a:alpha val="0"/>
                    </a:srgbClr>
                  </a:gs>
                  <a:gs pos="37000">
                    <a:sysClr val="window" lastClr="FFFFFF">
                      <a:alpha val="0"/>
                    </a:sysClr>
                  </a:gs>
                  <a:gs pos="77492">
                    <a:srgbClr val="FFFFFF">
                      <a:alpha val="0"/>
                    </a:srgbClr>
                  </a:gs>
                  <a:gs pos="70000">
                    <a:srgbClr val="FFFFFF"/>
                  </a:gs>
                  <a:gs pos="60000">
                    <a:sysClr val="window" lastClr="FFFFFF"/>
                  </a:gs>
                  <a:gs pos="99000">
                    <a:sysClr val="window" lastClr="FFFFFF">
                      <a:alpha val="0"/>
                    </a:sysClr>
                  </a:gs>
                </a:gsLst>
                <a:lin ang="4800000" scaled="0"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4" name="等腰三角形 14"/>
            <p:cNvSpPr/>
            <p:nvPr/>
          </p:nvSpPr>
          <p:spPr>
            <a:xfrm rot="20872623">
              <a:off x="5317107" y="1737460"/>
              <a:ext cx="757572" cy="625704"/>
            </a:xfrm>
            <a:custGeom>
              <a:avLst/>
              <a:gdLst>
                <a:gd name="connsiteX0" fmla="*/ 0 w 1077950"/>
                <a:gd name="connsiteY0" fmla="*/ 643918 h 643918"/>
                <a:gd name="connsiteX1" fmla="*/ 538975 w 1077950"/>
                <a:gd name="connsiteY1" fmla="*/ 0 h 643918"/>
                <a:gd name="connsiteX2" fmla="*/ 1077950 w 1077950"/>
                <a:gd name="connsiteY2" fmla="*/ 643918 h 643918"/>
                <a:gd name="connsiteX3" fmla="*/ 0 w 1077950"/>
                <a:gd name="connsiteY3" fmla="*/ 643918 h 643918"/>
                <a:gd name="connsiteX0-1" fmla="*/ 0 w 855759"/>
                <a:gd name="connsiteY0-2" fmla="*/ 643918 h 643918"/>
                <a:gd name="connsiteX1-3" fmla="*/ 538975 w 855759"/>
                <a:gd name="connsiteY1-4" fmla="*/ 0 h 643918"/>
                <a:gd name="connsiteX2-5" fmla="*/ 855759 w 855759"/>
                <a:gd name="connsiteY2-6" fmla="*/ 635160 h 643918"/>
                <a:gd name="connsiteX3-7" fmla="*/ 0 w 855759"/>
                <a:gd name="connsiteY3-8" fmla="*/ 643918 h 643918"/>
                <a:gd name="connsiteX0-9" fmla="*/ 0 w 761288"/>
                <a:gd name="connsiteY0-10" fmla="*/ 634984 h 635160"/>
                <a:gd name="connsiteX1-11" fmla="*/ 444504 w 761288"/>
                <a:gd name="connsiteY1-12" fmla="*/ 0 h 635160"/>
                <a:gd name="connsiteX2-13" fmla="*/ 761288 w 761288"/>
                <a:gd name="connsiteY2-14" fmla="*/ 635160 h 635160"/>
                <a:gd name="connsiteX3-15" fmla="*/ 0 w 761288"/>
                <a:gd name="connsiteY3-16" fmla="*/ 634984 h 635160"/>
                <a:gd name="connsiteX0-17" fmla="*/ 0 w 761288"/>
                <a:gd name="connsiteY0-18" fmla="*/ 625704 h 625880"/>
                <a:gd name="connsiteX1-19" fmla="*/ 374315 w 761288"/>
                <a:gd name="connsiteY1-20" fmla="*/ 0 h 625880"/>
                <a:gd name="connsiteX2-21" fmla="*/ 761288 w 761288"/>
                <a:gd name="connsiteY2-22" fmla="*/ 625880 h 625880"/>
                <a:gd name="connsiteX3-23" fmla="*/ 0 w 761288"/>
                <a:gd name="connsiteY3-24" fmla="*/ 625704 h 625880"/>
                <a:gd name="connsiteX0-25" fmla="*/ 0 w 764829"/>
                <a:gd name="connsiteY0-26" fmla="*/ 625704 h 639630"/>
                <a:gd name="connsiteX1-27" fmla="*/ 374315 w 764829"/>
                <a:gd name="connsiteY1-28" fmla="*/ 0 h 639630"/>
                <a:gd name="connsiteX2-29" fmla="*/ 764829 w 764829"/>
                <a:gd name="connsiteY2-30" fmla="*/ 639630 h 639630"/>
                <a:gd name="connsiteX3-31" fmla="*/ 0 w 764829"/>
                <a:gd name="connsiteY3-32" fmla="*/ 625704 h 639630"/>
                <a:gd name="connsiteX0-33" fmla="*/ 0 w 749536"/>
                <a:gd name="connsiteY0-34" fmla="*/ 625704 h 625704"/>
                <a:gd name="connsiteX1-35" fmla="*/ 374315 w 749536"/>
                <a:gd name="connsiteY1-36" fmla="*/ 0 h 625704"/>
                <a:gd name="connsiteX2-37" fmla="*/ 749536 w 749536"/>
                <a:gd name="connsiteY2-38" fmla="*/ 620108 h 625704"/>
                <a:gd name="connsiteX3-39" fmla="*/ 0 w 749536"/>
                <a:gd name="connsiteY3-40" fmla="*/ 625704 h 625704"/>
                <a:gd name="connsiteX0-41" fmla="*/ 0 w 755744"/>
                <a:gd name="connsiteY0-42" fmla="*/ 625704 h 625704"/>
                <a:gd name="connsiteX1-43" fmla="*/ 374315 w 755744"/>
                <a:gd name="connsiteY1-44" fmla="*/ 0 h 625704"/>
                <a:gd name="connsiteX2-45" fmla="*/ 755744 w 755744"/>
                <a:gd name="connsiteY2-46" fmla="*/ 621442 h 625704"/>
                <a:gd name="connsiteX3-47" fmla="*/ 0 w 755744"/>
                <a:gd name="connsiteY3-48" fmla="*/ 625704 h 625704"/>
                <a:gd name="connsiteX0-49" fmla="*/ 0 w 757572"/>
                <a:gd name="connsiteY0-50" fmla="*/ 625704 h 625704"/>
                <a:gd name="connsiteX1-51" fmla="*/ 374315 w 757572"/>
                <a:gd name="connsiteY1-52" fmla="*/ 0 h 625704"/>
                <a:gd name="connsiteX2-53" fmla="*/ 757572 w 757572"/>
                <a:gd name="connsiteY2-54" fmla="*/ 624270 h 625704"/>
                <a:gd name="connsiteX3-55" fmla="*/ 0 w 757572"/>
                <a:gd name="connsiteY3-56" fmla="*/ 625704 h 6257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57572" h="625704">
                  <a:moveTo>
                    <a:pt x="0" y="625704"/>
                  </a:moveTo>
                  <a:lnTo>
                    <a:pt x="374315" y="0"/>
                  </a:lnTo>
                  <a:lnTo>
                    <a:pt x="757572" y="624270"/>
                  </a:lnTo>
                  <a:lnTo>
                    <a:pt x="0" y="6257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rgbClr val="FFC000">
                    <a:lumMod val="60000"/>
                    <a:lumOff val="40000"/>
                  </a:srgbClr>
                </a:gs>
              </a:gsLst>
              <a:lin ang="162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25" name="椭圆 44"/>
            <p:cNvSpPr/>
            <p:nvPr/>
          </p:nvSpPr>
          <p:spPr>
            <a:xfrm>
              <a:off x="5548376" y="1750140"/>
              <a:ext cx="588321" cy="609385"/>
            </a:xfrm>
            <a:custGeom>
              <a:avLst/>
              <a:gdLst/>
              <a:ahLst/>
              <a:cxnLst/>
              <a:rect l="l" t="t" r="r" b="b"/>
              <a:pathLst>
                <a:path w="588321" h="609385">
                  <a:moveTo>
                    <a:pt x="82508" y="0"/>
                  </a:moveTo>
                  <a:lnTo>
                    <a:pt x="588321" y="529860"/>
                  </a:lnTo>
                  <a:lnTo>
                    <a:pt x="221480" y="609385"/>
                  </a:lnTo>
                  <a:cubicBezTo>
                    <a:pt x="105737" y="531241"/>
                    <a:pt x="22918" y="398549"/>
                    <a:pt x="0" y="242836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>
                    <a:alpha val="4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8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1380000" flipH="1">
            <a:off x="2809105" y="3810736"/>
            <a:ext cx="2620994" cy="1755132"/>
            <a:chOff x="2649669" y="1272496"/>
            <a:chExt cx="4742630" cy="3175873"/>
          </a:xfrm>
        </p:grpSpPr>
        <p:sp>
          <p:nvSpPr>
            <p:cNvPr id="16" name="下弧形箭头 1"/>
            <p:cNvSpPr/>
            <p:nvPr/>
          </p:nvSpPr>
          <p:spPr>
            <a:xfrm rot="20932722" flipH="1">
              <a:off x="3310487" y="1582897"/>
              <a:ext cx="4040478" cy="2865472"/>
            </a:xfrm>
            <a:custGeom>
              <a:avLst/>
              <a:gdLst>
                <a:gd name="connsiteX0" fmla="*/ 1582804 w 2318271"/>
                <a:gd name="connsiteY0" fmla="*/ 1177 h 1644098"/>
                <a:gd name="connsiteX1" fmla="*/ 1570351 w 2318271"/>
                <a:gd name="connsiteY1" fmla="*/ 0 h 1644098"/>
                <a:gd name="connsiteX2" fmla="*/ 1569015 w 2318271"/>
                <a:gd name="connsiteY2" fmla="*/ 1177 h 1644098"/>
                <a:gd name="connsiteX3" fmla="*/ 1582804 w 2318271"/>
                <a:gd name="connsiteY3" fmla="*/ 1177 h 1644098"/>
                <a:gd name="connsiteX4" fmla="*/ 1916888 w 2318271"/>
                <a:gd name="connsiteY4" fmla="*/ 84760 h 1644098"/>
                <a:gd name="connsiteX5" fmla="*/ 0 w 2318271"/>
                <a:gd name="connsiteY5" fmla="*/ 1603387 h 1644098"/>
                <a:gd name="connsiteX6" fmla="*/ 0 w 2318271"/>
                <a:gd name="connsiteY6" fmla="*/ 1644098 h 1644098"/>
                <a:gd name="connsiteX7" fmla="*/ 136910 w 2318271"/>
                <a:gd name="connsiteY7" fmla="*/ 1644098 h 1644098"/>
                <a:gd name="connsiteX8" fmla="*/ 111634 w 2318271"/>
                <a:gd name="connsiteY8" fmla="*/ 1642896 h 1644098"/>
                <a:gd name="connsiteX9" fmla="*/ 2318271 w 2318271"/>
                <a:gd name="connsiteY9" fmla="*/ 209023 h 1644098"/>
                <a:gd name="connsiteX10" fmla="*/ 1916888 w 2318271"/>
                <a:gd name="connsiteY10" fmla="*/ 84760 h 1644098"/>
                <a:gd name="connsiteX0-1" fmla="*/ 1582804 w 2318271"/>
                <a:gd name="connsiteY0-2" fmla="*/ 1177 h 1644098"/>
                <a:gd name="connsiteX1-3" fmla="*/ 1570351 w 2318271"/>
                <a:gd name="connsiteY1-4" fmla="*/ 0 h 1644098"/>
                <a:gd name="connsiteX2-5" fmla="*/ 1569015 w 2318271"/>
                <a:gd name="connsiteY2-6" fmla="*/ 1177 h 1644098"/>
                <a:gd name="connsiteX3-7" fmla="*/ 1582804 w 2318271"/>
                <a:gd name="connsiteY3-8" fmla="*/ 1177 h 1644098"/>
                <a:gd name="connsiteX4-9" fmla="*/ 1916888 w 2318271"/>
                <a:gd name="connsiteY4-10" fmla="*/ 84760 h 1644098"/>
                <a:gd name="connsiteX5-11" fmla="*/ 12742 w 2318271"/>
                <a:gd name="connsiteY5-12" fmla="*/ 1639870 h 1644098"/>
                <a:gd name="connsiteX6-13" fmla="*/ 0 w 2318271"/>
                <a:gd name="connsiteY6-14" fmla="*/ 1644098 h 1644098"/>
                <a:gd name="connsiteX7-15" fmla="*/ 136910 w 2318271"/>
                <a:gd name="connsiteY7-16" fmla="*/ 1644098 h 1644098"/>
                <a:gd name="connsiteX8-17" fmla="*/ 111634 w 2318271"/>
                <a:gd name="connsiteY8-18" fmla="*/ 1642896 h 1644098"/>
                <a:gd name="connsiteX9-19" fmla="*/ 2318271 w 2318271"/>
                <a:gd name="connsiteY9-20" fmla="*/ 209023 h 1644098"/>
                <a:gd name="connsiteX10-21" fmla="*/ 1916888 w 2318271"/>
                <a:gd name="connsiteY10-22" fmla="*/ 84760 h 1644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2318271" h="1644098">
                  <a:moveTo>
                    <a:pt x="1582804" y="1177"/>
                  </a:moveTo>
                  <a:lnTo>
                    <a:pt x="1570351" y="0"/>
                  </a:lnTo>
                  <a:lnTo>
                    <a:pt x="1569015" y="1177"/>
                  </a:lnTo>
                  <a:lnTo>
                    <a:pt x="1582804" y="1177"/>
                  </a:lnTo>
                  <a:close/>
                  <a:moveTo>
                    <a:pt x="1916888" y="84760"/>
                  </a:moveTo>
                  <a:cubicBezTo>
                    <a:pt x="1678018" y="897655"/>
                    <a:pt x="890264" y="1497916"/>
                    <a:pt x="12742" y="1639870"/>
                  </a:cubicBezTo>
                  <a:lnTo>
                    <a:pt x="0" y="1644098"/>
                  </a:lnTo>
                  <a:lnTo>
                    <a:pt x="136910" y="1644098"/>
                  </a:lnTo>
                  <a:cubicBezTo>
                    <a:pt x="128470" y="1644098"/>
                    <a:pt x="120042" y="1644056"/>
                    <a:pt x="111634" y="1642896"/>
                  </a:cubicBezTo>
                  <a:cubicBezTo>
                    <a:pt x="1094352" y="1654795"/>
                    <a:pt x="1982224" y="1079419"/>
                    <a:pt x="2318271" y="209023"/>
                  </a:cubicBezTo>
                  <a:cubicBezTo>
                    <a:pt x="2155587" y="152859"/>
                    <a:pt x="2079572" y="140924"/>
                    <a:pt x="1916888" y="847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8B932"/>
                </a:gs>
                <a:gs pos="100000">
                  <a:srgbClr val="92D050">
                    <a:lumMod val="75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7" name="等腰三角形 35"/>
            <p:cNvSpPr/>
            <p:nvPr/>
          </p:nvSpPr>
          <p:spPr>
            <a:xfrm rot="19789942">
              <a:off x="2649669" y="1272496"/>
              <a:ext cx="1291351" cy="1077430"/>
            </a:xfrm>
            <a:custGeom>
              <a:avLst/>
              <a:gdLst>
                <a:gd name="connsiteX0" fmla="*/ 0 w 1878742"/>
                <a:gd name="connsiteY0" fmla="*/ 1122274 h 1122274"/>
                <a:gd name="connsiteX1" fmla="*/ 939371 w 1878742"/>
                <a:gd name="connsiteY1" fmla="*/ 0 h 1122274"/>
                <a:gd name="connsiteX2" fmla="*/ 1878742 w 1878742"/>
                <a:gd name="connsiteY2" fmla="*/ 1122274 h 1122274"/>
                <a:gd name="connsiteX3" fmla="*/ 0 w 1878742"/>
                <a:gd name="connsiteY3" fmla="*/ 1122274 h 1122274"/>
                <a:gd name="connsiteX0-1" fmla="*/ 0 w 1530850"/>
                <a:gd name="connsiteY0-2" fmla="*/ 1122274 h 1122274"/>
                <a:gd name="connsiteX1-3" fmla="*/ 939371 w 1530850"/>
                <a:gd name="connsiteY1-4" fmla="*/ 0 h 1122274"/>
                <a:gd name="connsiteX2-5" fmla="*/ 1530850 w 1530850"/>
                <a:gd name="connsiteY2-6" fmla="*/ 1088989 h 1122274"/>
                <a:gd name="connsiteX3-7" fmla="*/ 0 w 1530850"/>
                <a:gd name="connsiteY3-8" fmla="*/ 1122274 h 1122274"/>
                <a:gd name="connsiteX0-9" fmla="*/ 0 w 1291351"/>
                <a:gd name="connsiteY0-10" fmla="*/ 1114589 h 1114589"/>
                <a:gd name="connsiteX1-11" fmla="*/ 699872 w 1291351"/>
                <a:gd name="connsiteY1-12" fmla="*/ 0 h 1114589"/>
                <a:gd name="connsiteX2-13" fmla="*/ 1291351 w 1291351"/>
                <a:gd name="connsiteY2-14" fmla="*/ 1088989 h 1114589"/>
                <a:gd name="connsiteX3-15" fmla="*/ 0 w 1291351"/>
                <a:gd name="connsiteY3-16" fmla="*/ 1114589 h 1114589"/>
                <a:gd name="connsiteX0-17" fmla="*/ 0 w 1291351"/>
                <a:gd name="connsiteY0-18" fmla="*/ 1088787 h 1088787"/>
                <a:gd name="connsiteX1-19" fmla="*/ 567358 w 1291351"/>
                <a:gd name="connsiteY1-20" fmla="*/ 0 h 1088787"/>
                <a:gd name="connsiteX2-21" fmla="*/ 1291351 w 1291351"/>
                <a:gd name="connsiteY2-22" fmla="*/ 1063187 h 1088787"/>
                <a:gd name="connsiteX3-23" fmla="*/ 0 w 1291351"/>
                <a:gd name="connsiteY3-24" fmla="*/ 1088787 h 1088787"/>
                <a:gd name="connsiteX0-25" fmla="*/ 0 w 1291351"/>
                <a:gd name="connsiteY0-26" fmla="*/ 1077428 h 1077428"/>
                <a:gd name="connsiteX1-27" fmla="*/ 612170 w 1291351"/>
                <a:gd name="connsiteY1-28" fmla="*/ 0 h 1077428"/>
                <a:gd name="connsiteX2-29" fmla="*/ 1291351 w 1291351"/>
                <a:gd name="connsiteY2-30" fmla="*/ 1051828 h 1077428"/>
                <a:gd name="connsiteX3-31" fmla="*/ 0 w 1291351"/>
                <a:gd name="connsiteY3-32" fmla="*/ 1077428 h 10774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91351" h="1077428">
                  <a:moveTo>
                    <a:pt x="0" y="1077428"/>
                  </a:moveTo>
                  <a:lnTo>
                    <a:pt x="612170" y="0"/>
                  </a:lnTo>
                  <a:lnTo>
                    <a:pt x="1291351" y="1051828"/>
                  </a:lnTo>
                  <a:lnTo>
                    <a:pt x="0" y="107742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8B932"/>
                </a:gs>
                <a:gs pos="100000">
                  <a:srgbClr val="92D050">
                    <a:lumMod val="75000"/>
                  </a:srgb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1620000">
              <a:off x="2967391" y="1466750"/>
              <a:ext cx="1253543" cy="18825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lumMod val="60000"/>
                    <a:lumOff val="40000"/>
                  </a:srgbClr>
                </a:gs>
                <a:gs pos="100000">
                  <a:srgbClr val="92D050"/>
                </a:gs>
              </a:gsLst>
              <a:lin ang="0" scaled="1"/>
              <a:tileRect/>
            </a:gradFill>
            <a:ln w="9525" cap="flat" cmpd="sng" algn="ctr">
              <a:gradFill>
                <a:gsLst>
                  <a:gs pos="26000">
                    <a:srgbClr val="FFFFFF">
                      <a:alpha val="0"/>
                    </a:srgbClr>
                  </a:gs>
                  <a:gs pos="0">
                    <a:sysClr val="window" lastClr="FFFFFF">
                      <a:alpha val="0"/>
                    </a:sysClr>
                  </a:gs>
                  <a:gs pos="45000">
                    <a:sysClr val="window" lastClr="FFFFFF"/>
                  </a:gs>
                  <a:gs pos="57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400000" scaled="0"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9" name="下弧形箭头 1"/>
            <p:cNvSpPr/>
            <p:nvPr/>
          </p:nvSpPr>
          <p:spPr>
            <a:xfrm rot="21528179" flipH="1">
              <a:off x="3838928" y="1977272"/>
              <a:ext cx="3545563" cy="2091505"/>
            </a:xfrm>
            <a:custGeom>
              <a:avLst/>
              <a:gdLst>
                <a:gd name="connsiteX0" fmla="*/ 1582804 w 2388272"/>
                <a:gd name="connsiteY0" fmla="*/ 1177 h 1644098"/>
                <a:gd name="connsiteX1" fmla="*/ 1570351 w 2388272"/>
                <a:gd name="connsiteY1" fmla="*/ 0 h 1644098"/>
                <a:gd name="connsiteX2" fmla="*/ 1569015 w 2388272"/>
                <a:gd name="connsiteY2" fmla="*/ 1177 h 1644098"/>
                <a:gd name="connsiteX3" fmla="*/ 1582804 w 2388272"/>
                <a:gd name="connsiteY3" fmla="*/ 1177 h 1644098"/>
                <a:gd name="connsiteX4" fmla="*/ 1830218 w 2388272"/>
                <a:gd name="connsiteY4" fmla="*/ 40531 h 1644098"/>
                <a:gd name="connsiteX5" fmla="*/ 0 w 2388272"/>
                <a:gd name="connsiteY5" fmla="*/ 1603387 h 1644098"/>
                <a:gd name="connsiteX6" fmla="*/ 0 w 2388272"/>
                <a:gd name="connsiteY6" fmla="*/ 1644098 h 1644098"/>
                <a:gd name="connsiteX7" fmla="*/ 136910 w 2388272"/>
                <a:gd name="connsiteY7" fmla="*/ 1644098 h 1644098"/>
                <a:gd name="connsiteX8" fmla="*/ 111634 w 2388272"/>
                <a:gd name="connsiteY8" fmla="*/ 1642896 h 1644098"/>
                <a:gd name="connsiteX9" fmla="*/ 2388272 w 2388272"/>
                <a:gd name="connsiteY9" fmla="*/ 297376 h 1644098"/>
                <a:gd name="connsiteX10" fmla="*/ 1830218 w 2388272"/>
                <a:gd name="connsiteY10" fmla="*/ 40531 h 1644098"/>
                <a:gd name="connsiteX0-1" fmla="*/ 1582804 w 2388272"/>
                <a:gd name="connsiteY0-2" fmla="*/ 1177 h 1644098"/>
                <a:gd name="connsiteX1-3" fmla="*/ 1570351 w 2388272"/>
                <a:gd name="connsiteY1-4" fmla="*/ 0 h 1644098"/>
                <a:gd name="connsiteX2-5" fmla="*/ 1569015 w 2388272"/>
                <a:gd name="connsiteY2-6" fmla="*/ 1177 h 1644098"/>
                <a:gd name="connsiteX3-7" fmla="*/ 1582804 w 2388272"/>
                <a:gd name="connsiteY3-8" fmla="*/ 1177 h 1644098"/>
                <a:gd name="connsiteX4-9" fmla="*/ 1830218 w 2388272"/>
                <a:gd name="connsiteY4-10" fmla="*/ 40531 h 1644098"/>
                <a:gd name="connsiteX5-11" fmla="*/ 0 w 2388272"/>
                <a:gd name="connsiteY5-12" fmla="*/ 1603387 h 1644098"/>
                <a:gd name="connsiteX6-13" fmla="*/ 0 w 2388272"/>
                <a:gd name="connsiteY6-14" fmla="*/ 1644098 h 1644098"/>
                <a:gd name="connsiteX7-15" fmla="*/ 136910 w 2388272"/>
                <a:gd name="connsiteY7-16" fmla="*/ 1644098 h 1644098"/>
                <a:gd name="connsiteX8-17" fmla="*/ 111634 w 2388272"/>
                <a:gd name="connsiteY8-18" fmla="*/ 1642896 h 1644098"/>
                <a:gd name="connsiteX9-19" fmla="*/ 2388272 w 2388272"/>
                <a:gd name="connsiteY9-20" fmla="*/ 297376 h 1644098"/>
                <a:gd name="connsiteX10-21" fmla="*/ 1830218 w 2388272"/>
                <a:gd name="connsiteY10-22" fmla="*/ 40531 h 1644098"/>
                <a:gd name="connsiteX0-23" fmla="*/ 1582804 w 2388272"/>
                <a:gd name="connsiteY0-24" fmla="*/ 1177 h 1644098"/>
                <a:gd name="connsiteX1-25" fmla="*/ 1570351 w 2388272"/>
                <a:gd name="connsiteY1-26" fmla="*/ 0 h 1644098"/>
                <a:gd name="connsiteX2-27" fmla="*/ 1569015 w 2388272"/>
                <a:gd name="connsiteY2-28" fmla="*/ 1177 h 1644098"/>
                <a:gd name="connsiteX3-29" fmla="*/ 1582804 w 2388272"/>
                <a:gd name="connsiteY3-30" fmla="*/ 1177 h 1644098"/>
                <a:gd name="connsiteX4-31" fmla="*/ 1830218 w 2388272"/>
                <a:gd name="connsiteY4-32" fmla="*/ 40531 h 1644098"/>
                <a:gd name="connsiteX5-33" fmla="*/ 0 w 2388272"/>
                <a:gd name="connsiteY5-34" fmla="*/ 1603387 h 1644098"/>
                <a:gd name="connsiteX6-35" fmla="*/ 0 w 2388272"/>
                <a:gd name="connsiteY6-36" fmla="*/ 1644098 h 1644098"/>
                <a:gd name="connsiteX7-37" fmla="*/ 136910 w 2388272"/>
                <a:gd name="connsiteY7-38" fmla="*/ 1644098 h 1644098"/>
                <a:gd name="connsiteX8-39" fmla="*/ 111634 w 2388272"/>
                <a:gd name="connsiteY8-40" fmla="*/ 1642896 h 1644098"/>
                <a:gd name="connsiteX9-41" fmla="*/ 2388272 w 2388272"/>
                <a:gd name="connsiteY9-42" fmla="*/ 297376 h 1644098"/>
                <a:gd name="connsiteX10-43" fmla="*/ 1830218 w 2388272"/>
                <a:gd name="connsiteY10-44" fmla="*/ 40531 h 1644098"/>
                <a:gd name="connsiteX0-45" fmla="*/ 1582804 w 2388272"/>
                <a:gd name="connsiteY0-46" fmla="*/ 1177 h 1644098"/>
                <a:gd name="connsiteX1-47" fmla="*/ 1570351 w 2388272"/>
                <a:gd name="connsiteY1-48" fmla="*/ 0 h 1644098"/>
                <a:gd name="connsiteX2-49" fmla="*/ 1569015 w 2388272"/>
                <a:gd name="connsiteY2-50" fmla="*/ 1177 h 1644098"/>
                <a:gd name="connsiteX3-51" fmla="*/ 1582804 w 2388272"/>
                <a:gd name="connsiteY3-52" fmla="*/ 1177 h 1644098"/>
                <a:gd name="connsiteX4-53" fmla="*/ 1830218 w 2388272"/>
                <a:gd name="connsiteY4-54" fmla="*/ 40531 h 1644098"/>
                <a:gd name="connsiteX5-55" fmla="*/ 0 w 2388272"/>
                <a:gd name="connsiteY5-56" fmla="*/ 1603387 h 1644098"/>
                <a:gd name="connsiteX6-57" fmla="*/ 0 w 2388272"/>
                <a:gd name="connsiteY6-58" fmla="*/ 1644098 h 1644098"/>
                <a:gd name="connsiteX7-59" fmla="*/ 136910 w 2388272"/>
                <a:gd name="connsiteY7-60" fmla="*/ 1644098 h 1644098"/>
                <a:gd name="connsiteX8-61" fmla="*/ 111634 w 2388272"/>
                <a:gd name="connsiteY8-62" fmla="*/ 1642896 h 1644098"/>
                <a:gd name="connsiteX9-63" fmla="*/ 2388272 w 2388272"/>
                <a:gd name="connsiteY9-64" fmla="*/ 297376 h 1644098"/>
                <a:gd name="connsiteX10-65" fmla="*/ 1830218 w 2388272"/>
                <a:gd name="connsiteY10-66" fmla="*/ 40531 h 1644098"/>
                <a:gd name="connsiteX0-67" fmla="*/ 1582804 w 2388272"/>
                <a:gd name="connsiteY0-68" fmla="*/ 1177 h 1644098"/>
                <a:gd name="connsiteX1-69" fmla="*/ 1570351 w 2388272"/>
                <a:gd name="connsiteY1-70" fmla="*/ 0 h 1644098"/>
                <a:gd name="connsiteX2-71" fmla="*/ 1582804 w 2388272"/>
                <a:gd name="connsiteY2-72" fmla="*/ 1177 h 1644098"/>
                <a:gd name="connsiteX3-73" fmla="*/ 1830218 w 2388272"/>
                <a:gd name="connsiteY3-74" fmla="*/ 40531 h 1644098"/>
                <a:gd name="connsiteX4-75" fmla="*/ 0 w 2388272"/>
                <a:gd name="connsiteY4-76" fmla="*/ 1603387 h 1644098"/>
                <a:gd name="connsiteX5-77" fmla="*/ 0 w 2388272"/>
                <a:gd name="connsiteY5-78" fmla="*/ 1644098 h 1644098"/>
                <a:gd name="connsiteX6-79" fmla="*/ 136910 w 2388272"/>
                <a:gd name="connsiteY6-80" fmla="*/ 1644098 h 1644098"/>
                <a:gd name="connsiteX7-81" fmla="*/ 111634 w 2388272"/>
                <a:gd name="connsiteY7-82" fmla="*/ 1642896 h 1644098"/>
                <a:gd name="connsiteX8-83" fmla="*/ 2388272 w 2388272"/>
                <a:gd name="connsiteY8-84" fmla="*/ 297376 h 1644098"/>
                <a:gd name="connsiteX9-85" fmla="*/ 1830218 w 2388272"/>
                <a:gd name="connsiteY9-86" fmla="*/ 40531 h 1644098"/>
                <a:gd name="connsiteX0-87" fmla="*/ 1830218 w 2388272"/>
                <a:gd name="connsiteY0-88" fmla="*/ 0 h 1603567"/>
                <a:gd name="connsiteX1-89" fmla="*/ 0 w 2388272"/>
                <a:gd name="connsiteY1-90" fmla="*/ 1562856 h 1603567"/>
                <a:gd name="connsiteX2-91" fmla="*/ 0 w 2388272"/>
                <a:gd name="connsiteY2-92" fmla="*/ 1603567 h 1603567"/>
                <a:gd name="connsiteX3-93" fmla="*/ 136910 w 2388272"/>
                <a:gd name="connsiteY3-94" fmla="*/ 1603567 h 1603567"/>
                <a:gd name="connsiteX4-95" fmla="*/ 111634 w 2388272"/>
                <a:gd name="connsiteY4-96" fmla="*/ 1602365 h 1603567"/>
                <a:gd name="connsiteX5-97" fmla="*/ 2388272 w 2388272"/>
                <a:gd name="connsiteY5-98" fmla="*/ 256845 h 1603567"/>
                <a:gd name="connsiteX6-99" fmla="*/ 1830218 w 2388272"/>
                <a:gd name="connsiteY6-100" fmla="*/ 0 h 1603567"/>
                <a:gd name="connsiteX0-101" fmla="*/ 2016446 w 2388272"/>
                <a:gd name="connsiteY0-102" fmla="*/ 1 h 1553024"/>
                <a:gd name="connsiteX1-103" fmla="*/ 0 w 2388272"/>
                <a:gd name="connsiteY1-104" fmla="*/ 1512313 h 1553024"/>
                <a:gd name="connsiteX2-105" fmla="*/ 0 w 2388272"/>
                <a:gd name="connsiteY2-106" fmla="*/ 1553024 h 1553024"/>
                <a:gd name="connsiteX3-107" fmla="*/ 136910 w 2388272"/>
                <a:gd name="connsiteY3-108" fmla="*/ 1553024 h 1553024"/>
                <a:gd name="connsiteX4-109" fmla="*/ 111634 w 2388272"/>
                <a:gd name="connsiteY4-110" fmla="*/ 1551822 h 1553024"/>
                <a:gd name="connsiteX5-111" fmla="*/ 2388272 w 2388272"/>
                <a:gd name="connsiteY5-112" fmla="*/ 206302 h 1553024"/>
                <a:gd name="connsiteX6-113" fmla="*/ 2016446 w 2388272"/>
                <a:gd name="connsiteY6-114" fmla="*/ 1 h 1553024"/>
                <a:gd name="connsiteX0-115" fmla="*/ 2016446 w 2388272"/>
                <a:gd name="connsiteY0-116" fmla="*/ 0 h 1553023"/>
                <a:gd name="connsiteX1-117" fmla="*/ 0 w 2388272"/>
                <a:gd name="connsiteY1-118" fmla="*/ 1512312 h 1553023"/>
                <a:gd name="connsiteX2-119" fmla="*/ 0 w 2388272"/>
                <a:gd name="connsiteY2-120" fmla="*/ 1553023 h 1553023"/>
                <a:gd name="connsiteX3-121" fmla="*/ 136910 w 2388272"/>
                <a:gd name="connsiteY3-122" fmla="*/ 1553023 h 1553023"/>
                <a:gd name="connsiteX4-123" fmla="*/ 111634 w 2388272"/>
                <a:gd name="connsiteY4-124" fmla="*/ 1551821 h 1553023"/>
                <a:gd name="connsiteX5-125" fmla="*/ 2388272 w 2388272"/>
                <a:gd name="connsiteY5-126" fmla="*/ 206301 h 1553023"/>
                <a:gd name="connsiteX6-127" fmla="*/ 2016446 w 2388272"/>
                <a:gd name="connsiteY6-128" fmla="*/ 0 h 1553023"/>
                <a:gd name="connsiteX0-129" fmla="*/ 2213271 w 2388272"/>
                <a:gd name="connsiteY0-130" fmla="*/ 0 h 1426719"/>
                <a:gd name="connsiteX1-131" fmla="*/ 0 w 2388272"/>
                <a:gd name="connsiteY1-132" fmla="*/ 1386008 h 1426719"/>
                <a:gd name="connsiteX2-133" fmla="*/ 0 w 2388272"/>
                <a:gd name="connsiteY2-134" fmla="*/ 1426719 h 1426719"/>
                <a:gd name="connsiteX3-135" fmla="*/ 136910 w 2388272"/>
                <a:gd name="connsiteY3-136" fmla="*/ 1426719 h 1426719"/>
                <a:gd name="connsiteX4-137" fmla="*/ 111634 w 2388272"/>
                <a:gd name="connsiteY4-138" fmla="*/ 1425517 h 1426719"/>
                <a:gd name="connsiteX5-139" fmla="*/ 2388272 w 2388272"/>
                <a:gd name="connsiteY5-140" fmla="*/ 79997 h 1426719"/>
                <a:gd name="connsiteX6-141" fmla="*/ 2213271 w 2388272"/>
                <a:gd name="connsiteY6-142" fmla="*/ 0 h 1426719"/>
                <a:gd name="connsiteX0-143" fmla="*/ 2265809 w 2388272"/>
                <a:gd name="connsiteY0-144" fmla="*/ 0 h 1392201"/>
                <a:gd name="connsiteX1-145" fmla="*/ 0 w 2388272"/>
                <a:gd name="connsiteY1-146" fmla="*/ 1351490 h 1392201"/>
                <a:gd name="connsiteX2-147" fmla="*/ 0 w 2388272"/>
                <a:gd name="connsiteY2-148" fmla="*/ 1392201 h 1392201"/>
                <a:gd name="connsiteX3-149" fmla="*/ 136910 w 2388272"/>
                <a:gd name="connsiteY3-150" fmla="*/ 1392201 h 1392201"/>
                <a:gd name="connsiteX4-151" fmla="*/ 111634 w 2388272"/>
                <a:gd name="connsiteY4-152" fmla="*/ 1390999 h 1392201"/>
                <a:gd name="connsiteX5-153" fmla="*/ 2388272 w 2388272"/>
                <a:gd name="connsiteY5-154" fmla="*/ 45479 h 1392201"/>
                <a:gd name="connsiteX6-155" fmla="*/ 2265809 w 2388272"/>
                <a:gd name="connsiteY6-156" fmla="*/ 0 h 1392201"/>
                <a:gd name="connsiteX0-157" fmla="*/ 2265809 w 2388272"/>
                <a:gd name="connsiteY0-158" fmla="*/ 0 h 1392201"/>
                <a:gd name="connsiteX1-159" fmla="*/ 0 w 2388272"/>
                <a:gd name="connsiteY1-160" fmla="*/ 1351490 h 1392201"/>
                <a:gd name="connsiteX2-161" fmla="*/ 0 w 2388272"/>
                <a:gd name="connsiteY2-162" fmla="*/ 1392201 h 1392201"/>
                <a:gd name="connsiteX3-163" fmla="*/ 136910 w 2388272"/>
                <a:gd name="connsiteY3-164" fmla="*/ 1392201 h 1392201"/>
                <a:gd name="connsiteX4-165" fmla="*/ 111634 w 2388272"/>
                <a:gd name="connsiteY4-166" fmla="*/ 1390999 h 1392201"/>
                <a:gd name="connsiteX5-167" fmla="*/ 2388272 w 2388272"/>
                <a:gd name="connsiteY5-168" fmla="*/ 45479 h 1392201"/>
                <a:gd name="connsiteX6-169" fmla="*/ 2265809 w 2388272"/>
                <a:gd name="connsiteY6-170" fmla="*/ 0 h 1392201"/>
                <a:gd name="connsiteX0-171" fmla="*/ 2265809 w 2388272"/>
                <a:gd name="connsiteY0-172" fmla="*/ 0 h 1392201"/>
                <a:gd name="connsiteX1-173" fmla="*/ 0 w 2388272"/>
                <a:gd name="connsiteY1-174" fmla="*/ 1351490 h 1392201"/>
                <a:gd name="connsiteX2-175" fmla="*/ 0 w 2388272"/>
                <a:gd name="connsiteY2-176" fmla="*/ 1392201 h 1392201"/>
                <a:gd name="connsiteX3-177" fmla="*/ 136910 w 2388272"/>
                <a:gd name="connsiteY3-178" fmla="*/ 1392201 h 1392201"/>
                <a:gd name="connsiteX4-179" fmla="*/ 111634 w 2388272"/>
                <a:gd name="connsiteY4-180" fmla="*/ 1390999 h 1392201"/>
                <a:gd name="connsiteX5-181" fmla="*/ 2388272 w 2388272"/>
                <a:gd name="connsiteY5-182" fmla="*/ 45479 h 1392201"/>
                <a:gd name="connsiteX6-183" fmla="*/ 2265809 w 2388272"/>
                <a:gd name="connsiteY6-184" fmla="*/ 0 h 1392201"/>
                <a:gd name="connsiteX0-185" fmla="*/ 2265809 w 2388272"/>
                <a:gd name="connsiteY0-186" fmla="*/ 0 h 1392201"/>
                <a:gd name="connsiteX1-187" fmla="*/ 0 w 2388272"/>
                <a:gd name="connsiteY1-188" fmla="*/ 1351490 h 1392201"/>
                <a:gd name="connsiteX2-189" fmla="*/ 0 w 2388272"/>
                <a:gd name="connsiteY2-190" fmla="*/ 1392201 h 1392201"/>
                <a:gd name="connsiteX3-191" fmla="*/ 136910 w 2388272"/>
                <a:gd name="connsiteY3-192" fmla="*/ 1392201 h 1392201"/>
                <a:gd name="connsiteX4-193" fmla="*/ 111634 w 2388272"/>
                <a:gd name="connsiteY4-194" fmla="*/ 1390999 h 1392201"/>
                <a:gd name="connsiteX5-195" fmla="*/ 2388272 w 2388272"/>
                <a:gd name="connsiteY5-196" fmla="*/ 45479 h 1392201"/>
                <a:gd name="connsiteX6-197" fmla="*/ 2265809 w 2388272"/>
                <a:gd name="connsiteY6-198" fmla="*/ 0 h 1392201"/>
                <a:gd name="connsiteX0-199" fmla="*/ 2265809 w 2388272"/>
                <a:gd name="connsiteY0-200" fmla="*/ 0 h 1392201"/>
                <a:gd name="connsiteX1-201" fmla="*/ 6033 w 2388272"/>
                <a:gd name="connsiteY1-202" fmla="*/ 1387646 h 1392201"/>
                <a:gd name="connsiteX2-203" fmla="*/ 0 w 2388272"/>
                <a:gd name="connsiteY2-204" fmla="*/ 1392201 h 1392201"/>
                <a:gd name="connsiteX3-205" fmla="*/ 136910 w 2388272"/>
                <a:gd name="connsiteY3-206" fmla="*/ 1392201 h 1392201"/>
                <a:gd name="connsiteX4-207" fmla="*/ 111634 w 2388272"/>
                <a:gd name="connsiteY4-208" fmla="*/ 1390999 h 1392201"/>
                <a:gd name="connsiteX5-209" fmla="*/ 2388272 w 2388272"/>
                <a:gd name="connsiteY5-210" fmla="*/ 45479 h 1392201"/>
                <a:gd name="connsiteX6-211" fmla="*/ 2265809 w 2388272"/>
                <a:gd name="connsiteY6-212" fmla="*/ 0 h 1392201"/>
                <a:gd name="connsiteX0-213" fmla="*/ 2265809 w 2393709"/>
                <a:gd name="connsiteY0-214" fmla="*/ 0 h 1392201"/>
                <a:gd name="connsiteX1-215" fmla="*/ 6033 w 2393709"/>
                <a:gd name="connsiteY1-216" fmla="*/ 1387646 h 1392201"/>
                <a:gd name="connsiteX2-217" fmla="*/ 0 w 2393709"/>
                <a:gd name="connsiteY2-218" fmla="*/ 1392201 h 1392201"/>
                <a:gd name="connsiteX3-219" fmla="*/ 136910 w 2393709"/>
                <a:gd name="connsiteY3-220" fmla="*/ 1392201 h 1392201"/>
                <a:gd name="connsiteX4-221" fmla="*/ 111634 w 2393709"/>
                <a:gd name="connsiteY4-222" fmla="*/ 1390999 h 1392201"/>
                <a:gd name="connsiteX5-223" fmla="*/ 2393709 w 2393709"/>
                <a:gd name="connsiteY5-224" fmla="*/ 51859 h 1392201"/>
                <a:gd name="connsiteX6-225" fmla="*/ 2265809 w 2393709"/>
                <a:gd name="connsiteY6-226" fmla="*/ 0 h 1392201"/>
                <a:gd name="connsiteX0-227" fmla="*/ 2296763 w 2393709"/>
                <a:gd name="connsiteY0-228" fmla="*/ 0 h 1407567"/>
                <a:gd name="connsiteX1-229" fmla="*/ 6033 w 2393709"/>
                <a:gd name="connsiteY1-230" fmla="*/ 1403012 h 1407567"/>
                <a:gd name="connsiteX2-231" fmla="*/ 0 w 2393709"/>
                <a:gd name="connsiteY2-232" fmla="*/ 1407567 h 1407567"/>
                <a:gd name="connsiteX3-233" fmla="*/ 136910 w 2393709"/>
                <a:gd name="connsiteY3-234" fmla="*/ 1407567 h 1407567"/>
                <a:gd name="connsiteX4-235" fmla="*/ 111634 w 2393709"/>
                <a:gd name="connsiteY4-236" fmla="*/ 1406365 h 1407567"/>
                <a:gd name="connsiteX5-237" fmla="*/ 2393709 w 2393709"/>
                <a:gd name="connsiteY5-238" fmla="*/ 67225 h 1407567"/>
                <a:gd name="connsiteX6-239" fmla="*/ 2296763 w 2393709"/>
                <a:gd name="connsiteY6-240" fmla="*/ 0 h 1407567"/>
                <a:gd name="connsiteX0-241" fmla="*/ 2296763 w 2393709"/>
                <a:gd name="connsiteY0-242" fmla="*/ 0 h 1407567"/>
                <a:gd name="connsiteX1-243" fmla="*/ 6033 w 2393709"/>
                <a:gd name="connsiteY1-244" fmla="*/ 1403012 h 1407567"/>
                <a:gd name="connsiteX2-245" fmla="*/ 0 w 2393709"/>
                <a:gd name="connsiteY2-246" fmla="*/ 1407567 h 1407567"/>
                <a:gd name="connsiteX3-247" fmla="*/ 136910 w 2393709"/>
                <a:gd name="connsiteY3-248" fmla="*/ 1407567 h 1407567"/>
                <a:gd name="connsiteX4-249" fmla="*/ 111634 w 2393709"/>
                <a:gd name="connsiteY4-250" fmla="*/ 1406365 h 1407567"/>
                <a:gd name="connsiteX5-251" fmla="*/ 2393709 w 2393709"/>
                <a:gd name="connsiteY5-252" fmla="*/ 67225 h 1407567"/>
                <a:gd name="connsiteX6-253" fmla="*/ 2296763 w 2393709"/>
                <a:gd name="connsiteY6-254" fmla="*/ 0 h 1407567"/>
                <a:gd name="connsiteX0-255" fmla="*/ 2296763 w 2393709"/>
                <a:gd name="connsiteY0-256" fmla="*/ 0 h 1407567"/>
                <a:gd name="connsiteX1-257" fmla="*/ 6033 w 2393709"/>
                <a:gd name="connsiteY1-258" fmla="*/ 1403012 h 1407567"/>
                <a:gd name="connsiteX2-259" fmla="*/ 0 w 2393709"/>
                <a:gd name="connsiteY2-260" fmla="*/ 1407567 h 1407567"/>
                <a:gd name="connsiteX3-261" fmla="*/ 136910 w 2393709"/>
                <a:gd name="connsiteY3-262" fmla="*/ 1407567 h 1407567"/>
                <a:gd name="connsiteX4-263" fmla="*/ 111634 w 2393709"/>
                <a:gd name="connsiteY4-264" fmla="*/ 1406365 h 1407567"/>
                <a:gd name="connsiteX5-265" fmla="*/ 2393709 w 2393709"/>
                <a:gd name="connsiteY5-266" fmla="*/ 67225 h 1407567"/>
                <a:gd name="connsiteX6-267" fmla="*/ 2296763 w 2393709"/>
                <a:gd name="connsiteY6-268" fmla="*/ 0 h 1407567"/>
                <a:gd name="connsiteX0-269" fmla="*/ 2296763 w 2406255"/>
                <a:gd name="connsiteY0-270" fmla="*/ 0 h 1407567"/>
                <a:gd name="connsiteX1-271" fmla="*/ 6033 w 2406255"/>
                <a:gd name="connsiteY1-272" fmla="*/ 1403012 h 1407567"/>
                <a:gd name="connsiteX2-273" fmla="*/ 0 w 2406255"/>
                <a:gd name="connsiteY2-274" fmla="*/ 1407567 h 1407567"/>
                <a:gd name="connsiteX3-275" fmla="*/ 136910 w 2406255"/>
                <a:gd name="connsiteY3-276" fmla="*/ 1407567 h 1407567"/>
                <a:gd name="connsiteX4-277" fmla="*/ 111634 w 2406255"/>
                <a:gd name="connsiteY4-278" fmla="*/ 1406365 h 1407567"/>
                <a:gd name="connsiteX5-279" fmla="*/ 2406256 w 2406255"/>
                <a:gd name="connsiteY5-280" fmla="*/ 66444 h 1407567"/>
                <a:gd name="connsiteX6-281" fmla="*/ 2296763 w 2406255"/>
                <a:gd name="connsiteY6-282" fmla="*/ 0 h 1407567"/>
                <a:gd name="connsiteX0-283" fmla="*/ 2296763 w 2406256"/>
                <a:gd name="connsiteY0-284" fmla="*/ 0 h 1407567"/>
                <a:gd name="connsiteX1-285" fmla="*/ 6033 w 2406256"/>
                <a:gd name="connsiteY1-286" fmla="*/ 1403012 h 1407567"/>
                <a:gd name="connsiteX2-287" fmla="*/ 0 w 2406256"/>
                <a:gd name="connsiteY2-288" fmla="*/ 1407567 h 1407567"/>
                <a:gd name="connsiteX3-289" fmla="*/ 136910 w 2406256"/>
                <a:gd name="connsiteY3-290" fmla="*/ 1407567 h 1407567"/>
                <a:gd name="connsiteX4-291" fmla="*/ 111634 w 2406256"/>
                <a:gd name="connsiteY4-292" fmla="*/ 1406365 h 1407567"/>
                <a:gd name="connsiteX5-293" fmla="*/ 2406256 w 2406256"/>
                <a:gd name="connsiteY5-294" fmla="*/ 66444 h 1407567"/>
                <a:gd name="connsiteX6-295" fmla="*/ 2296763 w 2406256"/>
                <a:gd name="connsiteY6-296" fmla="*/ 0 h 1407567"/>
                <a:gd name="connsiteX0-297" fmla="*/ 2296763 w 2406256"/>
                <a:gd name="connsiteY0-298" fmla="*/ 0 h 1407567"/>
                <a:gd name="connsiteX1-299" fmla="*/ 6033 w 2406256"/>
                <a:gd name="connsiteY1-300" fmla="*/ 1403012 h 1407567"/>
                <a:gd name="connsiteX2-301" fmla="*/ 0 w 2406256"/>
                <a:gd name="connsiteY2-302" fmla="*/ 1407567 h 1407567"/>
                <a:gd name="connsiteX3-303" fmla="*/ 136910 w 2406256"/>
                <a:gd name="connsiteY3-304" fmla="*/ 1407567 h 1407567"/>
                <a:gd name="connsiteX4-305" fmla="*/ 111634 w 2406256"/>
                <a:gd name="connsiteY4-306" fmla="*/ 1406365 h 1407567"/>
                <a:gd name="connsiteX5-307" fmla="*/ 2406256 w 2406256"/>
                <a:gd name="connsiteY5-308" fmla="*/ 66444 h 1407567"/>
                <a:gd name="connsiteX6-309" fmla="*/ 2296763 w 2406256"/>
                <a:gd name="connsiteY6-310" fmla="*/ 0 h 1407567"/>
                <a:gd name="connsiteX0-311" fmla="*/ 2296763 w 2406256"/>
                <a:gd name="connsiteY0-312" fmla="*/ 0 h 1407567"/>
                <a:gd name="connsiteX1-313" fmla="*/ 6033 w 2406256"/>
                <a:gd name="connsiteY1-314" fmla="*/ 1403012 h 1407567"/>
                <a:gd name="connsiteX2-315" fmla="*/ 0 w 2406256"/>
                <a:gd name="connsiteY2-316" fmla="*/ 1407567 h 1407567"/>
                <a:gd name="connsiteX3-317" fmla="*/ 136910 w 2406256"/>
                <a:gd name="connsiteY3-318" fmla="*/ 1407567 h 1407567"/>
                <a:gd name="connsiteX4-319" fmla="*/ 111634 w 2406256"/>
                <a:gd name="connsiteY4-320" fmla="*/ 1406365 h 1407567"/>
                <a:gd name="connsiteX5-321" fmla="*/ 2406256 w 2406256"/>
                <a:gd name="connsiteY5-322" fmla="*/ 66444 h 1407567"/>
                <a:gd name="connsiteX6-323" fmla="*/ 2296763 w 2406256"/>
                <a:gd name="connsiteY6-324" fmla="*/ 0 h 1407567"/>
                <a:gd name="connsiteX0-325" fmla="*/ 2290730 w 2400223"/>
                <a:gd name="connsiteY0-326" fmla="*/ 0 h 1407567"/>
                <a:gd name="connsiteX1-327" fmla="*/ 0 w 2400223"/>
                <a:gd name="connsiteY1-328" fmla="*/ 1403012 h 1407567"/>
                <a:gd name="connsiteX2-329" fmla="*/ 130877 w 2400223"/>
                <a:gd name="connsiteY2-330" fmla="*/ 1407567 h 1407567"/>
                <a:gd name="connsiteX3-331" fmla="*/ 105601 w 2400223"/>
                <a:gd name="connsiteY3-332" fmla="*/ 1406365 h 1407567"/>
                <a:gd name="connsiteX4-333" fmla="*/ 2400223 w 2400223"/>
                <a:gd name="connsiteY4-334" fmla="*/ 66444 h 1407567"/>
                <a:gd name="connsiteX5-335" fmla="*/ 2290730 w 2400223"/>
                <a:gd name="connsiteY5-336" fmla="*/ 0 h 1407567"/>
                <a:gd name="connsiteX0-337" fmla="*/ 2292250 w 2401743"/>
                <a:gd name="connsiteY0-338" fmla="*/ 0 h 1416772"/>
                <a:gd name="connsiteX1-339" fmla="*/ 0 w 2401743"/>
                <a:gd name="connsiteY1-340" fmla="*/ 1415804 h 1416772"/>
                <a:gd name="connsiteX2-341" fmla="*/ 132397 w 2401743"/>
                <a:gd name="connsiteY2-342" fmla="*/ 1407567 h 1416772"/>
                <a:gd name="connsiteX3-343" fmla="*/ 107121 w 2401743"/>
                <a:gd name="connsiteY3-344" fmla="*/ 1406365 h 1416772"/>
                <a:gd name="connsiteX4-345" fmla="*/ 2401743 w 2401743"/>
                <a:gd name="connsiteY4-346" fmla="*/ 66444 h 1416772"/>
                <a:gd name="connsiteX5-347" fmla="*/ 2292250 w 2401743"/>
                <a:gd name="connsiteY5-348" fmla="*/ 0 h 1416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401743" h="1416772">
                  <a:moveTo>
                    <a:pt x="2292250" y="0"/>
                  </a:moveTo>
                  <a:cubicBezTo>
                    <a:pt x="1901088" y="754362"/>
                    <a:pt x="981480" y="1446250"/>
                    <a:pt x="0" y="1415804"/>
                  </a:cubicBezTo>
                  <a:lnTo>
                    <a:pt x="132397" y="1407567"/>
                  </a:lnTo>
                  <a:cubicBezTo>
                    <a:pt x="123957" y="1407567"/>
                    <a:pt x="115529" y="1407525"/>
                    <a:pt x="107121" y="1406365"/>
                  </a:cubicBezTo>
                  <a:cubicBezTo>
                    <a:pt x="1089839" y="1418264"/>
                    <a:pt x="1924786" y="896574"/>
                    <a:pt x="2401743" y="66444"/>
                  </a:cubicBezTo>
                  <a:cubicBezTo>
                    <a:pt x="2237817" y="-36307"/>
                    <a:pt x="2433387" y="87740"/>
                    <a:pt x="2292250" y="0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78B932">
                    <a:lumMod val="20000"/>
                    <a:lumOff val="80000"/>
                  </a:srgbClr>
                </a:gs>
                <a:gs pos="100000">
                  <a:srgbClr val="92D050">
                    <a:lumMod val="75000"/>
                  </a:srgbClr>
                </a:gs>
              </a:gsLst>
              <a:lin ang="0" scaled="1"/>
              <a:tileRect/>
            </a:gradFill>
            <a:ln w="9525" cap="flat" cmpd="sng" algn="ctr">
              <a:gradFill>
                <a:gsLst>
                  <a:gs pos="51000">
                    <a:srgbClr val="FFFFFF">
                      <a:alpha val="0"/>
                    </a:srgbClr>
                  </a:gs>
                  <a:gs pos="25000">
                    <a:sysClr val="window" lastClr="FFFFFF">
                      <a:alpha val="0"/>
                    </a:sysClr>
                  </a:gs>
                  <a:gs pos="32000">
                    <a:sysClr val="window" lastClr="FFFFFF"/>
                  </a:gs>
                  <a:gs pos="48000">
                    <a:srgbClr val="FFFFFF">
                      <a:alpha val="0"/>
                    </a:srgbClr>
                  </a:gs>
                  <a:gs pos="37000">
                    <a:sysClr val="window" lastClr="FFFFFF">
                      <a:alpha val="0"/>
                    </a:sysClr>
                  </a:gs>
                  <a:gs pos="77492">
                    <a:srgbClr val="FFFFFF">
                      <a:alpha val="0"/>
                    </a:srgbClr>
                  </a:gs>
                  <a:gs pos="70000">
                    <a:srgbClr val="FFFFFF"/>
                  </a:gs>
                  <a:gs pos="60000">
                    <a:sysClr val="window" lastClr="FFFFFF"/>
                  </a:gs>
                  <a:gs pos="99000">
                    <a:sysClr val="window" lastClr="FFFFFF">
                      <a:alpha val="0"/>
                    </a:sysClr>
                  </a:gs>
                </a:gsLst>
                <a:lin ang="4800000" scaled="0"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0" name="下弧形箭头 1"/>
            <p:cNvSpPr/>
            <p:nvPr/>
          </p:nvSpPr>
          <p:spPr>
            <a:xfrm rot="21528179" flipH="1">
              <a:off x="3846735" y="1980587"/>
              <a:ext cx="3545564" cy="2091505"/>
            </a:xfrm>
            <a:custGeom>
              <a:avLst/>
              <a:gdLst>
                <a:gd name="connsiteX0" fmla="*/ 1582804 w 2388272"/>
                <a:gd name="connsiteY0" fmla="*/ 1177 h 1644098"/>
                <a:gd name="connsiteX1" fmla="*/ 1570351 w 2388272"/>
                <a:gd name="connsiteY1" fmla="*/ 0 h 1644098"/>
                <a:gd name="connsiteX2" fmla="*/ 1569015 w 2388272"/>
                <a:gd name="connsiteY2" fmla="*/ 1177 h 1644098"/>
                <a:gd name="connsiteX3" fmla="*/ 1582804 w 2388272"/>
                <a:gd name="connsiteY3" fmla="*/ 1177 h 1644098"/>
                <a:gd name="connsiteX4" fmla="*/ 1830218 w 2388272"/>
                <a:gd name="connsiteY4" fmla="*/ 40531 h 1644098"/>
                <a:gd name="connsiteX5" fmla="*/ 0 w 2388272"/>
                <a:gd name="connsiteY5" fmla="*/ 1603387 h 1644098"/>
                <a:gd name="connsiteX6" fmla="*/ 0 w 2388272"/>
                <a:gd name="connsiteY6" fmla="*/ 1644098 h 1644098"/>
                <a:gd name="connsiteX7" fmla="*/ 136910 w 2388272"/>
                <a:gd name="connsiteY7" fmla="*/ 1644098 h 1644098"/>
                <a:gd name="connsiteX8" fmla="*/ 111634 w 2388272"/>
                <a:gd name="connsiteY8" fmla="*/ 1642896 h 1644098"/>
                <a:gd name="connsiteX9" fmla="*/ 2388272 w 2388272"/>
                <a:gd name="connsiteY9" fmla="*/ 297376 h 1644098"/>
                <a:gd name="connsiteX10" fmla="*/ 1830218 w 2388272"/>
                <a:gd name="connsiteY10" fmla="*/ 40531 h 1644098"/>
                <a:gd name="connsiteX0-1" fmla="*/ 1582804 w 2388272"/>
                <a:gd name="connsiteY0-2" fmla="*/ 1177 h 1644098"/>
                <a:gd name="connsiteX1-3" fmla="*/ 1570351 w 2388272"/>
                <a:gd name="connsiteY1-4" fmla="*/ 0 h 1644098"/>
                <a:gd name="connsiteX2-5" fmla="*/ 1569015 w 2388272"/>
                <a:gd name="connsiteY2-6" fmla="*/ 1177 h 1644098"/>
                <a:gd name="connsiteX3-7" fmla="*/ 1582804 w 2388272"/>
                <a:gd name="connsiteY3-8" fmla="*/ 1177 h 1644098"/>
                <a:gd name="connsiteX4-9" fmla="*/ 1830218 w 2388272"/>
                <a:gd name="connsiteY4-10" fmla="*/ 40531 h 1644098"/>
                <a:gd name="connsiteX5-11" fmla="*/ 0 w 2388272"/>
                <a:gd name="connsiteY5-12" fmla="*/ 1603387 h 1644098"/>
                <a:gd name="connsiteX6-13" fmla="*/ 0 w 2388272"/>
                <a:gd name="connsiteY6-14" fmla="*/ 1644098 h 1644098"/>
                <a:gd name="connsiteX7-15" fmla="*/ 136910 w 2388272"/>
                <a:gd name="connsiteY7-16" fmla="*/ 1644098 h 1644098"/>
                <a:gd name="connsiteX8-17" fmla="*/ 111634 w 2388272"/>
                <a:gd name="connsiteY8-18" fmla="*/ 1642896 h 1644098"/>
                <a:gd name="connsiteX9-19" fmla="*/ 2388272 w 2388272"/>
                <a:gd name="connsiteY9-20" fmla="*/ 297376 h 1644098"/>
                <a:gd name="connsiteX10-21" fmla="*/ 1830218 w 2388272"/>
                <a:gd name="connsiteY10-22" fmla="*/ 40531 h 1644098"/>
                <a:gd name="connsiteX0-23" fmla="*/ 1582804 w 2388272"/>
                <a:gd name="connsiteY0-24" fmla="*/ 1177 h 1644098"/>
                <a:gd name="connsiteX1-25" fmla="*/ 1570351 w 2388272"/>
                <a:gd name="connsiteY1-26" fmla="*/ 0 h 1644098"/>
                <a:gd name="connsiteX2-27" fmla="*/ 1569015 w 2388272"/>
                <a:gd name="connsiteY2-28" fmla="*/ 1177 h 1644098"/>
                <a:gd name="connsiteX3-29" fmla="*/ 1582804 w 2388272"/>
                <a:gd name="connsiteY3-30" fmla="*/ 1177 h 1644098"/>
                <a:gd name="connsiteX4-31" fmla="*/ 1830218 w 2388272"/>
                <a:gd name="connsiteY4-32" fmla="*/ 40531 h 1644098"/>
                <a:gd name="connsiteX5-33" fmla="*/ 0 w 2388272"/>
                <a:gd name="connsiteY5-34" fmla="*/ 1603387 h 1644098"/>
                <a:gd name="connsiteX6-35" fmla="*/ 0 w 2388272"/>
                <a:gd name="connsiteY6-36" fmla="*/ 1644098 h 1644098"/>
                <a:gd name="connsiteX7-37" fmla="*/ 136910 w 2388272"/>
                <a:gd name="connsiteY7-38" fmla="*/ 1644098 h 1644098"/>
                <a:gd name="connsiteX8-39" fmla="*/ 111634 w 2388272"/>
                <a:gd name="connsiteY8-40" fmla="*/ 1642896 h 1644098"/>
                <a:gd name="connsiteX9-41" fmla="*/ 2388272 w 2388272"/>
                <a:gd name="connsiteY9-42" fmla="*/ 297376 h 1644098"/>
                <a:gd name="connsiteX10-43" fmla="*/ 1830218 w 2388272"/>
                <a:gd name="connsiteY10-44" fmla="*/ 40531 h 1644098"/>
                <a:gd name="connsiteX0-45" fmla="*/ 1582804 w 2388272"/>
                <a:gd name="connsiteY0-46" fmla="*/ 1177 h 1644098"/>
                <a:gd name="connsiteX1-47" fmla="*/ 1570351 w 2388272"/>
                <a:gd name="connsiteY1-48" fmla="*/ 0 h 1644098"/>
                <a:gd name="connsiteX2-49" fmla="*/ 1569015 w 2388272"/>
                <a:gd name="connsiteY2-50" fmla="*/ 1177 h 1644098"/>
                <a:gd name="connsiteX3-51" fmla="*/ 1582804 w 2388272"/>
                <a:gd name="connsiteY3-52" fmla="*/ 1177 h 1644098"/>
                <a:gd name="connsiteX4-53" fmla="*/ 1830218 w 2388272"/>
                <a:gd name="connsiteY4-54" fmla="*/ 40531 h 1644098"/>
                <a:gd name="connsiteX5-55" fmla="*/ 0 w 2388272"/>
                <a:gd name="connsiteY5-56" fmla="*/ 1603387 h 1644098"/>
                <a:gd name="connsiteX6-57" fmla="*/ 0 w 2388272"/>
                <a:gd name="connsiteY6-58" fmla="*/ 1644098 h 1644098"/>
                <a:gd name="connsiteX7-59" fmla="*/ 136910 w 2388272"/>
                <a:gd name="connsiteY7-60" fmla="*/ 1644098 h 1644098"/>
                <a:gd name="connsiteX8-61" fmla="*/ 111634 w 2388272"/>
                <a:gd name="connsiteY8-62" fmla="*/ 1642896 h 1644098"/>
                <a:gd name="connsiteX9-63" fmla="*/ 2388272 w 2388272"/>
                <a:gd name="connsiteY9-64" fmla="*/ 297376 h 1644098"/>
                <a:gd name="connsiteX10-65" fmla="*/ 1830218 w 2388272"/>
                <a:gd name="connsiteY10-66" fmla="*/ 40531 h 1644098"/>
                <a:gd name="connsiteX0-67" fmla="*/ 1582804 w 2388272"/>
                <a:gd name="connsiteY0-68" fmla="*/ 1177 h 1644098"/>
                <a:gd name="connsiteX1-69" fmla="*/ 1570351 w 2388272"/>
                <a:gd name="connsiteY1-70" fmla="*/ 0 h 1644098"/>
                <a:gd name="connsiteX2-71" fmla="*/ 1582804 w 2388272"/>
                <a:gd name="connsiteY2-72" fmla="*/ 1177 h 1644098"/>
                <a:gd name="connsiteX3-73" fmla="*/ 1830218 w 2388272"/>
                <a:gd name="connsiteY3-74" fmla="*/ 40531 h 1644098"/>
                <a:gd name="connsiteX4-75" fmla="*/ 0 w 2388272"/>
                <a:gd name="connsiteY4-76" fmla="*/ 1603387 h 1644098"/>
                <a:gd name="connsiteX5-77" fmla="*/ 0 w 2388272"/>
                <a:gd name="connsiteY5-78" fmla="*/ 1644098 h 1644098"/>
                <a:gd name="connsiteX6-79" fmla="*/ 136910 w 2388272"/>
                <a:gd name="connsiteY6-80" fmla="*/ 1644098 h 1644098"/>
                <a:gd name="connsiteX7-81" fmla="*/ 111634 w 2388272"/>
                <a:gd name="connsiteY7-82" fmla="*/ 1642896 h 1644098"/>
                <a:gd name="connsiteX8-83" fmla="*/ 2388272 w 2388272"/>
                <a:gd name="connsiteY8-84" fmla="*/ 297376 h 1644098"/>
                <a:gd name="connsiteX9-85" fmla="*/ 1830218 w 2388272"/>
                <a:gd name="connsiteY9-86" fmla="*/ 40531 h 1644098"/>
                <a:gd name="connsiteX0-87" fmla="*/ 1830218 w 2388272"/>
                <a:gd name="connsiteY0-88" fmla="*/ 0 h 1603567"/>
                <a:gd name="connsiteX1-89" fmla="*/ 0 w 2388272"/>
                <a:gd name="connsiteY1-90" fmla="*/ 1562856 h 1603567"/>
                <a:gd name="connsiteX2-91" fmla="*/ 0 w 2388272"/>
                <a:gd name="connsiteY2-92" fmla="*/ 1603567 h 1603567"/>
                <a:gd name="connsiteX3-93" fmla="*/ 136910 w 2388272"/>
                <a:gd name="connsiteY3-94" fmla="*/ 1603567 h 1603567"/>
                <a:gd name="connsiteX4-95" fmla="*/ 111634 w 2388272"/>
                <a:gd name="connsiteY4-96" fmla="*/ 1602365 h 1603567"/>
                <a:gd name="connsiteX5-97" fmla="*/ 2388272 w 2388272"/>
                <a:gd name="connsiteY5-98" fmla="*/ 256845 h 1603567"/>
                <a:gd name="connsiteX6-99" fmla="*/ 1830218 w 2388272"/>
                <a:gd name="connsiteY6-100" fmla="*/ 0 h 1603567"/>
                <a:gd name="connsiteX0-101" fmla="*/ 2016446 w 2388272"/>
                <a:gd name="connsiteY0-102" fmla="*/ 1 h 1553024"/>
                <a:gd name="connsiteX1-103" fmla="*/ 0 w 2388272"/>
                <a:gd name="connsiteY1-104" fmla="*/ 1512313 h 1553024"/>
                <a:gd name="connsiteX2-105" fmla="*/ 0 w 2388272"/>
                <a:gd name="connsiteY2-106" fmla="*/ 1553024 h 1553024"/>
                <a:gd name="connsiteX3-107" fmla="*/ 136910 w 2388272"/>
                <a:gd name="connsiteY3-108" fmla="*/ 1553024 h 1553024"/>
                <a:gd name="connsiteX4-109" fmla="*/ 111634 w 2388272"/>
                <a:gd name="connsiteY4-110" fmla="*/ 1551822 h 1553024"/>
                <a:gd name="connsiteX5-111" fmla="*/ 2388272 w 2388272"/>
                <a:gd name="connsiteY5-112" fmla="*/ 206302 h 1553024"/>
                <a:gd name="connsiteX6-113" fmla="*/ 2016446 w 2388272"/>
                <a:gd name="connsiteY6-114" fmla="*/ 1 h 1553024"/>
                <a:gd name="connsiteX0-115" fmla="*/ 2016446 w 2388272"/>
                <a:gd name="connsiteY0-116" fmla="*/ 0 h 1553023"/>
                <a:gd name="connsiteX1-117" fmla="*/ 0 w 2388272"/>
                <a:gd name="connsiteY1-118" fmla="*/ 1512312 h 1553023"/>
                <a:gd name="connsiteX2-119" fmla="*/ 0 w 2388272"/>
                <a:gd name="connsiteY2-120" fmla="*/ 1553023 h 1553023"/>
                <a:gd name="connsiteX3-121" fmla="*/ 136910 w 2388272"/>
                <a:gd name="connsiteY3-122" fmla="*/ 1553023 h 1553023"/>
                <a:gd name="connsiteX4-123" fmla="*/ 111634 w 2388272"/>
                <a:gd name="connsiteY4-124" fmla="*/ 1551821 h 1553023"/>
                <a:gd name="connsiteX5-125" fmla="*/ 2388272 w 2388272"/>
                <a:gd name="connsiteY5-126" fmla="*/ 206301 h 1553023"/>
                <a:gd name="connsiteX6-127" fmla="*/ 2016446 w 2388272"/>
                <a:gd name="connsiteY6-128" fmla="*/ 0 h 1553023"/>
                <a:gd name="connsiteX0-129" fmla="*/ 2213271 w 2388272"/>
                <a:gd name="connsiteY0-130" fmla="*/ 0 h 1426719"/>
                <a:gd name="connsiteX1-131" fmla="*/ 0 w 2388272"/>
                <a:gd name="connsiteY1-132" fmla="*/ 1386008 h 1426719"/>
                <a:gd name="connsiteX2-133" fmla="*/ 0 w 2388272"/>
                <a:gd name="connsiteY2-134" fmla="*/ 1426719 h 1426719"/>
                <a:gd name="connsiteX3-135" fmla="*/ 136910 w 2388272"/>
                <a:gd name="connsiteY3-136" fmla="*/ 1426719 h 1426719"/>
                <a:gd name="connsiteX4-137" fmla="*/ 111634 w 2388272"/>
                <a:gd name="connsiteY4-138" fmla="*/ 1425517 h 1426719"/>
                <a:gd name="connsiteX5-139" fmla="*/ 2388272 w 2388272"/>
                <a:gd name="connsiteY5-140" fmla="*/ 79997 h 1426719"/>
                <a:gd name="connsiteX6-141" fmla="*/ 2213271 w 2388272"/>
                <a:gd name="connsiteY6-142" fmla="*/ 0 h 1426719"/>
                <a:gd name="connsiteX0-143" fmla="*/ 2265809 w 2388272"/>
                <a:gd name="connsiteY0-144" fmla="*/ 0 h 1392201"/>
                <a:gd name="connsiteX1-145" fmla="*/ 0 w 2388272"/>
                <a:gd name="connsiteY1-146" fmla="*/ 1351490 h 1392201"/>
                <a:gd name="connsiteX2-147" fmla="*/ 0 w 2388272"/>
                <a:gd name="connsiteY2-148" fmla="*/ 1392201 h 1392201"/>
                <a:gd name="connsiteX3-149" fmla="*/ 136910 w 2388272"/>
                <a:gd name="connsiteY3-150" fmla="*/ 1392201 h 1392201"/>
                <a:gd name="connsiteX4-151" fmla="*/ 111634 w 2388272"/>
                <a:gd name="connsiteY4-152" fmla="*/ 1390999 h 1392201"/>
                <a:gd name="connsiteX5-153" fmla="*/ 2388272 w 2388272"/>
                <a:gd name="connsiteY5-154" fmla="*/ 45479 h 1392201"/>
                <a:gd name="connsiteX6-155" fmla="*/ 2265809 w 2388272"/>
                <a:gd name="connsiteY6-156" fmla="*/ 0 h 1392201"/>
                <a:gd name="connsiteX0-157" fmla="*/ 2265809 w 2388272"/>
                <a:gd name="connsiteY0-158" fmla="*/ 0 h 1392201"/>
                <a:gd name="connsiteX1-159" fmla="*/ 0 w 2388272"/>
                <a:gd name="connsiteY1-160" fmla="*/ 1351490 h 1392201"/>
                <a:gd name="connsiteX2-161" fmla="*/ 0 w 2388272"/>
                <a:gd name="connsiteY2-162" fmla="*/ 1392201 h 1392201"/>
                <a:gd name="connsiteX3-163" fmla="*/ 136910 w 2388272"/>
                <a:gd name="connsiteY3-164" fmla="*/ 1392201 h 1392201"/>
                <a:gd name="connsiteX4-165" fmla="*/ 111634 w 2388272"/>
                <a:gd name="connsiteY4-166" fmla="*/ 1390999 h 1392201"/>
                <a:gd name="connsiteX5-167" fmla="*/ 2388272 w 2388272"/>
                <a:gd name="connsiteY5-168" fmla="*/ 45479 h 1392201"/>
                <a:gd name="connsiteX6-169" fmla="*/ 2265809 w 2388272"/>
                <a:gd name="connsiteY6-170" fmla="*/ 0 h 1392201"/>
                <a:gd name="connsiteX0-171" fmla="*/ 2265809 w 2388272"/>
                <a:gd name="connsiteY0-172" fmla="*/ 0 h 1392201"/>
                <a:gd name="connsiteX1-173" fmla="*/ 0 w 2388272"/>
                <a:gd name="connsiteY1-174" fmla="*/ 1351490 h 1392201"/>
                <a:gd name="connsiteX2-175" fmla="*/ 0 w 2388272"/>
                <a:gd name="connsiteY2-176" fmla="*/ 1392201 h 1392201"/>
                <a:gd name="connsiteX3-177" fmla="*/ 136910 w 2388272"/>
                <a:gd name="connsiteY3-178" fmla="*/ 1392201 h 1392201"/>
                <a:gd name="connsiteX4-179" fmla="*/ 111634 w 2388272"/>
                <a:gd name="connsiteY4-180" fmla="*/ 1390999 h 1392201"/>
                <a:gd name="connsiteX5-181" fmla="*/ 2388272 w 2388272"/>
                <a:gd name="connsiteY5-182" fmla="*/ 45479 h 1392201"/>
                <a:gd name="connsiteX6-183" fmla="*/ 2265809 w 2388272"/>
                <a:gd name="connsiteY6-184" fmla="*/ 0 h 1392201"/>
                <a:gd name="connsiteX0-185" fmla="*/ 2265809 w 2388272"/>
                <a:gd name="connsiteY0-186" fmla="*/ 0 h 1392201"/>
                <a:gd name="connsiteX1-187" fmla="*/ 0 w 2388272"/>
                <a:gd name="connsiteY1-188" fmla="*/ 1351490 h 1392201"/>
                <a:gd name="connsiteX2-189" fmla="*/ 0 w 2388272"/>
                <a:gd name="connsiteY2-190" fmla="*/ 1392201 h 1392201"/>
                <a:gd name="connsiteX3-191" fmla="*/ 136910 w 2388272"/>
                <a:gd name="connsiteY3-192" fmla="*/ 1392201 h 1392201"/>
                <a:gd name="connsiteX4-193" fmla="*/ 111634 w 2388272"/>
                <a:gd name="connsiteY4-194" fmla="*/ 1390999 h 1392201"/>
                <a:gd name="connsiteX5-195" fmla="*/ 2388272 w 2388272"/>
                <a:gd name="connsiteY5-196" fmla="*/ 45479 h 1392201"/>
                <a:gd name="connsiteX6-197" fmla="*/ 2265809 w 2388272"/>
                <a:gd name="connsiteY6-198" fmla="*/ 0 h 1392201"/>
                <a:gd name="connsiteX0-199" fmla="*/ 2265809 w 2388272"/>
                <a:gd name="connsiteY0-200" fmla="*/ 0 h 1392201"/>
                <a:gd name="connsiteX1-201" fmla="*/ 6033 w 2388272"/>
                <a:gd name="connsiteY1-202" fmla="*/ 1387646 h 1392201"/>
                <a:gd name="connsiteX2-203" fmla="*/ 0 w 2388272"/>
                <a:gd name="connsiteY2-204" fmla="*/ 1392201 h 1392201"/>
                <a:gd name="connsiteX3-205" fmla="*/ 136910 w 2388272"/>
                <a:gd name="connsiteY3-206" fmla="*/ 1392201 h 1392201"/>
                <a:gd name="connsiteX4-207" fmla="*/ 111634 w 2388272"/>
                <a:gd name="connsiteY4-208" fmla="*/ 1390999 h 1392201"/>
                <a:gd name="connsiteX5-209" fmla="*/ 2388272 w 2388272"/>
                <a:gd name="connsiteY5-210" fmla="*/ 45479 h 1392201"/>
                <a:gd name="connsiteX6-211" fmla="*/ 2265809 w 2388272"/>
                <a:gd name="connsiteY6-212" fmla="*/ 0 h 1392201"/>
                <a:gd name="connsiteX0-213" fmla="*/ 2265809 w 2393709"/>
                <a:gd name="connsiteY0-214" fmla="*/ 0 h 1392201"/>
                <a:gd name="connsiteX1-215" fmla="*/ 6033 w 2393709"/>
                <a:gd name="connsiteY1-216" fmla="*/ 1387646 h 1392201"/>
                <a:gd name="connsiteX2-217" fmla="*/ 0 w 2393709"/>
                <a:gd name="connsiteY2-218" fmla="*/ 1392201 h 1392201"/>
                <a:gd name="connsiteX3-219" fmla="*/ 136910 w 2393709"/>
                <a:gd name="connsiteY3-220" fmla="*/ 1392201 h 1392201"/>
                <a:gd name="connsiteX4-221" fmla="*/ 111634 w 2393709"/>
                <a:gd name="connsiteY4-222" fmla="*/ 1390999 h 1392201"/>
                <a:gd name="connsiteX5-223" fmla="*/ 2393709 w 2393709"/>
                <a:gd name="connsiteY5-224" fmla="*/ 51859 h 1392201"/>
                <a:gd name="connsiteX6-225" fmla="*/ 2265809 w 2393709"/>
                <a:gd name="connsiteY6-226" fmla="*/ 0 h 1392201"/>
                <a:gd name="connsiteX0-227" fmla="*/ 2296763 w 2393709"/>
                <a:gd name="connsiteY0-228" fmla="*/ 0 h 1407567"/>
                <a:gd name="connsiteX1-229" fmla="*/ 6033 w 2393709"/>
                <a:gd name="connsiteY1-230" fmla="*/ 1403012 h 1407567"/>
                <a:gd name="connsiteX2-231" fmla="*/ 0 w 2393709"/>
                <a:gd name="connsiteY2-232" fmla="*/ 1407567 h 1407567"/>
                <a:gd name="connsiteX3-233" fmla="*/ 136910 w 2393709"/>
                <a:gd name="connsiteY3-234" fmla="*/ 1407567 h 1407567"/>
                <a:gd name="connsiteX4-235" fmla="*/ 111634 w 2393709"/>
                <a:gd name="connsiteY4-236" fmla="*/ 1406365 h 1407567"/>
                <a:gd name="connsiteX5-237" fmla="*/ 2393709 w 2393709"/>
                <a:gd name="connsiteY5-238" fmla="*/ 67225 h 1407567"/>
                <a:gd name="connsiteX6-239" fmla="*/ 2296763 w 2393709"/>
                <a:gd name="connsiteY6-240" fmla="*/ 0 h 1407567"/>
                <a:gd name="connsiteX0-241" fmla="*/ 2296763 w 2393709"/>
                <a:gd name="connsiteY0-242" fmla="*/ 0 h 1407567"/>
                <a:gd name="connsiteX1-243" fmla="*/ 6033 w 2393709"/>
                <a:gd name="connsiteY1-244" fmla="*/ 1403012 h 1407567"/>
                <a:gd name="connsiteX2-245" fmla="*/ 0 w 2393709"/>
                <a:gd name="connsiteY2-246" fmla="*/ 1407567 h 1407567"/>
                <a:gd name="connsiteX3-247" fmla="*/ 136910 w 2393709"/>
                <a:gd name="connsiteY3-248" fmla="*/ 1407567 h 1407567"/>
                <a:gd name="connsiteX4-249" fmla="*/ 111634 w 2393709"/>
                <a:gd name="connsiteY4-250" fmla="*/ 1406365 h 1407567"/>
                <a:gd name="connsiteX5-251" fmla="*/ 2393709 w 2393709"/>
                <a:gd name="connsiteY5-252" fmla="*/ 67225 h 1407567"/>
                <a:gd name="connsiteX6-253" fmla="*/ 2296763 w 2393709"/>
                <a:gd name="connsiteY6-254" fmla="*/ 0 h 1407567"/>
                <a:gd name="connsiteX0-255" fmla="*/ 2296763 w 2393709"/>
                <a:gd name="connsiteY0-256" fmla="*/ 0 h 1407567"/>
                <a:gd name="connsiteX1-257" fmla="*/ 6033 w 2393709"/>
                <a:gd name="connsiteY1-258" fmla="*/ 1403012 h 1407567"/>
                <a:gd name="connsiteX2-259" fmla="*/ 0 w 2393709"/>
                <a:gd name="connsiteY2-260" fmla="*/ 1407567 h 1407567"/>
                <a:gd name="connsiteX3-261" fmla="*/ 136910 w 2393709"/>
                <a:gd name="connsiteY3-262" fmla="*/ 1407567 h 1407567"/>
                <a:gd name="connsiteX4-263" fmla="*/ 111634 w 2393709"/>
                <a:gd name="connsiteY4-264" fmla="*/ 1406365 h 1407567"/>
                <a:gd name="connsiteX5-265" fmla="*/ 2393709 w 2393709"/>
                <a:gd name="connsiteY5-266" fmla="*/ 67225 h 1407567"/>
                <a:gd name="connsiteX6-267" fmla="*/ 2296763 w 2393709"/>
                <a:gd name="connsiteY6-268" fmla="*/ 0 h 1407567"/>
                <a:gd name="connsiteX0-269" fmla="*/ 2296763 w 2406255"/>
                <a:gd name="connsiteY0-270" fmla="*/ 0 h 1407567"/>
                <a:gd name="connsiteX1-271" fmla="*/ 6033 w 2406255"/>
                <a:gd name="connsiteY1-272" fmla="*/ 1403012 h 1407567"/>
                <a:gd name="connsiteX2-273" fmla="*/ 0 w 2406255"/>
                <a:gd name="connsiteY2-274" fmla="*/ 1407567 h 1407567"/>
                <a:gd name="connsiteX3-275" fmla="*/ 136910 w 2406255"/>
                <a:gd name="connsiteY3-276" fmla="*/ 1407567 h 1407567"/>
                <a:gd name="connsiteX4-277" fmla="*/ 111634 w 2406255"/>
                <a:gd name="connsiteY4-278" fmla="*/ 1406365 h 1407567"/>
                <a:gd name="connsiteX5-279" fmla="*/ 2406256 w 2406255"/>
                <a:gd name="connsiteY5-280" fmla="*/ 66444 h 1407567"/>
                <a:gd name="connsiteX6-281" fmla="*/ 2296763 w 2406255"/>
                <a:gd name="connsiteY6-282" fmla="*/ 0 h 1407567"/>
                <a:gd name="connsiteX0-283" fmla="*/ 2296763 w 2406256"/>
                <a:gd name="connsiteY0-284" fmla="*/ 0 h 1407567"/>
                <a:gd name="connsiteX1-285" fmla="*/ 6033 w 2406256"/>
                <a:gd name="connsiteY1-286" fmla="*/ 1403012 h 1407567"/>
                <a:gd name="connsiteX2-287" fmla="*/ 0 w 2406256"/>
                <a:gd name="connsiteY2-288" fmla="*/ 1407567 h 1407567"/>
                <a:gd name="connsiteX3-289" fmla="*/ 136910 w 2406256"/>
                <a:gd name="connsiteY3-290" fmla="*/ 1407567 h 1407567"/>
                <a:gd name="connsiteX4-291" fmla="*/ 111634 w 2406256"/>
                <a:gd name="connsiteY4-292" fmla="*/ 1406365 h 1407567"/>
                <a:gd name="connsiteX5-293" fmla="*/ 2406256 w 2406256"/>
                <a:gd name="connsiteY5-294" fmla="*/ 66444 h 1407567"/>
                <a:gd name="connsiteX6-295" fmla="*/ 2296763 w 2406256"/>
                <a:gd name="connsiteY6-296" fmla="*/ 0 h 1407567"/>
                <a:gd name="connsiteX0-297" fmla="*/ 2296763 w 2406256"/>
                <a:gd name="connsiteY0-298" fmla="*/ 0 h 1407567"/>
                <a:gd name="connsiteX1-299" fmla="*/ 6033 w 2406256"/>
                <a:gd name="connsiteY1-300" fmla="*/ 1403012 h 1407567"/>
                <a:gd name="connsiteX2-301" fmla="*/ 0 w 2406256"/>
                <a:gd name="connsiteY2-302" fmla="*/ 1407567 h 1407567"/>
                <a:gd name="connsiteX3-303" fmla="*/ 136910 w 2406256"/>
                <a:gd name="connsiteY3-304" fmla="*/ 1407567 h 1407567"/>
                <a:gd name="connsiteX4-305" fmla="*/ 111634 w 2406256"/>
                <a:gd name="connsiteY4-306" fmla="*/ 1406365 h 1407567"/>
                <a:gd name="connsiteX5-307" fmla="*/ 2406256 w 2406256"/>
                <a:gd name="connsiteY5-308" fmla="*/ 66444 h 1407567"/>
                <a:gd name="connsiteX6-309" fmla="*/ 2296763 w 2406256"/>
                <a:gd name="connsiteY6-310" fmla="*/ 0 h 1407567"/>
                <a:gd name="connsiteX0-311" fmla="*/ 2296763 w 2406256"/>
                <a:gd name="connsiteY0-312" fmla="*/ 0 h 1407567"/>
                <a:gd name="connsiteX1-313" fmla="*/ 6033 w 2406256"/>
                <a:gd name="connsiteY1-314" fmla="*/ 1403012 h 1407567"/>
                <a:gd name="connsiteX2-315" fmla="*/ 0 w 2406256"/>
                <a:gd name="connsiteY2-316" fmla="*/ 1407567 h 1407567"/>
                <a:gd name="connsiteX3-317" fmla="*/ 136910 w 2406256"/>
                <a:gd name="connsiteY3-318" fmla="*/ 1407567 h 1407567"/>
                <a:gd name="connsiteX4-319" fmla="*/ 111634 w 2406256"/>
                <a:gd name="connsiteY4-320" fmla="*/ 1406365 h 1407567"/>
                <a:gd name="connsiteX5-321" fmla="*/ 2406256 w 2406256"/>
                <a:gd name="connsiteY5-322" fmla="*/ 66444 h 1407567"/>
                <a:gd name="connsiteX6-323" fmla="*/ 2296763 w 2406256"/>
                <a:gd name="connsiteY6-324" fmla="*/ 0 h 1407567"/>
                <a:gd name="connsiteX0-325" fmla="*/ 2290730 w 2400223"/>
                <a:gd name="connsiteY0-326" fmla="*/ 0 h 1407567"/>
                <a:gd name="connsiteX1-327" fmla="*/ 0 w 2400223"/>
                <a:gd name="connsiteY1-328" fmla="*/ 1403012 h 1407567"/>
                <a:gd name="connsiteX2-329" fmla="*/ 130877 w 2400223"/>
                <a:gd name="connsiteY2-330" fmla="*/ 1407567 h 1407567"/>
                <a:gd name="connsiteX3-331" fmla="*/ 105601 w 2400223"/>
                <a:gd name="connsiteY3-332" fmla="*/ 1406365 h 1407567"/>
                <a:gd name="connsiteX4-333" fmla="*/ 2400223 w 2400223"/>
                <a:gd name="connsiteY4-334" fmla="*/ 66444 h 1407567"/>
                <a:gd name="connsiteX5-335" fmla="*/ 2290730 w 2400223"/>
                <a:gd name="connsiteY5-336" fmla="*/ 0 h 1407567"/>
                <a:gd name="connsiteX0-337" fmla="*/ 2292250 w 2401743"/>
                <a:gd name="connsiteY0-338" fmla="*/ 0 h 1416772"/>
                <a:gd name="connsiteX1-339" fmla="*/ 0 w 2401743"/>
                <a:gd name="connsiteY1-340" fmla="*/ 1415804 h 1416772"/>
                <a:gd name="connsiteX2-341" fmla="*/ 132397 w 2401743"/>
                <a:gd name="connsiteY2-342" fmla="*/ 1407567 h 1416772"/>
                <a:gd name="connsiteX3-343" fmla="*/ 107121 w 2401743"/>
                <a:gd name="connsiteY3-344" fmla="*/ 1406365 h 1416772"/>
                <a:gd name="connsiteX4-345" fmla="*/ 2401743 w 2401743"/>
                <a:gd name="connsiteY4-346" fmla="*/ 66444 h 1416772"/>
                <a:gd name="connsiteX5-347" fmla="*/ 2292250 w 2401743"/>
                <a:gd name="connsiteY5-348" fmla="*/ 0 h 1416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401743" h="1416772">
                  <a:moveTo>
                    <a:pt x="2292250" y="0"/>
                  </a:moveTo>
                  <a:cubicBezTo>
                    <a:pt x="1901088" y="754362"/>
                    <a:pt x="981480" y="1446250"/>
                    <a:pt x="0" y="1415804"/>
                  </a:cubicBezTo>
                  <a:lnTo>
                    <a:pt x="132397" y="1407567"/>
                  </a:lnTo>
                  <a:cubicBezTo>
                    <a:pt x="123957" y="1407567"/>
                    <a:pt x="115529" y="1407525"/>
                    <a:pt x="107121" y="1406365"/>
                  </a:cubicBezTo>
                  <a:cubicBezTo>
                    <a:pt x="1089839" y="1418264"/>
                    <a:pt x="1924786" y="896574"/>
                    <a:pt x="2401743" y="66444"/>
                  </a:cubicBezTo>
                  <a:cubicBezTo>
                    <a:pt x="2237817" y="-36307"/>
                    <a:pt x="2433387" y="87740"/>
                    <a:pt x="229225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800">
                  <a:srgbClr val="FFFFFF">
                    <a:alpha val="0"/>
                  </a:srgbClr>
                </a:gs>
                <a:gs pos="100000">
                  <a:sysClr val="window" lastClr="FFFFFF">
                    <a:alpha val="6000"/>
                  </a:sysClr>
                </a:gs>
              </a:gsLst>
              <a:lin ang="0" scaled="1"/>
              <a:tileRect/>
            </a:gradFill>
            <a:ln w="9525" cap="flat" cmpd="sng" algn="ctr">
              <a:gradFill>
                <a:gsLst>
                  <a:gs pos="51000">
                    <a:srgbClr val="FFFFFF">
                      <a:alpha val="0"/>
                    </a:srgbClr>
                  </a:gs>
                  <a:gs pos="25000">
                    <a:sysClr val="window" lastClr="FFFFFF">
                      <a:alpha val="0"/>
                    </a:sysClr>
                  </a:gs>
                  <a:gs pos="32000">
                    <a:sysClr val="window" lastClr="FFFFFF"/>
                  </a:gs>
                  <a:gs pos="48000">
                    <a:srgbClr val="FFFFFF">
                      <a:alpha val="0"/>
                    </a:srgbClr>
                  </a:gs>
                  <a:gs pos="37000">
                    <a:sysClr val="window" lastClr="FFFFFF">
                      <a:alpha val="0"/>
                    </a:sysClr>
                  </a:gs>
                  <a:gs pos="77492">
                    <a:srgbClr val="FFFFFF">
                      <a:alpha val="0"/>
                    </a:srgbClr>
                  </a:gs>
                  <a:gs pos="70000">
                    <a:srgbClr val="FFFFFF"/>
                  </a:gs>
                  <a:gs pos="60000">
                    <a:sysClr val="window" lastClr="FFFFFF"/>
                  </a:gs>
                  <a:gs pos="99000">
                    <a:sysClr val="window" lastClr="FFFFFF">
                      <a:alpha val="0"/>
                    </a:sysClr>
                  </a:gs>
                </a:gsLst>
                <a:lin ang="4800000" scaled="0"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 flipH="1">
            <a:off x="1426240" y="5102064"/>
            <a:ext cx="4961447" cy="288790"/>
          </a:xfrm>
          <a:prstGeom prst="ellipse">
            <a:avLst/>
          </a:prstGeom>
          <a:gradFill>
            <a:gsLst>
              <a:gs pos="36000">
                <a:sysClr val="window" lastClr="FFFFFF">
                  <a:lumMod val="50000"/>
                  <a:alpha val="55000"/>
                </a:sysClr>
              </a:gs>
              <a:gs pos="60000">
                <a:sysClr val="window" lastClr="FFFFFF">
                  <a:lumMod val="95000"/>
                  <a:alpha val="5000"/>
                </a:sysClr>
              </a:gs>
              <a:gs pos="100000">
                <a:sysClr val="window" lastClr="FFFFFF">
                  <a:alpha val="0"/>
                </a:sysClr>
              </a:gs>
              <a:gs pos="0">
                <a:sysClr val="windowText" lastClr="000000">
                  <a:lumMod val="75000"/>
                  <a:lumOff val="25000"/>
                </a:sysClr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>
            <a:softEdge rad="38100"/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721461" y="1512890"/>
            <a:ext cx="419978" cy="619966"/>
            <a:chOff x="9324241" y="442539"/>
            <a:chExt cx="300038" cy="442913"/>
          </a:xfrm>
          <a:solidFill>
            <a:srgbClr val="00B0F0"/>
          </a:solidFill>
        </p:grpSpPr>
        <p:sp>
          <p:nvSpPr>
            <p:cNvPr id="35" name="Freeform 11"/>
            <p:cNvSpPr/>
            <p:nvPr/>
          </p:nvSpPr>
          <p:spPr bwMode="auto">
            <a:xfrm>
              <a:off x="9411554" y="837827"/>
              <a:ext cx="130175" cy="47625"/>
            </a:xfrm>
            <a:custGeom>
              <a:avLst/>
              <a:gdLst>
                <a:gd name="T0" fmla="*/ 31 w 35"/>
                <a:gd name="T1" fmla="*/ 0 h 13"/>
                <a:gd name="T2" fmla="*/ 4 w 35"/>
                <a:gd name="T3" fmla="*/ 0 h 13"/>
                <a:gd name="T4" fmla="*/ 0 w 35"/>
                <a:gd name="T5" fmla="*/ 3 h 13"/>
                <a:gd name="T6" fmla="*/ 4 w 35"/>
                <a:gd name="T7" fmla="*/ 7 h 13"/>
                <a:gd name="T8" fmla="*/ 10 w 35"/>
                <a:gd name="T9" fmla="*/ 7 h 13"/>
                <a:gd name="T10" fmla="*/ 9 w 35"/>
                <a:gd name="T11" fmla="*/ 8 h 13"/>
                <a:gd name="T12" fmla="*/ 17 w 35"/>
                <a:gd name="T13" fmla="*/ 13 h 13"/>
                <a:gd name="T14" fmla="*/ 25 w 35"/>
                <a:gd name="T15" fmla="*/ 8 h 13"/>
                <a:gd name="T16" fmla="*/ 25 w 35"/>
                <a:gd name="T17" fmla="*/ 7 h 13"/>
                <a:gd name="T18" fmla="*/ 31 w 35"/>
                <a:gd name="T19" fmla="*/ 7 h 13"/>
                <a:gd name="T20" fmla="*/ 35 w 35"/>
                <a:gd name="T21" fmla="*/ 3 h 13"/>
                <a:gd name="T22" fmla="*/ 31 w 35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3">
                  <a:moveTo>
                    <a:pt x="3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9" y="8"/>
                    <a:pt x="9" y="8"/>
                  </a:cubicBezTo>
                  <a:cubicBezTo>
                    <a:pt x="9" y="11"/>
                    <a:pt x="13" y="13"/>
                    <a:pt x="17" y="13"/>
                  </a:cubicBezTo>
                  <a:cubicBezTo>
                    <a:pt x="22" y="13"/>
                    <a:pt x="25" y="11"/>
                    <a:pt x="25" y="8"/>
                  </a:cubicBezTo>
                  <a:cubicBezTo>
                    <a:pt x="25" y="8"/>
                    <a:pt x="25" y="7"/>
                    <a:pt x="25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5" y="6"/>
                    <a:pt x="35" y="3"/>
                  </a:cubicBezTo>
                  <a:cubicBezTo>
                    <a:pt x="35" y="1"/>
                    <a:pt x="33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9411554" y="807664"/>
              <a:ext cx="130175" cy="17463"/>
            </a:xfrm>
            <a:custGeom>
              <a:avLst/>
              <a:gdLst>
                <a:gd name="T0" fmla="*/ 2 w 35"/>
                <a:gd name="T1" fmla="*/ 5 h 5"/>
                <a:gd name="T2" fmla="*/ 32 w 35"/>
                <a:gd name="T3" fmla="*/ 5 h 5"/>
                <a:gd name="T4" fmla="*/ 35 w 35"/>
                <a:gd name="T5" fmla="*/ 2 h 5"/>
                <a:gd name="T6" fmla="*/ 32 w 35"/>
                <a:gd name="T7" fmla="*/ 0 h 5"/>
                <a:gd name="T8" fmla="*/ 2 w 35"/>
                <a:gd name="T9" fmla="*/ 0 h 5"/>
                <a:gd name="T10" fmla="*/ 0 w 35"/>
                <a:gd name="T11" fmla="*/ 2 h 5"/>
                <a:gd name="T12" fmla="*/ 2 w 3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">
                  <a:moveTo>
                    <a:pt x="2" y="5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4" y="5"/>
                    <a:pt x="35" y="4"/>
                    <a:pt x="35" y="2"/>
                  </a:cubicBezTo>
                  <a:cubicBezTo>
                    <a:pt x="35" y="1"/>
                    <a:pt x="34" y="0"/>
                    <a:pt x="3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9359166" y="537789"/>
              <a:ext cx="234950" cy="254000"/>
            </a:xfrm>
            <a:custGeom>
              <a:avLst/>
              <a:gdLst>
                <a:gd name="T0" fmla="*/ 31 w 63"/>
                <a:gd name="T1" fmla="*/ 0 h 68"/>
                <a:gd name="T2" fmla="*/ 0 w 63"/>
                <a:gd name="T3" fmla="*/ 31 h 68"/>
                <a:gd name="T4" fmla="*/ 14 w 63"/>
                <a:gd name="T5" fmla="*/ 68 h 68"/>
                <a:gd name="T6" fmla="*/ 28 w 63"/>
                <a:gd name="T7" fmla="*/ 68 h 68"/>
                <a:gd name="T8" fmla="*/ 28 w 63"/>
                <a:gd name="T9" fmla="*/ 37 h 68"/>
                <a:gd name="T10" fmla="*/ 19 w 63"/>
                <a:gd name="T11" fmla="*/ 47 h 68"/>
                <a:gd name="T12" fmla="*/ 19 w 63"/>
                <a:gd name="T13" fmla="*/ 35 h 68"/>
                <a:gd name="T14" fmla="*/ 32 w 63"/>
                <a:gd name="T15" fmla="*/ 22 h 68"/>
                <a:gd name="T16" fmla="*/ 46 w 63"/>
                <a:gd name="T17" fmla="*/ 35 h 68"/>
                <a:gd name="T18" fmla="*/ 46 w 63"/>
                <a:gd name="T19" fmla="*/ 47 h 68"/>
                <a:gd name="T20" fmla="*/ 36 w 63"/>
                <a:gd name="T21" fmla="*/ 37 h 68"/>
                <a:gd name="T22" fmla="*/ 36 w 63"/>
                <a:gd name="T23" fmla="*/ 68 h 68"/>
                <a:gd name="T24" fmla="*/ 50 w 63"/>
                <a:gd name="T25" fmla="*/ 68 h 68"/>
                <a:gd name="T26" fmla="*/ 63 w 63"/>
                <a:gd name="T27" fmla="*/ 31 h 68"/>
                <a:gd name="T28" fmla="*/ 31 w 63"/>
                <a:gd name="T2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68">
                  <a:moveTo>
                    <a:pt x="31" y="0"/>
                  </a:moveTo>
                  <a:cubicBezTo>
                    <a:pt x="14" y="0"/>
                    <a:pt x="0" y="13"/>
                    <a:pt x="0" y="31"/>
                  </a:cubicBezTo>
                  <a:cubicBezTo>
                    <a:pt x="0" y="45"/>
                    <a:pt x="14" y="54"/>
                    <a:pt x="14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53"/>
                    <a:pt x="63" y="45"/>
                    <a:pt x="63" y="31"/>
                  </a:cubicBezTo>
                  <a:cubicBezTo>
                    <a:pt x="63" y="13"/>
                    <a:pt x="49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9324241" y="488577"/>
              <a:ext cx="71438" cy="66675"/>
            </a:xfrm>
            <a:custGeom>
              <a:avLst/>
              <a:gdLst>
                <a:gd name="T0" fmla="*/ 15 w 19"/>
                <a:gd name="T1" fmla="*/ 18 h 18"/>
                <a:gd name="T2" fmla="*/ 12 w 19"/>
                <a:gd name="T3" fmla="*/ 17 h 18"/>
                <a:gd name="T4" fmla="*/ 2 w 19"/>
                <a:gd name="T5" fmla="*/ 7 h 18"/>
                <a:gd name="T6" fmla="*/ 2 w 19"/>
                <a:gd name="T7" fmla="*/ 1 h 18"/>
                <a:gd name="T8" fmla="*/ 8 w 19"/>
                <a:gd name="T9" fmla="*/ 1 h 18"/>
                <a:gd name="T10" fmla="*/ 18 w 19"/>
                <a:gd name="T11" fmla="*/ 11 h 18"/>
                <a:gd name="T12" fmla="*/ 18 w 19"/>
                <a:gd name="T13" fmla="*/ 17 h 18"/>
                <a:gd name="T14" fmla="*/ 15 w 19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8">
                  <a:moveTo>
                    <a:pt x="15" y="18"/>
                  </a:moveTo>
                  <a:cubicBezTo>
                    <a:pt x="14" y="18"/>
                    <a:pt x="13" y="17"/>
                    <a:pt x="1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3"/>
                    <a:pt x="19" y="15"/>
                    <a:pt x="18" y="17"/>
                  </a:cubicBezTo>
                  <a:cubicBezTo>
                    <a:pt x="17" y="17"/>
                    <a:pt x="16" y="18"/>
                    <a:pt x="1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9" name="Freeform 15"/>
            <p:cNvSpPr/>
            <p:nvPr/>
          </p:nvSpPr>
          <p:spPr bwMode="auto">
            <a:xfrm>
              <a:off x="9557604" y="488577"/>
              <a:ext cx="66675" cy="66675"/>
            </a:xfrm>
            <a:custGeom>
              <a:avLst/>
              <a:gdLst>
                <a:gd name="T0" fmla="*/ 4 w 18"/>
                <a:gd name="T1" fmla="*/ 18 h 18"/>
                <a:gd name="T2" fmla="*/ 1 w 18"/>
                <a:gd name="T3" fmla="*/ 17 h 18"/>
                <a:gd name="T4" fmla="*/ 1 w 18"/>
                <a:gd name="T5" fmla="*/ 11 h 18"/>
                <a:gd name="T6" fmla="*/ 11 w 18"/>
                <a:gd name="T7" fmla="*/ 1 h 18"/>
                <a:gd name="T8" fmla="*/ 17 w 18"/>
                <a:gd name="T9" fmla="*/ 1 h 18"/>
                <a:gd name="T10" fmla="*/ 17 w 18"/>
                <a:gd name="T11" fmla="*/ 7 h 18"/>
                <a:gd name="T12" fmla="*/ 7 w 18"/>
                <a:gd name="T13" fmla="*/ 17 h 18"/>
                <a:gd name="T14" fmla="*/ 4 w 18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4" y="18"/>
                  </a:moveTo>
                  <a:cubicBezTo>
                    <a:pt x="3" y="18"/>
                    <a:pt x="2" y="18"/>
                    <a:pt x="1" y="17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15" y="0"/>
                    <a:pt x="17" y="1"/>
                  </a:cubicBezTo>
                  <a:cubicBezTo>
                    <a:pt x="18" y="3"/>
                    <a:pt x="18" y="6"/>
                    <a:pt x="1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5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40" name="Freeform 16"/>
            <p:cNvSpPr/>
            <p:nvPr/>
          </p:nvSpPr>
          <p:spPr bwMode="auto">
            <a:xfrm>
              <a:off x="9459179" y="442539"/>
              <a:ext cx="30163" cy="79375"/>
            </a:xfrm>
            <a:custGeom>
              <a:avLst/>
              <a:gdLst>
                <a:gd name="T0" fmla="*/ 4 w 8"/>
                <a:gd name="T1" fmla="*/ 21 h 21"/>
                <a:gd name="T2" fmla="*/ 0 w 8"/>
                <a:gd name="T3" fmla="*/ 17 h 21"/>
                <a:gd name="T4" fmla="*/ 0 w 8"/>
                <a:gd name="T5" fmla="*/ 4 h 21"/>
                <a:gd name="T6" fmla="*/ 4 w 8"/>
                <a:gd name="T7" fmla="*/ 0 h 21"/>
                <a:gd name="T8" fmla="*/ 8 w 8"/>
                <a:gd name="T9" fmla="*/ 4 h 21"/>
                <a:gd name="T10" fmla="*/ 8 w 8"/>
                <a:gd name="T11" fmla="*/ 17 h 21"/>
                <a:gd name="T12" fmla="*/ 4 w 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">
                  <a:moveTo>
                    <a:pt x="4" y="21"/>
                  </a:moveTo>
                  <a:cubicBezTo>
                    <a:pt x="1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6" y="21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170"/>
          <p:cNvSpPr txBox="1"/>
          <p:nvPr/>
        </p:nvSpPr>
        <p:spPr>
          <a:xfrm>
            <a:off x="7332900" y="1521416"/>
            <a:ext cx="2036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/>
              <a:t>开发新客户</a:t>
            </a:r>
            <a:endParaRPr lang="en-US" altLang="zh-CN" dirty="0"/>
          </a:p>
        </p:txBody>
      </p:sp>
      <p:cxnSp>
        <p:nvCxnSpPr>
          <p:cNvPr id="34" name="直接箭头连接符 33"/>
          <p:cNvCxnSpPr/>
          <p:nvPr/>
        </p:nvCxnSpPr>
        <p:spPr>
          <a:xfrm flipV="1">
            <a:off x="7310680" y="1540682"/>
            <a:ext cx="0" cy="56438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none"/>
          </a:ln>
          <a:effectLst/>
        </p:spPr>
      </p:cxnSp>
      <p:grpSp>
        <p:nvGrpSpPr>
          <p:cNvPr id="42" name="组合 41"/>
          <p:cNvGrpSpPr/>
          <p:nvPr/>
        </p:nvGrpSpPr>
        <p:grpSpPr>
          <a:xfrm>
            <a:off x="1545036" y="1453526"/>
            <a:ext cx="649729" cy="498939"/>
            <a:chOff x="9136916" y="1650627"/>
            <a:chExt cx="465138" cy="357188"/>
          </a:xfrm>
          <a:solidFill>
            <a:srgbClr val="FFC000"/>
          </a:solidFill>
        </p:grpSpPr>
        <p:sp>
          <p:nvSpPr>
            <p:cNvPr id="45" name="Freeform 6"/>
            <p:cNvSpPr/>
            <p:nvPr/>
          </p:nvSpPr>
          <p:spPr bwMode="auto">
            <a:xfrm>
              <a:off x="9348054" y="1718889"/>
              <a:ext cx="100013" cy="153988"/>
            </a:xfrm>
            <a:custGeom>
              <a:avLst/>
              <a:gdLst>
                <a:gd name="T0" fmla="*/ 21 w 27"/>
                <a:gd name="T1" fmla="*/ 19 h 41"/>
                <a:gd name="T2" fmla="*/ 18 w 27"/>
                <a:gd name="T3" fmla="*/ 18 h 41"/>
                <a:gd name="T4" fmla="*/ 14 w 27"/>
                <a:gd name="T5" fmla="*/ 17 h 41"/>
                <a:gd name="T6" fmla="*/ 12 w 27"/>
                <a:gd name="T7" fmla="*/ 17 h 41"/>
                <a:gd name="T8" fmla="*/ 9 w 27"/>
                <a:gd name="T9" fmla="*/ 16 h 41"/>
                <a:gd name="T10" fmla="*/ 8 w 27"/>
                <a:gd name="T11" fmla="*/ 15 h 41"/>
                <a:gd name="T12" fmla="*/ 7 w 27"/>
                <a:gd name="T13" fmla="*/ 13 h 41"/>
                <a:gd name="T14" fmla="*/ 8 w 27"/>
                <a:gd name="T15" fmla="*/ 12 h 41"/>
                <a:gd name="T16" fmla="*/ 9 w 27"/>
                <a:gd name="T17" fmla="*/ 10 h 41"/>
                <a:gd name="T18" fmla="*/ 11 w 27"/>
                <a:gd name="T19" fmla="*/ 10 h 41"/>
                <a:gd name="T20" fmla="*/ 14 w 27"/>
                <a:gd name="T21" fmla="*/ 10 h 41"/>
                <a:gd name="T22" fmla="*/ 18 w 27"/>
                <a:gd name="T23" fmla="*/ 10 h 41"/>
                <a:gd name="T24" fmla="*/ 22 w 27"/>
                <a:gd name="T25" fmla="*/ 11 h 41"/>
                <a:gd name="T26" fmla="*/ 22 w 27"/>
                <a:gd name="T27" fmla="*/ 11 h 41"/>
                <a:gd name="T28" fmla="*/ 23 w 27"/>
                <a:gd name="T29" fmla="*/ 12 h 41"/>
                <a:gd name="T30" fmla="*/ 25 w 27"/>
                <a:gd name="T31" fmla="*/ 11 h 41"/>
                <a:gd name="T32" fmla="*/ 25 w 27"/>
                <a:gd name="T33" fmla="*/ 10 h 41"/>
                <a:gd name="T34" fmla="*/ 25 w 27"/>
                <a:gd name="T35" fmla="*/ 8 h 41"/>
                <a:gd name="T36" fmla="*/ 22 w 27"/>
                <a:gd name="T37" fmla="*/ 6 h 41"/>
                <a:gd name="T38" fmla="*/ 19 w 27"/>
                <a:gd name="T39" fmla="*/ 5 h 41"/>
                <a:gd name="T40" fmla="*/ 15 w 27"/>
                <a:gd name="T41" fmla="*/ 5 h 41"/>
                <a:gd name="T42" fmla="*/ 15 w 27"/>
                <a:gd name="T43" fmla="*/ 2 h 41"/>
                <a:gd name="T44" fmla="*/ 13 w 27"/>
                <a:gd name="T45" fmla="*/ 0 h 41"/>
                <a:gd name="T46" fmla="*/ 11 w 27"/>
                <a:gd name="T47" fmla="*/ 2 h 41"/>
                <a:gd name="T48" fmla="*/ 11 w 27"/>
                <a:gd name="T49" fmla="*/ 5 h 41"/>
                <a:gd name="T50" fmla="*/ 8 w 27"/>
                <a:gd name="T51" fmla="*/ 5 h 41"/>
                <a:gd name="T52" fmla="*/ 4 w 27"/>
                <a:gd name="T53" fmla="*/ 7 h 41"/>
                <a:gd name="T54" fmla="*/ 1 w 27"/>
                <a:gd name="T55" fmla="*/ 10 h 41"/>
                <a:gd name="T56" fmla="*/ 0 w 27"/>
                <a:gd name="T57" fmla="*/ 13 h 41"/>
                <a:gd name="T58" fmla="*/ 1 w 27"/>
                <a:gd name="T59" fmla="*/ 17 h 41"/>
                <a:gd name="T60" fmla="*/ 3 w 27"/>
                <a:gd name="T61" fmla="*/ 19 h 41"/>
                <a:gd name="T62" fmla="*/ 6 w 27"/>
                <a:gd name="T63" fmla="*/ 21 h 41"/>
                <a:gd name="T64" fmla="*/ 9 w 27"/>
                <a:gd name="T65" fmla="*/ 22 h 41"/>
                <a:gd name="T66" fmla="*/ 13 w 27"/>
                <a:gd name="T67" fmla="*/ 23 h 41"/>
                <a:gd name="T68" fmla="*/ 17 w 27"/>
                <a:gd name="T69" fmla="*/ 24 h 41"/>
                <a:gd name="T70" fmla="*/ 20 w 27"/>
                <a:gd name="T71" fmla="*/ 25 h 41"/>
                <a:gd name="T72" fmla="*/ 21 w 27"/>
                <a:gd name="T73" fmla="*/ 27 h 41"/>
                <a:gd name="T74" fmla="*/ 20 w 27"/>
                <a:gd name="T75" fmla="*/ 29 h 41"/>
                <a:gd name="T76" fmla="*/ 19 w 27"/>
                <a:gd name="T77" fmla="*/ 31 h 41"/>
                <a:gd name="T78" fmla="*/ 16 w 27"/>
                <a:gd name="T79" fmla="*/ 32 h 41"/>
                <a:gd name="T80" fmla="*/ 14 w 27"/>
                <a:gd name="T81" fmla="*/ 32 h 41"/>
                <a:gd name="T82" fmla="*/ 10 w 27"/>
                <a:gd name="T83" fmla="*/ 32 h 41"/>
                <a:gd name="T84" fmla="*/ 7 w 27"/>
                <a:gd name="T85" fmla="*/ 31 h 41"/>
                <a:gd name="T86" fmla="*/ 5 w 27"/>
                <a:gd name="T87" fmla="*/ 30 h 41"/>
                <a:gd name="T88" fmla="*/ 3 w 27"/>
                <a:gd name="T89" fmla="*/ 29 h 41"/>
                <a:gd name="T90" fmla="*/ 1 w 27"/>
                <a:gd name="T91" fmla="*/ 30 h 41"/>
                <a:gd name="T92" fmla="*/ 0 w 27"/>
                <a:gd name="T93" fmla="*/ 31 h 41"/>
                <a:gd name="T94" fmla="*/ 1 w 27"/>
                <a:gd name="T95" fmla="*/ 33 h 41"/>
                <a:gd name="T96" fmla="*/ 4 w 27"/>
                <a:gd name="T97" fmla="*/ 35 h 41"/>
                <a:gd name="T98" fmla="*/ 8 w 27"/>
                <a:gd name="T99" fmla="*/ 36 h 41"/>
                <a:gd name="T100" fmla="*/ 11 w 27"/>
                <a:gd name="T101" fmla="*/ 37 h 41"/>
                <a:gd name="T102" fmla="*/ 11 w 27"/>
                <a:gd name="T103" fmla="*/ 39 h 41"/>
                <a:gd name="T104" fmla="*/ 13 w 27"/>
                <a:gd name="T105" fmla="*/ 41 h 41"/>
                <a:gd name="T106" fmla="*/ 15 w 27"/>
                <a:gd name="T107" fmla="*/ 39 h 41"/>
                <a:gd name="T108" fmla="*/ 15 w 27"/>
                <a:gd name="T109" fmla="*/ 37 h 41"/>
                <a:gd name="T110" fmla="*/ 19 w 27"/>
                <a:gd name="T111" fmla="*/ 36 h 41"/>
                <a:gd name="T112" fmla="*/ 23 w 27"/>
                <a:gd name="T113" fmla="*/ 34 h 41"/>
                <a:gd name="T114" fmla="*/ 26 w 27"/>
                <a:gd name="T115" fmla="*/ 31 h 41"/>
                <a:gd name="T116" fmla="*/ 27 w 27"/>
                <a:gd name="T117" fmla="*/ 27 h 41"/>
                <a:gd name="T118" fmla="*/ 26 w 27"/>
                <a:gd name="T119" fmla="*/ 22 h 41"/>
                <a:gd name="T120" fmla="*/ 21 w 27"/>
                <a:gd name="T121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" h="41">
                  <a:moveTo>
                    <a:pt x="21" y="19"/>
                  </a:moveTo>
                  <a:cubicBezTo>
                    <a:pt x="20" y="19"/>
                    <a:pt x="19" y="19"/>
                    <a:pt x="18" y="18"/>
                  </a:cubicBezTo>
                  <a:cubicBezTo>
                    <a:pt x="17" y="18"/>
                    <a:pt x="16" y="18"/>
                    <a:pt x="14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9" y="16"/>
                    <a:pt x="8" y="15"/>
                    <a:pt x="8" y="15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8" y="11"/>
                    <a:pt x="9" y="11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6" y="10"/>
                    <a:pt x="17" y="10"/>
                    <a:pt x="18" y="10"/>
                  </a:cubicBezTo>
                  <a:cubicBezTo>
                    <a:pt x="20" y="10"/>
                    <a:pt x="21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2"/>
                    <a:pt x="23" y="12"/>
                    <a:pt x="23" y="12"/>
                  </a:cubicBezTo>
                  <a:cubicBezTo>
                    <a:pt x="24" y="12"/>
                    <a:pt x="24" y="11"/>
                    <a:pt x="25" y="11"/>
                  </a:cubicBezTo>
                  <a:cubicBezTo>
                    <a:pt x="25" y="11"/>
                    <a:pt x="25" y="10"/>
                    <a:pt x="25" y="10"/>
                  </a:cubicBezTo>
                  <a:cubicBezTo>
                    <a:pt x="25" y="9"/>
                    <a:pt x="25" y="9"/>
                    <a:pt x="25" y="8"/>
                  </a:cubicBezTo>
                  <a:cubicBezTo>
                    <a:pt x="24" y="7"/>
                    <a:pt x="23" y="7"/>
                    <a:pt x="22" y="6"/>
                  </a:cubicBezTo>
                  <a:cubicBezTo>
                    <a:pt x="21" y="6"/>
                    <a:pt x="20" y="5"/>
                    <a:pt x="19" y="5"/>
                  </a:cubicBezTo>
                  <a:cubicBezTo>
                    <a:pt x="18" y="5"/>
                    <a:pt x="16" y="5"/>
                    <a:pt x="15" y="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7" y="6"/>
                    <a:pt x="5" y="6"/>
                    <a:pt x="4" y="7"/>
                  </a:cubicBezTo>
                  <a:cubicBezTo>
                    <a:pt x="3" y="8"/>
                    <a:pt x="2" y="9"/>
                    <a:pt x="1" y="10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2" y="18"/>
                    <a:pt x="2" y="18"/>
                    <a:pt x="3" y="19"/>
                  </a:cubicBezTo>
                  <a:cubicBezTo>
                    <a:pt x="4" y="20"/>
                    <a:pt x="4" y="20"/>
                    <a:pt x="6" y="21"/>
                  </a:cubicBezTo>
                  <a:cubicBezTo>
                    <a:pt x="7" y="21"/>
                    <a:pt x="8" y="21"/>
                    <a:pt x="9" y="22"/>
                  </a:cubicBezTo>
                  <a:cubicBezTo>
                    <a:pt x="10" y="22"/>
                    <a:pt x="11" y="22"/>
                    <a:pt x="13" y="23"/>
                  </a:cubicBezTo>
                  <a:cubicBezTo>
                    <a:pt x="14" y="23"/>
                    <a:pt x="15" y="23"/>
                    <a:pt x="17" y="24"/>
                  </a:cubicBezTo>
                  <a:cubicBezTo>
                    <a:pt x="18" y="24"/>
                    <a:pt x="19" y="25"/>
                    <a:pt x="20" y="25"/>
                  </a:cubicBezTo>
                  <a:cubicBezTo>
                    <a:pt x="20" y="26"/>
                    <a:pt x="21" y="27"/>
                    <a:pt x="21" y="27"/>
                  </a:cubicBezTo>
                  <a:cubicBezTo>
                    <a:pt x="21" y="28"/>
                    <a:pt x="20" y="29"/>
                    <a:pt x="20" y="29"/>
                  </a:cubicBezTo>
                  <a:cubicBezTo>
                    <a:pt x="20" y="30"/>
                    <a:pt x="19" y="30"/>
                    <a:pt x="19" y="31"/>
                  </a:cubicBezTo>
                  <a:cubicBezTo>
                    <a:pt x="18" y="31"/>
                    <a:pt x="17" y="32"/>
                    <a:pt x="16" y="32"/>
                  </a:cubicBezTo>
                  <a:cubicBezTo>
                    <a:pt x="16" y="32"/>
                    <a:pt x="15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9" y="31"/>
                    <a:pt x="8" y="31"/>
                    <a:pt x="7" y="31"/>
                  </a:cubicBezTo>
                  <a:cubicBezTo>
                    <a:pt x="6" y="30"/>
                    <a:pt x="5" y="30"/>
                    <a:pt x="5" y="30"/>
                  </a:cubicBezTo>
                  <a:cubicBezTo>
                    <a:pt x="4" y="29"/>
                    <a:pt x="3" y="29"/>
                    <a:pt x="3" y="29"/>
                  </a:cubicBezTo>
                  <a:cubicBezTo>
                    <a:pt x="2" y="29"/>
                    <a:pt x="2" y="29"/>
                    <a:pt x="1" y="30"/>
                  </a:cubicBezTo>
                  <a:cubicBezTo>
                    <a:pt x="1" y="30"/>
                    <a:pt x="0" y="31"/>
                    <a:pt x="0" y="31"/>
                  </a:cubicBezTo>
                  <a:cubicBezTo>
                    <a:pt x="0" y="32"/>
                    <a:pt x="1" y="33"/>
                    <a:pt x="1" y="33"/>
                  </a:cubicBezTo>
                  <a:cubicBezTo>
                    <a:pt x="2" y="34"/>
                    <a:pt x="3" y="35"/>
                    <a:pt x="4" y="35"/>
                  </a:cubicBezTo>
                  <a:cubicBezTo>
                    <a:pt x="5" y="36"/>
                    <a:pt x="7" y="36"/>
                    <a:pt x="8" y="36"/>
                  </a:cubicBezTo>
                  <a:cubicBezTo>
                    <a:pt x="9" y="37"/>
                    <a:pt x="10" y="37"/>
                    <a:pt x="11" y="37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0"/>
                    <a:pt x="12" y="41"/>
                    <a:pt x="13" y="41"/>
                  </a:cubicBezTo>
                  <a:cubicBezTo>
                    <a:pt x="14" y="41"/>
                    <a:pt x="15" y="40"/>
                    <a:pt x="15" y="39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6" y="37"/>
                    <a:pt x="18" y="36"/>
                    <a:pt x="19" y="36"/>
                  </a:cubicBezTo>
                  <a:cubicBezTo>
                    <a:pt x="21" y="36"/>
                    <a:pt x="22" y="35"/>
                    <a:pt x="23" y="34"/>
                  </a:cubicBezTo>
                  <a:cubicBezTo>
                    <a:pt x="25" y="33"/>
                    <a:pt x="26" y="32"/>
                    <a:pt x="26" y="31"/>
                  </a:cubicBezTo>
                  <a:cubicBezTo>
                    <a:pt x="27" y="30"/>
                    <a:pt x="27" y="28"/>
                    <a:pt x="27" y="27"/>
                  </a:cubicBezTo>
                  <a:cubicBezTo>
                    <a:pt x="27" y="25"/>
                    <a:pt x="27" y="23"/>
                    <a:pt x="26" y="22"/>
                  </a:cubicBezTo>
                  <a:cubicBezTo>
                    <a:pt x="25" y="21"/>
                    <a:pt x="23" y="20"/>
                    <a:pt x="2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46" name="Freeform 7"/>
            <p:cNvSpPr>
              <a:spLocks noEditPoints="1"/>
            </p:cNvSpPr>
            <p:nvPr/>
          </p:nvSpPr>
          <p:spPr bwMode="auto">
            <a:xfrm>
              <a:off x="9136916" y="1650627"/>
              <a:ext cx="465138" cy="357188"/>
            </a:xfrm>
            <a:custGeom>
              <a:avLst/>
              <a:gdLst>
                <a:gd name="T0" fmla="*/ 118 w 124"/>
                <a:gd name="T1" fmla="*/ 38 h 95"/>
                <a:gd name="T2" fmla="*/ 22 w 124"/>
                <a:gd name="T3" fmla="*/ 38 h 95"/>
                <a:gd name="T4" fmla="*/ 0 w 124"/>
                <a:gd name="T5" fmla="*/ 71 h 95"/>
                <a:gd name="T6" fmla="*/ 5 w 124"/>
                <a:gd name="T7" fmla="*/ 84 h 95"/>
                <a:gd name="T8" fmla="*/ 16 w 124"/>
                <a:gd name="T9" fmla="*/ 92 h 95"/>
                <a:gd name="T10" fmla="*/ 32 w 124"/>
                <a:gd name="T11" fmla="*/ 95 h 95"/>
                <a:gd name="T12" fmla="*/ 70 w 124"/>
                <a:gd name="T13" fmla="*/ 75 h 95"/>
                <a:gd name="T14" fmla="*/ 124 w 124"/>
                <a:gd name="T15" fmla="*/ 79 h 95"/>
                <a:gd name="T16" fmla="*/ 43 w 124"/>
                <a:gd name="T17" fmla="*/ 79 h 95"/>
                <a:gd name="T18" fmla="*/ 38 w 124"/>
                <a:gd name="T19" fmla="*/ 84 h 95"/>
                <a:gd name="T20" fmla="*/ 35 w 124"/>
                <a:gd name="T21" fmla="*/ 86 h 95"/>
                <a:gd name="T22" fmla="*/ 32 w 124"/>
                <a:gd name="T23" fmla="*/ 86 h 95"/>
                <a:gd name="T24" fmla="*/ 30 w 124"/>
                <a:gd name="T25" fmla="*/ 85 h 95"/>
                <a:gd name="T26" fmla="*/ 24 w 124"/>
                <a:gd name="T27" fmla="*/ 83 h 95"/>
                <a:gd name="T28" fmla="*/ 23 w 124"/>
                <a:gd name="T29" fmla="*/ 80 h 95"/>
                <a:gd name="T30" fmla="*/ 26 w 124"/>
                <a:gd name="T31" fmla="*/ 79 h 95"/>
                <a:gd name="T32" fmla="*/ 31 w 124"/>
                <a:gd name="T33" fmla="*/ 81 h 95"/>
                <a:gd name="T34" fmla="*/ 36 w 124"/>
                <a:gd name="T35" fmla="*/ 80 h 95"/>
                <a:gd name="T36" fmla="*/ 38 w 124"/>
                <a:gd name="T37" fmla="*/ 78 h 95"/>
                <a:gd name="T38" fmla="*/ 38 w 124"/>
                <a:gd name="T39" fmla="*/ 75 h 95"/>
                <a:gd name="T40" fmla="*/ 32 w 124"/>
                <a:gd name="T41" fmla="*/ 73 h 95"/>
                <a:gd name="T42" fmla="*/ 26 w 124"/>
                <a:gd name="T43" fmla="*/ 72 h 95"/>
                <a:gd name="T44" fmla="*/ 22 w 124"/>
                <a:gd name="T45" fmla="*/ 69 h 95"/>
                <a:gd name="T46" fmla="*/ 22 w 124"/>
                <a:gd name="T47" fmla="*/ 64 h 95"/>
                <a:gd name="T48" fmla="*/ 27 w 124"/>
                <a:gd name="T49" fmla="*/ 60 h 95"/>
                <a:gd name="T50" fmla="*/ 29 w 124"/>
                <a:gd name="T51" fmla="*/ 57 h 95"/>
                <a:gd name="T52" fmla="*/ 32 w 124"/>
                <a:gd name="T53" fmla="*/ 57 h 95"/>
                <a:gd name="T54" fmla="*/ 35 w 124"/>
                <a:gd name="T55" fmla="*/ 59 h 95"/>
                <a:gd name="T56" fmla="*/ 40 w 124"/>
                <a:gd name="T57" fmla="*/ 61 h 95"/>
                <a:gd name="T58" fmla="*/ 40 w 124"/>
                <a:gd name="T59" fmla="*/ 63 h 95"/>
                <a:gd name="T60" fmla="*/ 39 w 124"/>
                <a:gd name="T61" fmla="*/ 64 h 95"/>
                <a:gd name="T62" fmla="*/ 35 w 124"/>
                <a:gd name="T63" fmla="*/ 63 h 95"/>
                <a:gd name="T64" fmla="*/ 30 w 124"/>
                <a:gd name="T65" fmla="*/ 63 h 95"/>
                <a:gd name="T66" fmla="*/ 27 w 124"/>
                <a:gd name="T67" fmla="*/ 65 h 95"/>
                <a:gd name="T68" fmla="*/ 27 w 124"/>
                <a:gd name="T69" fmla="*/ 67 h 95"/>
                <a:gd name="T70" fmla="*/ 31 w 124"/>
                <a:gd name="T71" fmla="*/ 69 h 95"/>
                <a:gd name="T72" fmla="*/ 35 w 124"/>
                <a:gd name="T73" fmla="*/ 69 h 95"/>
                <a:gd name="T74" fmla="*/ 42 w 124"/>
                <a:gd name="T75" fmla="*/ 72 h 95"/>
                <a:gd name="T76" fmla="*/ 43 w 124"/>
                <a:gd name="T77" fmla="*/ 79 h 95"/>
                <a:gd name="T78" fmla="*/ 89 w 124"/>
                <a:gd name="T79" fmla="*/ 64 h 95"/>
                <a:gd name="T80" fmla="*/ 64 w 124"/>
                <a:gd name="T81" fmla="*/ 67 h 95"/>
                <a:gd name="T82" fmla="*/ 32 w 124"/>
                <a:gd name="T83" fmla="*/ 47 h 95"/>
                <a:gd name="T84" fmla="*/ 70 w 124"/>
                <a:gd name="T85" fmla="*/ 8 h 95"/>
                <a:gd name="T86" fmla="*/ 105 w 124"/>
                <a:gd name="T87" fmla="*/ 52 h 95"/>
                <a:gd name="T88" fmla="*/ 111 w 124"/>
                <a:gd name="T89" fmla="*/ 6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95">
                  <a:moveTo>
                    <a:pt x="113" y="55"/>
                  </a:moveTo>
                  <a:cubicBezTo>
                    <a:pt x="116" y="50"/>
                    <a:pt x="118" y="44"/>
                    <a:pt x="118" y="38"/>
                  </a:cubicBezTo>
                  <a:cubicBezTo>
                    <a:pt x="118" y="17"/>
                    <a:pt x="97" y="0"/>
                    <a:pt x="70" y="0"/>
                  </a:cubicBezTo>
                  <a:cubicBezTo>
                    <a:pt x="44" y="0"/>
                    <a:pt x="22" y="17"/>
                    <a:pt x="22" y="38"/>
                  </a:cubicBezTo>
                  <a:cubicBezTo>
                    <a:pt x="22" y="41"/>
                    <a:pt x="23" y="44"/>
                    <a:pt x="24" y="48"/>
                  </a:cubicBezTo>
                  <a:cubicBezTo>
                    <a:pt x="10" y="50"/>
                    <a:pt x="0" y="60"/>
                    <a:pt x="0" y="71"/>
                  </a:cubicBezTo>
                  <a:cubicBezTo>
                    <a:pt x="0" y="75"/>
                    <a:pt x="2" y="79"/>
                    <a:pt x="4" y="83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22" y="94"/>
                    <a:pt x="27" y="95"/>
                    <a:pt x="32" y="95"/>
                  </a:cubicBezTo>
                  <a:cubicBezTo>
                    <a:pt x="48" y="95"/>
                    <a:pt x="61" y="86"/>
                    <a:pt x="64" y="75"/>
                  </a:cubicBezTo>
                  <a:cubicBezTo>
                    <a:pt x="66" y="75"/>
                    <a:pt x="68" y="75"/>
                    <a:pt x="70" y="75"/>
                  </a:cubicBezTo>
                  <a:cubicBezTo>
                    <a:pt x="78" y="75"/>
                    <a:pt x="84" y="74"/>
                    <a:pt x="91" y="72"/>
                  </a:cubicBezTo>
                  <a:cubicBezTo>
                    <a:pt x="124" y="79"/>
                    <a:pt x="124" y="79"/>
                    <a:pt x="124" y="79"/>
                  </a:cubicBezTo>
                  <a:lnTo>
                    <a:pt x="113" y="55"/>
                  </a:lnTo>
                  <a:close/>
                  <a:moveTo>
                    <a:pt x="43" y="79"/>
                  </a:moveTo>
                  <a:cubicBezTo>
                    <a:pt x="43" y="80"/>
                    <a:pt x="42" y="81"/>
                    <a:pt x="41" y="82"/>
                  </a:cubicBezTo>
                  <a:cubicBezTo>
                    <a:pt x="40" y="82"/>
                    <a:pt x="39" y="83"/>
                    <a:pt x="38" y="84"/>
                  </a:cubicBezTo>
                  <a:cubicBezTo>
                    <a:pt x="37" y="84"/>
                    <a:pt x="36" y="84"/>
                    <a:pt x="35" y="84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7"/>
                    <a:pt x="35" y="88"/>
                    <a:pt x="34" y="88"/>
                  </a:cubicBezTo>
                  <a:cubicBezTo>
                    <a:pt x="33" y="88"/>
                    <a:pt x="32" y="87"/>
                    <a:pt x="32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0" y="85"/>
                    <a:pt x="30" y="85"/>
                  </a:cubicBezTo>
                  <a:cubicBezTo>
                    <a:pt x="28" y="84"/>
                    <a:pt x="27" y="84"/>
                    <a:pt x="26" y="84"/>
                  </a:cubicBezTo>
                  <a:cubicBezTo>
                    <a:pt x="25" y="84"/>
                    <a:pt x="24" y="83"/>
                    <a:pt x="24" y="83"/>
                  </a:cubicBezTo>
                  <a:cubicBezTo>
                    <a:pt x="23" y="82"/>
                    <a:pt x="23" y="82"/>
                    <a:pt x="23" y="81"/>
                  </a:cubicBezTo>
                  <a:cubicBezTo>
                    <a:pt x="23" y="81"/>
                    <a:pt x="23" y="80"/>
                    <a:pt x="23" y="80"/>
                  </a:cubicBezTo>
                  <a:cubicBezTo>
                    <a:pt x="24" y="80"/>
                    <a:pt x="24" y="79"/>
                    <a:pt x="25" y="79"/>
                  </a:cubicBezTo>
                  <a:cubicBezTo>
                    <a:pt x="25" y="79"/>
                    <a:pt x="25" y="79"/>
                    <a:pt x="26" y="79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29" y="80"/>
                    <a:pt x="30" y="80"/>
                    <a:pt x="31" y="81"/>
                  </a:cubicBezTo>
                  <a:cubicBezTo>
                    <a:pt x="32" y="81"/>
                    <a:pt x="33" y="81"/>
                    <a:pt x="34" y="81"/>
                  </a:cubicBezTo>
                  <a:cubicBezTo>
                    <a:pt x="34" y="81"/>
                    <a:pt x="35" y="80"/>
                    <a:pt x="36" y="80"/>
                  </a:cubicBezTo>
                  <a:cubicBezTo>
                    <a:pt x="36" y="80"/>
                    <a:pt x="37" y="80"/>
                    <a:pt x="37" y="79"/>
                  </a:cubicBezTo>
                  <a:cubicBezTo>
                    <a:pt x="38" y="79"/>
                    <a:pt x="38" y="79"/>
                    <a:pt x="38" y="78"/>
                  </a:cubicBezTo>
                  <a:cubicBezTo>
                    <a:pt x="38" y="78"/>
                    <a:pt x="39" y="77"/>
                    <a:pt x="38" y="76"/>
                  </a:cubicBezTo>
                  <a:cubicBezTo>
                    <a:pt x="38" y="76"/>
                    <a:pt x="38" y="75"/>
                    <a:pt x="38" y="75"/>
                  </a:cubicBezTo>
                  <a:cubicBezTo>
                    <a:pt x="37" y="74"/>
                    <a:pt x="36" y="74"/>
                    <a:pt x="35" y="74"/>
                  </a:cubicBezTo>
                  <a:cubicBezTo>
                    <a:pt x="34" y="74"/>
                    <a:pt x="33" y="73"/>
                    <a:pt x="32" y="73"/>
                  </a:cubicBezTo>
                  <a:cubicBezTo>
                    <a:pt x="31" y="73"/>
                    <a:pt x="30" y="73"/>
                    <a:pt x="29" y="73"/>
                  </a:cubicBezTo>
                  <a:cubicBezTo>
                    <a:pt x="28" y="73"/>
                    <a:pt x="27" y="72"/>
                    <a:pt x="26" y="72"/>
                  </a:cubicBezTo>
                  <a:cubicBezTo>
                    <a:pt x="25" y="72"/>
                    <a:pt x="24" y="72"/>
                    <a:pt x="24" y="71"/>
                  </a:cubicBezTo>
                  <a:cubicBezTo>
                    <a:pt x="23" y="71"/>
                    <a:pt x="23" y="70"/>
                    <a:pt x="22" y="69"/>
                  </a:cubicBezTo>
                  <a:cubicBezTo>
                    <a:pt x="22" y="69"/>
                    <a:pt x="22" y="68"/>
                    <a:pt x="21" y="67"/>
                  </a:cubicBezTo>
                  <a:cubicBezTo>
                    <a:pt x="21" y="66"/>
                    <a:pt x="21" y="65"/>
                    <a:pt x="22" y="64"/>
                  </a:cubicBezTo>
                  <a:cubicBezTo>
                    <a:pt x="22" y="63"/>
                    <a:pt x="23" y="62"/>
                    <a:pt x="24" y="61"/>
                  </a:cubicBezTo>
                  <a:cubicBezTo>
                    <a:pt x="25" y="61"/>
                    <a:pt x="26" y="60"/>
                    <a:pt x="27" y="60"/>
                  </a:cubicBezTo>
                  <a:cubicBezTo>
                    <a:pt x="28" y="60"/>
                    <a:pt x="29" y="59"/>
                    <a:pt x="29" y="59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6"/>
                    <a:pt x="30" y="55"/>
                    <a:pt x="31" y="55"/>
                  </a:cubicBezTo>
                  <a:cubicBezTo>
                    <a:pt x="31" y="55"/>
                    <a:pt x="32" y="56"/>
                    <a:pt x="32" y="57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3" y="59"/>
                    <a:pt x="34" y="59"/>
                    <a:pt x="35" y="59"/>
                  </a:cubicBezTo>
                  <a:cubicBezTo>
                    <a:pt x="36" y="59"/>
                    <a:pt x="38" y="59"/>
                    <a:pt x="38" y="60"/>
                  </a:cubicBezTo>
                  <a:cubicBezTo>
                    <a:pt x="39" y="60"/>
                    <a:pt x="40" y="60"/>
                    <a:pt x="40" y="61"/>
                  </a:cubicBezTo>
                  <a:cubicBezTo>
                    <a:pt x="41" y="61"/>
                    <a:pt x="41" y="62"/>
                    <a:pt x="41" y="62"/>
                  </a:cubicBezTo>
                  <a:cubicBezTo>
                    <a:pt x="41" y="63"/>
                    <a:pt x="41" y="63"/>
                    <a:pt x="40" y="63"/>
                  </a:cubicBezTo>
                  <a:cubicBezTo>
                    <a:pt x="40" y="63"/>
                    <a:pt x="40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7" y="63"/>
                    <a:pt x="36" y="63"/>
                    <a:pt x="35" y="63"/>
                  </a:cubicBezTo>
                  <a:cubicBezTo>
                    <a:pt x="34" y="63"/>
                    <a:pt x="33" y="63"/>
                    <a:pt x="32" y="63"/>
                  </a:cubicBezTo>
                  <a:cubicBezTo>
                    <a:pt x="31" y="63"/>
                    <a:pt x="30" y="63"/>
                    <a:pt x="30" y="63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7" y="65"/>
                    <a:pt x="27" y="65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9" y="68"/>
                  </a:cubicBezTo>
                  <a:cubicBezTo>
                    <a:pt x="29" y="68"/>
                    <a:pt x="30" y="69"/>
                    <a:pt x="31" y="69"/>
                  </a:cubicBezTo>
                  <a:cubicBezTo>
                    <a:pt x="31" y="69"/>
                    <a:pt x="32" y="69"/>
                    <a:pt x="33" y="69"/>
                  </a:cubicBezTo>
                  <a:cubicBezTo>
                    <a:pt x="34" y="69"/>
                    <a:pt x="35" y="69"/>
                    <a:pt x="35" y="69"/>
                  </a:cubicBezTo>
                  <a:cubicBezTo>
                    <a:pt x="36" y="70"/>
                    <a:pt x="37" y="70"/>
                    <a:pt x="38" y="70"/>
                  </a:cubicBezTo>
                  <a:cubicBezTo>
                    <a:pt x="40" y="70"/>
                    <a:pt x="41" y="71"/>
                    <a:pt x="42" y="72"/>
                  </a:cubicBezTo>
                  <a:cubicBezTo>
                    <a:pt x="43" y="73"/>
                    <a:pt x="44" y="74"/>
                    <a:pt x="44" y="75"/>
                  </a:cubicBezTo>
                  <a:cubicBezTo>
                    <a:pt x="44" y="77"/>
                    <a:pt x="44" y="78"/>
                    <a:pt x="43" y="79"/>
                  </a:cubicBezTo>
                  <a:close/>
                  <a:moveTo>
                    <a:pt x="90" y="64"/>
                  </a:moveTo>
                  <a:cubicBezTo>
                    <a:pt x="89" y="64"/>
                    <a:pt x="89" y="64"/>
                    <a:pt x="89" y="64"/>
                  </a:cubicBezTo>
                  <a:cubicBezTo>
                    <a:pt x="83" y="66"/>
                    <a:pt x="77" y="68"/>
                    <a:pt x="70" y="68"/>
                  </a:cubicBezTo>
                  <a:cubicBezTo>
                    <a:pt x="68" y="68"/>
                    <a:pt x="66" y="68"/>
                    <a:pt x="64" y="67"/>
                  </a:cubicBezTo>
                  <a:cubicBezTo>
                    <a:pt x="62" y="56"/>
                    <a:pt x="48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4"/>
                    <a:pt x="30" y="41"/>
                    <a:pt x="30" y="38"/>
                  </a:cubicBezTo>
                  <a:cubicBezTo>
                    <a:pt x="30" y="21"/>
                    <a:pt x="48" y="8"/>
                    <a:pt x="70" y="8"/>
                  </a:cubicBezTo>
                  <a:cubicBezTo>
                    <a:pt x="92" y="8"/>
                    <a:pt x="110" y="21"/>
                    <a:pt x="110" y="38"/>
                  </a:cubicBezTo>
                  <a:cubicBezTo>
                    <a:pt x="110" y="43"/>
                    <a:pt x="109" y="48"/>
                    <a:pt x="105" y="52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11" y="68"/>
                    <a:pt x="111" y="68"/>
                    <a:pt x="111" y="68"/>
                  </a:cubicBezTo>
                  <a:lnTo>
                    <a:pt x="9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</p:grpSp>
      <p:sp>
        <p:nvSpPr>
          <p:cNvPr id="43" name="TextBox 183"/>
          <p:cNvSpPr txBox="1"/>
          <p:nvPr/>
        </p:nvSpPr>
        <p:spPr>
          <a:xfrm>
            <a:off x="2359344" y="1402163"/>
            <a:ext cx="2140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/>
              <a:t>挖掘存量客户</a:t>
            </a:r>
            <a:endParaRPr lang="en-US" altLang="zh-CN" dirty="0"/>
          </a:p>
        </p:txBody>
      </p:sp>
      <p:cxnSp>
        <p:nvCxnSpPr>
          <p:cNvPr id="44" name="直接箭头连接符 43"/>
          <p:cNvCxnSpPr/>
          <p:nvPr/>
        </p:nvCxnSpPr>
        <p:spPr>
          <a:xfrm flipV="1">
            <a:off x="2342930" y="1421389"/>
            <a:ext cx="0" cy="56321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none"/>
          </a:ln>
          <a:effectLst/>
        </p:spPr>
      </p:cxnSp>
      <p:grpSp>
        <p:nvGrpSpPr>
          <p:cNvPr id="48" name="组合 47"/>
          <p:cNvGrpSpPr/>
          <p:nvPr/>
        </p:nvGrpSpPr>
        <p:grpSpPr>
          <a:xfrm>
            <a:off x="6756984" y="3977557"/>
            <a:ext cx="493727" cy="497892"/>
            <a:chOff x="9563954" y="2996827"/>
            <a:chExt cx="376237" cy="379412"/>
          </a:xfrm>
          <a:solidFill>
            <a:srgbClr val="92D050"/>
          </a:solidFill>
        </p:grpSpPr>
        <p:sp>
          <p:nvSpPr>
            <p:cNvPr id="51" name="Oval 17"/>
            <p:cNvSpPr>
              <a:spLocks noChangeArrowheads="1"/>
            </p:cNvSpPr>
            <p:nvPr/>
          </p:nvSpPr>
          <p:spPr bwMode="auto">
            <a:xfrm>
              <a:off x="9808429" y="3098427"/>
              <a:ext cx="55563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52" name="Freeform 18"/>
            <p:cNvSpPr/>
            <p:nvPr/>
          </p:nvSpPr>
          <p:spPr bwMode="auto">
            <a:xfrm>
              <a:off x="9778266" y="3169864"/>
              <a:ext cx="115888" cy="206375"/>
            </a:xfrm>
            <a:custGeom>
              <a:avLst/>
              <a:gdLst>
                <a:gd name="T0" fmla="*/ 24 w 31"/>
                <a:gd name="T1" fmla="*/ 0 h 55"/>
                <a:gd name="T2" fmla="*/ 22 w 31"/>
                <a:gd name="T3" fmla="*/ 0 h 55"/>
                <a:gd name="T4" fmla="*/ 15 w 31"/>
                <a:gd name="T5" fmla="*/ 6 h 55"/>
                <a:gd name="T6" fmla="*/ 9 w 31"/>
                <a:gd name="T7" fmla="*/ 0 h 55"/>
                <a:gd name="T8" fmla="*/ 7 w 31"/>
                <a:gd name="T9" fmla="*/ 0 h 55"/>
                <a:gd name="T10" fmla="*/ 0 w 31"/>
                <a:gd name="T11" fmla="*/ 6 h 55"/>
                <a:gd name="T12" fmla="*/ 0 w 31"/>
                <a:gd name="T13" fmla="*/ 20 h 55"/>
                <a:gd name="T14" fmla="*/ 7 w 31"/>
                <a:gd name="T15" fmla="*/ 26 h 55"/>
                <a:gd name="T16" fmla="*/ 7 w 31"/>
                <a:gd name="T17" fmla="*/ 26 h 55"/>
                <a:gd name="T18" fmla="*/ 6 w 31"/>
                <a:gd name="T19" fmla="*/ 28 h 55"/>
                <a:gd name="T20" fmla="*/ 6 w 31"/>
                <a:gd name="T21" fmla="*/ 51 h 55"/>
                <a:gd name="T22" fmla="*/ 11 w 31"/>
                <a:gd name="T23" fmla="*/ 55 h 55"/>
                <a:gd name="T24" fmla="*/ 15 w 31"/>
                <a:gd name="T25" fmla="*/ 51 h 55"/>
                <a:gd name="T26" fmla="*/ 20 w 31"/>
                <a:gd name="T27" fmla="*/ 55 h 55"/>
                <a:gd name="T28" fmla="*/ 25 w 31"/>
                <a:gd name="T29" fmla="*/ 51 h 55"/>
                <a:gd name="T30" fmla="*/ 25 w 31"/>
                <a:gd name="T31" fmla="*/ 28 h 55"/>
                <a:gd name="T32" fmla="*/ 24 w 31"/>
                <a:gd name="T33" fmla="*/ 26 h 55"/>
                <a:gd name="T34" fmla="*/ 24 w 31"/>
                <a:gd name="T35" fmla="*/ 26 h 55"/>
                <a:gd name="T36" fmla="*/ 31 w 31"/>
                <a:gd name="T37" fmla="*/ 20 h 55"/>
                <a:gd name="T38" fmla="*/ 31 w 31"/>
                <a:gd name="T39" fmla="*/ 6 h 55"/>
                <a:gd name="T40" fmla="*/ 24 w 31"/>
                <a:gd name="T4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55">
                  <a:moveTo>
                    <a:pt x="2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3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6" y="28"/>
                    <a:pt x="6" y="2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3"/>
                    <a:pt x="8" y="55"/>
                    <a:pt x="11" y="55"/>
                  </a:cubicBezTo>
                  <a:cubicBezTo>
                    <a:pt x="13" y="55"/>
                    <a:pt x="15" y="53"/>
                    <a:pt x="15" y="51"/>
                  </a:cubicBezTo>
                  <a:cubicBezTo>
                    <a:pt x="15" y="53"/>
                    <a:pt x="18" y="55"/>
                    <a:pt x="20" y="55"/>
                  </a:cubicBezTo>
                  <a:cubicBezTo>
                    <a:pt x="23" y="55"/>
                    <a:pt x="25" y="53"/>
                    <a:pt x="25" y="51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7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8" y="26"/>
                    <a:pt x="31" y="24"/>
                    <a:pt x="31" y="20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3"/>
                    <a:pt x="28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53" name="Freeform 19"/>
            <p:cNvSpPr>
              <a:spLocks noEditPoints="1"/>
            </p:cNvSpPr>
            <p:nvPr/>
          </p:nvSpPr>
          <p:spPr bwMode="auto">
            <a:xfrm>
              <a:off x="9563954" y="3030164"/>
              <a:ext cx="195263" cy="346075"/>
            </a:xfrm>
            <a:custGeom>
              <a:avLst/>
              <a:gdLst>
                <a:gd name="T0" fmla="*/ 52 w 52"/>
                <a:gd name="T1" fmla="*/ 46 h 92"/>
                <a:gd name="T2" fmla="*/ 49 w 52"/>
                <a:gd name="T3" fmla="*/ 40 h 92"/>
                <a:gd name="T4" fmla="*/ 49 w 52"/>
                <a:gd name="T5" fmla="*/ 6 h 92"/>
                <a:gd name="T6" fmla="*/ 49 w 52"/>
                <a:gd name="T7" fmla="*/ 3 h 92"/>
                <a:gd name="T8" fmla="*/ 49 w 52"/>
                <a:gd name="T9" fmla="*/ 0 h 92"/>
                <a:gd name="T10" fmla="*/ 46 w 52"/>
                <a:gd name="T11" fmla="*/ 0 h 92"/>
                <a:gd name="T12" fmla="*/ 0 w 52"/>
                <a:gd name="T13" fmla="*/ 46 h 92"/>
                <a:gd name="T14" fmla="*/ 4 w 52"/>
                <a:gd name="T15" fmla="*/ 63 h 92"/>
                <a:gd name="T16" fmla="*/ 2 w 52"/>
                <a:gd name="T17" fmla="*/ 68 h 92"/>
                <a:gd name="T18" fmla="*/ 9 w 52"/>
                <a:gd name="T19" fmla="*/ 74 h 92"/>
                <a:gd name="T20" fmla="*/ 10 w 52"/>
                <a:gd name="T21" fmla="*/ 74 h 92"/>
                <a:gd name="T22" fmla="*/ 46 w 52"/>
                <a:gd name="T23" fmla="*/ 92 h 92"/>
                <a:gd name="T24" fmla="*/ 49 w 52"/>
                <a:gd name="T25" fmla="*/ 92 h 92"/>
                <a:gd name="T26" fmla="*/ 49 w 52"/>
                <a:gd name="T27" fmla="*/ 89 h 92"/>
                <a:gd name="T28" fmla="*/ 49 w 52"/>
                <a:gd name="T29" fmla="*/ 86 h 92"/>
                <a:gd name="T30" fmla="*/ 49 w 52"/>
                <a:gd name="T31" fmla="*/ 52 h 92"/>
                <a:gd name="T32" fmla="*/ 52 w 52"/>
                <a:gd name="T33" fmla="*/ 46 h 92"/>
                <a:gd name="T34" fmla="*/ 15 w 52"/>
                <a:gd name="T35" fmla="*/ 64 h 92"/>
                <a:gd name="T36" fmla="*/ 9 w 52"/>
                <a:gd name="T37" fmla="*/ 61 h 92"/>
                <a:gd name="T38" fmla="*/ 9 w 52"/>
                <a:gd name="T39" fmla="*/ 61 h 92"/>
                <a:gd name="T40" fmla="*/ 6 w 52"/>
                <a:gd name="T41" fmla="*/ 48 h 92"/>
                <a:gd name="T42" fmla="*/ 19 w 52"/>
                <a:gd name="T43" fmla="*/ 48 h 92"/>
                <a:gd name="T44" fmla="*/ 22 w 52"/>
                <a:gd name="T45" fmla="*/ 64 h 92"/>
                <a:gd name="T46" fmla="*/ 15 w 52"/>
                <a:gd name="T47" fmla="*/ 64 h 92"/>
                <a:gd name="T48" fmla="*/ 21 w 52"/>
                <a:gd name="T49" fmla="*/ 28 h 92"/>
                <a:gd name="T50" fmla="*/ 22 w 52"/>
                <a:gd name="T51" fmla="*/ 29 h 92"/>
                <a:gd name="T52" fmla="*/ 19 w 52"/>
                <a:gd name="T53" fmla="*/ 43 h 92"/>
                <a:gd name="T54" fmla="*/ 6 w 52"/>
                <a:gd name="T55" fmla="*/ 43 h 92"/>
                <a:gd name="T56" fmla="*/ 11 w 52"/>
                <a:gd name="T57" fmla="*/ 28 h 92"/>
                <a:gd name="T58" fmla="*/ 21 w 52"/>
                <a:gd name="T59" fmla="*/ 28 h 92"/>
                <a:gd name="T60" fmla="*/ 43 w 52"/>
                <a:gd name="T61" fmla="*/ 28 h 92"/>
                <a:gd name="T62" fmla="*/ 43 w 52"/>
                <a:gd name="T63" fmla="*/ 39 h 92"/>
                <a:gd name="T64" fmla="*/ 39 w 52"/>
                <a:gd name="T65" fmla="*/ 43 h 92"/>
                <a:gd name="T66" fmla="*/ 25 w 52"/>
                <a:gd name="T67" fmla="*/ 43 h 92"/>
                <a:gd name="T68" fmla="*/ 27 w 52"/>
                <a:gd name="T69" fmla="*/ 32 h 92"/>
                <a:gd name="T70" fmla="*/ 33 w 52"/>
                <a:gd name="T71" fmla="*/ 28 h 92"/>
                <a:gd name="T72" fmla="*/ 43 w 52"/>
                <a:gd name="T73" fmla="*/ 28 h 92"/>
                <a:gd name="T74" fmla="*/ 25 w 52"/>
                <a:gd name="T75" fmla="*/ 48 h 92"/>
                <a:gd name="T76" fmla="*/ 39 w 52"/>
                <a:gd name="T77" fmla="*/ 48 h 92"/>
                <a:gd name="T78" fmla="*/ 43 w 52"/>
                <a:gd name="T79" fmla="*/ 53 h 92"/>
                <a:gd name="T80" fmla="*/ 43 w 52"/>
                <a:gd name="T81" fmla="*/ 64 h 92"/>
                <a:gd name="T82" fmla="*/ 29 w 52"/>
                <a:gd name="T83" fmla="*/ 64 h 92"/>
                <a:gd name="T84" fmla="*/ 25 w 52"/>
                <a:gd name="T85" fmla="*/ 48 h 92"/>
                <a:gd name="T86" fmla="*/ 43 w 52"/>
                <a:gd name="T87" fmla="*/ 10 h 92"/>
                <a:gd name="T88" fmla="*/ 43 w 52"/>
                <a:gd name="T89" fmla="*/ 22 h 92"/>
                <a:gd name="T90" fmla="*/ 34 w 52"/>
                <a:gd name="T91" fmla="*/ 22 h 92"/>
                <a:gd name="T92" fmla="*/ 33 w 52"/>
                <a:gd name="T93" fmla="*/ 21 h 92"/>
                <a:gd name="T94" fmla="*/ 43 w 52"/>
                <a:gd name="T95" fmla="*/ 10 h 92"/>
                <a:gd name="T96" fmla="*/ 38 w 52"/>
                <a:gd name="T97" fmla="*/ 7 h 92"/>
                <a:gd name="T98" fmla="*/ 28 w 52"/>
                <a:gd name="T99" fmla="*/ 18 h 92"/>
                <a:gd name="T100" fmla="*/ 27 w 52"/>
                <a:gd name="T101" fmla="*/ 18 h 92"/>
                <a:gd name="T102" fmla="*/ 21 w 52"/>
                <a:gd name="T103" fmla="*/ 22 h 92"/>
                <a:gd name="T104" fmla="*/ 14 w 52"/>
                <a:gd name="T105" fmla="*/ 22 h 92"/>
                <a:gd name="T106" fmla="*/ 38 w 52"/>
                <a:gd name="T107" fmla="*/ 7 h 92"/>
                <a:gd name="T108" fmla="*/ 15 w 52"/>
                <a:gd name="T109" fmla="*/ 71 h 92"/>
                <a:gd name="T110" fmla="*/ 16 w 52"/>
                <a:gd name="T111" fmla="*/ 69 h 92"/>
                <a:gd name="T112" fmla="*/ 25 w 52"/>
                <a:gd name="T113" fmla="*/ 69 h 92"/>
                <a:gd name="T114" fmla="*/ 38 w 52"/>
                <a:gd name="T115" fmla="*/ 85 h 92"/>
                <a:gd name="T116" fmla="*/ 15 w 52"/>
                <a:gd name="T117" fmla="*/ 71 h 92"/>
                <a:gd name="T118" fmla="*/ 32 w 52"/>
                <a:gd name="T119" fmla="*/ 69 h 92"/>
                <a:gd name="T120" fmla="*/ 43 w 52"/>
                <a:gd name="T121" fmla="*/ 69 h 92"/>
                <a:gd name="T122" fmla="*/ 43 w 52"/>
                <a:gd name="T123" fmla="*/ 82 h 92"/>
                <a:gd name="T124" fmla="*/ 32 w 52"/>
                <a:gd name="T125" fmla="*/ 6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" h="92">
                  <a:moveTo>
                    <a:pt x="52" y="46"/>
                  </a:moveTo>
                  <a:cubicBezTo>
                    <a:pt x="52" y="44"/>
                    <a:pt x="51" y="42"/>
                    <a:pt x="49" y="4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52"/>
                    <a:pt x="2" y="58"/>
                    <a:pt x="4" y="63"/>
                  </a:cubicBezTo>
                  <a:cubicBezTo>
                    <a:pt x="3" y="64"/>
                    <a:pt x="2" y="66"/>
                    <a:pt x="2" y="68"/>
                  </a:cubicBezTo>
                  <a:cubicBezTo>
                    <a:pt x="2" y="71"/>
                    <a:pt x="5" y="74"/>
                    <a:pt x="9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9" y="85"/>
                    <a:pt x="32" y="92"/>
                    <a:pt x="46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1" y="50"/>
                    <a:pt x="52" y="48"/>
                    <a:pt x="52" y="46"/>
                  </a:cubicBezTo>
                  <a:close/>
                  <a:moveTo>
                    <a:pt x="15" y="64"/>
                  </a:moveTo>
                  <a:cubicBezTo>
                    <a:pt x="14" y="62"/>
                    <a:pt x="12" y="61"/>
                    <a:pt x="9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7" y="57"/>
                    <a:pt x="7" y="53"/>
                    <a:pt x="6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4"/>
                    <a:pt x="21" y="59"/>
                    <a:pt x="22" y="64"/>
                  </a:cubicBezTo>
                  <a:lnTo>
                    <a:pt x="15" y="64"/>
                  </a:lnTo>
                  <a:close/>
                  <a:moveTo>
                    <a:pt x="21" y="28"/>
                  </a:moveTo>
                  <a:cubicBezTo>
                    <a:pt x="21" y="28"/>
                    <a:pt x="22" y="29"/>
                    <a:pt x="22" y="29"/>
                  </a:cubicBezTo>
                  <a:cubicBezTo>
                    <a:pt x="21" y="34"/>
                    <a:pt x="20" y="38"/>
                    <a:pt x="19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37"/>
                    <a:pt x="8" y="32"/>
                    <a:pt x="11" y="28"/>
                  </a:cubicBezTo>
                  <a:lnTo>
                    <a:pt x="21" y="28"/>
                  </a:lnTo>
                  <a:close/>
                  <a:moveTo>
                    <a:pt x="43" y="28"/>
                  </a:moveTo>
                  <a:cubicBezTo>
                    <a:pt x="43" y="39"/>
                    <a:pt x="43" y="39"/>
                    <a:pt x="43" y="39"/>
                  </a:cubicBezTo>
                  <a:cubicBezTo>
                    <a:pt x="42" y="40"/>
                    <a:pt x="40" y="41"/>
                    <a:pt x="39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39"/>
                    <a:pt x="26" y="35"/>
                    <a:pt x="27" y="32"/>
                  </a:cubicBezTo>
                  <a:cubicBezTo>
                    <a:pt x="30" y="32"/>
                    <a:pt x="32" y="30"/>
                    <a:pt x="33" y="28"/>
                  </a:cubicBezTo>
                  <a:lnTo>
                    <a:pt x="43" y="28"/>
                  </a:lnTo>
                  <a:close/>
                  <a:moveTo>
                    <a:pt x="25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0"/>
                    <a:pt x="41" y="52"/>
                    <a:pt x="43" y="53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6" y="59"/>
                    <a:pt x="25" y="54"/>
                    <a:pt x="25" y="48"/>
                  </a:cubicBezTo>
                  <a:close/>
                  <a:moveTo>
                    <a:pt x="43" y="10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3" y="21"/>
                    <a:pt x="33" y="21"/>
                  </a:cubicBezTo>
                  <a:cubicBezTo>
                    <a:pt x="36" y="17"/>
                    <a:pt x="39" y="13"/>
                    <a:pt x="43" y="10"/>
                  </a:cubicBezTo>
                  <a:close/>
                  <a:moveTo>
                    <a:pt x="38" y="7"/>
                  </a:moveTo>
                  <a:cubicBezTo>
                    <a:pt x="34" y="10"/>
                    <a:pt x="31" y="14"/>
                    <a:pt x="28" y="18"/>
                  </a:cubicBezTo>
                  <a:cubicBezTo>
                    <a:pt x="28" y="18"/>
                    <a:pt x="27" y="18"/>
                    <a:pt x="27" y="18"/>
                  </a:cubicBezTo>
                  <a:cubicBezTo>
                    <a:pt x="24" y="18"/>
                    <a:pt x="22" y="20"/>
                    <a:pt x="21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15"/>
                    <a:pt x="28" y="9"/>
                    <a:pt x="38" y="7"/>
                  </a:cubicBezTo>
                  <a:close/>
                  <a:moveTo>
                    <a:pt x="15" y="71"/>
                  </a:moveTo>
                  <a:cubicBezTo>
                    <a:pt x="15" y="71"/>
                    <a:pt x="16" y="70"/>
                    <a:pt x="16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8" y="75"/>
                    <a:pt x="33" y="81"/>
                    <a:pt x="38" y="85"/>
                  </a:cubicBezTo>
                  <a:cubicBezTo>
                    <a:pt x="29" y="83"/>
                    <a:pt x="21" y="78"/>
                    <a:pt x="15" y="71"/>
                  </a:cubicBezTo>
                  <a:close/>
                  <a:moveTo>
                    <a:pt x="32" y="69"/>
                  </a:moveTo>
                  <a:cubicBezTo>
                    <a:pt x="43" y="69"/>
                    <a:pt x="43" y="69"/>
                    <a:pt x="43" y="6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39" y="79"/>
                    <a:pt x="35" y="74"/>
                    <a:pt x="32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54" name="Freeform 20"/>
            <p:cNvSpPr/>
            <p:nvPr/>
          </p:nvSpPr>
          <p:spPr bwMode="auto">
            <a:xfrm>
              <a:off x="9756041" y="2996827"/>
              <a:ext cx="184150" cy="330200"/>
            </a:xfrm>
            <a:custGeom>
              <a:avLst/>
              <a:gdLst>
                <a:gd name="T0" fmla="*/ 12 w 49"/>
                <a:gd name="T1" fmla="*/ 13 h 88"/>
                <a:gd name="T2" fmla="*/ 44 w 49"/>
                <a:gd name="T3" fmla="*/ 55 h 88"/>
                <a:gd name="T4" fmla="*/ 37 w 49"/>
                <a:gd name="T5" fmla="*/ 79 h 88"/>
                <a:gd name="T6" fmla="*/ 37 w 49"/>
                <a:gd name="T7" fmla="*/ 88 h 88"/>
                <a:gd name="T8" fmla="*/ 49 w 49"/>
                <a:gd name="T9" fmla="*/ 55 h 88"/>
                <a:gd name="T10" fmla="*/ 11 w 49"/>
                <a:gd name="T11" fmla="*/ 7 h 88"/>
                <a:gd name="T12" fmla="*/ 19 w 49"/>
                <a:gd name="T13" fmla="*/ 1 h 88"/>
                <a:gd name="T14" fmla="*/ 11 w 49"/>
                <a:gd name="T15" fmla="*/ 0 h 88"/>
                <a:gd name="T16" fmla="*/ 0 w 49"/>
                <a:gd name="T17" fmla="*/ 9 h 88"/>
                <a:gd name="T18" fmla="*/ 9 w 49"/>
                <a:gd name="T19" fmla="*/ 19 h 88"/>
                <a:gd name="T20" fmla="*/ 17 w 49"/>
                <a:gd name="T21" fmla="*/ 20 h 88"/>
                <a:gd name="T22" fmla="*/ 12 w 49"/>
                <a:gd name="T23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88">
                  <a:moveTo>
                    <a:pt x="12" y="13"/>
                  </a:moveTo>
                  <a:cubicBezTo>
                    <a:pt x="30" y="18"/>
                    <a:pt x="44" y="35"/>
                    <a:pt x="44" y="55"/>
                  </a:cubicBezTo>
                  <a:cubicBezTo>
                    <a:pt x="44" y="64"/>
                    <a:pt x="41" y="72"/>
                    <a:pt x="37" y="79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45" y="79"/>
                    <a:pt x="49" y="68"/>
                    <a:pt x="49" y="55"/>
                  </a:cubicBezTo>
                  <a:cubicBezTo>
                    <a:pt x="49" y="32"/>
                    <a:pt x="33" y="12"/>
                    <a:pt x="11" y="7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</p:grpSp>
      <p:sp>
        <p:nvSpPr>
          <p:cNvPr id="49" name="TextBox 189"/>
          <p:cNvSpPr txBox="1"/>
          <p:nvPr/>
        </p:nvSpPr>
        <p:spPr>
          <a:xfrm>
            <a:off x="7438384" y="3943886"/>
            <a:ext cx="2186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/>
              <a:t>开辟电商渠道</a:t>
            </a:r>
            <a:endParaRPr lang="en-US" altLang="zh-CN" dirty="0"/>
          </a:p>
        </p:txBody>
      </p:sp>
      <p:cxnSp>
        <p:nvCxnSpPr>
          <p:cNvPr id="50" name="直接箭头连接符 49"/>
          <p:cNvCxnSpPr/>
          <p:nvPr/>
        </p:nvCxnSpPr>
        <p:spPr>
          <a:xfrm flipV="1">
            <a:off x="7419584" y="3961948"/>
            <a:ext cx="0" cy="52911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none"/>
          </a:ln>
          <a:effectLst/>
        </p:spPr>
      </p:cxnSp>
      <p:sp>
        <p:nvSpPr>
          <p:cNvPr id="55" name="Rectangle 26"/>
          <p:cNvSpPr/>
          <p:nvPr/>
        </p:nvSpPr>
        <p:spPr>
          <a:xfrm>
            <a:off x="2392525" y="1812114"/>
            <a:ext cx="3775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对现有的</a:t>
            </a:r>
            <a:r>
              <a:rPr lang="en-US" altLang="zh-CN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235</a:t>
            </a:r>
            <a:r>
              <a: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加存量客户进行全面梳理，逐一走访，一方面维系感情，另一方面挖掘潜在需求</a:t>
            </a:r>
            <a:endParaRPr lang="en-US" sz="16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" name="Rectangle 26"/>
          <p:cNvSpPr/>
          <p:nvPr/>
        </p:nvSpPr>
        <p:spPr>
          <a:xfrm>
            <a:off x="7367277" y="1951721"/>
            <a:ext cx="3924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研究心的开辟新客户的渠道和方法，力争将新客户的数量由现在每月</a:t>
            </a:r>
            <a:r>
              <a:rPr lang="en-US" altLang="zh-CN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50</a:t>
            </a:r>
            <a:r>
              <a: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家扩展到</a:t>
            </a:r>
            <a:r>
              <a:rPr lang="en-US" altLang="zh-CN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80</a:t>
            </a:r>
            <a:r>
              <a: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家</a:t>
            </a:r>
            <a:endParaRPr lang="en-US" sz="16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Rectangle 26"/>
          <p:cNvSpPr/>
          <p:nvPr/>
        </p:nvSpPr>
        <p:spPr>
          <a:xfrm>
            <a:off x="7440327" y="4411531"/>
            <a:ext cx="3851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在天猫和京东开辟官方旗舰店，力争在一年内让电商的销量达到总销量的</a:t>
            </a:r>
            <a:r>
              <a:rPr lang="en-US" altLang="zh-CN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40%</a:t>
            </a:r>
            <a:endParaRPr lang="en-US" sz="16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文本框 91"/>
          <p:cNvSpPr txBox="1">
            <a:spLocks noChangeArrowheads="1"/>
          </p:cNvSpPr>
          <p:nvPr/>
        </p:nvSpPr>
        <p:spPr bwMode="auto">
          <a:xfrm>
            <a:off x="3363911" y="476250"/>
            <a:ext cx="1940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▶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业务扩展</a:t>
            </a:r>
          </a:p>
        </p:txBody>
      </p:sp>
    </p:spTree>
  </p:cSld>
  <p:clrMapOvr>
    <a:masterClrMapping/>
  </p:clrMapOvr>
  <p:transition spd="slow" advTm="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16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4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 p14:presetBounceEnd="73000">
                                      <p:stCondLst>
                                        <p:cond delay="3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7" dur="3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16" presetClass="entr" presetSubtype="42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5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 p14:presetBounceEnd="26000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5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5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4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>
                                          <p:cBhvr>
                                            <p:cTn id="57" dur="4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fill="hold" nodeType="withEffect" p14:presetBounceEnd="73000">
                                      <p:stCondLst>
                                        <p:cond delay="50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4" dur="3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16" presetClass="entr" presetSubtype="42" fill="hold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6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grpId="0" nodeType="withEffect" p14:presetBounceEnd="26000">
                                      <p:stCondLst>
                                        <p:cond delay="53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7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5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>
                                          <p:cBhvr>
                                            <p:cTn id="74" dur="4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4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fill="hold" nodeType="withEffect" p14:presetBounceEnd="73000">
                                      <p:stCondLst>
                                        <p:cond delay="65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81" dur="30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16" presetClass="entr" presetSubtype="42" fill="hold" nodeType="withEffect">
                                      <p:stCondLst>
                                        <p:cond delay="68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8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fill="hold" grpId="0" nodeType="withEffect" p14:presetBounceEnd="26000">
                                      <p:stCondLst>
                                        <p:cond delay="68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8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7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>
                                          <p:cBhvr>
                                            <p:cTn id="91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33" grpId="0"/>
          <p:bldP spid="43" grpId="0"/>
          <p:bldP spid="49" grpId="0"/>
          <p:bldP spid="55" grpId="0"/>
          <p:bldP spid="57" grpId="0"/>
          <p:bldP spid="58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16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4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3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16" presetClass="entr" presetSubtype="42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5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4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>
                                          <p:cBhvr>
                                            <p:cTn id="57" dur="4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3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16" presetClass="entr" presetSubtype="42" fill="hold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6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grpId="0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5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>
                                          <p:cBhvr>
                                            <p:cTn id="74" dur="4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4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30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16" presetClass="entr" presetSubtype="42" fill="hold" nodeType="withEffect">
                                      <p:stCondLst>
                                        <p:cond delay="68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8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fill="hold" grpId="0" nodeType="withEffect">
                                      <p:stCondLst>
                                        <p:cond delay="68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7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>
                                          <p:cBhvr>
                                            <p:cTn id="91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33" grpId="0"/>
          <p:bldP spid="43" grpId="0"/>
          <p:bldP spid="49" grpId="0"/>
          <p:bldP spid="55" grpId="0"/>
          <p:bldP spid="57" grpId="0"/>
          <p:bldP spid="58" grpId="0"/>
          <p:bldP spid="47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3579469" y="1772816"/>
            <a:ext cx="6347394" cy="4841469"/>
            <a:chOff x="3579469" y="1772816"/>
            <a:chExt cx="6347394" cy="4841469"/>
          </a:xfrm>
          <a:effectLst>
            <a:outerShdw blurRad="457200" dist="2667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" name="矩形 1"/>
            <p:cNvSpPr/>
            <p:nvPr/>
          </p:nvSpPr>
          <p:spPr>
            <a:xfrm>
              <a:off x="3851220" y="2019098"/>
              <a:ext cx="5781016" cy="3102805"/>
            </a:xfrm>
            <a:prstGeom prst="rect">
              <a:avLst/>
            </a:prstGeom>
            <a:gradFill>
              <a:gsLst>
                <a:gs pos="0">
                  <a:srgbClr val="477FE0"/>
                </a:gs>
                <a:gs pos="100000">
                  <a:srgbClr val="86BCFF"/>
                </a:gs>
              </a:gsLst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500000"/>
              </a:lightRig>
            </a:scene3d>
            <a:sp3d>
              <a:bevelT w="127000" h="508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endParaRPr lang="zh-CN" altLang="en-US" sz="1905" b="1" dirty="0">
                <a:ln w="50800"/>
                <a:solidFill>
                  <a:prstClr val="white">
                    <a:shade val="50000"/>
                  </a:prstClr>
                </a:solidFill>
              </a:endParaRPr>
            </a:p>
          </p:txBody>
        </p:sp>
        <p:sp>
          <p:nvSpPr>
            <p:cNvPr id="3" name="圆角矩形 1"/>
            <p:cNvSpPr/>
            <p:nvPr/>
          </p:nvSpPr>
          <p:spPr>
            <a:xfrm>
              <a:off x="3579469" y="1772816"/>
              <a:ext cx="6347392" cy="4161535"/>
            </a:xfrm>
            <a:custGeom>
              <a:avLst/>
              <a:gdLst/>
              <a:ahLst/>
              <a:cxnLst/>
              <a:rect l="l" t="t" r="r" b="b"/>
              <a:pathLst>
                <a:path w="5436000" h="3564000">
                  <a:moveTo>
                    <a:pt x="234000" y="223568"/>
                  </a:moveTo>
                  <a:lnTo>
                    <a:pt x="234000" y="2851568"/>
                  </a:lnTo>
                  <a:lnTo>
                    <a:pt x="5202000" y="2851568"/>
                  </a:lnTo>
                  <a:lnTo>
                    <a:pt x="5202000" y="223568"/>
                  </a:lnTo>
                  <a:close/>
                  <a:moveTo>
                    <a:pt x="193953" y="0"/>
                  </a:moveTo>
                  <a:lnTo>
                    <a:pt x="5242047" y="0"/>
                  </a:lnTo>
                  <a:cubicBezTo>
                    <a:pt x="5349164" y="0"/>
                    <a:pt x="5436000" y="86836"/>
                    <a:pt x="5436000" y="193953"/>
                  </a:cubicBezTo>
                  <a:lnTo>
                    <a:pt x="5436000" y="3370047"/>
                  </a:lnTo>
                  <a:cubicBezTo>
                    <a:pt x="5436000" y="3477164"/>
                    <a:pt x="5349164" y="3564000"/>
                    <a:pt x="5242047" y="3564000"/>
                  </a:cubicBezTo>
                  <a:lnTo>
                    <a:pt x="193953" y="3564000"/>
                  </a:lnTo>
                  <a:cubicBezTo>
                    <a:pt x="86836" y="3564000"/>
                    <a:pt x="0" y="3477164"/>
                    <a:pt x="0" y="3370047"/>
                  </a:cubicBezTo>
                  <a:lnTo>
                    <a:pt x="0" y="193953"/>
                  </a:lnTo>
                  <a:cubicBezTo>
                    <a:pt x="0" y="86836"/>
                    <a:pt x="86836" y="0"/>
                    <a:pt x="19395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>
                <a:solidFill>
                  <a:prstClr val="white"/>
                </a:solidFill>
              </a:endParaRPr>
            </a:p>
          </p:txBody>
        </p:sp>
        <p:sp>
          <p:nvSpPr>
            <p:cNvPr id="4" name="圆角矩形 12"/>
            <p:cNvSpPr/>
            <p:nvPr/>
          </p:nvSpPr>
          <p:spPr>
            <a:xfrm>
              <a:off x="3579469" y="1772817"/>
              <a:ext cx="6347392" cy="3590707"/>
            </a:xfrm>
            <a:custGeom>
              <a:avLst/>
              <a:gdLst/>
              <a:ahLst/>
              <a:cxnLst/>
              <a:rect l="l" t="t" r="r" b="b"/>
              <a:pathLst>
                <a:path w="5436000" h="3075136">
                  <a:moveTo>
                    <a:pt x="234000" y="223568"/>
                  </a:moveTo>
                  <a:lnTo>
                    <a:pt x="234000" y="2851568"/>
                  </a:lnTo>
                  <a:lnTo>
                    <a:pt x="5202000" y="2851568"/>
                  </a:lnTo>
                  <a:lnTo>
                    <a:pt x="5202000" y="223568"/>
                  </a:lnTo>
                  <a:close/>
                  <a:moveTo>
                    <a:pt x="193953" y="0"/>
                  </a:moveTo>
                  <a:lnTo>
                    <a:pt x="5242047" y="0"/>
                  </a:lnTo>
                  <a:cubicBezTo>
                    <a:pt x="5349164" y="0"/>
                    <a:pt x="5436000" y="86836"/>
                    <a:pt x="5436000" y="193953"/>
                  </a:cubicBezTo>
                  <a:lnTo>
                    <a:pt x="5436000" y="3075136"/>
                  </a:lnTo>
                  <a:lnTo>
                    <a:pt x="0" y="3075136"/>
                  </a:lnTo>
                  <a:lnTo>
                    <a:pt x="0" y="193953"/>
                  </a:lnTo>
                  <a:cubicBezTo>
                    <a:pt x="0" y="86836"/>
                    <a:pt x="86836" y="0"/>
                    <a:pt x="193953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>
                <a:solidFill>
                  <a:prstClr val="white"/>
                </a:solidFill>
              </a:endParaRPr>
            </a:p>
          </p:txBody>
        </p:sp>
        <p:sp>
          <p:nvSpPr>
            <p:cNvPr id="5" name="矩形 14"/>
            <p:cNvSpPr/>
            <p:nvPr/>
          </p:nvSpPr>
          <p:spPr>
            <a:xfrm>
              <a:off x="3852701" y="2033868"/>
              <a:ext cx="5800928" cy="3068605"/>
            </a:xfrm>
            <a:custGeom>
              <a:avLst/>
              <a:gdLst/>
              <a:ahLst/>
              <a:cxnLst/>
              <a:rect l="l" t="t" r="r" b="b"/>
              <a:pathLst>
                <a:path w="4968000" h="2628000">
                  <a:moveTo>
                    <a:pt x="18000" y="18000"/>
                  </a:moveTo>
                  <a:lnTo>
                    <a:pt x="18000" y="2610000"/>
                  </a:lnTo>
                  <a:lnTo>
                    <a:pt x="4950000" y="2610000"/>
                  </a:lnTo>
                  <a:lnTo>
                    <a:pt x="4950000" y="18000"/>
                  </a:lnTo>
                  <a:close/>
                  <a:moveTo>
                    <a:pt x="0" y="0"/>
                  </a:moveTo>
                  <a:lnTo>
                    <a:pt x="4968000" y="0"/>
                  </a:lnTo>
                  <a:lnTo>
                    <a:pt x="4968000" y="2628000"/>
                  </a:lnTo>
                  <a:lnTo>
                    <a:pt x="0" y="2628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757" tIns="48378" rIns="96757" bIns="4837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905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996439" y="5934351"/>
              <a:ext cx="1513454" cy="13064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757" tIns="48378" rIns="96757" bIns="4837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905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996439" y="6056440"/>
              <a:ext cx="1513454" cy="326611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757" tIns="48378" rIns="96757" bIns="4837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905">
                <a:solidFill>
                  <a:prstClr val="white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5491955" y="6383088"/>
              <a:ext cx="2522424" cy="23119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757" tIns="48378" rIns="96757" bIns="4837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905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6690457" y="1843091"/>
              <a:ext cx="126107" cy="12610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757" tIns="48378" rIns="96757" bIns="4837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905">
                <a:solidFill>
                  <a:prstClr val="white"/>
                </a:solidFill>
              </a:endParaRPr>
            </a:p>
          </p:txBody>
        </p:sp>
        <p:sp>
          <p:nvSpPr>
            <p:cNvPr id="10" name="矩形 23"/>
            <p:cNvSpPr/>
            <p:nvPr/>
          </p:nvSpPr>
          <p:spPr>
            <a:xfrm>
              <a:off x="7052917" y="1772816"/>
              <a:ext cx="2873946" cy="4161535"/>
            </a:xfrm>
            <a:custGeom>
              <a:avLst/>
              <a:gdLst/>
              <a:ahLst/>
              <a:cxnLst/>
              <a:rect l="l" t="t" r="r" b="b"/>
              <a:pathLst>
                <a:path w="2461290" h="3564000">
                  <a:moveTo>
                    <a:pt x="0" y="0"/>
                  </a:moveTo>
                  <a:lnTo>
                    <a:pt x="2267337" y="0"/>
                  </a:lnTo>
                  <a:cubicBezTo>
                    <a:pt x="2374454" y="0"/>
                    <a:pt x="2461290" y="86836"/>
                    <a:pt x="2461290" y="193953"/>
                  </a:cubicBezTo>
                  <a:lnTo>
                    <a:pt x="2461290" y="3370047"/>
                  </a:lnTo>
                  <a:cubicBezTo>
                    <a:pt x="2461290" y="3477164"/>
                    <a:pt x="2374454" y="3564000"/>
                    <a:pt x="2267337" y="3564000"/>
                  </a:cubicBezTo>
                  <a:lnTo>
                    <a:pt x="1658918" y="35640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757" tIns="48378" rIns="96757" bIns="4837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905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40"/>
          <p:cNvGrpSpPr>
            <a:grpSpLocks noChangeAspect="1"/>
          </p:cNvGrpSpPr>
          <p:nvPr/>
        </p:nvGrpSpPr>
        <p:grpSpPr bwMode="auto">
          <a:xfrm flipH="1">
            <a:off x="-2112912" y="2313523"/>
            <a:ext cx="1722340" cy="4051128"/>
            <a:chOff x="3769" y="1993"/>
            <a:chExt cx="142" cy="33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AutoShape 39"/>
            <p:cNvSpPr>
              <a:spLocks noChangeAspect="1" noChangeArrowheads="1" noTextEdit="1"/>
            </p:cNvSpPr>
            <p:nvPr/>
          </p:nvSpPr>
          <p:spPr bwMode="auto">
            <a:xfrm>
              <a:off x="3769" y="1993"/>
              <a:ext cx="14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14" name="Freeform 41"/>
            <p:cNvSpPr/>
            <p:nvPr/>
          </p:nvSpPr>
          <p:spPr bwMode="auto">
            <a:xfrm>
              <a:off x="3846" y="2024"/>
              <a:ext cx="23" cy="32"/>
            </a:xfrm>
            <a:custGeom>
              <a:avLst/>
              <a:gdLst>
                <a:gd name="T0" fmla="*/ 9 w 9"/>
                <a:gd name="T1" fmla="*/ 6 h 13"/>
                <a:gd name="T2" fmla="*/ 9 w 9"/>
                <a:gd name="T3" fmla="*/ 0 h 13"/>
                <a:gd name="T4" fmla="*/ 3 w 9"/>
                <a:gd name="T5" fmla="*/ 3 h 13"/>
                <a:gd name="T6" fmla="*/ 1 w 9"/>
                <a:gd name="T7" fmla="*/ 9 h 13"/>
                <a:gd name="T8" fmla="*/ 5 w 9"/>
                <a:gd name="T9" fmla="*/ 13 h 13"/>
                <a:gd name="T10" fmla="*/ 9 w 9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6"/>
                    <a:pt x="9" y="1"/>
                    <a:pt x="9" y="0"/>
                  </a:cubicBezTo>
                  <a:cubicBezTo>
                    <a:pt x="9" y="0"/>
                    <a:pt x="3" y="3"/>
                    <a:pt x="3" y="3"/>
                  </a:cubicBezTo>
                  <a:cubicBezTo>
                    <a:pt x="3" y="3"/>
                    <a:pt x="1" y="7"/>
                    <a:pt x="1" y="9"/>
                  </a:cubicBezTo>
                  <a:cubicBezTo>
                    <a:pt x="0" y="11"/>
                    <a:pt x="5" y="13"/>
                    <a:pt x="5" y="13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15" name="Freeform 42"/>
            <p:cNvSpPr/>
            <p:nvPr/>
          </p:nvSpPr>
          <p:spPr bwMode="auto">
            <a:xfrm>
              <a:off x="3851" y="2298"/>
              <a:ext cx="35" cy="31"/>
            </a:xfrm>
            <a:custGeom>
              <a:avLst/>
              <a:gdLst>
                <a:gd name="T0" fmla="*/ 12 w 14"/>
                <a:gd name="T1" fmla="*/ 1 h 13"/>
                <a:gd name="T2" fmla="*/ 13 w 14"/>
                <a:gd name="T3" fmla="*/ 7 h 13"/>
                <a:gd name="T4" fmla="*/ 13 w 14"/>
                <a:gd name="T5" fmla="*/ 9 h 13"/>
                <a:gd name="T6" fmla="*/ 11 w 14"/>
                <a:gd name="T7" fmla="*/ 9 h 13"/>
                <a:gd name="T8" fmla="*/ 5 w 14"/>
                <a:gd name="T9" fmla="*/ 12 h 13"/>
                <a:gd name="T10" fmla="*/ 0 w 14"/>
                <a:gd name="T11" fmla="*/ 11 h 13"/>
                <a:gd name="T12" fmla="*/ 3 w 14"/>
                <a:gd name="T13" fmla="*/ 7 h 13"/>
                <a:gd name="T14" fmla="*/ 5 w 14"/>
                <a:gd name="T15" fmla="*/ 1 h 13"/>
                <a:gd name="T16" fmla="*/ 12 w 14"/>
                <a:gd name="T1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2" y="1"/>
                  </a:moveTo>
                  <a:cubicBezTo>
                    <a:pt x="12" y="1"/>
                    <a:pt x="14" y="6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13"/>
                    <a:pt x="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" y="7"/>
                    <a:pt x="3" y="7"/>
                  </a:cubicBezTo>
                  <a:cubicBezTo>
                    <a:pt x="3" y="6"/>
                    <a:pt x="5" y="2"/>
                    <a:pt x="5" y="1"/>
                  </a:cubicBezTo>
                  <a:cubicBezTo>
                    <a:pt x="6" y="0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16" name="Freeform 43"/>
            <p:cNvSpPr/>
            <p:nvPr/>
          </p:nvSpPr>
          <p:spPr bwMode="auto">
            <a:xfrm>
              <a:off x="3769" y="2080"/>
              <a:ext cx="30" cy="17"/>
            </a:xfrm>
            <a:custGeom>
              <a:avLst/>
              <a:gdLst>
                <a:gd name="T0" fmla="*/ 10 w 12"/>
                <a:gd name="T1" fmla="*/ 7 h 7"/>
                <a:gd name="T2" fmla="*/ 5 w 12"/>
                <a:gd name="T3" fmla="*/ 7 h 7"/>
                <a:gd name="T4" fmla="*/ 0 w 12"/>
                <a:gd name="T5" fmla="*/ 4 h 7"/>
                <a:gd name="T6" fmla="*/ 0 w 12"/>
                <a:gd name="T7" fmla="*/ 3 h 7"/>
                <a:gd name="T8" fmla="*/ 3 w 12"/>
                <a:gd name="T9" fmla="*/ 3 h 7"/>
                <a:gd name="T10" fmla="*/ 7 w 12"/>
                <a:gd name="T11" fmla="*/ 3 h 7"/>
                <a:gd name="T12" fmla="*/ 8 w 12"/>
                <a:gd name="T13" fmla="*/ 2 h 7"/>
                <a:gd name="T14" fmla="*/ 8 w 12"/>
                <a:gd name="T15" fmla="*/ 0 h 7"/>
                <a:gd name="T16" fmla="*/ 10 w 12"/>
                <a:gd name="T17" fmla="*/ 3 h 7"/>
                <a:gd name="T18" fmla="*/ 12 w 12"/>
                <a:gd name="T19" fmla="*/ 5 h 7"/>
                <a:gd name="T20" fmla="*/ 10 w 12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7">
                  <a:moveTo>
                    <a:pt x="10" y="7"/>
                  </a:moveTo>
                  <a:cubicBezTo>
                    <a:pt x="10" y="7"/>
                    <a:pt x="6" y="7"/>
                    <a:pt x="5" y="7"/>
                  </a:cubicBezTo>
                  <a:cubicBezTo>
                    <a:pt x="5" y="7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3" y="3"/>
                  </a:cubicBezTo>
                  <a:cubicBezTo>
                    <a:pt x="3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1"/>
                    <a:pt x="8" y="0"/>
                  </a:cubicBezTo>
                  <a:cubicBezTo>
                    <a:pt x="8" y="0"/>
                    <a:pt x="10" y="3"/>
                    <a:pt x="10" y="3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3826" y="2293"/>
              <a:ext cx="43" cy="19"/>
            </a:xfrm>
            <a:custGeom>
              <a:avLst/>
              <a:gdLst>
                <a:gd name="T0" fmla="*/ 15 w 17"/>
                <a:gd name="T1" fmla="*/ 6 h 8"/>
                <a:gd name="T2" fmla="*/ 9 w 17"/>
                <a:gd name="T3" fmla="*/ 8 h 8"/>
                <a:gd name="T4" fmla="*/ 1 w 17"/>
                <a:gd name="T5" fmla="*/ 8 h 8"/>
                <a:gd name="T6" fmla="*/ 3 w 17"/>
                <a:gd name="T7" fmla="*/ 6 h 8"/>
                <a:gd name="T8" fmla="*/ 8 w 17"/>
                <a:gd name="T9" fmla="*/ 5 h 8"/>
                <a:gd name="T10" fmla="*/ 13 w 17"/>
                <a:gd name="T11" fmla="*/ 0 h 8"/>
                <a:gd name="T12" fmla="*/ 17 w 17"/>
                <a:gd name="T13" fmla="*/ 0 h 8"/>
                <a:gd name="T14" fmla="*/ 15 w 17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8">
                  <a:moveTo>
                    <a:pt x="15" y="6"/>
                  </a:moveTo>
                  <a:cubicBezTo>
                    <a:pt x="15" y="6"/>
                    <a:pt x="12" y="8"/>
                    <a:pt x="9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6"/>
                    <a:pt x="3" y="6"/>
                  </a:cubicBezTo>
                  <a:cubicBezTo>
                    <a:pt x="3" y="6"/>
                    <a:pt x="5" y="6"/>
                    <a:pt x="8" y="5"/>
                  </a:cubicBezTo>
                  <a:cubicBezTo>
                    <a:pt x="11" y="3"/>
                    <a:pt x="13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4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18" name="Freeform 45"/>
            <p:cNvSpPr/>
            <p:nvPr/>
          </p:nvSpPr>
          <p:spPr bwMode="auto">
            <a:xfrm>
              <a:off x="3834" y="2138"/>
              <a:ext cx="40" cy="160"/>
            </a:xfrm>
            <a:custGeom>
              <a:avLst/>
              <a:gdLst>
                <a:gd name="T0" fmla="*/ 14 w 16"/>
                <a:gd name="T1" fmla="*/ 66 h 66"/>
                <a:gd name="T2" fmla="*/ 9 w 16"/>
                <a:gd name="T3" fmla="*/ 64 h 66"/>
                <a:gd name="T4" fmla="*/ 9 w 16"/>
                <a:gd name="T5" fmla="*/ 62 h 66"/>
                <a:gd name="T6" fmla="*/ 11 w 16"/>
                <a:gd name="T7" fmla="*/ 60 h 66"/>
                <a:gd name="T8" fmla="*/ 10 w 16"/>
                <a:gd name="T9" fmla="*/ 58 h 66"/>
                <a:gd name="T10" fmla="*/ 11 w 16"/>
                <a:gd name="T11" fmla="*/ 56 h 66"/>
                <a:gd name="T12" fmla="*/ 9 w 16"/>
                <a:gd name="T13" fmla="*/ 55 h 66"/>
                <a:gd name="T14" fmla="*/ 10 w 16"/>
                <a:gd name="T15" fmla="*/ 52 h 66"/>
                <a:gd name="T16" fmla="*/ 9 w 16"/>
                <a:gd name="T17" fmla="*/ 46 h 66"/>
                <a:gd name="T18" fmla="*/ 9 w 16"/>
                <a:gd name="T19" fmla="*/ 42 h 66"/>
                <a:gd name="T20" fmla="*/ 9 w 16"/>
                <a:gd name="T21" fmla="*/ 42 h 66"/>
                <a:gd name="T22" fmla="*/ 7 w 16"/>
                <a:gd name="T23" fmla="*/ 40 h 66"/>
                <a:gd name="T24" fmla="*/ 7 w 16"/>
                <a:gd name="T25" fmla="*/ 38 h 66"/>
                <a:gd name="T26" fmla="*/ 6 w 16"/>
                <a:gd name="T27" fmla="*/ 35 h 66"/>
                <a:gd name="T28" fmla="*/ 1 w 16"/>
                <a:gd name="T29" fmla="*/ 10 h 66"/>
                <a:gd name="T30" fmla="*/ 1 w 16"/>
                <a:gd name="T31" fmla="*/ 0 h 66"/>
                <a:gd name="T32" fmla="*/ 6 w 16"/>
                <a:gd name="T33" fmla="*/ 1 h 66"/>
                <a:gd name="T34" fmla="*/ 9 w 16"/>
                <a:gd name="T35" fmla="*/ 4 h 66"/>
                <a:gd name="T36" fmla="*/ 14 w 16"/>
                <a:gd name="T37" fmla="*/ 19 h 66"/>
                <a:gd name="T38" fmla="*/ 13 w 16"/>
                <a:gd name="T39" fmla="*/ 33 h 66"/>
                <a:gd name="T40" fmla="*/ 15 w 16"/>
                <a:gd name="T41" fmla="*/ 44 h 66"/>
                <a:gd name="T42" fmla="*/ 15 w 16"/>
                <a:gd name="T43" fmla="*/ 61 h 66"/>
                <a:gd name="T44" fmla="*/ 14 w 16"/>
                <a:gd name="T4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66">
                  <a:moveTo>
                    <a:pt x="14" y="66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3"/>
                    <a:pt x="9" y="62"/>
                  </a:cubicBezTo>
                  <a:cubicBezTo>
                    <a:pt x="10" y="62"/>
                    <a:pt x="11" y="60"/>
                    <a:pt x="11" y="60"/>
                  </a:cubicBezTo>
                  <a:cubicBezTo>
                    <a:pt x="11" y="60"/>
                    <a:pt x="10" y="59"/>
                    <a:pt x="10" y="58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10" y="52"/>
                    <a:pt x="10" y="52"/>
                  </a:cubicBezTo>
                  <a:cubicBezTo>
                    <a:pt x="10" y="51"/>
                    <a:pt x="9" y="46"/>
                    <a:pt x="9" y="46"/>
                  </a:cubicBezTo>
                  <a:cubicBezTo>
                    <a:pt x="9" y="46"/>
                    <a:pt x="8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12"/>
                    <a:pt x="1" y="10"/>
                  </a:cubicBezTo>
                  <a:cubicBezTo>
                    <a:pt x="2" y="9"/>
                    <a:pt x="1" y="0"/>
                    <a:pt x="1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9" y="3"/>
                    <a:pt x="9" y="4"/>
                  </a:cubicBezTo>
                  <a:cubicBezTo>
                    <a:pt x="9" y="5"/>
                    <a:pt x="14" y="19"/>
                    <a:pt x="14" y="1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60"/>
                    <a:pt x="15" y="61"/>
                  </a:cubicBezTo>
                  <a:cubicBezTo>
                    <a:pt x="16" y="61"/>
                    <a:pt x="14" y="66"/>
                    <a:pt x="14" y="6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19" name="Freeform 46"/>
            <p:cNvSpPr/>
            <p:nvPr/>
          </p:nvSpPr>
          <p:spPr bwMode="auto">
            <a:xfrm>
              <a:off x="3836" y="2138"/>
              <a:ext cx="38" cy="160"/>
            </a:xfrm>
            <a:custGeom>
              <a:avLst/>
              <a:gdLst>
                <a:gd name="T0" fmla="*/ 0 w 15"/>
                <a:gd name="T1" fmla="*/ 0 h 66"/>
                <a:gd name="T2" fmla="*/ 5 w 15"/>
                <a:gd name="T3" fmla="*/ 1 h 66"/>
                <a:gd name="T4" fmla="*/ 8 w 15"/>
                <a:gd name="T5" fmla="*/ 4 h 66"/>
                <a:gd name="T6" fmla="*/ 13 w 15"/>
                <a:gd name="T7" fmla="*/ 19 h 66"/>
                <a:gd name="T8" fmla="*/ 12 w 15"/>
                <a:gd name="T9" fmla="*/ 33 h 66"/>
                <a:gd name="T10" fmla="*/ 14 w 15"/>
                <a:gd name="T11" fmla="*/ 44 h 66"/>
                <a:gd name="T12" fmla="*/ 14 w 15"/>
                <a:gd name="T13" fmla="*/ 61 h 66"/>
                <a:gd name="T14" fmla="*/ 13 w 15"/>
                <a:gd name="T15" fmla="*/ 66 h 66"/>
                <a:gd name="T16" fmla="*/ 8 w 15"/>
                <a:gd name="T17" fmla="*/ 64 h 66"/>
                <a:gd name="T18" fmla="*/ 8 w 15"/>
                <a:gd name="T19" fmla="*/ 63 h 66"/>
                <a:gd name="T20" fmla="*/ 11 w 15"/>
                <a:gd name="T21" fmla="*/ 61 h 66"/>
                <a:gd name="T22" fmla="*/ 10 w 15"/>
                <a:gd name="T23" fmla="*/ 60 h 66"/>
                <a:gd name="T24" fmla="*/ 10 w 15"/>
                <a:gd name="T25" fmla="*/ 60 h 66"/>
                <a:gd name="T26" fmla="*/ 9 w 15"/>
                <a:gd name="T27" fmla="*/ 59 h 66"/>
                <a:gd name="T28" fmla="*/ 11 w 15"/>
                <a:gd name="T29" fmla="*/ 56 h 66"/>
                <a:gd name="T30" fmla="*/ 10 w 15"/>
                <a:gd name="T31" fmla="*/ 56 h 66"/>
                <a:gd name="T32" fmla="*/ 8 w 15"/>
                <a:gd name="T33" fmla="*/ 55 h 66"/>
                <a:gd name="T34" fmla="*/ 8 w 15"/>
                <a:gd name="T35" fmla="*/ 55 h 66"/>
                <a:gd name="T36" fmla="*/ 11 w 15"/>
                <a:gd name="T37" fmla="*/ 53 h 66"/>
                <a:gd name="T38" fmla="*/ 12 w 15"/>
                <a:gd name="T39" fmla="*/ 49 h 66"/>
                <a:gd name="T40" fmla="*/ 9 w 15"/>
                <a:gd name="T41" fmla="*/ 52 h 66"/>
                <a:gd name="T42" fmla="*/ 10 w 15"/>
                <a:gd name="T43" fmla="*/ 47 h 66"/>
                <a:gd name="T44" fmla="*/ 9 w 15"/>
                <a:gd name="T45" fmla="*/ 49 h 66"/>
                <a:gd name="T46" fmla="*/ 8 w 15"/>
                <a:gd name="T47" fmla="*/ 46 h 66"/>
                <a:gd name="T48" fmla="*/ 10 w 15"/>
                <a:gd name="T49" fmla="*/ 42 h 66"/>
                <a:gd name="T50" fmla="*/ 9 w 15"/>
                <a:gd name="T51" fmla="*/ 38 h 66"/>
                <a:gd name="T52" fmla="*/ 7 w 15"/>
                <a:gd name="T53" fmla="*/ 41 h 66"/>
                <a:gd name="T54" fmla="*/ 6 w 15"/>
                <a:gd name="T55" fmla="*/ 40 h 66"/>
                <a:gd name="T56" fmla="*/ 9 w 15"/>
                <a:gd name="T57" fmla="*/ 36 h 66"/>
                <a:gd name="T58" fmla="*/ 8 w 15"/>
                <a:gd name="T59" fmla="*/ 34 h 66"/>
                <a:gd name="T60" fmla="*/ 5 w 15"/>
                <a:gd name="T61" fmla="*/ 35 h 66"/>
                <a:gd name="T62" fmla="*/ 5 w 15"/>
                <a:gd name="T63" fmla="*/ 35 h 66"/>
                <a:gd name="T64" fmla="*/ 8 w 15"/>
                <a:gd name="T65" fmla="*/ 31 h 66"/>
                <a:gd name="T66" fmla="*/ 5 w 15"/>
                <a:gd name="T67" fmla="*/ 20 h 66"/>
                <a:gd name="T68" fmla="*/ 0 w 15"/>
                <a:gd name="T69" fmla="*/ 10 h 66"/>
                <a:gd name="T70" fmla="*/ 0 w 15"/>
                <a:gd name="T7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66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8" y="3"/>
                    <a:pt x="8" y="4"/>
                  </a:cubicBezTo>
                  <a:cubicBezTo>
                    <a:pt x="8" y="5"/>
                    <a:pt x="13" y="19"/>
                    <a:pt x="13" y="19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60"/>
                    <a:pt x="14" y="61"/>
                  </a:cubicBezTo>
                  <a:cubicBezTo>
                    <a:pt x="15" y="61"/>
                    <a:pt x="13" y="66"/>
                    <a:pt x="13" y="6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3"/>
                  </a:cubicBezTo>
                  <a:cubicBezTo>
                    <a:pt x="10" y="63"/>
                    <a:pt x="11" y="62"/>
                    <a:pt x="11" y="61"/>
                  </a:cubicBezTo>
                  <a:cubicBezTo>
                    <a:pt x="10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9" y="60"/>
                    <a:pt x="9" y="59"/>
                  </a:cubicBezTo>
                  <a:cubicBezTo>
                    <a:pt x="13" y="60"/>
                    <a:pt x="11" y="56"/>
                    <a:pt x="11" y="56"/>
                  </a:cubicBezTo>
                  <a:cubicBezTo>
                    <a:pt x="11" y="56"/>
                    <a:pt x="10" y="56"/>
                    <a:pt x="10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4"/>
                    <a:pt x="10" y="54"/>
                    <a:pt x="11" y="53"/>
                  </a:cubicBezTo>
                  <a:cubicBezTo>
                    <a:pt x="12" y="52"/>
                    <a:pt x="12" y="49"/>
                    <a:pt x="12" y="49"/>
                  </a:cubicBezTo>
                  <a:cubicBezTo>
                    <a:pt x="11" y="51"/>
                    <a:pt x="9" y="52"/>
                    <a:pt x="9" y="5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8" y="47"/>
                    <a:pt x="8" y="46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0"/>
                    <a:pt x="9" y="38"/>
                    <a:pt x="9" y="38"/>
                  </a:cubicBezTo>
                  <a:cubicBezTo>
                    <a:pt x="9" y="40"/>
                    <a:pt x="8" y="41"/>
                    <a:pt x="7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6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29"/>
                    <a:pt x="6" y="22"/>
                    <a:pt x="5" y="20"/>
                  </a:cubicBezTo>
                  <a:cubicBezTo>
                    <a:pt x="4" y="19"/>
                    <a:pt x="2" y="14"/>
                    <a:pt x="0" y="10"/>
                  </a:cubicBezTo>
                  <a:cubicBezTo>
                    <a:pt x="1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20" name="Freeform 47"/>
            <p:cNvSpPr/>
            <p:nvPr/>
          </p:nvSpPr>
          <p:spPr bwMode="auto">
            <a:xfrm>
              <a:off x="3841" y="2133"/>
              <a:ext cx="53" cy="172"/>
            </a:xfrm>
            <a:custGeom>
              <a:avLst/>
              <a:gdLst>
                <a:gd name="T0" fmla="*/ 18 w 21"/>
                <a:gd name="T1" fmla="*/ 60 h 71"/>
                <a:gd name="T2" fmla="*/ 17 w 21"/>
                <a:gd name="T3" fmla="*/ 71 h 71"/>
                <a:gd name="T4" fmla="*/ 12 w 21"/>
                <a:gd name="T5" fmla="*/ 71 h 71"/>
                <a:gd name="T6" fmla="*/ 9 w 21"/>
                <a:gd name="T7" fmla="*/ 69 h 71"/>
                <a:gd name="T8" fmla="*/ 9 w 21"/>
                <a:gd name="T9" fmla="*/ 64 h 71"/>
                <a:gd name="T10" fmla="*/ 11 w 21"/>
                <a:gd name="T11" fmla="*/ 60 h 71"/>
                <a:gd name="T12" fmla="*/ 11 w 21"/>
                <a:gd name="T13" fmla="*/ 53 h 71"/>
                <a:gd name="T14" fmla="*/ 10 w 21"/>
                <a:gd name="T15" fmla="*/ 41 h 71"/>
                <a:gd name="T16" fmla="*/ 8 w 21"/>
                <a:gd name="T17" fmla="*/ 35 h 71"/>
                <a:gd name="T18" fmla="*/ 8 w 21"/>
                <a:gd name="T19" fmla="*/ 27 h 71"/>
                <a:gd name="T20" fmla="*/ 5 w 21"/>
                <a:gd name="T21" fmla="*/ 21 h 71"/>
                <a:gd name="T22" fmla="*/ 1 w 21"/>
                <a:gd name="T23" fmla="*/ 8 h 71"/>
                <a:gd name="T24" fmla="*/ 0 w 21"/>
                <a:gd name="T25" fmla="*/ 2 h 71"/>
                <a:gd name="T26" fmla="*/ 9 w 21"/>
                <a:gd name="T27" fmla="*/ 1 h 71"/>
                <a:gd name="T28" fmla="*/ 17 w 21"/>
                <a:gd name="T29" fmla="*/ 1 h 71"/>
                <a:gd name="T30" fmla="*/ 20 w 21"/>
                <a:gd name="T31" fmla="*/ 12 h 71"/>
                <a:gd name="T32" fmla="*/ 19 w 21"/>
                <a:gd name="T33" fmla="*/ 20 h 71"/>
                <a:gd name="T34" fmla="*/ 19 w 21"/>
                <a:gd name="T35" fmla="*/ 24 h 71"/>
                <a:gd name="T36" fmla="*/ 18 w 21"/>
                <a:gd name="T37" fmla="*/ 32 h 71"/>
                <a:gd name="T38" fmla="*/ 20 w 21"/>
                <a:gd name="T39" fmla="*/ 37 h 71"/>
                <a:gd name="T40" fmla="*/ 20 w 21"/>
                <a:gd name="T41" fmla="*/ 52 h 71"/>
                <a:gd name="T42" fmla="*/ 18 w 21"/>
                <a:gd name="T4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71">
                  <a:moveTo>
                    <a:pt x="18" y="60"/>
                  </a:moveTo>
                  <a:cubicBezTo>
                    <a:pt x="18" y="60"/>
                    <a:pt x="20" y="69"/>
                    <a:pt x="17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9"/>
                    <a:pt x="8" y="65"/>
                    <a:pt x="9" y="64"/>
                  </a:cubicBezTo>
                  <a:cubicBezTo>
                    <a:pt x="11" y="62"/>
                    <a:pt x="11" y="60"/>
                    <a:pt x="11" y="6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45"/>
                    <a:pt x="10" y="41"/>
                  </a:cubicBezTo>
                  <a:cubicBezTo>
                    <a:pt x="9" y="37"/>
                    <a:pt x="8" y="35"/>
                    <a:pt x="8" y="35"/>
                  </a:cubicBezTo>
                  <a:cubicBezTo>
                    <a:pt x="8" y="35"/>
                    <a:pt x="8" y="28"/>
                    <a:pt x="8" y="27"/>
                  </a:cubicBezTo>
                  <a:cubicBezTo>
                    <a:pt x="8" y="26"/>
                    <a:pt x="5" y="21"/>
                    <a:pt x="5" y="21"/>
                  </a:cubicBezTo>
                  <a:cubicBezTo>
                    <a:pt x="5" y="20"/>
                    <a:pt x="2" y="9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0" y="10"/>
                    <a:pt x="20" y="12"/>
                  </a:cubicBezTo>
                  <a:cubicBezTo>
                    <a:pt x="20" y="14"/>
                    <a:pt x="19" y="19"/>
                    <a:pt x="19" y="20"/>
                  </a:cubicBezTo>
                  <a:cubicBezTo>
                    <a:pt x="20" y="21"/>
                    <a:pt x="19" y="24"/>
                    <a:pt x="19" y="24"/>
                  </a:cubicBezTo>
                  <a:cubicBezTo>
                    <a:pt x="19" y="24"/>
                    <a:pt x="18" y="31"/>
                    <a:pt x="18" y="32"/>
                  </a:cubicBezTo>
                  <a:cubicBezTo>
                    <a:pt x="18" y="32"/>
                    <a:pt x="21" y="35"/>
                    <a:pt x="20" y="37"/>
                  </a:cubicBezTo>
                  <a:cubicBezTo>
                    <a:pt x="19" y="38"/>
                    <a:pt x="21" y="50"/>
                    <a:pt x="20" y="52"/>
                  </a:cubicBezTo>
                  <a:cubicBezTo>
                    <a:pt x="20" y="53"/>
                    <a:pt x="18" y="60"/>
                    <a:pt x="18" y="6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21" name="Freeform 48"/>
            <p:cNvSpPr/>
            <p:nvPr/>
          </p:nvSpPr>
          <p:spPr bwMode="auto">
            <a:xfrm>
              <a:off x="3864" y="2211"/>
              <a:ext cx="30" cy="94"/>
            </a:xfrm>
            <a:custGeom>
              <a:avLst/>
              <a:gdLst>
                <a:gd name="T0" fmla="*/ 0 w 12"/>
                <a:gd name="T1" fmla="*/ 4 h 39"/>
                <a:gd name="T2" fmla="*/ 9 w 12"/>
                <a:gd name="T3" fmla="*/ 0 h 39"/>
                <a:gd name="T4" fmla="*/ 11 w 12"/>
                <a:gd name="T5" fmla="*/ 5 h 39"/>
                <a:gd name="T6" fmla="*/ 11 w 12"/>
                <a:gd name="T7" fmla="*/ 19 h 39"/>
                <a:gd name="T8" fmla="*/ 11 w 12"/>
                <a:gd name="T9" fmla="*/ 19 h 39"/>
                <a:gd name="T10" fmla="*/ 11 w 12"/>
                <a:gd name="T11" fmla="*/ 19 h 39"/>
                <a:gd name="T12" fmla="*/ 11 w 12"/>
                <a:gd name="T13" fmla="*/ 19 h 39"/>
                <a:gd name="T14" fmla="*/ 11 w 12"/>
                <a:gd name="T15" fmla="*/ 19 h 39"/>
                <a:gd name="T16" fmla="*/ 11 w 12"/>
                <a:gd name="T17" fmla="*/ 19 h 39"/>
                <a:gd name="T18" fmla="*/ 11 w 12"/>
                <a:gd name="T19" fmla="*/ 20 h 39"/>
                <a:gd name="T20" fmla="*/ 9 w 12"/>
                <a:gd name="T21" fmla="*/ 28 h 39"/>
                <a:gd name="T22" fmla="*/ 8 w 12"/>
                <a:gd name="T23" fmla="*/ 39 h 39"/>
                <a:gd name="T24" fmla="*/ 8 w 12"/>
                <a:gd name="T25" fmla="*/ 39 h 39"/>
                <a:gd name="T26" fmla="*/ 8 w 12"/>
                <a:gd name="T27" fmla="*/ 39 h 39"/>
                <a:gd name="T28" fmla="*/ 3 w 12"/>
                <a:gd name="T29" fmla="*/ 39 h 39"/>
                <a:gd name="T30" fmla="*/ 1 w 12"/>
                <a:gd name="T31" fmla="*/ 37 h 39"/>
                <a:gd name="T32" fmla="*/ 2 w 12"/>
                <a:gd name="T33" fmla="*/ 35 h 39"/>
                <a:gd name="T34" fmla="*/ 7 w 12"/>
                <a:gd name="T35" fmla="*/ 35 h 39"/>
                <a:gd name="T36" fmla="*/ 0 w 12"/>
                <a:gd name="T37" fmla="*/ 32 h 39"/>
                <a:gd name="T38" fmla="*/ 8 w 12"/>
                <a:gd name="T39" fmla="*/ 33 h 39"/>
                <a:gd name="T40" fmla="*/ 8 w 12"/>
                <a:gd name="T41" fmla="*/ 29 h 39"/>
                <a:gd name="T42" fmla="*/ 5 w 12"/>
                <a:gd name="T43" fmla="*/ 30 h 39"/>
                <a:gd name="T44" fmla="*/ 8 w 12"/>
                <a:gd name="T45" fmla="*/ 26 h 39"/>
                <a:gd name="T46" fmla="*/ 5 w 12"/>
                <a:gd name="T47" fmla="*/ 26 h 39"/>
                <a:gd name="T48" fmla="*/ 8 w 12"/>
                <a:gd name="T49" fmla="*/ 23 h 39"/>
                <a:gd name="T50" fmla="*/ 5 w 12"/>
                <a:gd name="T51" fmla="*/ 20 h 39"/>
                <a:gd name="T52" fmla="*/ 6 w 12"/>
                <a:gd name="T53" fmla="*/ 17 h 39"/>
                <a:gd name="T54" fmla="*/ 9 w 12"/>
                <a:gd name="T55" fmla="*/ 16 h 39"/>
                <a:gd name="T56" fmla="*/ 9 w 12"/>
                <a:gd name="T57" fmla="*/ 15 h 39"/>
                <a:gd name="T58" fmla="*/ 5 w 12"/>
                <a:gd name="T59" fmla="*/ 10 h 39"/>
                <a:gd name="T60" fmla="*/ 9 w 12"/>
                <a:gd name="T61" fmla="*/ 10 h 39"/>
                <a:gd name="T62" fmla="*/ 4 w 12"/>
                <a:gd name="T63" fmla="*/ 7 h 39"/>
                <a:gd name="T64" fmla="*/ 6 w 12"/>
                <a:gd name="T65" fmla="*/ 7 h 39"/>
                <a:gd name="T66" fmla="*/ 9 w 12"/>
                <a:gd name="T67" fmla="*/ 6 h 39"/>
                <a:gd name="T68" fmla="*/ 7 w 12"/>
                <a:gd name="T69" fmla="*/ 5 h 39"/>
                <a:gd name="T70" fmla="*/ 9 w 12"/>
                <a:gd name="T71" fmla="*/ 4 h 39"/>
                <a:gd name="T72" fmla="*/ 0 w 12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39">
                  <a:moveTo>
                    <a:pt x="0" y="4"/>
                  </a:moveTo>
                  <a:cubicBezTo>
                    <a:pt x="2" y="3"/>
                    <a:pt x="6" y="1"/>
                    <a:pt x="9" y="0"/>
                  </a:cubicBezTo>
                  <a:cubicBezTo>
                    <a:pt x="9" y="1"/>
                    <a:pt x="12" y="3"/>
                    <a:pt x="11" y="5"/>
                  </a:cubicBezTo>
                  <a:cubicBezTo>
                    <a:pt x="10" y="6"/>
                    <a:pt x="11" y="17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8"/>
                    <a:pt x="9" y="28"/>
                  </a:cubicBezTo>
                  <a:cubicBezTo>
                    <a:pt x="9" y="28"/>
                    <a:pt x="11" y="37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6"/>
                    <a:pt x="2" y="35"/>
                    <a:pt x="2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2"/>
                    <a:pt x="0" y="32"/>
                    <a:pt x="0" y="32"/>
                  </a:cubicBezTo>
                  <a:cubicBezTo>
                    <a:pt x="1" y="31"/>
                    <a:pt x="6" y="32"/>
                    <a:pt x="8" y="33"/>
                  </a:cubicBezTo>
                  <a:cubicBezTo>
                    <a:pt x="9" y="32"/>
                    <a:pt x="8" y="30"/>
                    <a:pt x="8" y="29"/>
                  </a:cubicBezTo>
                  <a:cubicBezTo>
                    <a:pt x="7" y="29"/>
                    <a:pt x="5" y="30"/>
                    <a:pt x="5" y="3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5" y="26"/>
                    <a:pt x="5" y="2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2"/>
                    <a:pt x="5" y="20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6" y="17"/>
                    <a:pt x="10" y="19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3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8"/>
                    <a:pt x="3" y="9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6"/>
                    <a:pt x="9" y="6"/>
                    <a:pt x="9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22" name="Freeform 49"/>
            <p:cNvSpPr/>
            <p:nvPr/>
          </p:nvSpPr>
          <p:spPr bwMode="auto">
            <a:xfrm>
              <a:off x="3841" y="2133"/>
              <a:ext cx="55" cy="73"/>
            </a:xfrm>
            <a:custGeom>
              <a:avLst/>
              <a:gdLst>
                <a:gd name="T0" fmla="*/ 9 w 22"/>
                <a:gd name="T1" fmla="*/ 1 h 30"/>
                <a:gd name="T2" fmla="*/ 17 w 22"/>
                <a:gd name="T3" fmla="*/ 1 h 30"/>
                <a:gd name="T4" fmla="*/ 21 w 22"/>
                <a:gd name="T5" fmla="*/ 11 h 30"/>
                <a:gd name="T6" fmla="*/ 21 w 22"/>
                <a:gd name="T7" fmla="*/ 19 h 30"/>
                <a:gd name="T8" fmla="*/ 20 w 22"/>
                <a:gd name="T9" fmla="*/ 25 h 30"/>
                <a:gd name="T10" fmla="*/ 18 w 22"/>
                <a:gd name="T11" fmla="*/ 30 h 30"/>
                <a:gd name="T12" fmla="*/ 14 w 22"/>
                <a:gd name="T13" fmla="*/ 24 h 30"/>
                <a:gd name="T14" fmla="*/ 17 w 22"/>
                <a:gd name="T15" fmla="*/ 25 h 30"/>
                <a:gd name="T16" fmla="*/ 15 w 22"/>
                <a:gd name="T17" fmla="*/ 15 h 30"/>
                <a:gd name="T18" fmla="*/ 14 w 22"/>
                <a:gd name="T19" fmla="*/ 7 h 30"/>
                <a:gd name="T20" fmla="*/ 5 w 22"/>
                <a:gd name="T21" fmla="*/ 7 h 30"/>
                <a:gd name="T22" fmla="*/ 2 w 22"/>
                <a:gd name="T23" fmla="*/ 9 h 30"/>
                <a:gd name="T24" fmla="*/ 1 w 22"/>
                <a:gd name="T25" fmla="*/ 8 h 30"/>
                <a:gd name="T26" fmla="*/ 0 w 22"/>
                <a:gd name="T27" fmla="*/ 2 h 30"/>
                <a:gd name="T28" fmla="*/ 9 w 22"/>
                <a:gd name="T2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30">
                  <a:moveTo>
                    <a:pt x="9" y="1"/>
                  </a:move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2" y="9"/>
                    <a:pt x="21" y="11"/>
                  </a:cubicBezTo>
                  <a:cubicBezTo>
                    <a:pt x="21" y="12"/>
                    <a:pt x="21" y="18"/>
                    <a:pt x="21" y="19"/>
                  </a:cubicBezTo>
                  <a:cubicBezTo>
                    <a:pt x="21" y="20"/>
                    <a:pt x="20" y="25"/>
                    <a:pt x="20" y="25"/>
                  </a:cubicBezTo>
                  <a:cubicBezTo>
                    <a:pt x="20" y="25"/>
                    <a:pt x="19" y="28"/>
                    <a:pt x="18" y="30"/>
                  </a:cubicBezTo>
                  <a:cubicBezTo>
                    <a:pt x="16" y="27"/>
                    <a:pt x="14" y="24"/>
                    <a:pt x="14" y="24"/>
                  </a:cubicBezTo>
                  <a:cubicBezTo>
                    <a:pt x="15" y="24"/>
                    <a:pt x="17" y="25"/>
                    <a:pt x="17" y="25"/>
                  </a:cubicBezTo>
                  <a:cubicBezTo>
                    <a:pt x="17" y="23"/>
                    <a:pt x="15" y="15"/>
                    <a:pt x="15" y="15"/>
                  </a:cubicBezTo>
                  <a:cubicBezTo>
                    <a:pt x="15" y="15"/>
                    <a:pt x="8" y="9"/>
                    <a:pt x="14" y="7"/>
                  </a:cubicBezTo>
                  <a:cubicBezTo>
                    <a:pt x="14" y="5"/>
                    <a:pt x="5" y="7"/>
                    <a:pt x="5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23" name="Freeform 50"/>
            <p:cNvSpPr/>
            <p:nvPr/>
          </p:nvSpPr>
          <p:spPr bwMode="auto">
            <a:xfrm>
              <a:off x="3836" y="2126"/>
              <a:ext cx="40" cy="15"/>
            </a:xfrm>
            <a:custGeom>
              <a:avLst/>
              <a:gdLst>
                <a:gd name="T0" fmla="*/ 16 w 16"/>
                <a:gd name="T1" fmla="*/ 3 h 6"/>
                <a:gd name="T2" fmla="*/ 3 w 16"/>
                <a:gd name="T3" fmla="*/ 6 h 6"/>
                <a:gd name="T4" fmla="*/ 0 w 16"/>
                <a:gd name="T5" fmla="*/ 5 h 6"/>
                <a:gd name="T6" fmla="*/ 0 w 16"/>
                <a:gd name="T7" fmla="*/ 2 h 6"/>
                <a:gd name="T8" fmla="*/ 16 w 16"/>
                <a:gd name="T9" fmla="*/ 0 h 6"/>
                <a:gd name="T10" fmla="*/ 16 w 16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6" y="3"/>
                  </a:moveTo>
                  <a:cubicBezTo>
                    <a:pt x="16" y="3"/>
                    <a:pt x="7" y="6"/>
                    <a:pt x="3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24" name="Freeform 51"/>
            <p:cNvSpPr/>
            <p:nvPr/>
          </p:nvSpPr>
          <p:spPr bwMode="auto">
            <a:xfrm>
              <a:off x="3836" y="2034"/>
              <a:ext cx="38" cy="102"/>
            </a:xfrm>
            <a:custGeom>
              <a:avLst/>
              <a:gdLst>
                <a:gd name="T0" fmla="*/ 15 w 15"/>
                <a:gd name="T1" fmla="*/ 37 h 42"/>
                <a:gd name="T2" fmla="*/ 10 w 15"/>
                <a:gd name="T3" fmla="*/ 41 h 42"/>
                <a:gd name="T4" fmla="*/ 0 w 15"/>
                <a:gd name="T5" fmla="*/ 40 h 42"/>
                <a:gd name="T6" fmla="*/ 2 w 15"/>
                <a:gd name="T7" fmla="*/ 27 h 42"/>
                <a:gd name="T8" fmla="*/ 1 w 15"/>
                <a:gd name="T9" fmla="*/ 19 h 42"/>
                <a:gd name="T10" fmla="*/ 5 w 15"/>
                <a:gd name="T11" fmla="*/ 8 h 42"/>
                <a:gd name="T12" fmla="*/ 5 w 15"/>
                <a:gd name="T13" fmla="*/ 3 h 42"/>
                <a:gd name="T14" fmla="*/ 7 w 15"/>
                <a:gd name="T15" fmla="*/ 6 h 42"/>
                <a:gd name="T16" fmla="*/ 13 w 15"/>
                <a:gd name="T17" fmla="*/ 0 h 42"/>
                <a:gd name="T18" fmla="*/ 15 w 15"/>
                <a:gd name="T19" fmla="*/ 2 h 42"/>
                <a:gd name="T20" fmla="*/ 15 w 15"/>
                <a:gd name="T21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42">
                  <a:moveTo>
                    <a:pt x="15" y="37"/>
                  </a:move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2"/>
                    <a:pt x="1" y="19"/>
                  </a:cubicBezTo>
                  <a:cubicBezTo>
                    <a:pt x="1" y="16"/>
                    <a:pt x="5" y="8"/>
                    <a:pt x="5" y="8"/>
                  </a:cubicBezTo>
                  <a:cubicBezTo>
                    <a:pt x="5" y="8"/>
                    <a:pt x="4" y="4"/>
                    <a:pt x="5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25" name="Freeform 52"/>
            <p:cNvSpPr/>
            <p:nvPr/>
          </p:nvSpPr>
          <p:spPr bwMode="auto">
            <a:xfrm>
              <a:off x="3836" y="2034"/>
              <a:ext cx="38" cy="102"/>
            </a:xfrm>
            <a:custGeom>
              <a:avLst/>
              <a:gdLst>
                <a:gd name="T0" fmla="*/ 5 w 15"/>
                <a:gd name="T1" fmla="*/ 40 h 42"/>
                <a:gd name="T2" fmla="*/ 12 w 15"/>
                <a:gd name="T3" fmla="*/ 36 h 42"/>
                <a:gd name="T4" fmla="*/ 12 w 15"/>
                <a:gd name="T5" fmla="*/ 33 h 42"/>
                <a:gd name="T6" fmla="*/ 5 w 15"/>
                <a:gd name="T7" fmla="*/ 37 h 42"/>
                <a:gd name="T8" fmla="*/ 12 w 15"/>
                <a:gd name="T9" fmla="*/ 26 h 42"/>
                <a:gd name="T10" fmla="*/ 13 w 15"/>
                <a:gd name="T11" fmla="*/ 6 h 42"/>
                <a:gd name="T12" fmla="*/ 10 w 15"/>
                <a:gd name="T13" fmla="*/ 9 h 42"/>
                <a:gd name="T14" fmla="*/ 12 w 15"/>
                <a:gd name="T15" fmla="*/ 5 h 42"/>
                <a:gd name="T16" fmla="*/ 9 w 15"/>
                <a:gd name="T17" fmla="*/ 5 h 42"/>
                <a:gd name="T18" fmla="*/ 13 w 15"/>
                <a:gd name="T19" fmla="*/ 0 h 42"/>
                <a:gd name="T20" fmla="*/ 15 w 15"/>
                <a:gd name="T21" fmla="*/ 2 h 42"/>
                <a:gd name="T22" fmla="*/ 15 w 15"/>
                <a:gd name="T23" fmla="*/ 37 h 42"/>
                <a:gd name="T24" fmla="*/ 10 w 15"/>
                <a:gd name="T25" fmla="*/ 41 h 42"/>
                <a:gd name="T26" fmla="*/ 0 w 15"/>
                <a:gd name="T27" fmla="*/ 40 h 42"/>
                <a:gd name="T28" fmla="*/ 0 w 15"/>
                <a:gd name="T29" fmla="*/ 40 h 42"/>
                <a:gd name="T30" fmla="*/ 5 w 15"/>
                <a:gd name="T3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42">
                  <a:moveTo>
                    <a:pt x="5" y="40"/>
                  </a:moveTo>
                  <a:cubicBezTo>
                    <a:pt x="11" y="40"/>
                    <a:pt x="12" y="36"/>
                    <a:pt x="12" y="36"/>
                  </a:cubicBezTo>
                  <a:cubicBezTo>
                    <a:pt x="12" y="36"/>
                    <a:pt x="14" y="33"/>
                    <a:pt x="12" y="33"/>
                  </a:cubicBezTo>
                  <a:cubicBezTo>
                    <a:pt x="10" y="33"/>
                    <a:pt x="5" y="37"/>
                    <a:pt x="5" y="37"/>
                  </a:cubicBezTo>
                  <a:cubicBezTo>
                    <a:pt x="6" y="34"/>
                    <a:pt x="9" y="30"/>
                    <a:pt x="12" y="26"/>
                  </a:cubicBezTo>
                  <a:cubicBezTo>
                    <a:pt x="14" y="22"/>
                    <a:pt x="13" y="6"/>
                    <a:pt x="13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6"/>
                    <a:pt x="9" y="6"/>
                    <a:pt x="9" y="5"/>
                  </a:cubicBezTo>
                  <a:cubicBezTo>
                    <a:pt x="10" y="4"/>
                    <a:pt x="11" y="3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3" y="41"/>
                    <a:pt x="5" y="4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26" name="Freeform 53"/>
            <p:cNvSpPr/>
            <p:nvPr/>
          </p:nvSpPr>
          <p:spPr bwMode="auto">
            <a:xfrm>
              <a:off x="3856" y="2039"/>
              <a:ext cx="55" cy="128"/>
            </a:xfrm>
            <a:custGeom>
              <a:avLst/>
              <a:gdLst>
                <a:gd name="T0" fmla="*/ 22 w 22"/>
                <a:gd name="T1" fmla="*/ 50 h 53"/>
                <a:gd name="T2" fmla="*/ 14 w 22"/>
                <a:gd name="T3" fmla="*/ 53 h 53"/>
                <a:gd name="T4" fmla="*/ 3 w 22"/>
                <a:gd name="T5" fmla="*/ 34 h 53"/>
                <a:gd name="T6" fmla="*/ 0 w 22"/>
                <a:gd name="T7" fmla="*/ 25 h 53"/>
                <a:gd name="T8" fmla="*/ 7 w 22"/>
                <a:gd name="T9" fmla="*/ 0 h 53"/>
                <a:gd name="T10" fmla="*/ 14 w 22"/>
                <a:gd name="T11" fmla="*/ 3 h 53"/>
                <a:gd name="T12" fmla="*/ 13 w 22"/>
                <a:gd name="T13" fmla="*/ 16 h 53"/>
                <a:gd name="T14" fmla="*/ 22 w 22"/>
                <a:gd name="T1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53">
                  <a:moveTo>
                    <a:pt x="22" y="50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4" y="35"/>
                    <a:pt x="3" y="34"/>
                  </a:cubicBezTo>
                  <a:cubicBezTo>
                    <a:pt x="2" y="33"/>
                    <a:pt x="0" y="30"/>
                    <a:pt x="0" y="25"/>
                  </a:cubicBezTo>
                  <a:cubicBezTo>
                    <a:pt x="1" y="19"/>
                    <a:pt x="1" y="7"/>
                    <a:pt x="7" y="0"/>
                  </a:cubicBezTo>
                  <a:cubicBezTo>
                    <a:pt x="7" y="0"/>
                    <a:pt x="10" y="3"/>
                    <a:pt x="14" y="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5" y="38"/>
                    <a:pt x="22" y="5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27" name="Freeform 54"/>
            <p:cNvSpPr/>
            <p:nvPr/>
          </p:nvSpPr>
          <p:spPr bwMode="auto">
            <a:xfrm>
              <a:off x="3836" y="2049"/>
              <a:ext cx="23" cy="84"/>
            </a:xfrm>
            <a:custGeom>
              <a:avLst/>
              <a:gdLst>
                <a:gd name="T0" fmla="*/ 4 w 9"/>
                <a:gd name="T1" fmla="*/ 33 h 35"/>
                <a:gd name="T2" fmla="*/ 2 w 9"/>
                <a:gd name="T3" fmla="*/ 35 h 35"/>
                <a:gd name="T4" fmla="*/ 0 w 9"/>
                <a:gd name="T5" fmla="*/ 33 h 35"/>
                <a:gd name="T6" fmla="*/ 2 w 9"/>
                <a:gd name="T7" fmla="*/ 15 h 35"/>
                <a:gd name="T8" fmla="*/ 6 w 9"/>
                <a:gd name="T9" fmla="*/ 4 h 35"/>
                <a:gd name="T10" fmla="*/ 7 w 9"/>
                <a:gd name="T11" fmla="*/ 0 h 35"/>
                <a:gd name="T12" fmla="*/ 9 w 9"/>
                <a:gd name="T13" fmla="*/ 2 h 35"/>
                <a:gd name="T14" fmla="*/ 8 w 9"/>
                <a:gd name="T15" fmla="*/ 4 h 35"/>
                <a:gd name="T16" fmla="*/ 6 w 9"/>
                <a:gd name="T17" fmla="*/ 13 h 35"/>
                <a:gd name="T18" fmla="*/ 4 w 9"/>
                <a:gd name="T1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5">
                  <a:moveTo>
                    <a:pt x="4" y="33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1" y="19"/>
                    <a:pt x="2" y="15"/>
                  </a:cubicBezTo>
                  <a:cubicBezTo>
                    <a:pt x="3" y="11"/>
                    <a:pt x="6" y="4"/>
                    <a:pt x="6" y="4"/>
                  </a:cubicBezTo>
                  <a:cubicBezTo>
                    <a:pt x="6" y="4"/>
                    <a:pt x="5" y="1"/>
                    <a:pt x="7" y="0"/>
                  </a:cubicBezTo>
                  <a:cubicBezTo>
                    <a:pt x="7" y="0"/>
                    <a:pt x="8" y="0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6" y="10"/>
                    <a:pt x="6" y="13"/>
                  </a:cubicBezTo>
                  <a:cubicBezTo>
                    <a:pt x="6" y="15"/>
                    <a:pt x="5" y="31"/>
                    <a:pt x="4" y="33"/>
                  </a:cubicBezTo>
                  <a:close/>
                </a:path>
              </a:pathLst>
            </a:custGeom>
            <a:solidFill>
              <a:srgbClr val="A4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28" name="Freeform 55"/>
            <p:cNvSpPr/>
            <p:nvPr/>
          </p:nvSpPr>
          <p:spPr bwMode="auto">
            <a:xfrm>
              <a:off x="3786" y="2080"/>
              <a:ext cx="50" cy="34"/>
            </a:xfrm>
            <a:custGeom>
              <a:avLst/>
              <a:gdLst>
                <a:gd name="T0" fmla="*/ 1 w 20"/>
                <a:gd name="T1" fmla="*/ 10 h 14"/>
                <a:gd name="T2" fmla="*/ 3 w 20"/>
                <a:gd name="T3" fmla="*/ 3 h 14"/>
                <a:gd name="T4" fmla="*/ 9 w 20"/>
                <a:gd name="T5" fmla="*/ 5 h 14"/>
                <a:gd name="T6" fmla="*/ 11 w 20"/>
                <a:gd name="T7" fmla="*/ 6 h 14"/>
                <a:gd name="T8" fmla="*/ 14 w 20"/>
                <a:gd name="T9" fmla="*/ 6 h 14"/>
                <a:gd name="T10" fmla="*/ 16 w 20"/>
                <a:gd name="T11" fmla="*/ 6 h 14"/>
                <a:gd name="T12" fmla="*/ 17 w 20"/>
                <a:gd name="T13" fmla="*/ 5 h 14"/>
                <a:gd name="T14" fmla="*/ 19 w 20"/>
                <a:gd name="T15" fmla="*/ 0 h 14"/>
                <a:gd name="T16" fmla="*/ 20 w 20"/>
                <a:gd name="T17" fmla="*/ 12 h 14"/>
                <a:gd name="T18" fmla="*/ 19 w 20"/>
                <a:gd name="T19" fmla="*/ 14 h 14"/>
                <a:gd name="T20" fmla="*/ 11 w 20"/>
                <a:gd name="T21" fmla="*/ 13 h 14"/>
                <a:gd name="T22" fmla="*/ 1 w 20"/>
                <a:gd name="T2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4">
                  <a:moveTo>
                    <a:pt x="1" y="10"/>
                  </a:moveTo>
                  <a:cubicBezTo>
                    <a:pt x="1" y="10"/>
                    <a:pt x="0" y="6"/>
                    <a:pt x="3" y="3"/>
                  </a:cubicBezTo>
                  <a:cubicBezTo>
                    <a:pt x="3" y="3"/>
                    <a:pt x="9" y="5"/>
                    <a:pt x="9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1" y="6"/>
                    <a:pt x="14" y="6"/>
                    <a:pt x="14" y="6"/>
                  </a:cubicBezTo>
                  <a:cubicBezTo>
                    <a:pt x="14" y="6"/>
                    <a:pt x="16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2"/>
                    <a:pt x="19" y="0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3" y="14"/>
                    <a:pt x="11" y="13"/>
                  </a:cubicBezTo>
                  <a:cubicBezTo>
                    <a:pt x="10" y="12"/>
                    <a:pt x="2" y="11"/>
                    <a:pt x="1" y="1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29" name="Freeform 56"/>
            <p:cNvSpPr/>
            <p:nvPr/>
          </p:nvSpPr>
          <p:spPr bwMode="auto">
            <a:xfrm>
              <a:off x="3789" y="2087"/>
              <a:ext cx="42" cy="25"/>
            </a:xfrm>
            <a:custGeom>
              <a:avLst/>
              <a:gdLst>
                <a:gd name="T0" fmla="*/ 2 w 17"/>
                <a:gd name="T1" fmla="*/ 0 h 10"/>
                <a:gd name="T2" fmla="*/ 8 w 17"/>
                <a:gd name="T3" fmla="*/ 2 h 10"/>
                <a:gd name="T4" fmla="*/ 10 w 17"/>
                <a:gd name="T5" fmla="*/ 3 h 10"/>
                <a:gd name="T6" fmla="*/ 13 w 17"/>
                <a:gd name="T7" fmla="*/ 3 h 10"/>
                <a:gd name="T8" fmla="*/ 15 w 17"/>
                <a:gd name="T9" fmla="*/ 3 h 10"/>
                <a:gd name="T10" fmla="*/ 16 w 17"/>
                <a:gd name="T11" fmla="*/ 5 h 10"/>
                <a:gd name="T12" fmla="*/ 14 w 17"/>
                <a:gd name="T13" fmla="*/ 5 h 10"/>
                <a:gd name="T14" fmla="*/ 17 w 17"/>
                <a:gd name="T15" fmla="*/ 10 h 10"/>
                <a:gd name="T16" fmla="*/ 13 w 17"/>
                <a:gd name="T17" fmla="*/ 5 h 10"/>
                <a:gd name="T18" fmla="*/ 9 w 17"/>
                <a:gd name="T19" fmla="*/ 4 h 10"/>
                <a:gd name="T20" fmla="*/ 11 w 17"/>
                <a:gd name="T21" fmla="*/ 8 h 10"/>
                <a:gd name="T22" fmla="*/ 6 w 17"/>
                <a:gd name="T23" fmla="*/ 3 h 10"/>
                <a:gd name="T24" fmla="*/ 3 w 17"/>
                <a:gd name="T25" fmla="*/ 4 h 10"/>
                <a:gd name="T26" fmla="*/ 0 w 17"/>
                <a:gd name="T27" fmla="*/ 5 h 10"/>
                <a:gd name="T28" fmla="*/ 0 w 17"/>
                <a:gd name="T29" fmla="*/ 5 h 10"/>
                <a:gd name="T30" fmla="*/ 2 w 17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0">
                  <a:moveTo>
                    <a:pt x="2" y="0"/>
                  </a:moveTo>
                  <a:cubicBezTo>
                    <a:pt x="2" y="0"/>
                    <a:pt x="8" y="2"/>
                    <a:pt x="8" y="2"/>
                  </a:cubicBezTo>
                  <a:cubicBezTo>
                    <a:pt x="8" y="2"/>
                    <a:pt x="10" y="3"/>
                    <a:pt x="10" y="3"/>
                  </a:cubicBezTo>
                  <a:cubicBezTo>
                    <a:pt x="10" y="3"/>
                    <a:pt x="13" y="3"/>
                    <a:pt x="13" y="3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5" y="4"/>
                    <a:pt x="15" y="5"/>
                    <a:pt x="16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6" y="9"/>
                    <a:pt x="17" y="10"/>
                  </a:cubicBezTo>
                  <a:cubicBezTo>
                    <a:pt x="17" y="10"/>
                    <a:pt x="13" y="7"/>
                    <a:pt x="13" y="5"/>
                  </a:cubicBezTo>
                  <a:cubicBezTo>
                    <a:pt x="13" y="3"/>
                    <a:pt x="9" y="4"/>
                    <a:pt x="9" y="4"/>
                  </a:cubicBezTo>
                  <a:cubicBezTo>
                    <a:pt x="9" y="4"/>
                    <a:pt x="7" y="6"/>
                    <a:pt x="11" y="8"/>
                  </a:cubicBezTo>
                  <a:cubicBezTo>
                    <a:pt x="11" y="8"/>
                    <a:pt x="7" y="6"/>
                    <a:pt x="6" y="3"/>
                  </a:cubicBezTo>
                  <a:cubicBezTo>
                    <a:pt x="5" y="0"/>
                    <a:pt x="3" y="4"/>
                    <a:pt x="3" y="4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30" name="Freeform 57"/>
            <p:cNvSpPr/>
            <p:nvPr/>
          </p:nvSpPr>
          <p:spPr bwMode="auto">
            <a:xfrm>
              <a:off x="3856" y="2041"/>
              <a:ext cx="23" cy="90"/>
            </a:xfrm>
            <a:custGeom>
              <a:avLst/>
              <a:gdLst>
                <a:gd name="T0" fmla="*/ 6 w 9"/>
                <a:gd name="T1" fmla="*/ 37 h 37"/>
                <a:gd name="T2" fmla="*/ 3 w 9"/>
                <a:gd name="T3" fmla="*/ 33 h 37"/>
                <a:gd name="T4" fmla="*/ 1 w 9"/>
                <a:gd name="T5" fmla="*/ 29 h 37"/>
                <a:gd name="T6" fmla="*/ 1 w 9"/>
                <a:gd name="T7" fmla="*/ 23 h 37"/>
                <a:gd name="T8" fmla="*/ 8 w 9"/>
                <a:gd name="T9" fmla="*/ 5 h 37"/>
                <a:gd name="T10" fmla="*/ 7 w 9"/>
                <a:gd name="T11" fmla="*/ 4 h 37"/>
                <a:gd name="T12" fmla="*/ 8 w 9"/>
                <a:gd name="T13" fmla="*/ 0 h 37"/>
                <a:gd name="T14" fmla="*/ 9 w 9"/>
                <a:gd name="T15" fmla="*/ 0 h 37"/>
                <a:gd name="T16" fmla="*/ 8 w 9"/>
                <a:gd name="T17" fmla="*/ 3 h 37"/>
                <a:gd name="T18" fmla="*/ 8 w 9"/>
                <a:gd name="T19" fmla="*/ 5 h 37"/>
                <a:gd name="T20" fmla="*/ 2 w 9"/>
                <a:gd name="T21" fmla="*/ 23 h 37"/>
                <a:gd name="T22" fmla="*/ 4 w 9"/>
                <a:gd name="T23" fmla="*/ 32 h 37"/>
                <a:gd name="T24" fmla="*/ 6 w 9"/>
                <a:gd name="T2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7">
                  <a:moveTo>
                    <a:pt x="6" y="37"/>
                  </a:moveTo>
                  <a:cubicBezTo>
                    <a:pt x="5" y="35"/>
                    <a:pt x="4" y="33"/>
                    <a:pt x="3" y="33"/>
                  </a:cubicBezTo>
                  <a:cubicBezTo>
                    <a:pt x="3" y="32"/>
                    <a:pt x="2" y="31"/>
                    <a:pt x="1" y="29"/>
                  </a:cubicBezTo>
                  <a:cubicBezTo>
                    <a:pt x="1" y="27"/>
                    <a:pt x="0" y="24"/>
                    <a:pt x="1" y="23"/>
                  </a:cubicBezTo>
                  <a:cubicBezTo>
                    <a:pt x="1" y="20"/>
                    <a:pt x="8" y="5"/>
                    <a:pt x="8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2" y="21"/>
                    <a:pt x="2" y="23"/>
                  </a:cubicBezTo>
                  <a:cubicBezTo>
                    <a:pt x="1" y="25"/>
                    <a:pt x="4" y="30"/>
                    <a:pt x="4" y="32"/>
                  </a:cubicBezTo>
                  <a:cubicBezTo>
                    <a:pt x="5" y="33"/>
                    <a:pt x="5" y="35"/>
                    <a:pt x="6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31" name="Freeform 58"/>
            <p:cNvSpPr/>
            <p:nvPr/>
          </p:nvSpPr>
          <p:spPr bwMode="auto">
            <a:xfrm>
              <a:off x="3871" y="2049"/>
              <a:ext cx="25" cy="99"/>
            </a:xfrm>
            <a:custGeom>
              <a:avLst/>
              <a:gdLst>
                <a:gd name="T0" fmla="*/ 3 w 10"/>
                <a:gd name="T1" fmla="*/ 8 h 41"/>
                <a:gd name="T2" fmla="*/ 0 w 10"/>
                <a:gd name="T3" fmla="*/ 11 h 41"/>
                <a:gd name="T4" fmla="*/ 6 w 10"/>
                <a:gd name="T5" fmla="*/ 3 h 41"/>
                <a:gd name="T6" fmla="*/ 8 w 10"/>
                <a:gd name="T7" fmla="*/ 0 h 41"/>
                <a:gd name="T8" fmla="*/ 7 w 10"/>
                <a:gd name="T9" fmla="*/ 12 h 41"/>
                <a:gd name="T10" fmla="*/ 10 w 10"/>
                <a:gd name="T11" fmla="*/ 28 h 41"/>
                <a:gd name="T12" fmla="*/ 8 w 10"/>
                <a:gd name="T13" fmla="*/ 32 h 41"/>
                <a:gd name="T14" fmla="*/ 3 w 10"/>
                <a:gd name="T15" fmla="*/ 41 h 41"/>
                <a:gd name="T16" fmla="*/ 1 w 10"/>
                <a:gd name="T17" fmla="*/ 36 h 41"/>
                <a:gd name="T18" fmla="*/ 4 w 10"/>
                <a:gd name="T19" fmla="*/ 27 h 41"/>
                <a:gd name="T20" fmla="*/ 1 w 10"/>
                <a:gd name="T21" fmla="*/ 27 h 41"/>
                <a:gd name="T22" fmla="*/ 4 w 10"/>
                <a:gd name="T23" fmla="*/ 26 h 41"/>
                <a:gd name="T24" fmla="*/ 4 w 10"/>
                <a:gd name="T25" fmla="*/ 20 h 41"/>
                <a:gd name="T26" fmla="*/ 4 w 10"/>
                <a:gd name="T27" fmla="*/ 16 h 41"/>
                <a:gd name="T28" fmla="*/ 3 w 10"/>
                <a:gd name="T29" fmla="*/ 13 h 41"/>
                <a:gd name="T30" fmla="*/ 3 w 10"/>
                <a:gd name="T3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41">
                  <a:moveTo>
                    <a:pt x="3" y="8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5" y="4"/>
                    <a:pt x="6" y="3"/>
                  </a:cubicBezTo>
                  <a:cubicBezTo>
                    <a:pt x="6" y="2"/>
                    <a:pt x="7" y="1"/>
                    <a:pt x="8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10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39"/>
                    <a:pt x="2" y="38"/>
                    <a:pt x="1" y="36"/>
                  </a:cubicBezTo>
                  <a:cubicBezTo>
                    <a:pt x="2" y="33"/>
                    <a:pt x="4" y="27"/>
                    <a:pt x="4" y="27"/>
                  </a:cubicBezTo>
                  <a:cubicBezTo>
                    <a:pt x="4" y="26"/>
                    <a:pt x="2" y="26"/>
                    <a:pt x="1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3" y="18"/>
                    <a:pt x="4" y="16"/>
                  </a:cubicBezTo>
                  <a:cubicBezTo>
                    <a:pt x="4" y="15"/>
                    <a:pt x="3" y="13"/>
                    <a:pt x="3" y="13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32" name="Freeform 59"/>
            <p:cNvSpPr/>
            <p:nvPr/>
          </p:nvSpPr>
          <p:spPr bwMode="auto">
            <a:xfrm>
              <a:off x="3876" y="2044"/>
              <a:ext cx="10" cy="17"/>
            </a:xfrm>
            <a:custGeom>
              <a:avLst/>
              <a:gdLst>
                <a:gd name="T0" fmla="*/ 0 w 4"/>
                <a:gd name="T1" fmla="*/ 7 h 7"/>
                <a:gd name="T2" fmla="*/ 3 w 4"/>
                <a:gd name="T3" fmla="*/ 0 h 7"/>
                <a:gd name="T4" fmla="*/ 4 w 4"/>
                <a:gd name="T5" fmla="*/ 1 h 7"/>
                <a:gd name="T6" fmla="*/ 0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3" y="2"/>
                    <a:pt x="2" y="4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33" name="Freeform 60"/>
            <p:cNvSpPr/>
            <p:nvPr/>
          </p:nvSpPr>
          <p:spPr bwMode="auto">
            <a:xfrm>
              <a:off x="3869" y="2143"/>
              <a:ext cx="15" cy="24"/>
            </a:xfrm>
            <a:custGeom>
              <a:avLst/>
              <a:gdLst>
                <a:gd name="T0" fmla="*/ 6 w 6"/>
                <a:gd name="T1" fmla="*/ 3 h 10"/>
                <a:gd name="T2" fmla="*/ 5 w 6"/>
                <a:gd name="T3" fmla="*/ 8 h 10"/>
                <a:gd name="T4" fmla="*/ 5 w 6"/>
                <a:gd name="T5" fmla="*/ 10 h 10"/>
                <a:gd name="T6" fmla="*/ 0 w 6"/>
                <a:gd name="T7" fmla="*/ 6 h 10"/>
                <a:gd name="T8" fmla="*/ 2 w 6"/>
                <a:gd name="T9" fmla="*/ 1 h 10"/>
                <a:gd name="T10" fmla="*/ 6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cubicBezTo>
                    <a:pt x="6" y="3"/>
                    <a:pt x="6" y="7"/>
                    <a:pt x="5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3"/>
                    <a:pt x="2" y="1"/>
                  </a:cubicBezTo>
                  <a:cubicBezTo>
                    <a:pt x="3" y="0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34" name="Freeform 61"/>
            <p:cNvSpPr/>
            <p:nvPr/>
          </p:nvSpPr>
          <p:spPr bwMode="auto">
            <a:xfrm>
              <a:off x="3874" y="2046"/>
              <a:ext cx="34" cy="109"/>
            </a:xfrm>
            <a:custGeom>
              <a:avLst/>
              <a:gdLst>
                <a:gd name="T0" fmla="*/ 6 w 14"/>
                <a:gd name="T1" fmla="*/ 45 h 45"/>
                <a:gd name="T2" fmla="*/ 0 w 14"/>
                <a:gd name="T3" fmla="*/ 41 h 45"/>
                <a:gd name="T4" fmla="*/ 4 w 14"/>
                <a:gd name="T5" fmla="*/ 27 h 45"/>
                <a:gd name="T6" fmla="*/ 4 w 14"/>
                <a:gd name="T7" fmla="*/ 17 h 45"/>
                <a:gd name="T8" fmla="*/ 2 w 14"/>
                <a:gd name="T9" fmla="*/ 9 h 45"/>
                <a:gd name="T10" fmla="*/ 7 w 14"/>
                <a:gd name="T11" fmla="*/ 0 h 45"/>
                <a:gd name="T12" fmla="*/ 10 w 14"/>
                <a:gd name="T13" fmla="*/ 2 h 45"/>
                <a:gd name="T14" fmla="*/ 11 w 14"/>
                <a:gd name="T15" fmla="*/ 3 h 45"/>
                <a:gd name="T16" fmla="*/ 12 w 14"/>
                <a:gd name="T17" fmla="*/ 6 h 45"/>
                <a:gd name="T18" fmla="*/ 12 w 14"/>
                <a:gd name="T19" fmla="*/ 11 h 45"/>
                <a:gd name="T20" fmla="*/ 13 w 14"/>
                <a:gd name="T21" fmla="*/ 12 h 45"/>
                <a:gd name="T22" fmla="*/ 13 w 14"/>
                <a:gd name="T23" fmla="*/ 15 h 45"/>
                <a:gd name="T24" fmla="*/ 12 w 14"/>
                <a:gd name="T25" fmla="*/ 16 h 45"/>
                <a:gd name="T26" fmla="*/ 13 w 14"/>
                <a:gd name="T27" fmla="*/ 20 h 45"/>
                <a:gd name="T28" fmla="*/ 13 w 14"/>
                <a:gd name="T29" fmla="*/ 25 h 45"/>
                <a:gd name="T30" fmla="*/ 12 w 14"/>
                <a:gd name="T31" fmla="*/ 30 h 45"/>
                <a:gd name="T32" fmla="*/ 6 w 14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5">
                  <a:moveTo>
                    <a:pt x="6" y="45"/>
                  </a:moveTo>
                  <a:cubicBezTo>
                    <a:pt x="6" y="45"/>
                    <a:pt x="2" y="41"/>
                    <a:pt x="0" y="41"/>
                  </a:cubicBezTo>
                  <a:cubicBezTo>
                    <a:pt x="0" y="41"/>
                    <a:pt x="4" y="28"/>
                    <a:pt x="4" y="2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2" y="11"/>
                    <a:pt x="2" y="9"/>
                  </a:cubicBezTo>
                  <a:cubicBezTo>
                    <a:pt x="2" y="8"/>
                    <a:pt x="7" y="0"/>
                    <a:pt x="7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6"/>
                    <a:pt x="12" y="6"/>
                  </a:cubicBezTo>
                  <a:cubicBezTo>
                    <a:pt x="13" y="7"/>
                    <a:pt x="12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3" y="13"/>
                    <a:pt x="14" y="14"/>
                    <a:pt x="13" y="15"/>
                  </a:cubicBezTo>
                  <a:cubicBezTo>
                    <a:pt x="13" y="15"/>
                    <a:pt x="12" y="16"/>
                    <a:pt x="12" y="16"/>
                  </a:cubicBezTo>
                  <a:cubicBezTo>
                    <a:pt x="12" y="16"/>
                    <a:pt x="13" y="19"/>
                    <a:pt x="13" y="20"/>
                  </a:cubicBezTo>
                  <a:cubicBezTo>
                    <a:pt x="13" y="21"/>
                    <a:pt x="13" y="24"/>
                    <a:pt x="13" y="25"/>
                  </a:cubicBezTo>
                  <a:cubicBezTo>
                    <a:pt x="13" y="26"/>
                    <a:pt x="12" y="30"/>
                    <a:pt x="12" y="30"/>
                  </a:cubicBezTo>
                  <a:cubicBezTo>
                    <a:pt x="12" y="30"/>
                    <a:pt x="7" y="44"/>
                    <a:pt x="6" y="4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35" name="Freeform 62"/>
            <p:cNvSpPr>
              <a:spLocks noEditPoints="1"/>
            </p:cNvSpPr>
            <p:nvPr/>
          </p:nvSpPr>
          <p:spPr bwMode="auto">
            <a:xfrm>
              <a:off x="3881" y="2049"/>
              <a:ext cx="27" cy="106"/>
            </a:xfrm>
            <a:custGeom>
              <a:avLst/>
              <a:gdLst>
                <a:gd name="T0" fmla="*/ 3 w 11"/>
                <a:gd name="T1" fmla="*/ 41 h 44"/>
                <a:gd name="T2" fmla="*/ 0 w 11"/>
                <a:gd name="T3" fmla="*/ 42 h 44"/>
                <a:gd name="T4" fmla="*/ 3 w 11"/>
                <a:gd name="T5" fmla="*/ 44 h 44"/>
                <a:gd name="T6" fmla="*/ 9 w 11"/>
                <a:gd name="T7" fmla="*/ 29 h 44"/>
                <a:gd name="T8" fmla="*/ 10 w 11"/>
                <a:gd name="T9" fmla="*/ 24 h 44"/>
                <a:gd name="T10" fmla="*/ 10 w 11"/>
                <a:gd name="T11" fmla="*/ 19 h 44"/>
                <a:gd name="T12" fmla="*/ 9 w 11"/>
                <a:gd name="T13" fmla="*/ 15 h 44"/>
                <a:gd name="T14" fmla="*/ 10 w 11"/>
                <a:gd name="T15" fmla="*/ 14 h 44"/>
                <a:gd name="T16" fmla="*/ 10 w 11"/>
                <a:gd name="T17" fmla="*/ 11 h 44"/>
                <a:gd name="T18" fmla="*/ 9 w 11"/>
                <a:gd name="T19" fmla="*/ 10 h 44"/>
                <a:gd name="T20" fmla="*/ 9 w 11"/>
                <a:gd name="T21" fmla="*/ 5 h 44"/>
                <a:gd name="T22" fmla="*/ 8 w 11"/>
                <a:gd name="T23" fmla="*/ 1 h 44"/>
                <a:gd name="T24" fmla="*/ 7 w 11"/>
                <a:gd name="T25" fmla="*/ 1 h 44"/>
                <a:gd name="T26" fmla="*/ 7 w 11"/>
                <a:gd name="T27" fmla="*/ 0 h 44"/>
                <a:gd name="T28" fmla="*/ 7 w 11"/>
                <a:gd name="T29" fmla="*/ 3 h 44"/>
                <a:gd name="T30" fmla="*/ 8 w 11"/>
                <a:gd name="T31" fmla="*/ 6 h 44"/>
                <a:gd name="T32" fmla="*/ 9 w 11"/>
                <a:gd name="T33" fmla="*/ 7 h 44"/>
                <a:gd name="T34" fmla="*/ 7 w 11"/>
                <a:gd name="T35" fmla="*/ 7 h 44"/>
                <a:gd name="T36" fmla="*/ 9 w 11"/>
                <a:gd name="T37" fmla="*/ 9 h 44"/>
                <a:gd name="T38" fmla="*/ 3 w 11"/>
                <a:gd name="T39" fmla="*/ 9 h 44"/>
                <a:gd name="T40" fmla="*/ 6 w 11"/>
                <a:gd name="T41" fmla="*/ 10 h 44"/>
                <a:gd name="T42" fmla="*/ 2 w 11"/>
                <a:gd name="T43" fmla="*/ 12 h 44"/>
                <a:gd name="T44" fmla="*/ 6 w 11"/>
                <a:gd name="T45" fmla="*/ 12 h 44"/>
                <a:gd name="T46" fmla="*/ 4 w 11"/>
                <a:gd name="T47" fmla="*/ 14 h 44"/>
                <a:gd name="T48" fmla="*/ 1 w 11"/>
                <a:gd name="T49" fmla="*/ 17 h 44"/>
                <a:gd name="T50" fmla="*/ 7 w 11"/>
                <a:gd name="T51" fmla="*/ 14 h 44"/>
                <a:gd name="T52" fmla="*/ 7 w 11"/>
                <a:gd name="T53" fmla="*/ 17 h 44"/>
                <a:gd name="T54" fmla="*/ 9 w 11"/>
                <a:gd name="T55" fmla="*/ 21 h 44"/>
                <a:gd name="T56" fmla="*/ 7 w 11"/>
                <a:gd name="T57" fmla="*/ 23 h 44"/>
                <a:gd name="T58" fmla="*/ 3 w 11"/>
                <a:gd name="T59" fmla="*/ 21 h 44"/>
                <a:gd name="T60" fmla="*/ 8 w 11"/>
                <a:gd name="T61" fmla="*/ 24 h 44"/>
                <a:gd name="T62" fmla="*/ 9 w 11"/>
                <a:gd name="T63" fmla="*/ 24 h 44"/>
                <a:gd name="T64" fmla="*/ 6 w 11"/>
                <a:gd name="T65" fmla="*/ 34 h 44"/>
                <a:gd name="T66" fmla="*/ 3 w 11"/>
                <a:gd name="T67" fmla="*/ 41 h 44"/>
                <a:gd name="T68" fmla="*/ 8 w 11"/>
                <a:gd name="T69" fmla="*/ 8 h 44"/>
                <a:gd name="T70" fmla="*/ 8 w 11"/>
                <a:gd name="T71" fmla="*/ 8 h 44"/>
                <a:gd name="T72" fmla="*/ 8 w 11"/>
                <a:gd name="T73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4">
                  <a:moveTo>
                    <a:pt x="3" y="4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43"/>
                    <a:pt x="3" y="44"/>
                    <a:pt x="3" y="44"/>
                  </a:cubicBezTo>
                  <a:cubicBezTo>
                    <a:pt x="4" y="43"/>
                    <a:pt x="9" y="29"/>
                    <a:pt x="9" y="29"/>
                  </a:cubicBezTo>
                  <a:cubicBezTo>
                    <a:pt x="9" y="29"/>
                    <a:pt x="10" y="25"/>
                    <a:pt x="10" y="24"/>
                  </a:cubicBezTo>
                  <a:cubicBezTo>
                    <a:pt x="10" y="23"/>
                    <a:pt x="10" y="20"/>
                    <a:pt x="10" y="19"/>
                  </a:cubicBezTo>
                  <a:cubicBezTo>
                    <a:pt x="10" y="18"/>
                    <a:pt x="9" y="15"/>
                    <a:pt x="9" y="15"/>
                  </a:cubicBezTo>
                  <a:cubicBezTo>
                    <a:pt x="9" y="15"/>
                    <a:pt x="10" y="14"/>
                    <a:pt x="10" y="14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10" y="6"/>
                    <a:pt x="9" y="5"/>
                  </a:cubicBezTo>
                  <a:cubicBezTo>
                    <a:pt x="9" y="5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9" y="9"/>
                    <a:pt x="9" y="9"/>
                  </a:cubicBezTo>
                  <a:cubicBezTo>
                    <a:pt x="9" y="9"/>
                    <a:pt x="5" y="7"/>
                    <a:pt x="3" y="9"/>
                  </a:cubicBezTo>
                  <a:cubicBezTo>
                    <a:pt x="3" y="9"/>
                    <a:pt x="5" y="9"/>
                    <a:pt x="6" y="10"/>
                  </a:cubicBezTo>
                  <a:cubicBezTo>
                    <a:pt x="5" y="11"/>
                    <a:pt x="3" y="12"/>
                    <a:pt x="2" y="12"/>
                  </a:cubicBezTo>
                  <a:cubicBezTo>
                    <a:pt x="3" y="12"/>
                    <a:pt x="5" y="12"/>
                    <a:pt x="6" y="12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2" y="15"/>
                    <a:pt x="1" y="17"/>
                    <a:pt x="1" y="17"/>
                  </a:cubicBezTo>
                  <a:cubicBezTo>
                    <a:pt x="1" y="17"/>
                    <a:pt x="4" y="13"/>
                    <a:pt x="7" y="14"/>
                  </a:cubicBezTo>
                  <a:cubicBezTo>
                    <a:pt x="7" y="15"/>
                    <a:pt x="7" y="17"/>
                    <a:pt x="7" y="17"/>
                  </a:cubicBezTo>
                  <a:cubicBezTo>
                    <a:pt x="8" y="18"/>
                    <a:pt x="8" y="20"/>
                    <a:pt x="9" y="21"/>
                  </a:cubicBezTo>
                  <a:cubicBezTo>
                    <a:pt x="9" y="22"/>
                    <a:pt x="7" y="23"/>
                    <a:pt x="7" y="23"/>
                  </a:cubicBezTo>
                  <a:cubicBezTo>
                    <a:pt x="6" y="22"/>
                    <a:pt x="3" y="21"/>
                    <a:pt x="3" y="21"/>
                  </a:cubicBezTo>
                  <a:cubicBezTo>
                    <a:pt x="3" y="21"/>
                    <a:pt x="5" y="24"/>
                    <a:pt x="8" y="24"/>
                  </a:cubicBezTo>
                  <a:cubicBezTo>
                    <a:pt x="10" y="23"/>
                    <a:pt x="9" y="24"/>
                    <a:pt x="9" y="24"/>
                  </a:cubicBezTo>
                  <a:cubicBezTo>
                    <a:pt x="9" y="24"/>
                    <a:pt x="7" y="34"/>
                    <a:pt x="6" y="34"/>
                  </a:cubicBezTo>
                  <a:cubicBezTo>
                    <a:pt x="5" y="35"/>
                    <a:pt x="3" y="41"/>
                    <a:pt x="3" y="41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36" name="Freeform 63"/>
            <p:cNvSpPr/>
            <p:nvPr/>
          </p:nvSpPr>
          <p:spPr bwMode="auto">
            <a:xfrm>
              <a:off x="3881" y="2078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37" name="Freeform 64"/>
            <p:cNvSpPr/>
            <p:nvPr/>
          </p:nvSpPr>
          <p:spPr bwMode="auto">
            <a:xfrm>
              <a:off x="3839" y="2003"/>
              <a:ext cx="35" cy="41"/>
            </a:xfrm>
            <a:custGeom>
              <a:avLst/>
              <a:gdLst>
                <a:gd name="T0" fmla="*/ 7 w 14"/>
                <a:gd name="T1" fmla="*/ 17 h 17"/>
                <a:gd name="T2" fmla="*/ 4 w 14"/>
                <a:gd name="T3" fmla="*/ 16 h 17"/>
                <a:gd name="T4" fmla="*/ 2 w 14"/>
                <a:gd name="T5" fmla="*/ 11 h 17"/>
                <a:gd name="T6" fmla="*/ 1 w 14"/>
                <a:gd name="T7" fmla="*/ 11 h 17"/>
                <a:gd name="T8" fmla="*/ 1 w 14"/>
                <a:gd name="T9" fmla="*/ 9 h 17"/>
                <a:gd name="T10" fmla="*/ 1 w 14"/>
                <a:gd name="T11" fmla="*/ 7 h 17"/>
                <a:gd name="T12" fmla="*/ 1 w 14"/>
                <a:gd name="T13" fmla="*/ 1 h 17"/>
                <a:gd name="T14" fmla="*/ 8 w 14"/>
                <a:gd name="T15" fmla="*/ 0 h 17"/>
                <a:gd name="T16" fmla="*/ 12 w 14"/>
                <a:gd name="T17" fmla="*/ 2 h 17"/>
                <a:gd name="T18" fmla="*/ 12 w 14"/>
                <a:gd name="T19" fmla="*/ 7 h 17"/>
                <a:gd name="T20" fmla="*/ 13 w 14"/>
                <a:gd name="T21" fmla="*/ 7 h 17"/>
                <a:gd name="T22" fmla="*/ 12 w 14"/>
                <a:gd name="T23" fmla="*/ 11 h 17"/>
                <a:gd name="T24" fmla="*/ 11 w 14"/>
                <a:gd name="T25" fmla="*/ 15 h 17"/>
                <a:gd name="T26" fmla="*/ 7 w 14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7">
                  <a:moveTo>
                    <a:pt x="7" y="17"/>
                  </a:moveTo>
                  <a:cubicBezTo>
                    <a:pt x="5" y="17"/>
                    <a:pt x="4" y="16"/>
                    <a:pt x="4" y="16"/>
                  </a:cubicBezTo>
                  <a:cubicBezTo>
                    <a:pt x="4" y="15"/>
                    <a:pt x="2" y="12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6"/>
                    <a:pt x="13" y="7"/>
                  </a:cubicBezTo>
                  <a:cubicBezTo>
                    <a:pt x="13" y="7"/>
                    <a:pt x="14" y="11"/>
                    <a:pt x="12" y="11"/>
                  </a:cubicBezTo>
                  <a:cubicBezTo>
                    <a:pt x="12" y="11"/>
                    <a:pt x="11" y="14"/>
                    <a:pt x="11" y="15"/>
                  </a:cubicBezTo>
                  <a:cubicBezTo>
                    <a:pt x="10" y="16"/>
                    <a:pt x="8" y="17"/>
                    <a:pt x="7" y="17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38" name="Freeform 65"/>
            <p:cNvSpPr/>
            <p:nvPr/>
          </p:nvSpPr>
          <p:spPr bwMode="auto">
            <a:xfrm>
              <a:off x="3856" y="2003"/>
              <a:ext cx="18" cy="41"/>
            </a:xfrm>
            <a:custGeom>
              <a:avLst/>
              <a:gdLst>
                <a:gd name="T0" fmla="*/ 1 w 7"/>
                <a:gd name="T1" fmla="*/ 17 h 17"/>
                <a:gd name="T2" fmla="*/ 3 w 7"/>
                <a:gd name="T3" fmla="*/ 12 h 17"/>
                <a:gd name="T4" fmla="*/ 2 w 7"/>
                <a:gd name="T5" fmla="*/ 10 h 17"/>
                <a:gd name="T6" fmla="*/ 3 w 7"/>
                <a:gd name="T7" fmla="*/ 8 h 17"/>
                <a:gd name="T8" fmla="*/ 2 w 7"/>
                <a:gd name="T9" fmla="*/ 7 h 17"/>
                <a:gd name="T10" fmla="*/ 1 w 7"/>
                <a:gd name="T11" fmla="*/ 4 h 17"/>
                <a:gd name="T12" fmla="*/ 0 w 7"/>
                <a:gd name="T13" fmla="*/ 0 h 17"/>
                <a:gd name="T14" fmla="*/ 1 w 7"/>
                <a:gd name="T15" fmla="*/ 0 h 17"/>
                <a:gd name="T16" fmla="*/ 5 w 7"/>
                <a:gd name="T17" fmla="*/ 2 h 17"/>
                <a:gd name="T18" fmla="*/ 5 w 7"/>
                <a:gd name="T19" fmla="*/ 7 h 17"/>
                <a:gd name="T20" fmla="*/ 6 w 7"/>
                <a:gd name="T21" fmla="*/ 7 h 17"/>
                <a:gd name="T22" fmla="*/ 5 w 7"/>
                <a:gd name="T23" fmla="*/ 11 h 17"/>
                <a:gd name="T24" fmla="*/ 4 w 7"/>
                <a:gd name="T25" fmla="*/ 15 h 17"/>
                <a:gd name="T26" fmla="*/ 1 w 7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7">
                  <a:moveTo>
                    <a:pt x="1" y="17"/>
                  </a:moveTo>
                  <a:cubicBezTo>
                    <a:pt x="2" y="16"/>
                    <a:pt x="3" y="12"/>
                    <a:pt x="3" y="12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6"/>
                    <a:pt x="6" y="7"/>
                  </a:cubicBezTo>
                  <a:cubicBezTo>
                    <a:pt x="6" y="7"/>
                    <a:pt x="7" y="11"/>
                    <a:pt x="5" y="11"/>
                  </a:cubicBezTo>
                  <a:cubicBezTo>
                    <a:pt x="5" y="11"/>
                    <a:pt x="4" y="14"/>
                    <a:pt x="4" y="15"/>
                  </a:cubicBezTo>
                  <a:cubicBezTo>
                    <a:pt x="3" y="16"/>
                    <a:pt x="2" y="17"/>
                    <a:pt x="1" y="17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39" name="Freeform 66"/>
            <p:cNvSpPr/>
            <p:nvPr/>
          </p:nvSpPr>
          <p:spPr bwMode="auto">
            <a:xfrm>
              <a:off x="3839" y="2020"/>
              <a:ext cx="10" cy="19"/>
            </a:xfrm>
            <a:custGeom>
              <a:avLst/>
              <a:gdLst>
                <a:gd name="T0" fmla="*/ 2 w 4"/>
                <a:gd name="T1" fmla="*/ 4 h 8"/>
                <a:gd name="T2" fmla="*/ 1 w 4"/>
                <a:gd name="T3" fmla="*/ 4 h 8"/>
                <a:gd name="T4" fmla="*/ 0 w 4"/>
                <a:gd name="T5" fmla="*/ 1 h 8"/>
                <a:gd name="T6" fmla="*/ 1 w 4"/>
                <a:gd name="T7" fmla="*/ 0 h 8"/>
                <a:gd name="T8" fmla="*/ 2 w 4"/>
                <a:gd name="T9" fmla="*/ 4 h 8"/>
                <a:gd name="T10" fmla="*/ 4 w 4"/>
                <a:gd name="T11" fmla="*/ 5 h 8"/>
                <a:gd name="T12" fmla="*/ 3 w 4"/>
                <a:gd name="T13" fmla="*/ 8 h 8"/>
                <a:gd name="T14" fmla="*/ 2 w 4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3"/>
                    <a:pt x="2" y="4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7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40" name="Freeform 67"/>
            <p:cNvSpPr/>
            <p:nvPr/>
          </p:nvSpPr>
          <p:spPr bwMode="auto">
            <a:xfrm>
              <a:off x="3839" y="1995"/>
              <a:ext cx="32" cy="29"/>
            </a:xfrm>
            <a:custGeom>
              <a:avLst/>
              <a:gdLst>
                <a:gd name="T0" fmla="*/ 0 w 13"/>
                <a:gd name="T1" fmla="*/ 5 h 12"/>
                <a:gd name="T2" fmla="*/ 4 w 13"/>
                <a:gd name="T3" fmla="*/ 0 h 12"/>
                <a:gd name="T4" fmla="*/ 6 w 13"/>
                <a:gd name="T5" fmla="*/ 0 h 12"/>
                <a:gd name="T6" fmla="*/ 9 w 13"/>
                <a:gd name="T7" fmla="*/ 0 h 12"/>
                <a:gd name="T8" fmla="*/ 10 w 13"/>
                <a:gd name="T9" fmla="*/ 1 h 12"/>
                <a:gd name="T10" fmla="*/ 13 w 13"/>
                <a:gd name="T11" fmla="*/ 5 h 12"/>
                <a:gd name="T12" fmla="*/ 13 w 13"/>
                <a:gd name="T13" fmla="*/ 9 h 12"/>
                <a:gd name="T14" fmla="*/ 12 w 13"/>
                <a:gd name="T15" fmla="*/ 10 h 12"/>
                <a:gd name="T16" fmla="*/ 12 w 13"/>
                <a:gd name="T17" fmla="*/ 11 h 12"/>
                <a:gd name="T18" fmla="*/ 11 w 13"/>
                <a:gd name="T19" fmla="*/ 11 h 12"/>
                <a:gd name="T20" fmla="*/ 11 w 13"/>
                <a:gd name="T21" fmla="*/ 8 h 12"/>
                <a:gd name="T22" fmla="*/ 11 w 13"/>
                <a:gd name="T23" fmla="*/ 6 h 12"/>
                <a:gd name="T24" fmla="*/ 10 w 13"/>
                <a:gd name="T25" fmla="*/ 5 h 12"/>
                <a:gd name="T26" fmla="*/ 7 w 13"/>
                <a:gd name="T27" fmla="*/ 6 h 12"/>
                <a:gd name="T28" fmla="*/ 5 w 13"/>
                <a:gd name="T29" fmla="*/ 7 h 12"/>
                <a:gd name="T30" fmla="*/ 5 w 13"/>
                <a:gd name="T31" fmla="*/ 7 h 12"/>
                <a:gd name="T32" fmla="*/ 4 w 13"/>
                <a:gd name="T33" fmla="*/ 7 h 12"/>
                <a:gd name="T34" fmla="*/ 2 w 13"/>
                <a:gd name="T35" fmla="*/ 8 h 12"/>
                <a:gd name="T36" fmla="*/ 3 w 13"/>
                <a:gd name="T37" fmla="*/ 6 h 12"/>
                <a:gd name="T38" fmla="*/ 2 w 13"/>
                <a:gd name="T39" fmla="*/ 6 h 12"/>
                <a:gd name="T40" fmla="*/ 2 w 13"/>
                <a:gd name="T41" fmla="*/ 7 h 12"/>
                <a:gd name="T42" fmla="*/ 2 w 13"/>
                <a:gd name="T43" fmla="*/ 10 h 12"/>
                <a:gd name="T44" fmla="*/ 2 w 13"/>
                <a:gd name="T45" fmla="*/ 12 h 12"/>
                <a:gd name="T46" fmla="*/ 2 w 13"/>
                <a:gd name="T47" fmla="*/ 12 h 12"/>
                <a:gd name="T48" fmla="*/ 1 w 13"/>
                <a:gd name="T49" fmla="*/ 10 h 12"/>
                <a:gd name="T50" fmla="*/ 1 w 13"/>
                <a:gd name="T51" fmla="*/ 10 h 12"/>
                <a:gd name="T52" fmla="*/ 0 w 13"/>
                <a:gd name="T53" fmla="*/ 8 h 12"/>
                <a:gd name="T54" fmla="*/ 0 w 1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2">
                  <a:moveTo>
                    <a:pt x="0" y="5"/>
                  </a:moveTo>
                  <a:cubicBezTo>
                    <a:pt x="0" y="4"/>
                    <a:pt x="0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3" y="2"/>
                    <a:pt x="13" y="5"/>
                  </a:cubicBezTo>
                  <a:cubicBezTo>
                    <a:pt x="13" y="5"/>
                    <a:pt x="13" y="8"/>
                    <a:pt x="13" y="9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9"/>
                    <a:pt x="11" y="8"/>
                  </a:cubicBezTo>
                  <a:cubicBezTo>
                    <a:pt x="11" y="8"/>
                    <a:pt x="11" y="6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7" y="6"/>
                    <a:pt x="7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6"/>
                    <a:pt x="2" y="8"/>
                    <a:pt x="2" y="8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1" y="10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41" name="Freeform 68"/>
            <p:cNvSpPr/>
            <p:nvPr/>
          </p:nvSpPr>
          <p:spPr bwMode="auto">
            <a:xfrm>
              <a:off x="3829" y="2080"/>
              <a:ext cx="7" cy="34"/>
            </a:xfrm>
            <a:custGeom>
              <a:avLst/>
              <a:gdLst>
                <a:gd name="T0" fmla="*/ 1 w 3"/>
                <a:gd name="T1" fmla="*/ 8 h 14"/>
                <a:gd name="T2" fmla="*/ 2 w 3"/>
                <a:gd name="T3" fmla="*/ 0 h 14"/>
                <a:gd name="T4" fmla="*/ 2 w 3"/>
                <a:gd name="T5" fmla="*/ 0 h 14"/>
                <a:gd name="T6" fmla="*/ 3 w 3"/>
                <a:gd name="T7" fmla="*/ 12 h 14"/>
                <a:gd name="T8" fmla="*/ 2 w 3"/>
                <a:gd name="T9" fmla="*/ 14 h 14"/>
                <a:gd name="T10" fmla="*/ 1 w 3"/>
                <a:gd name="T11" fmla="*/ 14 h 14"/>
                <a:gd name="T12" fmla="*/ 1 w 3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1" y="8"/>
                  </a:moveTo>
                  <a:cubicBezTo>
                    <a:pt x="0" y="6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2"/>
                    <a:pt x="1" y="9"/>
                    <a:pt x="1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42" name="Freeform 69"/>
            <p:cNvSpPr/>
            <p:nvPr/>
          </p:nvSpPr>
          <p:spPr bwMode="auto">
            <a:xfrm>
              <a:off x="3826" y="2051"/>
              <a:ext cx="23" cy="119"/>
            </a:xfrm>
            <a:custGeom>
              <a:avLst/>
              <a:gdLst>
                <a:gd name="T0" fmla="*/ 5 w 9"/>
                <a:gd name="T1" fmla="*/ 48 h 49"/>
                <a:gd name="T2" fmla="*/ 1 w 9"/>
                <a:gd name="T3" fmla="*/ 49 h 49"/>
                <a:gd name="T4" fmla="*/ 0 w 9"/>
                <a:gd name="T5" fmla="*/ 49 h 49"/>
                <a:gd name="T6" fmla="*/ 3 w 9"/>
                <a:gd name="T7" fmla="*/ 25 h 49"/>
                <a:gd name="T8" fmla="*/ 3 w 9"/>
                <a:gd name="T9" fmla="*/ 15 h 49"/>
                <a:gd name="T10" fmla="*/ 3 w 9"/>
                <a:gd name="T11" fmla="*/ 8 h 49"/>
                <a:gd name="T12" fmla="*/ 5 w 9"/>
                <a:gd name="T13" fmla="*/ 3 h 49"/>
                <a:gd name="T14" fmla="*/ 9 w 9"/>
                <a:gd name="T15" fmla="*/ 0 h 49"/>
                <a:gd name="T16" fmla="*/ 9 w 9"/>
                <a:gd name="T17" fmla="*/ 3 h 49"/>
                <a:gd name="T18" fmla="*/ 5 w 9"/>
                <a:gd name="T19" fmla="*/ 13 h 49"/>
                <a:gd name="T20" fmla="*/ 6 w 9"/>
                <a:gd name="T21" fmla="*/ 20 h 49"/>
                <a:gd name="T22" fmla="*/ 4 w 9"/>
                <a:gd name="T23" fmla="*/ 35 h 49"/>
                <a:gd name="T24" fmla="*/ 5 w 9"/>
                <a:gd name="T2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9">
                  <a:moveTo>
                    <a:pt x="5" y="48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30"/>
                    <a:pt x="3" y="25"/>
                  </a:cubicBezTo>
                  <a:cubicBezTo>
                    <a:pt x="3" y="25"/>
                    <a:pt x="3" y="17"/>
                    <a:pt x="3" y="15"/>
                  </a:cubicBezTo>
                  <a:cubicBezTo>
                    <a:pt x="3" y="13"/>
                    <a:pt x="3" y="9"/>
                    <a:pt x="3" y="8"/>
                  </a:cubicBezTo>
                  <a:cubicBezTo>
                    <a:pt x="3" y="8"/>
                    <a:pt x="4" y="4"/>
                    <a:pt x="5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5" y="11"/>
                    <a:pt x="5" y="13"/>
                  </a:cubicBezTo>
                  <a:cubicBezTo>
                    <a:pt x="5" y="13"/>
                    <a:pt x="6" y="20"/>
                    <a:pt x="6" y="20"/>
                  </a:cubicBezTo>
                  <a:cubicBezTo>
                    <a:pt x="6" y="21"/>
                    <a:pt x="4" y="34"/>
                    <a:pt x="4" y="35"/>
                  </a:cubicBezTo>
                  <a:cubicBezTo>
                    <a:pt x="4" y="36"/>
                    <a:pt x="5" y="48"/>
                    <a:pt x="5" y="4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endParaRPr lang="zh-CN" altLang="en-US" sz="1905">
                <a:solidFill>
                  <a:prstClr val="black"/>
                </a:solidFill>
              </a:endParaRPr>
            </a:p>
          </p:txBody>
        </p:sp>
      </p:grpSp>
      <p:sp>
        <p:nvSpPr>
          <p:cNvPr id="43" name="TextBox 1"/>
          <p:cNvSpPr txBox="1"/>
          <p:nvPr/>
        </p:nvSpPr>
        <p:spPr>
          <a:xfrm>
            <a:off x="3870795" y="2220048"/>
            <a:ext cx="57614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prstClr val="white"/>
                </a:solidFill>
              </a:rPr>
              <a:t>    参加本次竞聘活动本身就是一次找我反思和提升。竞聘成功则意味着新的责任与信任；不成功则表示还需努力，还需成长；无论结果如何，我将一如既往的做好本职工作，努力超越，最求卓越。真去新的更大的成绩。</a:t>
            </a:r>
            <a:endParaRPr lang="en-US" altLang="zh-CN" sz="2400" dirty="0">
              <a:solidFill>
                <a:prstClr val="white"/>
              </a:solidFill>
            </a:endParaRPr>
          </a:p>
        </p:txBody>
      </p:sp>
      <p:sp>
        <p:nvSpPr>
          <p:cNvPr id="44" name="文本框 91"/>
          <p:cNvSpPr txBox="1">
            <a:spLocks noChangeArrowheads="1"/>
          </p:cNvSpPr>
          <p:nvPr/>
        </p:nvSpPr>
        <p:spPr bwMode="auto">
          <a:xfrm>
            <a:off x="3363911" y="476250"/>
            <a:ext cx="1940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▶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管理举措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33945 0.0088 " pathEditMode="relative" rAng="0" ptsTypes="AA">
                                      <p:cBhvr>
                                        <p:cTn id="11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6" y="44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678273"/>
            <a:ext cx="12192000" cy="1491052"/>
            <a:chOff x="0" y="2678273"/>
            <a:chExt cx="12192000" cy="1491052"/>
          </a:xfrm>
        </p:grpSpPr>
        <p:sp>
          <p:nvSpPr>
            <p:cNvPr id="6" name="矩形 5"/>
            <p:cNvSpPr/>
            <p:nvPr/>
          </p:nvSpPr>
          <p:spPr>
            <a:xfrm>
              <a:off x="0" y="2678273"/>
              <a:ext cx="12192000" cy="1169182"/>
            </a:xfrm>
            <a:prstGeom prst="rect">
              <a:avLst/>
            </a:prstGeom>
            <a:solidFill>
              <a:schemeClr val="accent1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51512" y="2722775"/>
              <a:ext cx="655272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800" b="1" dirty="0">
                  <a:solidFill>
                    <a:schemeClr val="bg1"/>
                  </a:solidFill>
                  <a:effectLst>
                    <a:innerShdw blurRad="381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文鼎CS大黑" panose="02010609010101010101" pitchFamily="49" charset="-122"/>
                </a:rPr>
                <a:t>THANKS</a:t>
              </a:r>
              <a:endParaRPr lang="zh-CN" altLang="en-US" sz="8800" b="1" dirty="0">
                <a:solidFill>
                  <a:schemeClr val="bg1"/>
                </a:solidFill>
                <a:effectLst>
                  <a:innerShdw blurRad="381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文鼎CS大黑" panose="02010609010101010101" pitchFamily="49" charset="-122"/>
              </a:endParaRPr>
            </a:p>
          </p:txBody>
        </p:sp>
      </p:grpSp>
      <p:pic>
        <p:nvPicPr>
          <p:cNvPr id="8" name="Picture 2" descr="D:\Alen素材库\图片素材\壁纸\097e873c4a2716b1d462255b_副本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4379" r="74892" b="43321"/>
          <a:stretch>
            <a:fillRect/>
          </a:stretch>
        </p:blipFill>
        <p:spPr bwMode="auto">
          <a:xfrm>
            <a:off x="1044005" y="1412776"/>
            <a:ext cx="2819747" cy="3720953"/>
          </a:xfrm>
          <a:prstGeom prst="snip1Rect">
            <a:avLst/>
          </a:prstGeom>
          <a:noFill/>
          <a:ln w="63500">
            <a:noFill/>
          </a:ln>
          <a:effectLst>
            <a:outerShdw blurRad="38100" dist="127000" dir="8100000" sx="101000" sy="101000" algn="tr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74"/>
          <p:cNvSpPr>
            <a:spLocks noEditPoints="1"/>
          </p:cNvSpPr>
          <p:nvPr/>
        </p:nvSpPr>
        <p:spPr bwMode="auto">
          <a:xfrm>
            <a:off x="5032463" y="4021949"/>
            <a:ext cx="380002" cy="744992"/>
          </a:xfrm>
          <a:custGeom>
            <a:avLst/>
            <a:gdLst>
              <a:gd name="T0" fmla="*/ 81 w 96"/>
              <a:gd name="T1" fmla="*/ 0 h 180"/>
              <a:gd name="T2" fmla="*/ 15 w 96"/>
              <a:gd name="T3" fmla="*/ 0 h 180"/>
              <a:gd name="T4" fmla="*/ 0 w 96"/>
              <a:gd name="T5" fmla="*/ 15 h 180"/>
              <a:gd name="T6" fmla="*/ 0 w 96"/>
              <a:gd name="T7" fmla="*/ 165 h 180"/>
              <a:gd name="T8" fmla="*/ 15 w 96"/>
              <a:gd name="T9" fmla="*/ 180 h 180"/>
              <a:gd name="T10" fmla="*/ 81 w 96"/>
              <a:gd name="T11" fmla="*/ 180 h 180"/>
              <a:gd name="T12" fmla="*/ 96 w 96"/>
              <a:gd name="T13" fmla="*/ 165 h 180"/>
              <a:gd name="T14" fmla="*/ 96 w 96"/>
              <a:gd name="T15" fmla="*/ 15 h 180"/>
              <a:gd name="T16" fmla="*/ 81 w 96"/>
              <a:gd name="T17" fmla="*/ 0 h 180"/>
              <a:gd name="T18" fmla="*/ 39 w 96"/>
              <a:gd name="T19" fmla="*/ 12 h 180"/>
              <a:gd name="T20" fmla="*/ 57 w 96"/>
              <a:gd name="T21" fmla="*/ 12 h 180"/>
              <a:gd name="T22" fmla="*/ 60 w 96"/>
              <a:gd name="T23" fmla="*/ 15 h 180"/>
              <a:gd name="T24" fmla="*/ 57 w 96"/>
              <a:gd name="T25" fmla="*/ 18 h 180"/>
              <a:gd name="T26" fmla="*/ 39 w 96"/>
              <a:gd name="T27" fmla="*/ 18 h 180"/>
              <a:gd name="T28" fmla="*/ 36 w 96"/>
              <a:gd name="T29" fmla="*/ 15 h 180"/>
              <a:gd name="T30" fmla="*/ 39 w 96"/>
              <a:gd name="T31" fmla="*/ 12 h 180"/>
              <a:gd name="T32" fmla="*/ 48 w 96"/>
              <a:gd name="T33" fmla="*/ 174 h 180"/>
              <a:gd name="T34" fmla="*/ 39 w 96"/>
              <a:gd name="T35" fmla="*/ 165 h 180"/>
              <a:gd name="T36" fmla="*/ 48 w 96"/>
              <a:gd name="T37" fmla="*/ 156 h 180"/>
              <a:gd name="T38" fmla="*/ 57 w 96"/>
              <a:gd name="T39" fmla="*/ 165 h 180"/>
              <a:gd name="T40" fmla="*/ 48 w 96"/>
              <a:gd name="T41" fmla="*/ 174 h 180"/>
              <a:gd name="T42" fmla="*/ 90 w 96"/>
              <a:gd name="T43" fmla="*/ 150 h 180"/>
              <a:gd name="T44" fmla="*/ 6 w 96"/>
              <a:gd name="T45" fmla="*/ 150 h 180"/>
              <a:gd name="T46" fmla="*/ 6 w 96"/>
              <a:gd name="T47" fmla="*/ 30 h 180"/>
              <a:gd name="T48" fmla="*/ 90 w 96"/>
              <a:gd name="T49" fmla="*/ 30 h 180"/>
              <a:gd name="T50" fmla="*/ 90 w 96"/>
              <a:gd name="T51" fmla="*/ 15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6" h="180">
                <a:moveTo>
                  <a:pt x="81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3"/>
                  <a:pt x="7" y="180"/>
                  <a:pt x="15" y="180"/>
                </a:cubicBezTo>
                <a:cubicBezTo>
                  <a:pt x="81" y="180"/>
                  <a:pt x="81" y="180"/>
                  <a:pt x="81" y="180"/>
                </a:cubicBezTo>
                <a:cubicBezTo>
                  <a:pt x="89" y="180"/>
                  <a:pt x="96" y="173"/>
                  <a:pt x="96" y="16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7"/>
                  <a:pt x="89" y="0"/>
                  <a:pt x="81" y="0"/>
                </a:cubicBezTo>
                <a:moveTo>
                  <a:pt x="39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59" y="12"/>
                  <a:pt x="60" y="13"/>
                  <a:pt x="60" y="15"/>
                </a:cubicBezTo>
                <a:cubicBezTo>
                  <a:pt x="60" y="17"/>
                  <a:pt x="59" y="18"/>
                  <a:pt x="57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8"/>
                  <a:pt x="36" y="17"/>
                  <a:pt x="36" y="15"/>
                </a:cubicBezTo>
                <a:cubicBezTo>
                  <a:pt x="36" y="13"/>
                  <a:pt x="37" y="12"/>
                  <a:pt x="39" y="12"/>
                </a:cubicBezTo>
                <a:moveTo>
                  <a:pt x="48" y="174"/>
                </a:moveTo>
                <a:cubicBezTo>
                  <a:pt x="43" y="174"/>
                  <a:pt x="39" y="170"/>
                  <a:pt x="39" y="165"/>
                </a:cubicBezTo>
                <a:cubicBezTo>
                  <a:pt x="39" y="160"/>
                  <a:pt x="43" y="156"/>
                  <a:pt x="48" y="156"/>
                </a:cubicBezTo>
                <a:cubicBezTo>
                  <a:pt x="53" y="156"/>
                  <a:pt x="57" y="160"/>
                  <a:pt x="57" y="165"/>
                </a:cubicBezTo>
                <a:cubicBezTo>
                  <a:pt x="57" y="170"/>
                  <a:pt x="53" y="174"/>
                  <a:pt x="48" y="174"/>
                </a:cubicBezTo>
                <a:moveTo>
                  <a:pt x="90" y="150"/>
                </a:moveTo>
                <a:cubicBezTo>
                  <a:pt x="6" y="150"/>
                  <a:pt x="6" y="150"/>
                  <a:pt x="6" y="150"/>
                </a:cubicBezTo>
                <a:cubicBezTo>
                  <a:pt x="6" y="30"/>
                  <a:pt x="6" y="30"/>
                  <a:pt x="6" y="30"/>
                </a:cubicBezTo>
                <a:cubicBezTo>
                  <a:pt x="90" y="30"/>
                  <a:pt x="90" y="30"/>
                  <a:pt x="90" y="30"/>
                </a:cubicBezTo>
                <a:lnTo>
                  <a:pt x="90" y="1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78011" y="4257879"/>
            <a:ext cx="1925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1888888888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256240" y="4197045"/>
            <a:ext cx="825757" cy="519164"/>
            <a:chOff x="1906588" y="2708275"/>
            <a:chExt cx="311149" cy="207963"/>
          </a:xfrm>
          <a:solidFill>
            <a:schemeClr val="accent1"/>
          </a:solidFill>
        </p:grpSpPr>
        <p:sp>
          <p:nvSpPr>
            <p:cNvPr id="15" name="Freeform 61"/>
            <p:cNvSpPr/>
            <p:nvPr/>
          </p:nvSpPr>
          <p:spPr bwMode="auto">
            <a:xfrm>
              <a:off x="1917700" y="2708275"/>
              <a:ext cx="290512" cy="120650"/>
            </a:xfrm>
            <a:custGeom>
              <a:avLst/>
              <a:gdLst>
                <a:gd name="T0" fmla="*/ 67 w 134"/>
                <a:gd name="T1" fmla="*/ 56 h 56"/>
                <a:gd name="T2" fmla="*/ 134 w 134"/>
                <a:gd name="T3" fmla="*/ 0 h 56"/>
                <a:gd name="T4" fmla="*/ 133 w 134"/>
                <a:gd name="T5" fmla="*/ 0 h 56"/>
                <a:gd name="T6" fmla="*/ 1 w 134"/>
                <a:gd name="T7" fmla="*/ 0 h 56"/>
                <a:gd name="T8" fmla="*/ 0 w 134"/>
                <a:gd name="T9" fmla="*/ 0 h 56"/>
                <a:gd name="T10" fmla="*/ 67 w 134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56">
                  <a:moveTo>
                    <a:pt x="67" y="56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3" y="0"/>
                    <a:pt x="13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67" y="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Freeform 62"/>
            <p:cNvSpPr/>
            <p:nvPr/>
          </p:nvSpPr>
          <p:spPr bwMode="auto">
            <a:xfrm>
              <a:off x="2114550" y="2716213"/>
              <a:ext cx="103187" cy="188913"/>
            </a:xfrm>
            <a:custGeom>
              <a:avLst/>
              <a:gdLst>
                <a:gd name="T0" fmla="*/ 48 w 48"/>
                <a:gd name="T1" fmla="*/ 2 h 87"/>
                <a:gd name="T2" fmla="*/ 48 w 48"/>
                <a:gd name="T3" fmla="*/ 0 h 87"/>
                <a:gd name="T4" fmla="*/ 0 w 48"/>
                <a:gd name="T5" fmla="*/ 40 h 87"/>
                <a:gd name="T6" fmla="*/ 48 w 48"/>
                <a:gd name="T7" fmla="*/ 87 h 87"/>
                <a:gd name="T8" fmla="*/ 48 w 48"/>
                <a:gd name="T9" fmla="*/ 86 h 87"/>
                <a:gd name="T10" fmla="*/ 48 w 48"/>
                <a:gd name="T11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48" y="2"/>
                  </a:moveTo>
                  <a:cubicBezTo>
                    <a:pt x="48" y="1"/>
                    <a:pt x="48" y="1"/>
                    <a:pt x="4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6"/>
                  </a:cubicBezTo>
                  <a:lnTo>
                    <a:pt x="48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Freeform 63"/>
            <p:cNvSpPr/>
            <p:nvPr/>
          </p:nvSpPr>
          <p:spPr bwMode="auto">
            <a:xfrm>
              <a:off x="1906588" y="2716213"/>
              <a:ext cx="104775" cy="188913"/>
            </a:xfrm>
            <a:custGeom>
              <a:avLst/>
              <a:gdLst>
                <a:gd name="T0" fmla="*/ 0 w 48"/>
                <a:gd name="T1" fmla="*/ 0 h 87"/>
                <a:gd name="T2" fmla="*/ 0 w 48"/>
                <a:gd name="T3" fmla="*/ 2 h 87"/>
                <a:gd name="T4" fmla="*/ 0 w 48"/>
                <a:gd name="T5" fmla="*/ 86 h 87"/>
                <a:gd name="T6" fmla="*/ 0 w 48"/>
                <a:gd name="T7" fmla="*/ 87 h 87"/>
                <a:gd name="T8" fmla="*/ 48 w 48"/>
                <a:gd name="T9" fmla="*/ 40 h 87"/>
                <a:gd name="T10" fmla="*/ 0 w 48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" name="Freeform 64"/>
            <p:cNvSpPr/>
            <p:nvPr/>
          </p:nvSpPr>
          <p:spPr bwMode="auto">
            <a:xfrm>
              <a:off x="1917700" y="2811463"/>
              <a:ext cx="290512" cy="104775"/>
            </a:xfrm>
            <a:custGeom>
              <a:avLst/>
              <a:gdLst>
                <a:gd name="T0" fmla="*/ 86 w 134"/>
                <a:gd name="T1" fmla="*/ 0 h 48"/>
                <a:gd name="T2" fmla="*/ 69 w 134"/>
                <a:gd name="T3" fmla="*/ 14 h 48"/>
                <a:gd name="T4" fmla="*/ 67 w 134"/>
                <a:gd name="T5" fmla="*/ 15 h 48"/>
                <a:gd name="T6" fmla="*/ 65 w 134"/>
                <a:gd name="T7" fmla="*/ 14 h 48"/>
                <a:gd name="T8" fmla="*/ 48 w 134"/>
                <a:gd name="T9" fmla="*/ 0 h 48"/>
                <a:gd name="T10" fmla="*/ 0 w 134"/>
                <a:gd name="T11" fmla="*/ 48 h 48"/>
                <a:gd name="T12" fmla="*/ 1 w 134"/>
                <a:gd name="T13" fmla="*/ 48 h 48"/>
                <a:gd name="T14" fmla="*/ 133 w 134"/>
                <a:gd name="T15" fmla="*/ 48 h 48"/>
                <a:gd name="T16" fmla="*/ 134 w 134"/>
                <a:gd name="T17" fmla="*/ 48 h 48"/>
                <a:gd name="T18" fmla="*/ 86 w 134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48">
                  <a:moveTo>
                    <a:pt x="86" y="0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68" y="15"/>
                    <a:pt x="68" y="15"/>
                    <a:pt x="67" y="15"/>
                  </a:cubicBezTo>
                  <a:cubicBezTo>
                    <a:pt x="66" y="15"/>
                    <a:pt x="66" y="15"/>
                    <a:pt x="6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1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4" y="48"/>
                    <a:pt x="134" y="48"/>
                    <a:pt x="134" y="48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9148373" y="4256572"/>
            <a:ext cx="2446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10086@qq.com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1" dur="3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1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1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4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1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3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1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1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1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76362" y="1633818"/>
            <a:ext cx="2324100" cy="2324100"/>
            <a:chOff x="2676362" y="1633818"/>
            <a:chExt cx="2324100" cy="2324100"/>
          </a:xfrm>
        </p:grpSpPr>
        <p:sp>
          <p:nvSpPr>
            <p:cNvPr id="20" name="椭圆 32"/>
            <p:cNvSpPr>
              <a:spLocks noChangeArrowheads="1"/>
            </p:cNvSpPr>
            <p:nvPr/>
          </p:nvSpPr>
          <p:spPr bwMode="auto">
            <a:xfrm>
              <a:off x="2676362" y="1633818"/>
              <a:ext cx="2324100" cy="23241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 w="88900">
              <a:gradFill>
                <a:gsLst>
                  <a:gs pos="46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7800000" scaled="0"/>
              </a:gradFill>
            </a:ln>
            <a:effectLst>
              <a:outerShdw blurRad="3175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90" name="Freeform 25"/>
            <p:cNvSpPr>
              <a:spLocks noEditPoints="1"/>
            </p:cNvSpPr>
            <p:nvPr/>
          </p:nvSpPr>
          <p:spPr bwMode="auto">
            <a:xfrm>
              <a:off x="3357607" y="2069574"/>
              <a:ext cx="992143" cy="1301206"/>
            </a:xfrm>
            <a:custGeom>
              <a:avLst/>
              <a:gdLst>
                <a:gd name="T0" fmla="*/ 0 w 375"/>
                <a:gd name="T1" fmla="*/ 398 h 492"/>
                <a:gd name="T2" fmla="*/ 0 w 375"/>
                <a:gd name="T3" fmla="*/ 461 h 492"/>
                <a:gd name="T4" fmla="*/ 31 w 375"/>
                <a:gd name="T5" fmla="*/ 492 h 492"/>
                <a:gd name="T6" fmla="*/ 344 w 375"/>
                <a:gd name="T7" fmla="*/ 492 h 492"/>
                <a:gd name="T8" fmla="*/ 375 w 375"/>
                <a:gd name="T9" fmla="*/ 461 h 492"/>
                <a:gd name="T10" fmla="*/ 375 w 375"/>
                <a:gd name="T11" fmla="*/ 398 h 492"/>
                <a:gd name="T12" fmla="*/ 270 w 375"/>
                <a:gd name="T13" fmla="*/ 314 h 492"/>
                <a:gd name="T14" fmla="*/ 206 w 375"/>
                <a:gd name="T15" fmla="*/ 467 h 492"/>
                <a:gd name="T16" fmla="*/ 195 w 375"/>
                <a:gd name="T17" fmla="*/ 373 h 492"/>
                <a:gd name="T18" fmla="*/ 197 w 375"/>
                <a:gd name="T19" fmla="*/ 367 h 492"/>
                <a:gd name="T20" fmla="*/ 208 w 375"/>
                <a:gd name="T21" fmla="*/ 346 h 492"/>
                <a:gd name="T22" fmla="*/ 208 w 375"/>
                <a:gd name="T23" fmla="*/ 342 h 492"/>
                <a:gd name="T24" fmla="*/ 205 w 375"/>
                <a:gd name="T25" fmla="*/ 341 h 492"/>
                <a:gd name="T26" fmla="*/ 171 w 375"/>
                <a:gd name="T27" fmla="*/ 341 h 492"/>
                <a:gd name="T28" fmla="*/ 168 w 375"/>
                <a:gd name="T29" fmla="*/ 342 h 492"/>
                <a:gd name="T30" fmla="*/ 168 w 375"/>
                <a:gd name="T31" fmla="*/ 346 h 492"/>
                <a:gd name="T32" fmla="*/ 179 w 375"/>
                <a:gd name="T33" fmla="*/ 367 h 492"/>
                <a:gd name="T34" fmla="*/ 181 w 375"/>
                <a:gd name="T35" fmla="*/ 373 h 492"/>
                <a:gd name="T36" fmla="*/ 170 w 375"/>
                <a:gd name="T37" fmla="*/ 469 h 492"/>
                <a:gd name="T38" fmla="*/ 105 w 375"/>
                <a:gd name="T39" fmla="*/ 314 h 492"/>
                <a:gd name="T40" fmla="*/ 0 w 375"/>
                <a:gd name="T41" fmla="*/ 398 h 492"/>
                <a:gd name="T42" fmla="*/ 188 w 375"/>
                <a:gd name="T43" fmla="*/ 279 h 492"/>
                <a:gd name="T44" fmla="*/ 119 w 375"/>
                <a:gd name="T45" fmla="*/ 236 h 492"/>
                <a:gd name="T46" fmla="*/ 88 w 375"/>
                <a:gd name="T47" fmla="*/ 146 h 492"/>
                <a:gd name="T48" fmla="*/ 88 w 375"/>
                <a:gd name="T49" fmla="*/ 146 h 492"/>
                <a:gd name="T50" fmla="*/ 88 w 375"/>
                <a:gd name="T51" fmla="*/ 145 h 492"/>
                <a:gd name="T52" fmla="*/ 88 w 375"/>
                <a:gd name="T53" fmla="*/ 139 h 492"/>
                <a:gd name="T54" fmla="*/ 188 w 375"/>
                <a:gd name="T55" fmla="*/ 0 h 492"/>
                <a:gd name="T56" fmla="*/ 287 w 375"/>
                <a:gd name="T57" fmla="*/ 139 h 492"/>
                <a:gd name="T58" fmla="*/ 287 w 375"/>
                <a:gd name="T59" fmla="*/ 145 h 492"/>
                <a:gd name="T60" fmla="*/ 287 w 375"/>
                <a:gd name="T61" fmla="*/ 146 h 492"/>
                <a:gd name="T62" fmla="*/ 287 w 375"/>
                <a:gd name="T63" fmla="*/ 146 h 492"/>
                <a:gd name="T64" fmla="*/ 256 w 375"/>
                <a:gd name="T65" fmla="*/ 236 h 492"/>
                <a:gd name="T66" fmla="*/ 188 w 375"/>
                <a:gd name="T67" fmla="*/ 279 h 492"/>
                <a:gd name="T68" fmla="*/ 130 w 375"/>
                <a:gd name="T69" fmla="*/ 228 h 492"/>
                <a:gd name="T70" fmla="*/ 188 w 375"/>
                <a:gd name="T71" fmla="*/ 265 h 492"/>
                <a:gd name="T72" fmla="*/ 245 w 375"/>
                <a:gd name="T73" fmla="*/ 228 h 492"/>
                <a:gd name="T74" fmla="*/ 273 w 375"/>
                <a:gd name="T75" fmla="*/ 147 h 492"/>
                <a:gd name="T76" fmla="*/ 267 w 375"/>
                <a:gd name="T77" fmla="*/ 124 h 492"/>
                <a:gd name="T78" fmla="*/ 265 w 375"/>
                <a:gd name="T79" fmla="*/ 101 h 492"/>
                <a:gd name="T80" fmla="*/ 259 w 375"/>
                <a:gd name="T81" fmla="*/ 76 h 492"/>
                <a:gd name="T82" fmla="*/ 222 w 375"/>
                <a:gd name="T83" fmla="*/ 72 h 492"/>
                <a:gd name="T84" fmla="*/ 188 w 375"/>
                <a:gd name="T85" fmla="*/ 79 h 492"/>
                <a:gd name="T86" fmla="*/ 153 w 375"/>
                <a:gd name="T87" fmla="*/ 72 h 492"/>
                <a:gd name="T88" fmla="*/ 153 w 375"/>
                <a:gd name="T89" fmla="*/ 72 h 492"/>
                <a:gd name="T90" fmla="*/ 116 w 375"/>
                <a:gd name="T91" fmla="*/ 76 h 492"/>
                <a:gd name="T92" fmla="*/ 110 w 375"/>
                <a:gd name="T93" fmla="*/ 101 h 492"/>
                <a:gd name="T94" fmla="*/ 108 w 375"/>
                <a:gd name="T95" fmla="*/ 124 h 492"/>
                <a:gd name="T96" fmla="*/ 102 w 375"/>
                <a:gd name="T97" fmla="*/ 147 h 492"/>
                <a:gd name="T98" fmla="*/ 130 w 375"/>
                <a:gd name="T99" fmla="*/ 22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5" h="492">
                  <a:moveTo>
                    <a:pt x="0" y="398"/>
                  </a:moveTo>
                  <a:cubicBezTo>
                    <a:pt x="0" y="419"/>
                    <a:pt x="0" y="440"/>
                    <a:pt x="0" y="461"/>
                  </a:cubicBezTo>
                  <a:cubicBezTo>
                    <a:pt x="0" y="478"/>
                    <a:pt x="14" y="492"/>
                    <a:pt x="31" y="492"/>
                  </a:cubicBezTo>
                  <a:cubicBezTo>
                    <a:pt x="135" y="492"/>
                    <a:pt x="240" y="492"/>
                    <a:pt x="344" y="492"/>
                  </a:cubicBezTo>
                  <a:cubicBezTo>
                    <a:pt x="361" y="492"/>
                    <a:pt x="375" y="478"/>
                    <a:pt x="375" y="461"/>
                  </a:cubicBezTo>
                  <a:cubicBezTo>
                    <a:pt x="375" y="398"/>
                    <a:pt x="375" y="398"/>
                    <a:pt x="375" y="398"/>
                  </a:cubicBezTo>
                  <a:cubicBezTo>
                    <a:pt x="375" y="355"/>
                    <a:pt x="329" y="327"/>
                    <a:pt x="270" y="314"/>
                  </a:cubicBezTo>
                  <a:cubicBezTo>
                    <a:pt x="252" y="386"/>
                    <a:pt x="235" y="411"/>
                    <a:pt x="206" y="467"/>
                  </a:cubicBezTo>
                  <a:cubicBezTo>
                    <a:pt x="195" y="373"/>
                    <a:pt x="195" y="373"/>
                    <a:pt x="195" y="373"/>
                  </a:cubicBezTo>
                  <a:cubicBezTo>
                    <a:pt x="195" y="371"/>
                    <a:pt x="196" y="369"/>
                    <a:pt x="197" y="367"/>
                  </a:cubicBezTo>
                  <a:cubicBezTo>
                    <a:pt x="208" y="346"/>
                    <a:pt x="208" y="346"/>
                    <a:pt x="208" y="346"/>
                  </a:cubicBezTo>
                  <a:cubicBezTo>
                    <a:pt x="209" y="345"/>
                    <a:pt x="209" y="344"/>
                    <a:pt x="208" y="342"/>
                  </a:cubicBezTo>
                  <a:cubicBezTo>
                    <a:pt x="207" y="341"/>
                    <a:pt x="206" y="341"/>
                    <a:pt x="205" y="341"/>
                  </a:cubicBezTo>
                  <a:cubicBezTo>
                    <a:pt x="194" y="341"/>
                    <a:pt x="182" y="341"/>
                    <a:pt x="171" y="341"/>
                  </a:cubicBezTo>
                  <a:cubicBezTo>
                    <a:pt x="170" y="341"/>
                    <a:pt x="169" y="341"/>
                    <a:pt x="168" y="342"/>
                  </a:cubicBezTo>
                  <a:cubicBezTo>
                    <a:pt x="167" y="344"/>
                    <a:pt x="167" y="345"/>
                    <a:pt x="168" y="346"/>
                  </a:cubicBezTo>
                  <a:cubicBezTo>
                    <a:pt x="179" y="367"/>
                    <a:pt x="179" y="367"/>
                    <a:pt x="179" y="367"/>
                  </a:cubicBezTo>
                  <a:cubicBezTo>
                    <a:pt x="180" y="369"/>
                    <a:pt x="181" y="371"/>
                    <a:pt x="181" y="373"/>
                  </a:cubicBezTo>
                  <a:cubicBezTo>
                    <a:pt x="170" y="469"/>
                    <a:pt x="170" y="469"/>
                    <a:pt x="170" y="469"/>
                  </a:cubicBezTo>
                  <a:cubicBezTo>
                    <a:pt x="140" y="411"/>
                    <a:pt x="123" y="387"/>
                    <a:pt x="105" y="314"/>
                  </a:cubicBezTo>
                  <a:cubicBezTo>
                    <a:pt x="46" y="327"/>
                    <a:pt x="0" y="355"/>
                    <a:pt x="0" y="398"/>
                  </a:cubicBezTo>
                  <a:close/>
                  <a:moveTo>
                    <a:pt x="188" y="279"/>
                  </a:moveTo>
                  <a:cubicBezTo>
                    <a:pt x="163" y="279"/>
                    <a:pt x="138" y="262"/>
                    <a:pt x="119" y="236"/>
                  </a:cubicBezTo>
                  <a:cubicBezTo>
                    <a:pt x="101" y="211"/>
                    <a:pt x="88" y="178"/>
                    <a:pt x="88" y="146"/>
                  </a:cubicBezTo>
                  <a:cubicBezTo>
                    <a:pt x="88" y="146"/>
                    <a:pt x="88" y="146"/>
                    <a:pt x="88" y="146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88" y="143"/>
                    <a:pt x="88" y="141"/>
                    <a:pt x="88" y="139"/>
                  </a:cubicBezTo>
                  <a:cubicBezTo>
                    <a:pt x="88" y="62"/>
                    <a:pt x="75" y="0"/>
                    <a:pt x="188" y="0"/>
                  </a:cubicBezTo>
                  <a:cubicBezTo>
                    <a:pt x="300" y="0"/>
                    <a:pt x="287" y="62"/>
                    <a:pt x="287" y="139"/>
                  </a:cubicBezTo>
                  <a:cubicBezTo>
                    <a:pt x="287" y="141"/>
                    <a:pt x="287" y="143"/>
                    <a:pt x="287" y="145"/>
                  </a:cubicBezTo>
                  <a:cubicBezTo>
                    <a:pt x="287" y="146"/>
                    <a:pt x="287" y="146"/>
                    <a:pt x="287" y="146"/>
                  </a:cubicBezTo>
                  <a:cubicBezTo>
                    <a:pt x="287" y="146"/>
                    <a:pt x="287" y="146"/>
                    <a:pt x="287" y="146"/>
                  </a:cubicBezTo>
                  <a:cubicBezTo>
                    <a:pt x="287" y="178"/>
                    <a:pt x="274" y="211"/>
                    <a:pt x="256" y="236"/>
                  </a:cubicBezTo>
                  <a:cubicBezTo>
                    <a:pt x="237" y="262"/>
                    <a:pt x="212" y="279"/>
                    <a:pt x="188" y="279"/>
                  </a:cubicBezTo>
                  <a:close/>
                  <a:moveTo>
                    <a:pt x="130" y="228"/>
                  </a:moveTo>
                  <a:cubicBezTo>
                    <a:pt x="146" y="250"/>
                    <a:pt x="167" y="265"/>
                    <a:pt x="188" y="265"/>
                  </a:cubicBezTo>
                  <a:cubicBezTo>
                    <a:pt x="208" y="265"/>
                    <a:pt x="229" y="250"/>
                    <a:pt x="245" y="228"/>
                  </a:cubicBezTo>
                  <a:cubicBezTo>
                    <a:pt x="261" y="206"/>
                    <a:pt x="273" y="176"/>
                    <a:pt x="273" y="147"/>
                  </a:cubicBezTo>
                  <a:cubicBezTo>
                    <a:pt x="267" y="124"/>
                    <a:pt x="267" y="124"/>
                    <a:pt x="267" y="124"/>
                  </a:cubicBezTo>
                  <a:cubicBezTo>
                    <a:pt x="265" y="116"/>
                    <a:pt x="265" y="109"/>
                    <a:pt x="265" y="101"/>
                  </a:cubicBezTo>
                  <a:cubicBezTo>
                    <a:pt x="265" y="92"/>
                    <a:pt x="264" y="83"/>
                    <a:pt x="259" y="76"/>
                  </a:cubicBezTo>
                  <a:cubicBezTo>
                    <a:pt x="251" y="64"/>
                    <a:pt x="238" y="68"/>
                    <a:pt x="222" y="72"/>
                  </a:cubicBezTo>
                  <a:cubicBezTo>
                    <a:pt x="211" y="75"/>
                    <a:pt x="200" y="79"/>
                    <a:pt x="188" y="79"/>
                  </a:cubicBezTo>
                  <a:cubicBezTo>
                    <a:pt x="175" y="79"/>
                    <a:pt x="164" y="75"/>
                    <a:pt x="153" y="72"/>
                  </a:cubicBezTo>
                  <a:cubicBezTo>
                    <a:pt x="153" y="72"/>
                    <a:pt x="153" y="72"/>
                    <a:pt x="153" y="72"/>
                  </a:cubicBezTo>
                  <a:cubicBezTo>
                    <a:pt x="137" y="68"/>
                    <a:pt x="124" y="64"/>
                    <a:pt x="116" y="76"/>
                  </a:cubicBezTo>
                  <a:cubicBezTo>
                    <a:pt x="111" y="83"/>
                    <a:pt x="110" y="92"/>
                    <a:pt x="110" y="101"/>
                  </a:cubicBezTo>
                  <a:cubicBezTo>
                    <a:pt x="110" y="109"/>
                    <a:pt x="110" y="116"/>
                    <a:pt x="108" y="124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2" y="176"/>
                    <a:pt x="114" y="206"/>
                    <a:pt x="130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1" name="组合 1"/>
          <p:cNvGrpSpPr/>
          <p:nvPr/>
        </p:nvGrpSpPr>
        <p:grpSpPr bwMode="auto">
          <a:xfrm>
            <a:off x="1496849" y="2119593"/>
            <a:ext cx="1855788" cy="4560888"/>
            <a:chOff x="381000" y="1447800"/>
            <a:chExt cx="1328738" cy="3267076"/>
          </a:xfrm>
        </p:grpSpPr>
        <p:sp>
          <p:nvSpPr>
            <p:cNvPr id="22" name="Freeform 60"/>
            <p:cNvSpPr/>
            <p:nvPr/>
          </p:nvSpPr>
          <p:spPr bwMode="auto">
            <a:xfrm>
              <a:off x="758825" y="1735138"/>
              <a:ext cx="214312" cy="322263"/>
            </a:xfrm>
            <a:custGeom>
              <a:avLst/>
              <a:gdLst>
                <a:gd name="T0" fmla="*/ 0 w 12"/>
                <a:gd name="T1" fmla="*/ 2147483647 h 18"/>
                <a:gd name="T2" fmla="*/ 0 w 12"/>
                <a:gd name="T3" fmla="*/ 320544268 h 18"/>
                <a:gd name="T4" fmla="*/ 2147483647 w 12"/>
                <a:gd name="T5" fmla="*/ 1282141265 h 18"/>
                <a:gd name="T6" fmla="*/ 2147483647 w 12"/>
                <a:gd name="T7" fmla="*/ 2147483647 h 18"/>
                <a:gd name="T8" fmla="*/ 1913734672 w 12"/>
                <a:gd name="T9" fmla="*/ 2147483647 h 18"/>
                <a:gd name="T10" fmla="*/ 0 w 12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8"/>
                <a:gd name="T20" fmla="*/ 12 w 12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8">
                  <a:moveTo>
                    <a:pt x="0" y="8"/>
                  </a:moveTo>
                  <a:cubicBezTo>
                    <a:pt x="0" y="8"/>
                    <a:pt x="0" y="2"/>
                    <a:pt x="0" y="1"/>
                  </a:cubicBezTo>
                  <a:cubicBezTo>
                    <a:pt x="0" y="0"/>
                    <a:pt x="8" y="4"/>
                    <a:pt x="8" y="4"/>
                  </a:cubicBezTo>
                  <a:cubicBezTo>
                    <a:pt x="8" y="4"/>
                    <a:pt x="11" y="10"/>
                    <a:pt x="11" y="12"/>
                  </a:cubicBezTo>
                  <a:cubicBezTo>
                    <a:pt x="12" y="15"/>
                    <a:pt x="6" y="18"/>
                    <a:pt x="6" y="18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61"/>
            <p:cNvSpPr/>
            <p:nvPr/>
          </p:nvSpPr>
          <p:spPr bwMode="auto">
            <a:xfrm>
              <a:off x="596900" y="4427538"/>
              <a:ext cx="322262" cy="287338"/>
            </a:xfrm>
            <a:custGeom>
              <a:avLst/>
              <a:gdLst>
                <a:gd name="T0" fmla="*/ 961593873 w 18"/>
                <a:gd name="T1" fmla="*/ 322518933 h 16"/>
                <a:gd name="T2" fmla="*/ 641068643 w 18"/>
                <a:gd name="T3" fmla="*/ 2147483647 h 16"/>
                <a:gd name="T4" fmla="*/ 320525370 w 18"/>
                <a:gd name="T5" fmla="*/ 2147483647 h 16"/>
                <a:gd name="T6" fmla="*/ 1282137286 w 18"/>
                <a:gd name="T7" fmla="*/ 2147483647 h 16"/>
                <a:gd name="T8" fmla="*/ 2147483647 w 18"/>
                <a:gd name="T9" fmla="*/ 2147483647 h 16"/>
                <a:gd name="T10" fmla="*/ 2147483647 w 18"/>
                <a:gd name="T11" fmla="*/ 2147483647 h 16"/>
                <a:gd name="T12" fmla="*/ 2147483647 w 18"/>
                <a:gd name="T13" fmla="*/ 2147483647 h 16"/>
                <a:gd name="T14" fmla="*/ 2147483647 w 18"/>
                <a:gd name="T15" fmla="*/ 322518933 h 16"/>
                <a:gd name="T16" fmla="*/ 961593873 w 18"/>
                <a:gd name="T17" fmla="*/ 322518933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6"/>
                <a:gd name="T29" fmla="*/ 18 w 18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6">
                  <a:moveTo>
                    <a:pt x="3" y="1"/>
                  </a:moveTo>
                  <a:cubicBezTo>
                    <a:pt x="3" y="1"/>
                    <a:pt x="0" y="7"/>
                    <a:pt x="2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6"/>
                    <a:pt x="12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6" y="9"/>
                    <a:pt x="15" y="8"/>
                  </a:cubicBezTo>
                  <a:cubicBezTo>
                    <a:pt x="15" y="8"/>
                    <a:pt x="12" y="3"/>
                    <a:pt x="11" y="1"/>
                  </a:cubicBezTo>
                  <a:cubicBezTo>
                    <a:pt x="11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62"/>
            <p:cNvSpPr/>
            <p:nvPr/>
          </p:nvSpPr>
          <p:spPr bwMode="auto">
            <a:xfrm>
              <a:off x="1439863" y="2290763"/>
              <a:ext cx="269875" cy="179388"/>
            </a:xfrm>
            <a:custGeom>
              <a:avLst/>
              <a:gdLst>
                <a:gd name="T0" fmla="*/ 971100242 w 15"/>
                <a:gd name="T1" fmla="*/ 2147483647 h 10"/>
                <a:gd name="T2" fmla="*/ 2147483647 w 15"/>
                <a:gd name="T3" fmla="*/ 2147483647 h 10"/>
                <a:gd name="T4" fmla="*/ 2147483647 w 15"/>
                <a:gd name="T5" fmla="*/ 1609002674 h 10"/>
                <a:gd name="T6" fmla="*/ 2147483647 w 15"/>
                <a:gd name="T7" fmla="*/ 965394373 h 10"/>
                <a:gd name="T8" fmla="*/ 2147483647 w 15"/>
                <a:gd name="T9" fmla="*/ 965394373 h 10"/>
                <a:gd name="T10" fmla="*/ 1942200485 w 15"/>
                <a:gd name="T11" fmla="*/ 1287198664 h 10"/>
                <a:gd name="T12" fmla="*/ 1294806508 w 15"/>
                <a:gd name="T13" fmla="*/ 965394373 h 10"/>
                <a:gd name="T14" fmla="*/ 1618494501 w 15"/>
                <a:gd name="T15" fmla="*/ 0 h 10"/>
                <a:gd name="T16" fmla="*/ 971100242 w 15"/>
                <a:gd name="T17" fmla="*/ 1287198664 h 10"/>
                <a:gd name="T18" fmla="*/ 0 w 15"/>
                <a:gd name="T19" fmla="*/ 1930806684 h 10"/>
                <a:gd name="T20" fmla="*/ 971100242 w 15"/>
                <a:gd name="T21" fmla="*/ 2147483647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10"/>
                <a:gd name="T35" fmla="*/ 15 w 15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10">
                  <a:moveTo>
                    <a:pt x="3" y="9"/>
                  </a:moveTo>
                  <a:cubicBezTo>
                    <a:pt x="3" y="9"/>
                    <a:pt x="7" y="10"/>
                    <a:pt x="8" y="9"/>
                  </a:cubicBezTo>
                  <a:cubicBezTo>
                    <a:pt x="9" y="9"/>
                    <a:pt x="15" y="5"/>
                    <a:pt x="15" y="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2" y="2"/>
                    <a:pt x="11" y="3"/>
                  </a:cubicBezTo>
                  <a:cubicBezTo>
                    <a:pt x="11" y="3"/>
                    <a:pt x="6" y="4"/>
                    <a:pt x="6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6" y="1"/>
                    <a:pt x="5" y="0"/>
                  </a:cubicBezTo>
                  <a:cubicBezTo>
                    <a:pt x="4" y="0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63"/>
            <p:cNvSpPr/>
            <p:nvPr/>
          </p:nvSpPr>
          <p:spPr bwMode="auto">
            <a:xfrm>
              <a:off x="776288" y="4356100"/>
              <a:ext cx="395287" cy="215900"/>
            </a:xfrm>
            <a:custGeom>
              <a:avLst/>
              <a:gdLst>
                <a:gd name="T0" fmla="*/ 322841702 w 22"/>
                <a:gd name="T1" fmla="*/ 2147483647 h 12"/>
                <a:gd name="T2" fmla="*/ 2147483647 w 22"/>
                <a:gd name="T3" fmla="*/ 2147483647 h 12"/>
                <a:gd name="T4" fmla="*/ 2147483647 w 22"/>
                <a:gd name="T5" fmla="*/ 2147483647 h 12"/>
                <a:gd name="T6" fmla="*/ 2147483647 w 22"/>
                <a:gd name="T7" fmla="*/ 2147483647 h 12"/>
                <a:gd name="T8" fmla="*/ 2147483647 w 22"/>
                <a:gd name="T9" fmla="*/ 2147483647 h 12"/>
                <a:gd name="T10" fmla="*/ 1614172434 w 22"/>
                <a:gd name="T11" fmla="*/ 0 h 12"/>
                <a:gd name="T12" fmla="*/ 0 w 22"/>
                <a:gd name="T13" fmla="*/ 323706104 h 12"/>
                <a:gd name="T14" fmla="*/ 322841702 w 22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2"/>
                <a:gd name="T26" fmla="*/ 22 w 2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2">
                  <a:moveTo>
                    <a:pt x="1" y="10"/>
                  </a:moveTo>
                  <a:cubicBezTo>
                    <a:pt x="1" y="10"/>
                    <a:pt x="6" y="12"/>
                    <a:pt x="1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2" y="10"/>
                    <a:pt x="18" y="10"/>
                  </a:cubicBezTo>
                  <a:cubicBezTo>
                    <a:pt x="18" y="10"/>
                    <a:pt x="15" y="10"/>
                    <a:pt x="11" y="7"/>
                  </a:cubicBezTo>
                  <a:cubicBezTo>
                    <a:pt x="7" y="5"/>
                    <a:pt x="5" y="0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7"/>
                    <a:pt x="1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64"/>
            <p:cNvSpPr/>
            <p:nvPr/>
          </p:nvSpPr>
          <p:spPr bwMode="auto">
            <a:xfrm>
              <a:off x="722313" y="2847975"/>
              <a:ext cx="376237" cy="1579563"/>
            </a:xfrm>
            <a:custGeom>
              <a:avLst/>
              <a:gdLst>
                <a:gd name="T0" fmla="*/ 641967865 w 21"/>
                <a:gd name="T1" fmla="*/ 2147483647 h 88"/>
                <a:gd name="T2" fmla="*/ 2147483647 w 21"/>
                <a:gd name="T3" fmla="*/ 2147483647 h 88"/>
                <a:gd name="T4" fmla="*/ 2147483647 w 21"/>
                <a:gd name="T5" fmla="*/ 2147483647 h 88"/>
                <a:gd name="T6" fmla="*/ 2147483647 w 21"/>
                <a:gd name="T7" fmla="*/ 2147483647 h 88"/>
                <a:gd name="T8" fmla="*/ 2147483647 w 21"/>
                <a:gd name="T9" fmla="*/ 2147483647 h 88"/>
                <a:gd name="T10" fmla="*/ 2147483647 w 21"/>
                <a:gd name="T11" fmla="*/ 2147483647 h 88"/>
                <a:gd name="T12" fmla="*/ 2147483647 w 21"/>
                <a:gd name="T13" fmla="*/ 2147483647 h 88"/>
                <a:gd name="T14" fmla="*/ 2147483647 w 21"/>
                <a:gd name="T15" fmla="*/ 2147483647 h 88"/>
                <a:gd name="T16" fmla="*/ 2147483647 w 21"/>
                <a:gd name="T17" fmla="*/ 2147483647 h 88"/>
                <a:gd name="T18" fmla="*/ 2147483647 w 21"/>
                <a:gd name="T19" fmla="*/ 2147483647 h 88"/>
                <a:gd name="T20" fmla="*/ 2147483647 w 21"/>
                <a:gd name="T21" fmla="*/ 2147483647 h 88"/>
                <a:gd name="T22" fmla="*/ 2147483647 w 21"/>
                <a:gd name="T23" fmla="*/ 2147483647 h 88"/>
                <a:gd name="T24" fmla="*/ 2147483647 w 21"/>
                <a:gd name="T25" fmla="*/ 2147483647 h 88"/>
                <a:gd name="T26" fmla="*/ 2147483647 w 21"/>
                <a:gd name="T27" fmla="*/ 2147483647 h 88"/>
                <a:gd name="T28" fmla="*/ 2147483647 w 21"/>
                <a:gd name="T29" fmla="*/ 2147483647 h 88"/>
                <a:gd name="T30" fmla="*/ 2147483647 w 21"/>
                <a:gd name="T31" fmla="*/ 0 h 88"/>
                <a:gd name="T32" fmla="*/ 2147483647 w 21"/>
                <a:gd name="T33" fmla="*/ 644372013 h 88"/>
                <a:gd name="T34" fmla="*/ 2147483647 w 21"/>
                <a:gd name="T35" fmla="*/ 1933115759 h 88"/>
                <a:gd name="T36" fmla="*/ 962951658 w 21"/>
                <a:gd name="T37" fmla="*/ 2147483647 h 88"/>
                <a:gd name="T38" fmla="*/ 1283935730 w 21"/>
                <a:gd name="T39" fmla="*/ 2147483647 h 88"/>
                <a:gd name="T40" fmla="*/ 320983932 w 21"/>
                <a:gd name="T41" fmla="*/ 2147483647 h 88"/>
                <a:gd name="T42" fmla="*/ 320983932 w 21"/>
                <a:gd name="T43" fmla="*/ 2147483647 h 88"/>
                <a:gd name="T44" fmla="*/ 641967865 w 21"/>
                <a:gd name="T45" fmla="*/ 2147483647 h 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"/>
                <a:gd name="T70" fmla="*/ 0 h 88"/>
                <a:gd name="T71" fmla="*/ 21 w 21"/>
                <a:gd name="T72" fmla="*/ 88 h 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" h="88">
                  <a:moveTo>
                    <a:pt x="2" y="88"/>
                  </a:moveTo>
                  <a:cubicBezTo>
                    <a:pt x="8" y="86"/>
                    <a:pt x="8" y="86"/>
                    <a:pt x="8" y="86"/>
                  </a:cubicBezTo>
                  <a:cubicBezTo>
                    <a:pt x="8" y="86"/>
                    <a:pt x="9" y="83"/>
                    <a:pt x="8" y="83"/>
                  </a:cubicBezTo>
                  <a:cubicBezTo>
                    <a:pt x="8" y="82"/>
                    <a:pt x="7" y="80"/>
                    <a:pt x="7" y="80"/>
                  </a:cubicBezTo>
                  <a:cubicBezTo>
                    <a:pt x="7" y="80"/>
                    <a:pt x="8" y="79"/>
                    <a:pt x="8" y="77"/>
                  </a:cubicBezTo>
                  <a:cubicBezTo>
                    <a:pt x="7" y="76"/>
                    <a:pt x="7" y="75"/>
                    <a:pt x="7" y="75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7" y="70"/>
                    <a:pt x="8" y="69"/>
                  </a:cubicBezTo>
                  <a:cubicBezTo>
                    <a:pt x="8" y="68"/>
                    <a:pt x="9" y="61"/>
                    <a:pt x="9" y="61"/>
                  </a:cubicBezTo>
                  <a:cubicBezTo>
                    <a:pt x="9" y="61"/>
                    <a:pt x="10" y="57"/>
                    <a:pt x="10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21" y="16"/>
                    <a:pt x="20" y="14"/>
                  </a:cubicBezTo>
                  <a:cubicBezTo>
                    <a:pt x="19" y="13"/>
                    <a:pt x="20" y="0"/>
                    <a:pt x="20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0" y="5"/>
                    <a:pt x="9" y="6"/>
                  </a:cubicBezTo>
                  <a:cubicBezTo>
                    <a:pt x="9" y="7"/>
                    <a:pt x="3" y="26"/>
                    <a:pt x="3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59"/>
                    <a:pt x="1" y="80"/>
                    <a:pt x="1" y="81"/>
                  </a:cubicBezTo>
                  <a:cubicBezTo>
                    <a:pt x="0" y="81"/>
                    <a:pt x="2" y="88"/>
                    <a:pt x="2" y="8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65"/>
            <p:cNvSpPr/>
            <p:nvPr/>
          </p:nvSpPr>
          <p:spPr bwMode="auto">
            <a:xfrm>
              <a:off x="722313" y="2847975"/>
              <a:ext cx="358775" cy="1579563"/>
            </a:xfrm>
            <a:custGeom>
              <a:avLst/>
              <a:gdLst>
                <a:gd name="T0" fmla="*/ 2147483647 w 20"/>
                <a:gd name="T1" fmla="*/ 0 h 88"/>
                <a:gd name="T2" fmla="*/ 2147483647 w 20"/>
                <a:gd name="T3" fmla="*/ 644372013 h 88"/>
                <a:gd name="T4" fmla="*/ 2147483647 w 20"/>
                <a:gd name="T5" fmla="*/ 1933115759 h 88"/>
                <a:gd name="T6" fmla="*/ 965391682 w 20"/>
                <a:gd name="T7" fmla="*/ 2147483647 h 88"/>
                <a:gd name="T8" fmla="*/ 1287195076 w 20"/>
                <a:gd name="T9" fmla="*/ 2147483647 h 88"/>
                <a:gd name="T10" fmla="*/ 321803254 w 20"/>
                <a:gd name="T11" fmla="*/ 2147483647 h 88"/>
                <a:gd name="T12" fmla="*/ 321803254 w 20"/>
                <a:gd name="T13" fmla="*/ 2147483647 h 88"/>
                <a:gd name="T14" fmla="*/ 643606507 w 20"/>
                <a:gd name="T15" fmla="*/ 2147483647 h 88"/>
                <a:gd name="T16" fmla="*/ 2147483647 w 20"/>
                <a:gd name="T17" fmla="*/ 2147483647 h 88"/>
                <a:gd name="T18" fmla="*/ 2147483647 w 20"/>
                <a:gd name="T19" fmla="*/ 2147483647 h 88"/>
                <a:gd name="T20" fmla="*/ 1930783364 w 20"/>
                <a:gd name="T21" fmla="*/ 2147483647 h 88"/>
                <a:gd name="T22" fmla="*/ 2147483647 w 20"/>
                <a:gd name="T23" fmla="*/ 2147483647 h 88"/>
                <a:gd name="T24" fmla="*/ 2147483647 w 20"/>
                <a:gd name="T25" fmla="*/ 2147483647 h 88"/>
                <a:gd name="T26" fmla="*/ 2147483647 w 20"/>
                <a:gd name="T27" fmla="*/ 2147483647 h 88"/>
                <a:gd name="T28" fmla="*/ 1608998189 w 20"/>
                <a:gd name="T29" fmla="*/ 2147483647 h 88"/>
                <a:gd name="T30" fmla="*/ 2147483647 w 20"/>
                <a:gd name="T31" fmla="*/ 2147483647 h 88"/>
                <a:gd name="T32" fmla="*/ 2147483647 w 20"/>
                <a:gd name="T33" fmla="*/ 2147483647 h 88"/>
                <a:gd name="T34" fmla="*/ 2147483647 w 20"/>
                <a:gd name="T35" fmla="*/ 2147483647 h 88"/>
                <a:gd name="T36" fmla="*/ 1608998189 w 20"/>
                <a:gd name="T37" fmla="*/ 2147483647 h 88"/>
                <a:gd name="T38" fmla="*/ 1287195076 w 20"/>
                <a:gd name="T39" fmla="*/ 2147483647 h 88"/>
                <a:gd name="T40" fmla="*/ 2147483647 w 20"/>
                <a:gd name="T41" fmla="*/ 2147483647 h 88"/>
                <a:gd name="T42" fmla="*/ 1930783364 w 20"/>
                <a:gd name="T43" fmla="*/ 2147483647 h 88"/>
                <a:gd name="T44" fmla="*/ 2147483647 w 20"/>
                <a:gd name="T45" fmla="*/ 2147483647 h 88"/>
                <a:gd name="T46" fmla="*/ 2147483647 w 20"/>
                <a:gd name="T47" fmla="*/ 2147483647 h 88"/>
                <a:gd name="T48" fmla="*/ 1930783364 w 20"/>
                <a:gd name="T49" fmla="*/ 2147483647 h 88"/>
                <a:gd name="T50" fmla="*/ 2147483647 w 20"/>
                <a:gd name="T51" fmla="*/ 2147483647 h 88"/>
                <a:gd name="T52" fmla="*/ 2147483647 w 20"/>
                <a:gd name="T53" fmla="*/ 2147483647 h 88"/>
                <a:gd name="T54" fmla="*/ 2147483647 w 20"/>
                <a:gd name="T55" fmla="*/ 2147483647 h 88"/>
                <a:gd name="T56" fmla="*/ 2147483647 w 20"/>
                <a:gd name="T57" fmla="*/ 2147483647 h 88"/>
                <a:gd name="T58" fmla="*/ 2147483647 w 20"/>
                <a:gd name="T59" fmla="*/ 2147483647 h 88"/>
                <a:gd name="T60" fmla="*/ 2147483647 w 20"/>
                <a:gd name="T61" fmla="*/ 2147483647 h 88"/>
                <a:gd name="T62" fmla="*/ 2147483647 w 20"/>
                <a:gd name="T63" fmla="*/ 2147483647 h 88"/>
                <a:gd name="T64" fmla="*/ 2147483647 w 20"/>
                <a:gd name="T65" fmla="*/ 2147483647 h 88"/>
                <a:gd name="T66" fmla="*/ 2147483647 w 20"/>
                <a:gd name="T67" fmla="*/ 2147483647 h 88"/>
                <a:gd name="T68" fmla="*/ 2147483647 w 20"/>
                <a:gd name="T69" fmla="*/ 2147483647 h 88"/>
                <a:gd name="T70" fmla="*/ 2147483647 w 20"/>
                <a:gd name="T71" fmla="*/ 0 h 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"/>
                <a:gd name="T109" fmla="*/ 0 h 88"/>
                <a:gd name="T110" fmla="*/ 20 w 20"/>
                <a:gd name="T111" fmla="*/ 88 h 8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" h="88">
                  <a:moveTo>
                    <a:pt x="20" y="0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0" y="5"/>
                    <a:pt x="9" y="6"/>
                  </a:cubicBezTo>
                  <a:cubicBezTo>
                    <a:pt x="9" y="7"/>
                    <a:pt x="3" y="26"/>
                    <a:pt x="3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59"/>
                    <a:pt x="1" y="80"/>
                    <a:pt x="1" y="81"/>
                  </a:cubicBezTo>
                  <a:cubicBezTo>
                    <a:pt x="0" y="81"/>
                    <a:pt x="2" y="88"/>
                    <a:pt x="2" y="88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8" y="86"/>
                    <a:pt x="9" y="85"/>
                    <a:pt x="9" y="84"/>
                  </a:cubicBezTo>
                  <a:cubicBezTo>
                    <a:pt x="7" y="83"/>
                    <a:pt x="5" y="82"/>
                    <a:pt x="6" y="82"/>
                  </a:cubicBezTo>
                  <a:cubicBezTo>
                    <a:pt x="6" y="81"/>
                    <a:pt x="7" y="81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8" y="79"/>
                    <a:pt x="8" y="78"/>
                  </a:cubicBezTo>
                  <a:cubicBezTo>
                    <a:pt x="3" y="80"/>
                    <a:pt x="5" y="74"/>
                    <a:pt x="5" y="74"/>
                  </a:cubicBezTo>
                  <a:cubicBezTo>
                    <a:pt x="5" y="75"/>
                    <a:pt x="6" y="75"/>
                    <a:pt x="7" y="75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7" y="72"/>
                    <a:pt x="6" y="72"/>
                    <a:pt x="5" y="71"/>
                  </a:cubicBezTo>
                  <a:cubicBezTo>
                    <a:pt x="4" y="70"/>
                    <a:pt x="4" y="66"/>
                    <a:pt x="4" y="66"/>
                  </a:cubicBezTo>
                  <a:cubicBezTo>
                    <a:pt x="5" y="68"/>
                    <a:pt x="8" y="70"/>
                    <a:pt x="8" y="70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4"/>
                    <a:pt x="9" y="62"/>
                    <a:pt x="9" y="62"/>
                  </a:cubicBezTo>
                  <a:cubicBezTo>
                    <a:pt x="8" y="59"/>
                    <a:pt x="6" y="57"/>
                    <a:pt x="6" y="56"/>
                  </a:cubicBezTo>
                  <a:cubicBezTo>
                    <a:pt x="6" y="54"/>
                    <a:pt x="7" y="51"/>
                    <a:pt x="7" y="51"/>
                  </a:cubicBezTo>
                  <a:cubicBezTo>
                    <a:pt x="8" y="53"/>
                    <a:pt x="9" y="54"/>
                    <a:pt x="10" y="5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12" y="46"/>
                    <a:pt x="13" y="4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38"/>
                    <a:pt x="12" y="29"/>
                    <a:pt x="13" y="27"/>
                  </a:cubicBezTo>
                  <a:cubicBezTo>
                    <a:pt x="14" y="26"/>
                    <a:pt x="17" y="20"/>
                    <a:pt x="20" y="14"/>
                  </a:cubicBezTo>
                  <a:cubicBezTo>
                    <a:pt x="19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66"/>
            <p:cNvSpPr/>
            <p:nvPr/>
          </p:nvSpPr>
          <p:spPr bwMode="auto">
            <a:xfrm>
              <a:off x="525463" y="2811463"/>
              <a:ext cx="501650" cy="1687513"/>
            </a:xfrm>
            <a:custGeom>
              <a:avLst/>
              <a:gdLst>
                <a:gd name="T0" fmla="*/ 1283937553 w 28"/>
                <a:gd name="T1" fmla="*/ 2147483647 h 94"/>
                <a:gd name="T2" fmla="*/ 1925906049 w 28"/>
                <a:gd name="T3" fmla="*/ 2147483647 h 94"/>
                <a:gd name="T4" fmla="*/ 2147483647 w 28"/>
                <a:gd name="T5" fmla="*/ 2147483647 h 94"/>
                <a:gd name="T6" fmla="*/ 2147483647 w 28"/>
                <a:gd name="T7" fmla="*/ 2147483647 h 94"/>
                <a:gd name="T8" fmla="*/ 2147483647 w 28"/>
                <a:gd name="T9" fmla="*/ 2147483647 h 94"/>
                <a:gd name="T10" fmla="*/ 2147483647 w 28"/>
                <a:gd name="T11" fmla="*/ 2147483647 h 94"/>
                <a:gd name="T12" fmla="*/ 2147483647 w 28"/>
                <a:gd name="T13" fmla="*/ 2147483647 h 94"/>
                <a:gd name="T14" fmla="*/ 2147483647 w 28"/>
                <a:gd name="T15" fmla="*/ 2147483647 h 94"/>
                <a:gd name="T16" fmla="*/ 2147483647 w 28"/>
                <a:gd name="T17" fmla="*/ 2147483647 h 94"/>
                <a:gd name="T18" fmla="*/ 2147483647 w 28"/>
                <a:gd name="T19" fmla="*/ 2147483647 h 94"/>
                <a:gd name="T20" fmla="*/ 2147483647 w 28"/>
                <a:gd name="T21" fmla="*/ 2147483647 h 94"/>
                <a:gd name="T22" fmla="*/ 2147483647 w 28"/>
                <a:gd name="T23" fmla="*/ 2147483647 h 94"/>
                <a:gd name="T24" fmla="*/ 2147483647 w 28"/>
                <a:gd name="T25" fmla="*/ 966855154 h 94"/>
                <a:gd name="T26" fmla="*/ 2147483647 w 28"/>
                <a:gd name="T27" fmla="*/ 322279114 h 94"/>
                <a:gd name="T28" fmla="*/ 1604921801 w 28"/>
                <a:gd name="T29" fmla="*/ 322279114 h 94"/>
                <a:gd name="T30" fmla="*/ 641968776 w 28"/>
                <a:gd name="T31" fmla="*/ 2147483647 h 94"/>
                <a:gd name="T32" fmla="*/ 962953025 w 28"/>
                <a:gd name="T33" fmla="*/ 2147483647 h 94"/>
                <a:gd name="T34" fmla="*/ 962953025 w 28"/>
                <a:gd name="T35" fmla="*/ 2147483647 h 94"/>
                <a:gd name="T36" fmla="*/ 1283937553 w 28"/>
                <a:gd name="T37" fmla="*/ 2147483647 h 94"/>
                <a:gd name="T38" fmla="*/ 641968776 w 28"/>
                <a:gd name="T39" fmla="*/ 2147483647 h 94"/>
                <a:gd name="T40" fmla="*/ 320984388 w 28"/>
                <a:gd name="T41" fmla="*/ 2147483647 h 94"/>
                <a:gd name="T42" fmla="*/ 1283937553 w 28"/>
                <a:gd name="T43" fmla="*/ 2147483647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"/>
                <a:gd name="T67" fmla="*/ 0 h 94"/>
                <a:gd name="T68" fmla="*/ 28 w 28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" h="94">
                  <a:moveTo>
                    <a:pt x="4" y="80"/>
                  </a:moveTo>
                  <a:cubicBezTo>
                    <a:pt x="4" y="80"/>
                    <a:pt x="2" y="91"/>
                    <a:pt x="6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5" y="91"/>
                    <a:pt x="17" y="86"/>
                    <a:pt x="15" y="84"/>
                  </a:cubicBezTo>
                  <a:cubicBezTo>
                    <a:pt x="14" y="82"/>
                    <a:pt x="14" y="79"/>
                    <a:pt x="14" y="79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70"/>
                    <a:pt x="14" y="60"/>
                    <a:pt x="15" y="54"/>
                  </a:cubicBezTo>
                  <a:cubicBezTo>
                    <a:pt x="17" y="49"/>
                    <a:pt x="17" y="46"/>
                    <a:pt x="17" y="46"/>
                  </a:cubicBezTo>
                  <a:cubicBezTo>
                    <a:pt x="17" y="46"/>
                    <a:pt x="17" y="37"/>
                    <a:pt x="17" y="36"/>
                  </a:cubicBezTo>
                  <a:cubicBezTo>
                    <a:pt x="18" y="35"/>
                    <a:pt x="21" y="28"/>
                    <a:pt x="21" y="27"/>
                  </a:cubicBezTo>
                  <a:cubicBezTo>
                    <a:pt x="21" y="26"/>
                    <a:pt x="26" y="11"/>
                    <a:pt x="26" y="10"/>
                  </a:cubicBezTo>
                  <a:cubicBezTo>
                    <a:pt x="27" y="9"/>
                    <a:pt x="28" y="3"/>
                    <a:pt x="28" y="3"/>
                  </a:cubicBezTo>
                  <a:cubicBezTo>
                    <a:pt x="28" y="3"/>
                    <a:pt x="17" y="1"/>
                    <a:pt x="17" y="1"/>
                  </a:cubicBezTo>
                  <a:cubicBezTo>
                    <a:pt x="16" y="0"/>
                    <a:pt x="5" y="1"/>
                    <a:pt x="5" y="1"/>
                  </a:cubicBezTo>
                  <a:cubicBezTo>
                    <a:pt x="5" y="1"/>
                    <a:pt x="1" y="13"/>
                    <a:pt x="2" y="15"/>
                  </a:cubicBezTo>
                  <a:cubicBezTo>
                    <a:pt x="2" y="18"/>
                    <a:pt x="3" y="25"/>
                    <a:pt x="3" y="26"/>
                  </a:cubicBezTo>
                  <a:cubicBezTo>
                    <a:pt x="2" y="28"/>
                    <a:pt x="3" y="32"/>
                    <a:pt x="3" y="32"/>
                  </a:cubicBezTo>
                  <a:cubicBezTo>
                    <a:pt x="3" y="32"/>
                    <a:pt x="4" y="40"/>
                    <a:pt x="4" y="42"/>
                  </a:cubicBezTo>
                  <a:cubicBezTo>
                    <a:pt x="4" y="43"/>
                    <a:pt x="0" y="46"/>
                    <a:pt x="2" y="48"/>
                  </a:cubicBezTo>
                  <a:cubicBezTo>
                    <a:pt x="3" y="50"/>
                    <a:pt x="1" y="66"/>
                    <a:pt x="1" y="68"/>
                  </a:cubicBezTo>
                  <a:cubicBezTo>
                    <a:pt x="2" y="70"/>
                    <a:pt x="4" y="80"/>
                    <a:pt x="4" y="8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67"/>
            <p:cNvSpPr/>
            <p:nvPr/>
          </p:nvSpPr>
          <p:spPr bwMode="auto">
            <a:xfrm>
              <a:off x="542925" y="3565525"/>
              <a:ext cx="269875" cy="933450"/>
            </a:xfrm>
            <a:custGeom>
              <a:avLst/>
              <a:gdLst>
                <a:gd name="T0" fmla="*/ 2147483647 w 15"/>
                <a:gd name="T1" fmla="*/ 1611188641 h 52"/>
                <a:gd name="T2" fmla="*/ 971100242 w 15"/>
                <a:gd name="T3" fmla="*/ 0 h 52"/>
                <a:gd name="T4" fmla="*/ 323706125 w 15"/>
                <a:gd name="T5" fmla="*/ 1933426257 h 52"/>
                <a:gd name="T6" fmla="*/ 0 w 15"/>
                <a:gd name="T7" fmla="*/ 2147483647 h 52"/>
                <a:gd name="T8" fmla="*/ 0 w 15"/>
                <a:gd name="T9" fmla="*/ 2147483647 h 52"/>
                <a:gd name="T10" fmla="*/ 0 w 15"/>
                <a:gd name="T11" fmla="*/ 2147483647 h 52"/>
                <a:gd name="T12" fmla="*/ 0 w 15"/>
                <a:gd name="T13" fmla="*/ 2147483647 h 52"/>
                <a:gd name="T14" fmla="*/ 0 w 15"/>
                <a:gd name="T15" fmla="*/ 2147483647 h 52"/>
                <a:gd name="T16" fmla="*/ 0 w 15"/>
                <a:gd name="T17" fmla="*/ 2147483647 h 52"/>
                <a:gd name="T18" fmla="*/ 971100242 w 15"/>
                <a:gd name="T19" fmla="*/ 2147483647 h 52"/>
                <a:gd name="T20" fmla="*/ 1618494501 w 15"/>
                <a:gd name="T21" fmla="*/ 2147483647 h 52"/>
                <a:gd name="T22" fmla="*/ 1618494501 w 15"/>
                <a:gd name="T23" fmla="*/ 2147483647 h 52"/>
                <a:gd name="T24" fmla="*/ 1618494501 w 15"/>
                <a:gd name="T25" fmla="*/ 2147483647 h 52"/>
                <a:gd name="T26" fmla="*/ 2147483647 w 15"/>
                <a:gd name="T27" fmla="*/ 2147483647 h 52"/>
                <a:gd name="T28" fmla="*/ 2147483647 w 15"/>
                <a:gd name="T29" fmla="*/ 2147483647 h 52"/>
                <a:gd name="T30" fmla="*/ 2147483647 w 15"/>
                <a:gd name="T31" fmla="*/ 2147483647 h 52"/>
                <a:gd name="T32" fmla="*/ 1942200485 w 15"/>
                <a:gd name="T33" fmla="*/ 2147483647 h 52"/>
                <a:gd name="T34" fmla="*/ 2147483647 w 15"/>
                <a:gd name="T35" fmla="*/ 2147483647 h 52"/>
                <a:gd name="T36" fmla="*/ 1294806508 w 15"/>
                <a:gd name="T37" fmla="*/ 2147483647 h 52"/>
                <a:gd name="T38" fmla="*/ 1294806508 w 15"/>
                <a:gd name="T39" fmla="*/ 2147483647 h 52"/>
                <a:gd name="T40" fmla="*/ 2147483647 w 15"/>
                <a:gd name="T41" fmla="*/ 2147483647 h 52"/>
                <a:gd name="T42" fmla="*/ 1294806508 w 15"/>
                <a:gd name="T43" fmla="*/ 2147483647 h 52"/>
                <a:gd name="T44" fmla="*/ 2147483647 w 15"/>
                <a:gd name="T45" fmla="*/ 2147483647 h 52"/>
                <a:gd name="T46" fmla="*/ 1294806508 w 15"/>
                <a:gd name="T47" fmla="*/ 2147483647 h 52"/>
                <a:gd name="T48" fmla="*/ 2147483647 w 15"/>
                <a:gd name="T49" fmla="*/ 2147483647 h 52"/>
                <a:gd name="T50" fmla="*/ 2147483647 w 15"/>
                <a:gd name="T51" fmla="*/ 2147483647 h 52"/>
                <a:gd name="T52" fmla="*/ 971100242 w 15"/>
                <a:gd name="T53" fmla="*/ 2147483647 h 52"/>
                <a:gd name="T54" fmla="*/ 971100242 w 15"/>
                <a:gd name="T55" fmla="*/ 2147483647 h 52"/>
                <a:gd name="T56" fmla="*/ 2147483647 w 15"/>
                <a:gd name="T57" fmla="*/ 2147483647 h 52"/>
                <a:gd name="T58" fmla="*/ 971100242 w 15"/>
                <a:gd name="T59" fmla="*/ 2147483647 h 52"/>
                <a:gd name="T60" fmla="*/ 2147483647 w 15"/>
                <a:gd name="T61" fmla="*/ 2147483647 h 52"/>
                <a:gd name="T62" fmla="*/ 2147483647 w 15"/>
                <a:gd name="T63" fmla="*/ 2147483647 h 52"/>
                <a:gd name="T64" fmla="*/ 971100242 w 15"/>
                <a:gd name="T65" fmla="*/ 2147483647 h 52"/>
                <a:gd name="T66" fmla="*/ 1942200485 w 15"/>
                <a:gd name="T67" fmla="*/ 2147483647 h 52"/>
                <a:gd name="T68" fmla="*/ 971100242 w 15"/>
                <a:gd name="T69" fmla="*/ 1611188641 h 52"/>
                <a:gd name="T70" fmla="*/ 2147483647 w 15"/>
                <a:gd name="T71" fmla="*/ 1611188641 h 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"/>
                <a:gd name="T109" fmla="*/ 0 h 52"/>
                <a:gd name="T110" fmla="*/ 15 w 15"/>
                <a:gd name="T111" fmla="*/ 52 h 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" h="52">
                  <a:moveTo>
                    <a:pt x="15" y="5"/>
                  </a:moveTo>
                  <a:cubicBezTo>
                    <a:pt x="13" y="4"/>
                    <a:pt x="7" y="1"/>
                    <a:pt x="3" y="0"/>
                  </a:cubicBezTo>
                  <a:cubicBezTo>
                    <a:pt x="3" y="1"/>
                    <a:pt x="0" y="4"/>
                    <a:pt x="1" y="6"/>
                  </a:cubicBezTo>
                  <a:cubicBezTo>
                    <a:pt x="2" y="8"/>
                    <a:pt x="0" y="22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3" y="38"/>
                    <a:pt x="3" y="38"/>
                  </a:cubicBezTo>
                  <a:cubicBezTo>
                    <a:pt x="3" y="38"/>
                    <a:pt x="1" y="49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8"/>
                    <a:pt x="12" y="46"/>
                    <a:pt x="12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7" y="43"/>
                    <a:pt x="14" y="42"/>
                    <a:pt x="14" y="42"/>
                  </a:cubicBezTo>
                  <a:cubicBezTo>
                    <a:pt x="13" y="41"/>
                    <a:pt x="7" y="43"/>
                    <a:pt x="4" y="44"/>
                  </a:cubicBezTo>
                  <a:cubicBezTo>
                    <a:pt x="3" y="42"/>
                    <a:pt x="4" y="39"/>
                    <a:pt x="4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3"/>
                    <a:pt x="8" y="35"/>
                    <a:pt x="8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7" y="30"/>
                    <a:pt x="8" y="27"/>
                  </a:cubicBezTo>
                  <a:cubicBezTo>
                    <a:pt x="10" y="24"/>
                    <a:pt x="7" y="22"/>
                    <a:pt x="7" y="22"/>
                  </a:cubicBezTo>
                  <a:cubicBezTo>
                    <a:pt x="7" y="22"/>
                    <a:pt x="2" y="25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17"/>
                    <a:pt x="8" y="14"/>
                    <a:pt x="8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1"/>
                    <a:pt x="11" y="12"/>
                    <a:pt x="9" y="10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6" y="8"/>
                    <a:pt x="3" y="8"/>
                    <a:pt x="3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6" y="4"/>
                    <a:pt x="15" y="5"/>
                    <a:pt x="15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68"/>
            <p:cNvSpPr/>
            <p:nvPr/>
          </p:nvSpPr>
          <p:spPr bwMode="auto">
            <a:xfrm>
              <a:off x="525463" y="2811463"/>
              <a:ext cx="501650" cy="700088"/>
            </a:xfrm>
            <a:custGeom>
              <a:avLst/>
              <a:gdLst>
                <a:gd name="T0" fmla="*/ 2147483647 w 28"/>
                <a:gd name="T1" fmla="*/ 322237955 h 39"/>
                <a:gd name="T2" fmla="*/ 1604921801 w 28"/>
                <a:gd name="T3" fmla="*/ 322237955 h 39"/>
                <a:gd name="T4" fmla="*/ 0 w 28"/>
                <a:gd name="T5" fmla="*/ 2147483647 h 39"/>
                <a:gd name="T6" fmla="*/ 0 w 28"/>
                <a:gd name="T7" fmla="*/ 2147483647 h 39"/>
                <a:gd name="T8" fmla="*/ 320984388 w 28"/>
                <a:gd name="T9" fmla="*/ 2147483647 h 39"/>
                <a:gd name="T10" fmla="*/ 1283937553 w 28"/>
                <a:gd name="T11" fmla="*/ 2147483647 h 39"/>
                <a:gd name="T12" fmla="*/ 2147483647 w 28"/>
                <a:gd name="T13" fmla="*/ 2147483647 h 39"/>
                <a:gd name="T14" fmla="*/ 1604921801 w 28"/>
                <a:gd name="T15" fmla="*/ 2147483647 h 39"/>
                <a:gd name="T16" fmla="*/ 2147483647 w 28"/>
                <a:gd name="T17" fmla="*/ 2147483647 h 39"/>
                <a:gd name="T18" fmla="*/ 2147483647 w 28"/>
                <a:gd name="T19" fmla="*/ 2147483647 h 39"/>
                <a:gd name="T20" fmla="*/ 2147483647 w 28"/>
                <a:gd name="T21" fmla="*/ 2147483647 h 39"/>
                <a:gd name="T22" fmla="*/ 2147483647 w 28"/>
                <a:gd name="T23" fmla="*/ 2147483647 h 39"/>
                <a:gd name="T24" fmla="*/ 2147483647 w 28"/>
                <a:gd name="T25" fmla="*/ 2147483647 h 39"/>
                <a:gd name="T26" fmla="*/ 2147483647 w 28"/>
                <a:gd name="T27" fmla="*/ 966713724 h 39"/>
                <a:gd name="T28" fmla="*/ 2147483647 w 28"/>
                <a:gd name="T29" fmla="*/ 322237955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7" y="1"/>
                  </a:moveTo>
                  <a:cubicBezTo>
                    <a:pt x="16" y="0"/>
                    <a:pt x="5" y="1"/>
                    <a:pt x="5" y="1"/>
                  </a:cubicBezTo>
                  <a:cubicBezTo>
                    <a:pt x="5" y="1"/>
                    <a:pt x="0" y="11"/>
                    <a:pt x="0" y="14"/>
                  </a:cubicBezTo>
                  <a:cubicBezTo>
                    <a:pt x="1" y="16"/>
                    <a:pt x="1" y="23"/>
                    <a:pt x="0" y="25"/>
                  </a:cubicBezTo>
                  <a:cubicBezTo>
                    <a:pt x="0" y="27"/>
                    <a:pt x="1" y="32"/>
                    <a:pt x="1" y="32"/>
                  </a:cubicBezTo>
                  <a:cubicBezTo>
                    <a:pt x="1" y="32"/>
                    <a:pt x="4" y="36"/>
                    <a:pt x="4" y="39"/>
                  </a:cubicBezTo>
                  <a:cubicBezTo>
                    <a:pt x="7" y="36"/>
                    <a:pt x="9" y="31"/>
                    <a:pt x="9" y="31"/>
                  </a:cubicBezTo>
                  <a:cubicBezTo>
                    <a:pt x="8" y="32"/>
                    <a:pt x="5" y="33"/>
                    <a:pt x="5" y="33"/>
                  </a:cubicBezTo>
                  <a:cubicBezTo>
                    <a:pt x="5" y="30"/>
                    <a:pt x="8" y="20"/>
                    <a:pt x="8" y="20"/>
                  </a:cubicBezTo>
                  <a:cubicBezTo>
                    <a:pt x="8" y="20"/>
                    <a:pt x="18" y="12"/>
                    <a:pt x="9" y="10"/>
                  </a:cubicBezTo>
                  <a:cubicBezTo>
                    <a:pt x="10" y="6"/>
                    <a:pt x="21" y="10"/>
                    <a:pt x="21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0"/>
                    <a:pt x="26" y="10"/>
                  </a:cubicBezTo>
                  <a:cubicBezTo>
                    <a:pt x="27" y="9"/>
                    <a:pt x="28" y="3"/>
                    <a:pt x="28" y="3"/>
                  </a:cubicBezTo>
                  <a:cubicBezTo>
                    <a:pt x="28" y="3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69"/>
            <p:cNvSpPr/>
            <p:nvPr/>
          </p:nvSpPr>
          <p:spPr bwMode="auto">
            <a:xfrm>
              <a:off x="685800" y="2740025"/>
              <a:ext cx="395287" cy="142875"/>
            </a:xfrm>
            <a:custGeom>
              <a:avLst/>
              <a:gdLst>
                <a:gd name="T0" fmla="*/ 0 w 22"/>
                <a:gd name="T1" fmla="*/ 1275837981 h 8"/>
                <a:gd name="T2" fmla="*/ 2147483647 w 22"/>
                <a:gd name="T3" fmla="*/ 2147483647 h 8"/>
                <a:gd name="T4" fmla="*/ 2147483647 w 22"/>
                <a:gd name="T5" fmla="*/ 1913738833 h 8"/>
                <a:gd name="T6" fmla="*/ 2147483647 w 22"/>
                <a:gd name="T7" fmla="*/ 637918990 h 8"/>
                <a:gd name="T8" fmla="*/ 322841702 w 22"/>
                <a:gd name="T9" fmla="*/ 0 h 8"/>
                <a:gd name="T10" fmla="*/ 0 w 22"/>
                <a:gd name="T11" fmla="*/ 127583798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8"/>
                <a:gd name="T20" fmla="*/ 22 w 2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8">
                  <a:moveTo>
                    <a:pt x="0" y="4"/>
                  </a:moveTo>
                  <a:cubicBezTo>
                    <a:pt x="0" y="4"/>
                    <a:pt x="13" y="8"/>
                    <a:pt x="18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70"/>
            <p:cNvSpPr/>
            <p:nvPr/>
          </p:nvSpPr>
          <p:spPr bwMode="auto">
            <a:xfrm>
              <a:off x="722313" y="1841500"/>
              <a:ext cx="341312" cy="989013"/>
            </a:xfrm>
            <a:custGeom>
              <a:avLst/>
              <a:gdLst>
                <a:gd name="T0" fmla="*/ 0 w 19"/>
                <a:gd name="T1" fmla="*/ 2147483647 h 55"/>
                <a:gd name="T2" fmla="*/ 1936190905 w 19"/>
                <a:gd name="T3" fmla="*/ 2147483647 h 55"/>
                <a:gd name="T4" fmla="*/ 2147483647 w 19"/>
                <a:gd name="T5" fmla="*/ 2147483647 h 55"/>
                <a:gd name="T6" fmla="*/ 2147483647 w 19"/>
                <a:gd name="T7" fmla="*/ 2147483647 h 55"/>
                <a:gd name="T8" fmla="*/ 2147483647 w 19"/>
                <a:gd name="T9" fmla="*/ 2147483647 h 55"/>
                <a:gd name="T10" fmla="*/ 2147483647 w 19"/>
                <a:gd name="T11" fmla="*/ 2147483647 h 55"/>
                <a:gd name="T12" fmla="*/ 2147483647 w 19"/>
                <a:gd name="T13" fmla="*/ 970059926 h 55"/>
                <a:gd name="T14" fmla="*/ 2147483647 w 19"/>
                <a:gd name="T15" fmla="*/ 2147483647 h 55"/>
                <a:gd name="T16" fmla="*/ 645403050 w 19"/>
                <a:gd name="T17" fmla="*/ 0 h 55"/>
                <a:gd name="T18" fmla="*/ 0 w 19"/>
                <a:gd name="T19" fmla="*/ 970059926 h 55"/>
                <a:gd name="T20" fmla="*/ 0 w 19"/>
                <a:gd name="T21" fmla="*/ 2147483647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55"/>
                <a:gd name="T35" fmla="*/ 19 w 19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55">
                  <a:moveTo>
                    <a:pt x="0" y="49"/>
                  </a:moveTo>
                  <a:cubicBezTo>
                    <a:pt x="0" y="49"/>
                    <a:pt x="0" y="53"/>
                    <a:pt x="6" y="54"/>
                  </a:cubicBezTo>
                  <a:cubicBezTo>
                    <a:pt x="13" y="55"/>
                    <a:pt x="18" y="55"/>
                    <a:pt x="19" y="53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9" y="28"/>
                    <a:pt x="18" y="25"/>
                  </a:cubicBezTo>
                  <a:cubicBezTo>
                    <a:pt x="18" y="21"/>
                    <a:pt x="13" y="10"/>
                    <a:pt x="13" y="10"/>
                  </a:cubicBezTo>
                  <a:cubicBezTo>
                    <a:pt x="13" y="10"/>
                    <a:pt x="14" y="5"/>
                    <a:pt x="13" y="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9" y="7"/>
                    <a:pt x="2" y="0"/>
                  </a:cubicBezTo>
                  <a:cubicBezTo>
                    <a:pt x="2" y="0"/>
                    <a:pt x="0" y="2"/>
                    <a:pt x="0" y="3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71"/>
            <p:cNvSpPr/>
            <p:nvPr/>
          </p:nvSpPr>
          <p:spPr bwMode="auto">
            <a:xfrm>
              <a:off x="722313" y="1841500"/>
              <a:ext cx="341312" cy="989013"/>
            </a:xfrm>
            <a:custGeom>
              <a:avLst/>
              <a:gdLst>
                <a:gd name="T0" fmla="*/ 2147483647 w 19"/>
                <a:gd name="T1" fmla="*/ 2147483647 h 55"/>
                <a:gd name="T2" fmla="*/ 968086470 w 19"/>
                <a:gd name="T3" fmla="*/ 2147483647 h 55"/>
                <a:gd name="T4" fmla="*/ 1290788136 w 19"/>
                <a:gd name="T5" fmla="*/ 2147483647 h 55"/>
                <a:gd name="T6" fmla="*/ 2147483647 w 19"/>
                <a:gd name="T7" fmla="*/ 2147483647 h 55"/>
                <a:gd name="T8" fmla="*/ 1290788136 w 19"/>
                <a:gd name="T9" fmla="*/ 2147483647 h 55"/>
                <a:gd name="T10" fmla="*/ 968086470 w 19"/>
                <a:gd name="T11" fmla="*/ 2147483647 h 55"/>
                <a:gd name="T12" fmla="*/ 2147483647 w 19"/>
                <a:gd name="T13" fmla="*/ 2147483647 h 55"/>
                <a:gd name="T14" fmla="*/ 1290788136 w 19"/>
                <a:gd name="T15" fmla="*/ 1940119853 h 55"/>
                <a:gd name="T16" fmla="*/ 2147483647 w 19"/>
                <a:gd name="T17" fmla="*/ 1940119853 h 55"/>
                <a:gd name="T18" fmla="*/ 645403050 w 19"/>
                <a:gd name="T19" fmla="*/ 0 h 55"/>
                <a:gd name="T20" fmla="*/ 0 w 19"/>
                <a:gd name="T21" fmla="*/ 970059926 h 55"/>
                <a:gd name="T22" fmla="*/ 0 w 19"/>
                <a:gd name="T23" fmla="*/ 2147483647 h 55"/>
                <a:gd name="T24" fmla="*/ 1936190905 w 19"/>
                <a:gd name="T25" fmla="*/ 2147483647 h 55"/>
                <a:gd name="T26" fmla="*/ 2147483647 w 19"/>
                <a:gd name="T27" fmla="*/ 2147483647 h 55"/>
                <a:gd name="T28" fmla="*/ 2147483647 w 19"/>
                <a:gd name="T29" fmla="*/ 2147483647 h 55"/>
                <a:gd name="T30" fmla="*/ 2147483647 w 19"/>
                <a:gd name="T31" fmla="*/ 2147483647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55"/>
                <a:gd name="T50" fmla="*/ 19 w 19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55">
                  <a:moveTo>
                    <a:pt x="13" y="53"/>
                  </a:moveTo>
                  <a:cubicBezTo>
                    <a:pt x="6" y="53"/>
                    <a:pt x="3" y="47"/>
                    <a:pt x="3" y="47"/>
                  </a:cubicBezTo>
                  <a:cubicBezTo>
                    <a:pt x="3" y="47"/>
                    <a:pt x="1" y="43"/>
                    <a:pt x="4" y="43"/>
                  </a:cubicBezTo>
                  <a:cubicBezTo>
                    <a:pt x="6" y="43"/>
                    <a:pt x="13" y="49"/>
                    <a:pt x="13" y="49"/>
                  </a:cubicBezTo>
                  <a:cubicBezTo>
                    <a:pt x="12" y="45"/>
                    <a:pt x="7" y="39"/>
                    <a:pt x="4" y="34"/>
                  </a:cubicBezTo>
                  <a:cubicBezTo>
                    <a:pt x="1" y="29"/>
                    <a:pt x="3" y="7"/>
                    <a:pt x="3" y="7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8"/>
                    <a:pt x="8" y="7"/>
                    <a:pt x="8" y="6"/>
                  </a:cubicBezTo>
                  <a:cubicBezTo>
                    <a:pt x="7" y="5"/>
                    <a:pt x="5" y="3"/>
                    <a:pt x="2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53"/>
                    <a:pt x="6" y="54"/>
                  </a:cubicBezTo>
                  <a:cubicBezTo>
                    <a:pt x="13" y="55"/>
                    <a:pt x="18" y="55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3"/>
                    <a:pt x="15" y="53"/>
                    <a:pt x="13" y="53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72"/>
            <p:cNvSpPr/>
            <p:nvPr/>
          </p:nvSpPr>
          <p:spPr bwMode="auto">
            <a:xfrm>
              <a:off x="381000" y="1878013"/>
              <a:ext cx="520700" cy="1257300"/>
            </a:xfrm>
            <a:custGeom>
              <a:avLst/>
              <a:gdLst>
                <a:gd name="T0" fmla="*/ 0 w 29"/>
                <a:gd name="T1" fmla="*/ 2147483647 h 70"/>
                <a:gd name="T2" fmla="*/ 2147483647 w 29"/>
                <a:gd name="T3" fmla="*/ 2147483647 h 70"/>
                <a:gd name="T4" fmla="*/ 2147483647 w 29"/>
                <a:gd name="T5" fmla="*/ 2147483647 h 70"/>
                <a:gd name="T6" fmla="*/ 2147483647 w 29"/>
                <a:gd name="T7" fmla="*/ 2147483647 h 70"/>
                <a:gd name="T8" fmla="*/ 2147483647 w 29"/>
                <a:gd name="T9" fmla="*/ 0 h 70"/>
                <a:gd name="T10" fmla="*/ 2147483647 w 29"/>
                <a:gd name="T11" fmla="*/ 1290456796 h 70"/>
                <a:gd name="T12" fmla="*/ 2147483647 w 29"/>
                <a:gd name="T13" fmla="*/ 2147483647 h 70"/>
                <a:gd name="T14" fmla="*/ 0 w 29"/>
                <a:gd name="T15" fmla="*/ 2147483647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70"/>
                <a:gd name="T26" fmla="*/ 29 w 29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70">
                  <a:moveTo>
                    <a:pt x="0" y="67"/>
                  </a:move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23" y="46"/>
                    <a:pt x="24" y="45"/>
                  </a:cubicBezTo>
                  <a:cubicBezTo>
                    <a:pt x="25" y="44"/>
                    <a:pt x="29" y="40"/>
                    <a:pt x="28" y="33"/>
                  </a:cubicBezTo>
                  <a:cubicBezTo>
                    <a:pt x="27" y="26"/>
                    <a:pt x="26" y="9"/>
                    <a:pt x="18" y="0"/>
                  </a:cubicBezTo>
                  <a:cubicBezTo>
                    <a:pt x="18" y="0"/>
                    <a:pt x="15" y="5"/>
                    <a:pt x="10" y="4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8" y="51"/>
                    <a:pt x="0" y="67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73"/>
            <p:cNvSpPr/>
            <p:nvPr/>
          </p:nvSpPr>
          <p:spPr bwMode="auto">
            <a:xfrm>
              <a:off x="865188" y="1968500"/>
              <a:ext cx="215900" cy="842963"/>
            </a:xfrm>
            <a:custGeom>
              <a:avLst/>
              <a:gdLst>
                <a:gd name="T0" fmla="*/ 1942200361 w 12"/>
                <a:gd name="T1" fmla="*/ 2147483647 h 47"/>
                <a:gd name="T2" fmla="*/ 2147483647 w 12"/>
                <a:gd name="T3" fmla="*/ 2147483647 h 47"/>
                <a:gd name="T4" fmla="*/ 2147483647 w 12"/>
                <a:gd name="T5" fmla="*/ 2147483647 h 47"/>
                <a:gd name="T6" fmla="*/ 2147483647 w 12"/>
                <a:gd name="T7" fmla="*/ 2147483647 h 47"/>
                <a:gd name="T8" fmla="*/ 1294806426 w 12"/>
                <a:gd name="T9" fmla="*/ 1608391378 h 47"/>
                <a:gd name="T10" fmla="*/ 971100181 w 12"/>
                <a:gd name="T11" fmla="*/ 0 h 47"/>
                <a:gd name="T12" fmla="*/ 0 w 12"/>
                <a:gd name="T13" fmla="*/ 965031183 h 47"/>
                <a:gd name="T14" fmla="*/ 323706104 w 12"/>
                <a:gd name="T15" fmla="*/ 1930062367 h 47"/>
                <a:gd name="T16" fmla="*/ 1294806426 w 12"/>
                <a:gd name="T17" fmla="*/ 2147483647 h 47"/>
                <a:gd name="T18" fmla="*/ 1942200361 w 12"/>
                <a:gd name="T19" fmla="*/ 21474836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7"/>
                <a:gd name="T32" fmla="*/ 12 w 12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7">
                  <a:moveTo>
                    <a:pt x="6" y="44"/>
                  </a:moveTo>
                  <a:cubicBezTo>
                    <a:pt x="9" y="47"/>
                    <a:pt x="9" y="47"/>
                    <a:pt x="9" y="47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0" y="25"/>
                    <a:pt x="9" y="20"/>
                  </a:cubicBezTo>
                  <a:cubicBezTo>
                    <a:pt x="8" y="16"/>
                    <a:pt x="4" y="5"/>
                    <a:pt x="4" y="5"/>
                  </a:cubicBezTo>
                  <a:cubicBezTo>
                    <a:pt x="4" y="5"/>
                    <a:pt x="6" y="2"/>
                    <a:pt x="3" y="0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3" y="14"/>
                    <a:pt x="4" y="17"/>
                  </a:cubicBezTo>
                  <a:cubicBezTo>
                    <a:pt x="4" y="21"/>
                    <a:pt x="5" y="42"/>
                    <a:pt x="6" y="44"/>
                  </a:cubicBezTo>
                  <a:close/>
                </a:path>
              </a:pathLst>
            </a:custGeom>
            <a:solidFill>
              <a:srgbClr val="A4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74"/>
            <p:cNvSpPr/>
            <p:nvPr/>
          </p:nvSpPr>
          <p:spPr bwMode="auto">
            <a:xfrm>
              <a:off x="1081088" y="2290763"/>
              <a:ext cx="466725" cy="323850"/>
            </a:xfrm>
            <a:custGeom>
              <a:avLst/>
              <a:gdLst>
                <a:gd name="T0" fmla="*/ 2147483647 w 26"/>
                <a:gd name="T1" fmla="*/ 2147483647 h 18"/>
                <a:gd name="T2" fmla="*/ 2147483647 w 26"/>
                <a:gd name="T3" fmla="*/ 1294806288 h 18"/>
                <a:gd name="T4" fmla="*/ 2147483647 w 26"/>
                <a:gd name="T5" fmla="*/ 1942200156 h 18"/>
                <a:gd name="T6" fmla="*/ 2147483647 w 26"/>
                <a:gd name="T7" fmla="*/ 2147483647 h 18"/>
                <a:gd name="T8" fmla="*/ 2147483647 w 26"/>
                <a:gd name="T9" fmla="*/ 2147483647 h 18"/>
                <a:gd name="T10" fmla="*/ 1288951025 w 26"/>
                <a:gd name="T11" fmla="*/ 2147483647 h 18"/>
                <a:gd name="T12" fmla="*/ 966713129 w 26"/>
                <a:gd name="T13" fmla="*/ 2147483647 h 18"/>
                <a:gd name="T14" fmla="*/ 322237756 w 26"/>
                <a:gd name="T15" fmla="*/ 0 h 18"/>
                <a:gd name="T16" fmla="*/ 0 w 26"/>
                <a:gd name="T17" fmla="*/ 2147483647 h 18"/>
                <a:gd name="T18" fmla="*/ 0 w 26"/>
                <a:gd name="T19" fmla="*/ 2147483647 h 18"/>
                <a:gd name="T20" fmla="*/ 2147483647 w 26"/>
                <a:gd name="T21" fmla="*/ 2147483647 h 18"/>
                <a:gd name="T22" fmla="*/ 2147483647 w 26"/>
                <a:gd name="T23" fmla="*/ 2147483647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18"/>
                <a:gd name="T38" fmla="*/ 26 w 26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18">
                  <a:moveTo>
                    <a:pt x="25" y="13"/>
                  </a:moveTo>
                  <a:cubicBezTo>
                    <a:pt x="25" y="13"/>
                    <a:pt x="26" y="8"/>
                    <a:pt x="22" y="4"/>
                  </a:cubicBezTo>
                  <a:cubicBezTo>
                    <a:pt x="22" y="4"/>
                    <a:pt x="14" y="6"/>
                    <a:pt x="14" y="6"/>
                  </a:cubicBezTo>
                  <a:cubicBezTo>
                    <a:pt x="14" y="7"/>
                    <a:pt x="11" y="8"/>
                    <a:pt x="11" y="8"/>
                  </a:cubicBezTo>
                  <a:cubicBezTo>
                    <a:pt x="11" y="8"/>
                    <a:pt x="8" y="8"/>
                    <a:pt x="8" y="8"/>
                  </a:cubicBezTo>
                  <a:cubicBezTo>
                    <a:pt x="7" y="8"/>
                    <a:pt x="5" y="7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3"/>
                    <a:pt x="1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9" y="18"/>
                    <a:pt x="11" y="17"/>
                  </a:cubicBezTo>
                  <a:cubicBezTo>
                    <a:pt x="13" y="16"/>
                    <a:pt x="24" y="15"/>
                    <a:pt x="25" y="13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75"/>
            <p:cNvSpPr/>
            <p:nvPr/>
          </p:nvSpPr>
          <p:spPr bwMode="auto">
            <a:xfrm>
              <a:off x="1117600" y="2362200"/>
              <a:ext cx="412750" cy="233363"/>
            </a:xfrm>
            <a:custGeom>
              <a:avLst/>
              <a:gdLst>
                <a:gd name="T0" fmla="*/ 2147483647 w 23"/>
                <a:gd name="T1" fmla="*/ 0 h 13"/>
                <a:gd name="T2" fmla="*/ 2147483647 w 23"/>
                <a:gd name="T3" fmla="*/ 644476893 h 13"/>
                <a:gd name="T4" fmla="*/ 2147483647 w 23"/>
                <a:gd name="T5" fmla="*/ 1288953787 h 13"/>
                <a:gd name="T6" fmla="*/ 1932280072 w 23"/>
                <a:gd name="T7" fmla="*/ 1288953787 h 13"/>
                <a:gd name="T8" fmla="*/ 966140036 w 23"/>
                <a:gd name="T9" fmla="*/ 966715200 h 13"/>
                <a:gd name="T10" fmla="*/ 644087469 w 23"/>
                <a:gd name="T11" fmla="*/ 2147483647 h 13"/>
                <a:gd name="T12" fmla="*/ 1288192883 w 23"/>
                <a:gd name="T13" fmla="*/ 1933430400 h 13"/>
                <a:gd name="T14" fmla="*/ 0 w 23"/>
                <a:gd name="T15" fmla="*/ 2147483647 h 13"/>
                <a:gd name="T16" fmla="*/ 1932280072 w 23"/>
                <a:gd name="T17" fmla="*/ 1933430400 h 13"/>
                <a:gd name="T18" fmla="*/ 2147483647 w 23"/>
                <a:gd name="T19" fmla="*/ 1611192093 h 13"/>
                <a:gd name="T20" fmla="*/ 2147483647 w 23"/>
                <a:gd name="T21" fmla="*/ 2147483647 h 13"/>
                <a:gd name="T22" fmla="*/ 2147483647 w 23"/>
                <a:gd name="T23" fmla="*/ 1288953787 h 13"/>
                <a:gd name="T24" fmla="*/ 2147483647 w 23"/>
                <a:gd name="T25" fmla="*/ 1611192093 h 13"/>
                <a:gd name="T26" fmla="*/ 2147483647 w 23"/>
                <a:gd name="T27" fmla="*/ 1933430400 h 13"/>
                <a:gd name="T28" fmla="*/ 2147483647 w 23"/>
                <a:gd name="T29" fmla="*/ 1933430400 h 13"/>
                <a:gd name="T30" fmla="*/ 2147483647 w 23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3"/>
                <a:gd name="T50" fmla="*/ 23 w 23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3">
                  <a:moveTo>
                    <a:pt x="20" y="0"/>
                  </a:moveTo>
                  <a:cubicBezTo>
                    <a:pt x="20" y="0"/>
                    <a:pt x="12" y="2"/>
                    <a:pt x="12" y="2"/>
                  </a:cubicBezTo>
                  <a:cubicBezTo>
                    <a:pt x="12" y="3"/>
                    <a:pt x="9" y="4"/>
                    <a:pt x="9" y="4"/>
                  </a:cubicBezTo>
                  <a:cubicBezTo>
                    <a:pt x="9" y="4"/>
                    <a:pt x="6" y="4"/>
                    <a:pt x="6" y="4"/>
                  </a:cubicBezTo>
                  <a:cubicBezTo>
                    <a:pt x="5" y="4"/>
                    <a:pt x="4" y="3"/>
                    <a:pt x="3" y="3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1" y="12"/>
                    <a:pt x="0" y="13"/>
                  </a:cubicBezTo>
                  <a:cubicBezTo>
                    <a:pt x="0" y="13"/>
                    <a:pt x="6" y="9"/>
                    <a:pt x="6" y="6"/>
                  </a:cubicBezTo>
                  <a:cubicBezTo>
                    <a:pt x="6" y="4"/>
                    <a:pt x="11" y="5"/>
                    <a:pt x="11" y="5"/>
                  </a:cubicBezTo>
                  <a:cubicBezTo>
                    <a:pt x="11" y="5"/>
                    <a:pt x="13" y="7"/>
                    <a:pt x="8" y="11"/>
                  </a:cubicBezTo>
                  <a:cubicBezTo>
                    <a:pt x="8" y="11"/>
                    <a:pt x="14" y="7"/>
                    <a:pt x="15" y="4"/>
                  </a:cubicBezTo>
                  <a:cubicBezTo>
                    <a:pt x="17" y="0"/>
                    <a:pt x="19" y="5"/>
                    <a:pt x="19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4"/>
                    <a:pt x="22" y="2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76"/>
            <p:cNvSpPr/>
            <p:nvPr/>
          </p:nvSpPr>
          <p:spPr bwMode="auto">
            <a:xfrm>
              <a:off x="668338" y="1895475"/>
              <a:ext cx="196850" cy="898525"/>
            </a:xfrm>
            <a:custGeom>
              <a:avLst/>
              <a:gdLst>
                <a:gd name="T0" fmla="*/ 1280992542 w 11"/>
                <a:gd name="T1" fmla="*/ 2147483647 h 50"/>
                <a:gd name="T2" fmla="*/ 2147483647 w 11"/>
                <a:gd name="T3" fmla="*/ 2147483647 h 50"/>
                <a:gd name="T4" fmla="*/ 2147483647 w 11"/>
                <a:gd name="T5" fmla="*/ 2147483647 h 50"/>
                <a:gd name="T6" fmla="*/ 2147483647 w 11"/>
                <a:gd name="T7" fmla="*/ 2147483647 h 50"/>
                <a:gd name="T8" fmla="*/ 640496271 w 11"/>
                <a:gd name="T9" fmla="*/ 2147483647 h 50"/>
                <a:gd name="T10" fmla="*/ 960735319 w 11"/>
                <a:gd name="T11" fmla="*/ 1937633192 h 50"/>
                <a:gd name="T12" fmla="*/ 320239188 w 11"/>
                <a:gd name="T13" fmla="*/ 0 h 50"/>
                <a:gd name="T14" fmla="*/ 0 w 11"/>
                <a:gd name="T15" fmla="*/ 322947897 h 50"/>
                <a:gd name="T16" fmla="*/ 320239188 w 11"/>
                <a:gd name="T17" fmla="*/ 1614703405 h 50"/>
                <a:gd name="T18" fmla="*/ 320239188 w 11"/>
                <a:gd name="T19" fmla="*/ 2147483647 h 50"/>
                <a:gd name="T20" fmla="*/ 2147483647 w 11"/>
                <a:gd name="T21" fmla="*/ 2147483647 h 50"/>
                <a:gd name="T22" fmla="*/ 1921488534 w 11"/>
                <a:gd name="T23" fmla="*/ 2147483647 h 50"/>
                <a:gd name="T24" fmla="*/ 1280992542 w 11"/>
                <a:gd name="T25" fmla="*/ 2147483647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50"/>
                <a:gd name="T41" fmla="*/ 11 w 11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50">
                  <a:moveTo>
                    <a:pt x="4" y="50"/>
                  </a:moveTo>
                  <a:cubicBezTo>
                    <a:pt x="6" y="47"/>
                    <a:pt x="7" y="44"/>
                    <a:pt x="8" y="44"/>
                  </a:cubicBezTo>
                  <a:cubicBezTo>
                    <a:pt x="8" y="43"/>
                    <a:pt x="10" y="42"/>
                    <a:pt x="11" y="40"/>
                  </a:cubicBezTo>
                  <a:cubicBezTo>
                    <a:pt x="11" y="36"/>
                    <a:pt x="11" y="32"/>
                    <a:pt x="11" y="31"/>
                  </a:cubicBezTo>
                  <a:cubicBezTo>
                    <a:pt x="10" y="28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9" y="29"/>
                    <a:pt x="10" y="31"/>
                  </a:cubicBezTo>
                  <a:cubicBezTo>
                    <a:pt x="11" y="34"/>
                    <a:pt x="7" y="40"/>
                    <a:pt x="6" y="43"/>
                  </a:cubicBezTo>
                  <a:cubicBezTo>
                    <a:pt x="6" y="44"/>
                    <a:pt x="5" y="47"/>
                    <a:pt x="4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77"/>
            <p:cNvSpPr/>
            <p:nvPr/>
          </p:nvSpPr>
          <p:spPr bwMode="auto">
            <a:xfrm>
              <a:off x="506413" y="1968500"/>
              <a:ext cx="233362" cy="968375"/>
            </a:xfrm>
            <a:custGeom>
              <a:avLst/>
              <a:gdLst>
                <a:gd name="T0" fmla="*/ 2147483647 w 13"/>
                <a:gd name="T1" fmla="*/ 2147483647 h 54"/>
                <a:gd name="T2" fmla="*/ 2147483647 w 13"/>
                <a:gd name="T3" fmla="*/ 2147483647 h 54"/>
                <a:gd name="T4" fmla="*/ 1933422115 w 13"/>
                <a:gd name="T5" fmla="*/ 1286342921 h 54"/>
                <a:gd name="T6" fmla="*/ 966711057 w 13"/>
                <a:gd name="T7" fmla="*/ 0 h 54"/>
                <a:gd name="T8" fmla="*/ 966711057 w 13"/>
                <a:gd name="T9" fmla="*/ 2147483647 h 54"/>
                <a:gd name="T10" fmla="*/ 0 w 13"/>
                <a:gd name="T11" fmla="*/ 2147483647 h 54"/>
                <a:gd name="T12" fmla="*/ 966711057 w 13"/>
                <a:gd name="T13" fmla="*/ 2147483647 h 54"/>
                <a:gd name="T14" fmla="*/ 2147483647 w 13"/>
                <a:gd name="T15" fmla="*/ 2147483647 h 54"/>
                <a:gd name="T16" fmla="*/ 2147483647 w 13"/>
                <a:gd name="T17" fmla="*/ 2147483647 h 54"/>
                <a:gd name="T18" fmla="*/ 2147483647 w 13"/>
                <a:gd name="T19" fmla="*/ 2147483647 h 54"/>
                <a:gd name="T20" fmla="*/ 2147483647 w 13"/>
                <a:gd name="T21" fmla="*/ 2147483647 h 54"/>
                <a:gd name="T22" fmla="*/ 2147483647 w 13"/>
                <a:gd name="T23" fmla="*/ 2147483647 h 54"/>
                <a:gd name="T24" fmla="*/ 2147483647 w 13"/>
                <a:gd name="T25" fmla="*/ 2147483647 h 54"/>
                <a:gd name="T26" fmla="*/ 2147483647 w 13"/>
                <a:gd name="T27" fmla="*/ 2147483647 h 54"/>
                <a:gd name="T28" fmla="*/ 2147483647 w 13"/>
                <a:gd name="T29" fmla="*/ 2147483647 h 54"/>
                <a:gd name="T30" fmla="*/ 2147483647 w 13"/>
                <a:gd name="T31" fmla="*/ 2147483647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54"/>
                <a:gd name="T50" fmla="*/ 13 w 13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54">
                  <a:moveTo>
                    <a:pt x="9" y="12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6" y="6"/>
                    <a:pt x="6" y="4"/>
                  </a:cubicBezTo>
                  <a:cubicBezTo>
                    <a:pt x="5" y="3"/>
                    <a:pt x="4" y="2"/>
                    <a:pt x="3" y="0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26"/>
                    <a:pt x="0" y="37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2"/>
                    <a:pt x="11" y="50"/>
                    <a:pt x="12" y="48"/>
                  </a:cubicBezTo>
                  <a:cubicBezTo>
                    <a:pt x="11" y="44"/>
                    <a:pt x="8" y="37"/>
                    <a:pt x="8" y="36"/>
                  </a:cubicBezTo>
                  <a:cubicBezTo>
                    <a:pt x="8" y="36"/>
                    <a:pt x="10" y="36"/>
                    <a:pt x="11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9" y="24"/>
                    <a:pt x="8" y="22"/>
                  </a:cubicBezTo>
                  <a:cubicBezTo>
                    <a:pt x="8" y="20"/>
                    <a:pt x="9" y="18"/>
                    <a:pt x="9" y="18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78"/>
            <p:cNvSpPr/>
            <p:nvPr/>
          </p:nvSpPr>
          <p:spPr bwMode="auto">
            <a:xfrm>
              <a:off x="596900" y="1949450"/>
              <a:ext cx="88900" cy="144463"/>
            </a:xfrm>
            <a:custGeom>
              <a:avLst/>
              <a:gdLst>
                <a:gd name="T0" fmla="*/ 1580641953 w 5"/>
                <a:gd name="T1" fmla="*/ 2147483647 h 8"/>
                <a:gd name="T2" fmla="*/ 632256837 w 5"/>
                <a:gd name="T3" fmla="*/ 0 h 8"/>
                <a:gd name="T4" fmla="*/ 0 w 5"/>
                <a:gd name="T5" fmla="*/ 0 h 8"/>
                <a:gd name="T6" fmla="*/ 1580641953 w 5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8"/>
                <a:gd name="T14" fmla="*/ 5 w 5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8">
                  <a:moveTo>
                    <a:pt x="5" y="8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3" y="4"/>
                    <a:pt x="5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79"/>
            <p:cNvSpPr/>
            <p:nvPr/>
          </p:nvSpPr>
          <p:spPr bwMode="auto">
            <a:xfrm>
              <a:off x="614363" y="2901950"/>
              <a:ext cx="144462" cy="233363"/>
            </a:xfrm>
            <a:custGeom>
              <a:avLst/>
              <a:gdLst>
                <a:gd name="T0" fmla="*/ 0 w 8"/>
                <a:gd name="T1" fmla="*/ 1288953787 h 13"/>
                <a:gd name="T2" fmla="*/ 326086835 w 8"/>
                <a:gd name="T3" fmla="*/ 2147483647 h 13"/>
                <a:gd name="T4" fmla="*/ 326086835 w 8"/>
                <a:gd name="T5" fmla="*/ 2147483647 h 13"/>
                <a:gd name="T6" fmla="*/ 2147483647 w 8"/>
                <a:gd name="T7" fmla="*/ 2147483647 h 13"/>
                <a:gd name="T8" fmla="*/ 1630415977 w 8"/>
                <a:gd name="T9" fmla="*/ 644476893 h 13"/>
                <a:gd name="T10" fmla="*/ 0 w 8"/>
                <a:gd name="T11" fmla="*/ 128895378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3"/>
                <a:gd name="T20" fmla="*/ 8 w 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3">
                  <a:moveTo>
                    <a:pt x="0" y="4"/>
                  </a:moveTo>
                  <a:cubicBezTo>
                    <a:pt x="0" y="4"/>
                    <a:pt x="0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7" y="4"/>
                    <a:pt x="5" y="2"/>
                  </a:cubicBezTo>
                  <a:cubicBezTo>
                    <a:pt x="4" y="0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80"/>
            <p:cNvSpPr/>
            <p:nvPr/>
          </p:nvSpPr>
          <p:spPr bwMode="auto">
            <a:xfrm>
              <a:off x="400050" y="1949450"/>
              <a:ext cx="322262" cy="1077913"/>
            </a:xfrm>
            <a:custGeom>
              <a:avLst/>
              <a:gdLst>
                <a:gd name="T0" fmla="*/ 2147483647 w 18"/>
                <a:gd name="T1" fmla="*/ 2147483647 h 60"/>
                <a:gd name="T2" fmla="*/ 2147483647 w 18"/>
                <a:gd name="T3" fmla="*/ 2147483647 h 60"/>
                <a:gd name="T4" fmla="*/ 2147483647 w 18"/>
                <a:gd name="T5" fmla="*/ 2147483647 h 60"/>
                <a:gd name="T6" fmla="*/ 2147483647 w 18"/>
                <a:gd name="T7" fmla="*/ 2147483647 h 60"/>
                <a:gd name="T8" fmla="*/ 2147483647 w 18"/>
                <a:gd name="T9" fmla="*/ 2147483647 h 60"/>
                <a:gd name="T10" fmla="*/ 2147483647 w 18"/>
                <a:gd name="T11" fmla="*/ 0 h 60"/>
                <a:gd name="T12" fmla="*/ 1602662517 w 18"/>
                <a:gd name="T13" fmla="*/ 968253352 h 60"/>
                <a:gd name="T14" fmla="*/ 1282137286 w 18"/>
                <a:gd name="T15" fmla="*/ 1290998668 h 60"/>
                <a:gd name="T16" fmla="*/ 641068643 w 18"/>
                <a:gd name="T17" fmla="*/ 2147483647 h 60"/>
                <a:gd name="T18" fmla="*/ 641068643 w 18"/>
                <a:gd name="T19" fmla="*/ 2147483647 h 60"/>
                <a:gd name="T20" fmla="*/ 0 w 18"/>
                <a:gd name="T21" fmla="*/ 2147483647 h 60"/>
                <a:gd name="T22" fmla="*/ 0 w 18"/>
                <a:gd name="T23" fmla="*/ 2147483647 h 60"/>
                <a:gd name="T24" fmla="*/ 641068643 w 18"/>
                <a:gd name="T25" fmla="*/ 2147483647 h 60"/>
                <a:gd name="T26" fmla="*/ 320525370 w 18"/>
                <a:gd name="T27" fmla="*/ 2147483647 h 60"/>
                <a:gd name="T28" fmla="*/ 320525370 w 18"/>
                <a:gd name="T29" fmla="*/ 2147483647 h 60"/>
                <a:gd name="T30" fmla="*/ 641068643 w 18"/>
                <a:gd name="T31" fmla="*/ 2147483647 h 60"/>
                <a:gd name="T32" fmla="*/ 2147483647 w 18"/>
                <a:gd name="T33" fmla="*/ 2147483647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60"/>
                <a:gd name="T53" fmla="*/ 18 w 18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60">
                  <a:moveTo>
                    <a:pt x="10" y="60"/>
                  </a:moveTo>
                  <a:cubicBezTo>
                    <a:pt x="10" y="60"/>
                    <a:pt x="15" y="55"/>
                    <a:pt x="18" y="54"/>
                  </a:cubicBezTo>
                  <a:cubicBezTo>
                    <a:pt x="18" y="54"/>
                    <a:pt x="13" y="38"/>
                    <a:pt x="12" y="3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6" y="15"/>
                    <a:pt x="15" y="13"/>
                  </a:cubicBezTo>
                  <a:cubicBezTo>
                    <a:pt x="15" y="10"/>
                    <a:pt x="9" y="0"/>
                    <a:pt x="9" y="0"/>
                  </a:cubicBezTo>
                  <a:cubicBezTo>
                    <a:pt x="9" y="0"/>
                    <a:pt x="6" y="2"/>
                    <a:pt x="5" y="3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2" y="8"/>
                    <a:pt x="2" y="9"/>
                  </a:cubicBezTo>
                  <a:cubicBezTo>
                    <a:pt x="1" y="9"/>
                    <a:pt x="2" y="15"/>
                    <a:pt x="2" y="15"/>
                  </a:cubicBezTo>
                  <a:cubicBezTo>
                    <a:pt x="2" y="15"/>
                    <a:pt x="0" y="15"/>
                    <a:pt x="0" y="16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1" y="21"/>
                    <a:pt x="2" y="21"/>
                    <a:pt x="2" y="21"/>
                  </a:cubicBezTo>
                  <a:cubicBezTo>
                    <a:pt x="2" y="21"/>
                    <a:pt x="1" y="26"/>
                    <a:pt x="1" y="27"/>
                  </a:cubicBezTo>
                  <a:cubicBezTo>
                    <a:pt x="1" y="28"/>
                    <a:pt x="1" y="32"/>
                    <a:pt x="1" y="33"/>
                  </a:cubicBezTo>
                  <a:cubicBezTo>
                    <a:pt x="1" y="35"/>
                    <a:pt x="2" y="40"/>
                    <a:pt x="2" y="40"/>
                  </a:cubicBezTo>
                  <a:cubicBezTo>
                    <a:pt x="2" y="40"/>
                    <a:pt x="8" y="58"/>
                    <a:pt x="10" y="6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81"/>
            <p:cNvSpPr>
              <a:spLocks noEditPoints="1"/>
            </p:cNvSpPr>
            <p:nvPr/>
          </p:nvSpPr>
          <p:spPr bwMode="auto">
            <a:xfrm>
              <a:off x="400050" y="1985963"/>
              <a:ext cx="250825" cy="1041400"/>
            </a:xfrm>
            <a:custGeom>
              <a:avLst/>
              <a:gdLst>
                <a:gd name="T0" fmla="*/ 1925906049 w 14"/>
                <a:gd name="T1" fmla="*/ 2147483647 h 58"/>
                <a:gd name="T2" fmla="*/ 641968776 w 14"/>
                <a:gd name="T3" fmla="*/ 2147483647 h 58"/>
                <a:gd name="T4" fmla="*/ 1283937553 w 14"/>
                <a:gd name="T5" fmla="*/ 2147483647 h 58"/>
                <a:gd name="T6" fmla="*/ 2147483647 w 14"/>
                <a:gd name="T7" fmla="*/ 2147483647 h 58"/>
                <a:gd name="T8" fmla="*/ 1604921801 w 14"/>
                <a:gd name="T9" fmla="*/ 2147483647 h 58"/>
                <a:gd name="T10" fmla="*/ 641968776 w 14"/>
                <a:gd name="T11" fmla="*/ 2147483647 h 58"/>
                <a:gd name="T12" fmla="*/ 1283937553 w 14"/>
                <a:gd name="T13" fmla="*/ 2147483647 h 58"/>
                <a:gd name="T14" fmla="*/ 1604921801 w 14"/>
                <a:gd name="T15" fmla="*/ 2147483647 h 58"/>
                <a:gd name="T16" fmla="*/ 2147483647 w 14"/>
                <a:gd name="T17" fmla="*/ 2147483647 h 58"/>
                <a:gd name="T18" fmla="*/ 2147483647 w 14"/>
                <a:gd name="T19" fmla="*/ 2147483647 h 58"/>
                <a:gd name="T20" fmla="*/ 1604921801 w 14"/>
                <a:gd name="T21" fmla="*/ 2147483647 h 58"/>
                <a:gd name="T22" fmla="*/ 2147483647 w 14"/>
                <a:gd name="T23" fmla="*/ 2147483647 h 58"/>
                <a:gd name="T24" fmla="*/ 1925906049 w 14"/>
                <a:gd name="T25" fmla="*/ 2147483647 h 58"/>
                <a:gd name="T26" fmla="*/ 2147483647 w 14"/>
                <a:gd name="T27" fmla="*/ 2147483647 h 58"/>
                <a:gd name="T28" fmla="*/ 641968776 w 14"/>
                <a:gd name="T29" fmla="*/ 2147483647 h 58"/>
                <a:gd name="T30" fmla="*/ 1604921801 w 14"/>
                <a:gd name="T31" fmla="*/ 2147483647 h 58"/>
                <a:gd name="T32" fmla="*/ 962953025 w 14"/>
                <a:gd name="T33" fmla="*/ 2147483647 h 58"/>
                <a:gd name="T34" fmla="*/ 962953025 w 14"/>
                <a:gd name="T35" fmla="*/ 2147483647 h 58"/>
                <a:gd name="T36" fmla="*/ 1604921801 w 14"/>
                <a:gd name="T37" fmla="*/ 967173343 h 58"/>
                <a:gd name="T38" fmla="*/ 1604921801 w 14"/>
                <a:gd name="T39" fmla="*/ 0 h 58"/>
                <a:gd name="T40" fmla="*/ 1604921801 w 14"/>
                <a:gd name="T41" fmla="*/ 322385176 h 58"/>
                <a:gd name="T42" fmla="*/ 1283937553 w 14"/>
                <a:gd name="T43" fmla="*/ 322385176 h 58"/>
                <a:gd name="T44" fmla="*/ 641968776 w 14"/>
                <a:gd name="T45" fmla="*/ 2147483647 h 58"/>
                <a:gd name="T46" fmla="*/ 641968776 w 14"/>
                <a:gd name="T47" fmla="*/ 2147483647 h 58"/>
                <a:gd name="T48" fmla="*/ 0 w 14"/>
                <a:gd name="T49" fmla="*/ 2147483647 h 58"/>
                <a:gd name="T50" fmla="*/ 0 w 14"/>
                <a:gd name="T51" fmla="*/ 2147483647 h 58"/>
                <a:gd name="T52" fmla="*/ 641968776 w 14"/>
                <a:gd name="T53" fmla="*/ 2147483647 h 58"/>
                <a:gd name="T54" fmla="*/ 320984388 w 14"/>
                <a:gd name="T55" fmla="*/ 2147483647 h 58"/>
                <a:gd name="T56" fmla="*/ 320984388 w 14"/>
                <a:gd name="T57" fmla="*/ 2147483647 h 58"/>
                <a:gd name="T58" fmla="*/ 641968776 w 14"/>
                <a:gd name="T59" fmla="*/ 2147483647 h 58"/>
                <a:gd name="T60" fmla="*/ 2147483647 w 14"/>
                <a:gd name="T61" fmla="*/ 2147483647 h 58"/>
                <a:gd name="T62" fmla="*/ 2147483647 w 14"/>
                <a:gd name="T63" fmla="*/ 2147483647 h 58"/>
                <a:gd name="T64" fmla="*/ 2147483647 w 14"/>
                <a:gd name="T65" fmla="*/ 2147483647 h 58"/>
                <a:gd name="T66" fmla="*/ 1925906049 w 14"/>
                <a:gd name="T67" fmla="*/ 2147483647 h 58"/>
                <a:gd name="T68" fmla="*/ 962953025 w 14"/>
                <a:gd name="T69" fmla="*/ 2147483647 h 58"/>
                <a:gd name="T70" fmla="*/ 962953025 w 14"/>
                <a:gd name="T71" fmla="*/ 2147483647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"/>
                <a:gd name="T109" fmla="*/ 0 h 58"/>
                <a:gd name="T110" fmla="*/ 14 w 14"/>
                <a:gd name="T111" fmla="*/ 58 h 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" h="58">
                  <a:moveTo>
                    <a:pt x="6" y="45"/>
                  </a:moveTo>
                  <a:cubicBezTo>
                    <a:pt x="5" y="44"/>
                    <a:pt x="2" y="31"/>
                    <a:pt x="2" y="31"/>
                  </a:cubicBezTo>
                  <a:cubicBezTo>
                    <a:pt x="2" y="31"/>
                    <a:pt x="1" y="30"/>
                    <a:pt x="4" y="31"/>
                  </a:cubicBezTo>
                  <a:cubicBezTo>
                    <a:pt x="7" y="31"/>
                    <a:pt x="10" y="27"/>
                    <a:pt x="10" y="27"/>
                  </a:cubicBezTo>
                  <a:cubicBezTo>
                    <a:pt x="10" y="27"/>
                    <a:pt x="6" y="29"/>
                    <a:pt x="5" y="30"/>
                  </a:cubicBezTo>
                  <a:cubicBezTo>
                    <a:pt x="4" y="30"/>
                    <a:pt x="2" y="28"/>
                    <a:pt x="2" y="27"/>
                  </a:cubicBezTo>
                  <a:cubicBezTo>
                    <a:pt x="3" y="27"/>
                    <a:pt x="3" y="24"/>
                    <a:pt x="4" y="23"/>
                  </a:cubicBezTo>
                  <a:cubicBezTo>
                    <a:pt x="5" y="22"/>
                    <a:pt x="5" y="20"/>
                    <a:pt x="5" y="18"/>
                  </a:cubicBezTo>
                  <a:cubicBezTo>
                    <a:pt x="9" y="17"/>
                    <a:pt x="12" y="22"/>
                    <a:pt x="12" y="22"/>
                  </a:cubicBezTo>
                  <a:cubicBezTo>
                    <a:pt x="12" y="22"/>
                    <a:pt x="11" y="19"/>
                    <a:pt x="9" y="18"/>
                  </a:cubicBezTo>
                  <a:cubicBezTo>
                    <a:pt x="7" y="16"/>
                    <a:pt x="5" y="16"/>
                    <a:pt x="5" y="16"/>
                  </a:cubicBezTo>
                  <a:cubicBezTo>
                    <a:pt x="7" y="15"/>
                    <a:pt x="10" y="16"/>
                    <a:pt x="11" y="16"/>
                  </a:cubicBezTo>
                  <a:cubicBezTo>
                    <a:pt x="10" y="15"/>
                    <a:pt x="7" y="14"/>
                    <a:pt x="6" y="13"/>
                  </a:cubicBezTo>
                  <a:cubicBezTo>
                    <a:pt x="7" y="11"/>
                    <a:pt x="9" y="12"/>
                    <a:pt x="9" y="12"/>
                  </a:cubicBezTo>
                  <a:cubicBezTo>
                    <a:pt x="7" y="9"/>
                    <a:pt x="2" y="12"/>
                    <a:pt x="2" y="12"/>
                  </a:cubicBezTo>
                  <a:cubicBezTo>
                    <a:pt x="2" y="11"/>
                    <a:pt x="5" y="9"/>
                    <a:pt x="5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6"/>
                    <a:pt x="2" y="7"/>
                  </a:cubicBezTo>
                  <a:cubicBezTo>
                    <a:pt x="1" y="7"/>
                    <a:pt x="2" y="13"/>
                    <a:pt x="2" y="13"/>
                  </a:cubicBezTo>
                  <a:cubicBezTo>
                    <a:pt x="2" y="13"/>
                    <a:pt x="0" y="13"/>
                    <a:pt x="0" y="14"/>
                  </a:cubicBezTo>
                  <a:cubicBezTo>
                    <a:pt x="1" y="15"/>
                    <a:pt x="0" y="17"/>
                    <a:pt x="0" y="18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2" y="19"/>
                    <a:pt x="1" y="24"/>
                    <a:pt x="1" y="25"/>
                  </a:cubicBezTo>
                  <a:cubicBezTo>
                    <a:pt x="1" y="26"/>
                    <a:pt x="1" y="30"/>
                    <a:pt x="1" y="31"/>
                  </a:cubicBezTo>
                  <a:cubicBezTo>
                    <a:pt x="1" y="33"/>
                    <a:pt x="2" y="38"/>
                    <a:pt x="2" y="38"/>
                  </a:cubicBezTo>
                  <a:cubicBezTo>
                    <a:pt x="2" y="38"/>
                    <a:pt x="8" y="56"/>
                    <a:pt x="10" y="58"/>
                  </a:cubicBezTo>
                  <a:cubicBezTo>
                    <a:pt x="10" y="58"/>
                    <a:pt x="12" y="56"/>
                    <a:pt x="14" y="5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7" y="46"/>
                    <a:pt x="6" y="45"/>
                  </a:cubicBez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82"/>
            <p:cNvSpPr/>
            <p:nvPr/>
          </p:nvSpPr>
          <p:spPr bwMode="auto">
            <a:xfrm>
              <a:off x="614363" y="2273300"/>
              <a:ext cx="36512" cy="17463"/>
            </a:xfrm>
            <a:custGeom>
              <a:avLst/>
              <a:gdLst>
                <a:gd name="T0" fmla="*/ 666563039 w 2"/>
                <a:gd name="T1" fmla="*/ 304956360 h 1"/>
                <a:gd name="T2" fmla="*/ 0 w 2"/>
                <a:gd name="T3" fmla="*/ 0 h 1"/>
                <a:gd name="T4" fmla="*/ 666563039 w 2"/>
                <a:gd name="T5" fmla="*/ 30495636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83"/>
            <p:cNvSpPr/>
            <p:nvPr/>
          </p:nvSpPr>
          <p:spPr bwMode="auto">
            <a:xfrm>
              <a:off x="722313" y="1536700"/>
              <a:ext cx="323850" cy="412750"/>
            </a:xfrm>
            <a:custGeom>
              <a:avLst/>
              <a:gdLst>
                <a:gd name="T0" fmla="*/ 2147483647 w 18"/>
                <a:gd name="T1" fmla="*/ 2147483647 h 23"/>
                <a:gd name="T2" fmla="*/ 2147483647 w 18"/>
                <a:gd name="T3" fmla="*/ 2147483647 h 23"/>
                <a:gd name="T4" fmla="*/ 2147483647 w 18"/>
                <a:gd name="T5" fmla="*/ 2147483647 h 23"/>
                <a:gd name="T6" fmla="*/ 2147483647 w 18"/>
                <a:gd name="T7" fmla="*/ 2147483647 h 23"/>
                <a:gd name="T8" fmla="*/ 2147483647 w 18"/>
                <a:gd name="T9" fmla="*/ 2147483647 h 23"/>
                <a:gd name="T10" fmla="*/ 2147483647 w 18"/>
                <a:gd name="T11" fmla="*/ 2147483647 h 23"/>
                <a:gd name="T12" fmla="*/ 2147483647 w 18"/>
                <a:gd name="T13" fmla="*/ 322052707 h 23"/>
                <a:gd name="T14" fmla="*/ 2147483647 w 18"/>
                <a:gd name="T15" fmla="*/ 0 h 23"/>
                <a:gd name="T16" fmla="*/ 971100078 w 18"/>
                <a:gd name="T17" fmla="*/ 644087469 h 23"/>
                <a:gd name="T18" fmla="*/ 971100078 w 18"/>
                <a:gd name="T19" fmla="*/ 2147483647 h 23"/>
                <a:gd name="T20" fmla="*/ 323706070 w 18"/>
                <a:gd name="T21" fmla="*/ 2147483647 h 23"/>
                <a:gd name="T22" fmla="*/ 971100078 w 18"/>
                <a:gd name="T23" fmla="*/ 2147483647 h 23"/>
                <a:gd name="T24" fmla="*/ 1294806288 w 18"/>
                <a:gd name="T25" fmla="*/ 2147483647 h 23"/>
                <a:gd name="T26" fmla="*/ 2147483647 w 18"/>
                <a:gd name="T27" fmla="*/ 2147483647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23"/>
                <a:gd name="T44" fmla="*/ 18 w 18"/>
                <a:gd name="T45" fmla="*/ 23 h 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23">
                  <a:moveTo>
                    <a:pt x="10" y="22"/>
                  </a:moveTo>
                  <a:cubicBezTo>
                    <a:pt x="11" y="23"/>
                    <a:pt x="12" y="21"/>
                    <a:pt x="13" y="20"/>
                  </a:cubicBezTo>
                  <a:cubicBezTo>
                    <a:pt x="13" y="20"/>
                    <a:pt x="16" y="16"/>
                    <a:pt x="16" y="14"/>
                  </a:cubicBezTo>
                  <a:cubicBezTo>
                    <a:pt x="16" y="14"/>
                    <a:pt x="17" y="15"/>
                    <a:pt x="17" y="14"/>
                  </a:cubicBezTo>
                  <a:cubicBezTo>
                    <a:pt x="17" y="14"/>
                    <a:pt x="17" y="12"/>
                    <a:pt x="18" y="11"/>
                  </a:cubicBezTo>
                  <a:cubicBezTo>
                    <a:pt x="18" y="11"/>
                    <a:pt x="18" y="8"/>
                    <a:pt x="17" y="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8"/>
                    <a:pt x="0" y="14"/>
                    <a:pt x="3" y="14"/>
                  </a:cubicBezTo>
                  <a:cubicBezTo>
                    <a:pt x="3" y="14"/>
                    <a:pt x="3" y="18"/>
                    <a:pt x="4" y="20"/>
                  </a:cubicBezTo>
                  <a:cubicBezTo>
                    <a:pt x="6" y="21"/>
                    <a:pt x="7" y="22"/>
                    <a:pt x="10" y="22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84"/>
            <p:cNvSpPr/>
            <p:nvPr/>
          </p:nvSpPr>
          <p:spPr bwMode="auto">
            <a:xfrm>
              <a:off x="722313" y="1536700"/>
              <a:ext cx="161925" cy="395288"/>
            </a:xfrm>
            <a:custGeom>
              <a:avLst/>
              <a:gdLst>
                <a:gd name="T0" fmla="*/ 2147483647 w 9"/>
                <a:gd name="T1" fmla="*/ 2147483647 h 22"/>
                <a:gd name="T2" fmla="*/ 1618494226 w 9"/>
                <a:gd name="T3" fmla="*/ 2147483647 h 22"/>
                <a:gd name="T4" fmla="*/ 1942200156 w 9"/>
                <a:gd name="T5" fmla="*/ 2147483647 h 22"/>
                <a:gd name="T6" fmla="*/ 1618494226 w 9"/>
                <a:gd name="T7" fmla="*/ 2147483647 h 22"/>
                <a:gd name="T8" fmla="*/ 2147483647 w 9"/>
                <a:gd name="T9" fmla="*/ 2147483647 h 22"/>
                <a:gd name="T10" fmla="*/ 2147483647 w 9"/>
                <a:gd name="T11" fmla="*/ 1614176517 h 22"/>
                <a:gd name="T12" fmla="*/ 2147483647 w 9"/>
                <a:gd name="T13" fmla="*/ 0 h 22"/>
                <a:gd name="T14" fmla="*/ 2147483647 w 9"/>
                <a:gd name="T15" fmla="*/ 0 h 22"/>
                <a:gd name="T16" fmla="*/ 971100078 w 9"/>
                <a:gd name="T17" fmla="*/ 645667070 h 22"/>
                <a:gd name="T18" fmla="*/ 971100078 w 9"/>
                <a:gd name="T19" fmla="*/ 2147483647 h 22"/>
                <a:gd name="T20" fmla="*/ 323706070 w 9"/>
                <a:gd name="T21" fmla="*/ 2147483647 h 22"/>
                <a:gd name="T22" fmla="*/ 971100078 w 9"/>
                <a:gd name="T23" fmla="*/ 2147483647 h 22"/>
                <a:gd name="T24" fmla="*/ 1294806288 w 9"/>
                <a:gd name="T25" fmla="*/ 2147483647 h 22"/>
                <a:gd name="T26" fmla="*/ 2147483647 w 9"/>
                <a:gd name="T27" fmla="*/ 2147483647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22"/>
                <a:gd name="T44" fmla="*/ 9 w 9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22">
                  <a:moveTo>
                    <a:pt x="7" y="22"/>
                  </a:moveTo>
                  <a:cubicBezTo>
                    <a:pt x="6" y="20"/>
                    <a:pt x="5" y="16"/>
                    <a:pt x="5" y="16"/>
                  </a:cubicBezTo>
                  <a:cubicBezTo>
                    <a:pt x="5" y="14"/>
                    <a:pt x="6" y="12"/>
                    <a:pt x="6" y="1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7" y="9"/>
                    <a:pt x="7" y="9"/>
                  </a:cubicBezTo>
                  <a:cubicBezTo>
                    <a:pt x="7" y="9"/>
                    <a:pt x="8" y="6"/>
                    <a:pt x="8" y="5"/>
                  </a:cubicBezTo>
                  <a:cubicBezTo>
                    <a:pt x="8" y="5"/>
                    <a:pt x="8" y="2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8"/>
                    <a:pt x="0" y="14"/>
                    <a:pt x="3" y="14"/>
                  </a:cubicBezTo>
                  <a:cubicBezTo>
                    <a:pt x="3" y="14"/>
                    <a:pt x="3" y="18"/>
                    <a:pt x="4" y="20"/>
                  </a:cubicBezTo>
                  <a:cubicBezTo>
                    <a:pt x="5" y="21"/>
                    <a:pt x="6" y="21"/>
                    <a:pt x="7" y="22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85"/>
            <p:cNvSpPr/>
            <p:nvPr/>
          </p:nvSpPr>
          <p:spPr bwMode="auto">
            <a:xfrm>
              <a:off x="973138" y="1681163"/>
              <a:ext cx="73025" cy="196850"/>
            </a:xfrm>
            <a:custGeom>
              <a:avLst/>
              <a:gdLst>
                <a:gd name="T0" fmla="*/ 666590424 w 4"/>
                <a:gd name="T1" fmla="*/ 1921488534 h 11"/>
                <a:gd name="T2" fmla="*/ 999876365 w 4"/>
                <a:gd name="T3" fmla="*/ 1921488534 h 11"/>
                <a:gd name="T4" fmla="*/ 1333162591 w 4"/>
                <a:gd name="T5" fmla="*/ 640496271 h 11"/>
                <a:gd name="T6" fmla="*/ 999876365 w 4"/>
                <a:gd name="T7" fmla="*/ 0 h 11"/>
                <a:gd name="T8" fmla="*/ 666590424 w 4"/>
                <a:gd name="T9" fmla="*/ 1921488534 h 11"/>
                <a:gd name="T10" fmla="*/ 0 w 4"/>
                <a:gd name="T11" fmla="*/ 2147483647 h 11"/>
                <a:gd name="T12" fmla="*/ 0 w 4"/>
                <a:gd name="T13" fmla="*/ 2147483647 h 11"/>
                <a:gd name="T14" fmla="*/ 666590424 w 4"/>
                <a:gd name="T15" fmla="*/ 192148853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1"/>
                <a:gd name="T26" fmla="*/ 4 w 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1">
                  <a:moveTo>
                    <a:pt x="2" y="6"/>
                  </a:moveTo>
                  <a:cubicBezTo>
                    <a:pt x="2" y="6"/>
                    <a:pt x="3" y="7"/>
                    <a:pt x="3" y="6"/>
                  </a:cubicBezTo>
                  <a:cubicBezTo>
                    <a:pt x="3" y="6"/>
                    <a:pt x="4" y="4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2" y="5"/>
                    <a:pt x="2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8"/>
                    <a:pt x="0" y="9"/>
                    <a:pt x="0" y="11"/>
                  </a:cubicBezTo>
                  <a:cubicBezTo>
                    <a:pt x="1" y="10"/>
                    <a:pt x="2" y="7"/>
                    <a:pt x="2" y="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86"/>
            <p:cNvSpPr/>
            <p:nvPr/>
          </p:nvSpPr>
          <p:spPr bwMode="auto">
            <a:xfrm>
              <a:off x="739775" y="1447800"/>
              <a:ext cx="323850" cy="304800"/>
            </a:xfrm>
            <a:custGeom>
              <a:avLst/>
              <a:gdLst>
                <a:gd name="T0" fmla="*/ 2147483647 w 18"/>
                <a:gd name="T1" fmla="*/ 2147483647 h 17"/>
                <a:gd name="T2" fmla="*/ 2147483647 w 18"/>
                <a:gd name="T3" fmla="*/ 0 h 17"/>
                <a:gd name="T4" fmla="*/ 2147483647 w 18"/>
                <a:gd name="T5" fmla="*/ 321456419 h 17"/>
                <a:gd name="T6" fmla="*/ 1942200156 w 18"/>
                <a:gd name="T7" fmla="*/ 321456419 h 17"/>
                <a:gd name="T8" fmla="*/ 1294806288 w 18"/>
                <a:gd name="T9" fmla="*/ 642930768 h 17"/>
                <a:gd name="T10" fmla="*/ 0 w 18"/>
                <a:gd name="T11" fmla="*/ 2147483647 h 17"/>
                <a:gd name="T12" fmla="*/ 323706070 w 18"/>
                <a:gd name="T13" fmla="*/ 2147483647 h 17"/>
                <a:gd name="T14" fmla="*/ 323706070 w 18"/>
                <a:gd name="T15" fmla="*/ 2147483647 h 17"/>
                <a:gd name="T16" fmla="*/ 647394148 w 18"/>
                <a:gd name="T17" fmla="*/ 2147483647 h 17"/>
                <a:gd name="T18" fmla="*/ 647394148 w 18"/>
                <a:gd name="T19" fmla="*/ 2147483647 h 17"/>
                <a:gd name="T20" fmla="*/ 971100078 w 18"/>
                <a:gd name="T21" fmla="*/ 2147483647 h 17"/>
                <a:gd name="T22" fmla="*/ 971100078 w 18"/>
                <a:gd name="T23" fmla="*/ 2147483647 h 17"/>
                <a:gd name="T24" fmla="*/ 1294806288 w 18"/>
                <a:gd name="T25" fmla="*/ 2147483647 h 17"/>
                <a:gd name="T26" fmla="*/ 2147483647 w 18"/>
                <a:gd name="T27" fmla="*/ 2147483647 h 17"/>
                <a:gd name="T28" fmla="*/ 2147483647 w 18"/>
                <a:gd name="T29" fmla="*/ 2147483647 h 17"/>
                <a:gd name="T30" fmla="*/ 2147483647 w 18"/>
                <a:gd name="T31" fmla="*/ 2147483647 h 17"/>
                <a:gd name="T32" fmla="*/ 2147483647 w 18"/>
                <a:gd name="T33" fmla="*/ 2147483647 h 17"/>
                <a:gd name="T34" fmla="*/ 2147483647 w 18"/>
                <a:gd name="T35" fmla="*/ 2147483647 h 17"/>
                <a:gd name="T36" fmla="*/ 2147483647 w 18"/>
                <a:gd name="T37" fmla="*/ 2147483647 h 17"/>
                <a:gd name="T38" fmla="*/ 2147483647 w 18"/>
                <a:gd name="T39" fmla="*/ 2147483647 h 17"/>
                <a:gd name="T40" fmla="*/ 2147483647 w 18"/>
                <a:gd name="T41" fmla="*/ 2147483647 h 17"/>
                <a:gd name="T42" fmla="*/ 2147483647 w 18"/>
                <a:gd name="T43" fmla="*/ 2147483647 h 17"/>
                <a:gd name="T44" fmla="*/ 2147483647 w 18"/>
                <a:gd name="T45" fmla="*/ 2147483647 h 17"/>
                <a:gd name="T46" fmla="*/ 2147483647 w 18"/>
                <a:gd name="T47" fmla="*/ 2147483647 h 17"/>
                <a:gd name="T48" fmla="*/ 2147483647 w 18"/>
                <a:gd name="T49" fmla="*/ 2147483647 h 17"/>
                <a:gd name="T50" fmla="*/ 2147483647 w 18"/>
                <a:gd name="T51" fmla="*/ 2147483647 h 17"/>
                <a:gd name="T52" fmla="*/ 2147483647 w 18"/>
                <a:gd name="T53" fmla="*/ 2147483647 h 17"/>
                <a:gd name="T54" fmla="*/ 2147483647 w 18"/>
                <a:gd name="T55" fmla="*/ 2147483647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"/>
                <a:gd name="T85" fmla="*/ 0 h 17"/>
                <a:gd name="T86" fmla="*/ 18 w 18"/>
                <a:gd name="T87" fmla="*/ 17 h 1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" h="17">
                  <a:moveTo>
                    <a:pt x="17" y="7"/>
                  </a:moveTo>
                  <a:cubicBezTo>
                    <a:pt x="17" y="7"/>
                    <a:pt x="17" y="2"/>
                    <a:pt x="12" y="0"/>
                  </a:cubicBezTo>
                  <a:cubicBezTo>
                    <a:pt x="12" y="0"/>
                    <a:pt x="11" y="0"/>
                    <a:pt x="9" y="1"/>
                  </a:cubicBezTo>
                  <a:cubicBezTo>
                    <a:pt x="9" y="1"/>
                    <a:pt x="6" y="1"/>
                    <a:pt x="6" y="1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1" y="3"/>
                    <a:pt x="0" y="7"/>
                  </a:cubicBezTo>
                  <a:cubicBezTo>
                    <a:pt x="0" y="7"/>
                    <a:pt x="0" y="11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3"/>
                    <a:pt x="3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7" y="8"/>
                    <a:pt x="8" y="9"/>
                  </a:cubicBezTo>
                  <a:cubicBezTo>
                    <a:pt x="8" y="9"/>
                    <a:pt x="8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4" y="9"/>
                    <a:pt x="14" y="11"/>
                    <a:pt x="14" y="11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9"/>
                    <a:pt x="15" y="10"/>
                  </a:cubicBezTo>
                  <a:cubicBezTo>
                    <a:pt x="15" y="11"/>
                    <a:pt x="15" y="12"/>
                    <a:pt x="15" y="13"/>
                  </a:cubicBezTo>
                  <a:cubicBezTo>
                    <a:pt x="15" y="14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8" y="8"/>
                    <a:pt x="17" y="7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87"/>
            <p:cNvSpPr/>
            <p:nvPr/>
          </p:nvSpPr>
          <p:spPr bwMode="auto">
            <a:xfrm>
              <a:off x="1081088" y="2290763"/>
              <a:ext cx="53975" cy="323850"/>
            </a:xfrm>
            <a:custGeom>
              <a:avLst/>
              <a:gdLst>
                <a:gd name="T0" fmla="*/ 647394217 w 3"/>
                <a:gd name="T1" fmla="*/ 2147483647 h 18"/>
                <a:gd name="T2" fmla="*/ 323706104 w 3"/>
                <a:gd name="T3" fmla="*/ 0 h 18"/>
                <a:gd name="T4" fmla="*/ 323706104 w 3"/>
                <a:gd name="T5" fmla="*/ 0 h 18"/>
                <a:gd name="T6" fmla="*/ 0 w 3"/>
                <a:gd name="T7" fmla="*/ 2147483647 h 18"/>
                <a:gd name="T8" fmla="*/ 0 w 3"/>
                <a:gd name="T9" fmla="*/ 2147483647 h 18"/>
                <a:gd name="T10" fmla="*/ 971100181 w 3"/>
                <a:gd name="T11" fmla="*/ 2147483647 h 18"/>
                <a:gd name="T12" fmla="*/ 647394217 w 3"/>
                <a:gd name="T13" fmla="*/ 214748364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8"/>
                <a:gd name="T23" fmla="*/ 3 w 3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8">
                  <a:moveTo>
                    <a:pt x="2" y="10"/>
                  </a:moveTo>
                  <a:cubicBezTo>
                    <a:pt x="3" y="8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8"/>
                    <a:pt x="3" y="18"/>
                  </a:cubicBezTo>
                  <a:cubicBezTo>
                    <a:pt x="2" y="16"/>
                    <a:pt x="2" y="12"/>
                    <a:pt x="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88"/>
            <p:cNvSpPr/>
            <p:nvPr/>
          </p:nvSpPr>
          <p:spPr bwMode="auto">
            <a:xfrm>
              <a:off x="955675" y="2003425"/>
              <a:ext cx="196850" cy="1166813"/>
            </a:xfrm>
            <a:custGeom>
              <a:avLst/>
              <a:gdLst>
                <a:gd name="T0" fmla="*/ 1601231590 w 11"/>
                <a:gd name="T1" fmla="*/ 2147483647 h 65"/>
                <a:gd name="T2" fmla="*/ 2147483647 w 11"/>
                <a:gd name="T3" fmla="*/ 2147483647 h 65"/>
                <a:gd name="T4" fmla="*/ 2147483647 w 11"/>
                <a:gd name="T5" fmla="*/ 2147483647 h 65"/>
                <a:gd name="T6" fmla="*/ 2147483647 w 11"/>
                <a:gd name="T7" fmla="*/ 2147483647 h 65"/>
                <a:gd name="T8" fmla="*/ 2147483647 w 11"/>
                <a:gd name="T9" fmla="*/ 2147483647 h 65"/>
                <a:gd name="T10" fmla="*/ 2147483647 w 11"/>
                <a:gd name="T11" fmla="*/ 2147483647 h 65"/>
                <a:gd name="T12" fmla="*/ 1601231590 w 11"/>
                <a:gd name="T13" fmla="*/ 966713373 h 65"/>
                <a:gd name="T14" fmla="*/ 0 w 11"/>
                <a:gd name="T15" fmla="*/ 0 h 65"/>
                <a:gd name="T16" fmla="*/ 0 w 11"/>
                <a:gd name="T17" fmla="*/ 966713373 h 65"/>
                <a:gd name="T18" fmla="*/ 1601231590 w 11"/>
                <a:gd name="T19" fmla="*/ 2147483647 h 65"/>
                <a:gd name="T20" fmla="*/ 1280992542 w 11"/>
                <a:gd name="T21" fmla="*/ 2147483647 h 65"/>
                <a:gd name="T22" fmla="*/ 1921488534 w 11"/>
                <a:gd name="T23" fmla="*/ 2147483647 h 65"/>
                <a:gd name="T24" fmla="*/ 1601231590 w 11"/>
                <a:gd name="T25" fmla="*/ 2147483647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65"/>
                <a:gd name="T41" fmla="*/ 11 w 11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65">
                  <a:moveTo>
                    <a:pt x="5" y="63"/>
                  </a:moveTo>
                  <a:cubicBezTo>
                    <a:pt x="10" y="65"/>
                    <a:pt x="10" y="65"/>
                    <a:pt x="10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4"/>
                    <a:pt x="10" y="40"/>
                    <a:pt x="8" y="33"/>
                  </a:cubicBezTo>
                  <a:cubicBezTo>
                    <a:pt x="8" y="33"/>
                    <a:pt x="8" y="22"/>
                    <a:pt x="8" y="20"/>
                  </a:cubicBezTo>
                  <a:cubicBezTo>
                    <a:pt x="8" y="17"/>
                    <a:pt x="8" y="12"/>
                    <a:pt x="8" y="11"/>
                  </a:cubicBezTo>
                  <a:cubicBezTo>
                    <a:pt x="8" y="10"/>
                    <a:pt x="6" y="5"/>
                    <a:pt x="5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6" y="14"/>
                    <a:pt x="5" y="17"/>
                  </a:cubicBezTo>
                  <a:cubicBezTo>
                    <a:pt x="5" y="17"/>
                    <a:pt x="4" y="26"/>
                    <a:pt x="4" y="27"/>
                  </a:cubicBezTo>
                  <a:cubicBezTo>
                    <a:pt x="4" y="28"/>
                    <a:pt x="6" y="45"/>
                    <a:pt x="6" y="46"/>
                  </a:cubicBezTo>
                  <a:cubicBezTo>
                    <a:pt x="6" y="48"/>
                    <a:pt x="5" y="63"/>
                    <a:pt x="5" y="63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8" name="Text Placeholder 8"/>
          <p:cNvSpPr txBox="1"/>
          <p:nvPr/>
        </p:nvSpPr>
        <p:spPr>
          <a:xfrm>
            <a:off x="7583129" y="2063707"/>
            <a:ext cx="3221086" cy="425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spc="300" dirty="0">
                <a:ea typeface="文鼎CS大黑" panose="02010609010101010101" pitchFamily="49" charset="-122"/>
              </a:rPr>
              <a:t>个人基本情况</a:t>
            </a:r>
            <a:endParaRPr lang="en-AU" sz="3200" spc="300" dirty="0">
              <a:ea typeface="文鼎CS大黑" panose="02010609010101010101" pitchFamily="49" charset="-122"/>
            </a:endParaRPr>
          </a:p>
        </p:txBody>
      </p:sp>
      <p:sp>
        <p:nvSpPr>
          <p:cNvPr id="91" name="Text Placeholder 8"/>
          <p:cNvSpPr txBox="1"/>
          <p:nvPr/>
        </p:nvSpPr>
        <p:spPr>
          <a:xfrm>
            <a:off x="7583129" y="3148001"/>
            <a:ext cx="3221086" cy="425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spc="300" dirty="0">
                <a:ea typeface="文鼎CS大黑" panose="02010609010101010101" pitchFamily="49" charset="-122"/>
              </a:rPr>
              <a:t>学习经历</a:t>
            </a:r>
            <a:endParaRPr lang="en-AU" sz="3200" spc="300" dirty="0">
              <a:ea typeface="文鼎CS大黑" panose="02010609010101010101" pitchFamily="49" charset="-122"/>
            </a:endParaRPr>
          </a:p>
        </p:txBody>
      </p:sp>
      <p:sp>
        <p:nvSpPr>
          <p:cNvPr id="92" name="Text Placeholder 8"/>
          <p:cNvSpPr txBox="1"/>
          <p:nvPr/>
        </p:nvSpPr>
        <p:spPr>
          <a:xfrm>
            <a:off x="7583129" y="4232295"/>
            <a:ext cx="3221086" cy="425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spc="300" dirty="0">
                <a:ea typeface="文鼎CS大黑" panose="02010609010101010101" pitchFamily="49" charset="-122"/>
              </a:rPr>
              <a:t>工作经历</a:t>
            </a:r>
            <a:endParaRPr lang="en-AU" sz="3200" spc="300" dirty="0">
              <a:ea typeface="文鼎CS大黑" panose="02010609010101010101" pitchFamily="49" charset="-122"/>
            </a:endParaRPr>
          </a:p>
        </p:txBody>
      </p:sp>
      <p:sp>
        <p:nvSpPr>
          <p:cNvPr id="93" name="Text Placeholder 8"/>
          <p:cNvSpPr txBox="1"/>
          <p:nvPr/>
        </p:nvSpPr>
        <p:spPr>
          <a:xfrm>
            <a:off x="7583129" y="5316588"/>
            <a:ext cx="3221086" cy="425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spc="300" dirty="0">
                <a:ea typeface="文鼎CS大黑" panose="02010609010101010101" pitchFamily="49" charset="-122"/>
              </a:rPr>
              <a:t>荣誉奖励</a:t>
            </a:r>
            <a:endParaRPr lang="en-AU" sz="3200" spc="300" dirty="0">
              <a:ea typeface="文鼎CS大黑" panose="0201060901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20944" y="1727365"/>
            <a:ext cx="943208" cy="986092"/>
            <a:chOff x="6487343" y="1727365"/>
            <a:chExt cx="943208" cy="986092"/>
          </a:xfrm>
        </p:grpSpPr>
        <p:sp>
          <p:nvSpPr>
            <p:cNvPr id="117" name="椭圆 116"/>
            <p:cNvSpPr/>
            <p:nvPr/>
          </p:nvSpPr>
          <p:spPr bwMode="auto">
            <a:xfrm rot="19556631">
              <a:off x="6487343" y="1770249"/>
              <a:ext cx="943208" cy="94320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12700" dir="2700000" algn="tl" rotWithShape="0">
                <a:prstClr val="black">
                  <a:alpha val="5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67" name="Oval 39"/>
            <p:cNvSpPr/>
            <p:nvPr/>
          </p:nvSpPr>
          <p:spPr>
            <a:xfrm>
              <a:off x="6598034" y="1877261"/>
              <a:ext cx="732876" cy="7328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94" name="Group 17"/>
            <p:cNvGrpSpPr/>
            <p:nvPr/>
          </p:nvGrpSpPr>
          <p:grpSpPr>
            <a:xfrm>
              <a:off x="6749409" y="1982624"/>
              <a:ext cx="434378" cy="458762"/>
              <a:chOff x="6359525" y="5041900"/>
              <a:chExt cx="452438" cy="477838"/>
            </a:xfrm>
            <a:solidFill>
              <a:schemeClr val="bg1"/>
            </a:solidFill>
          </p:grpSpPr>
          <p:sp>
            <p:nvSpPr>
              <p:cNvPr id="95" name="Freeform 18"/>
              <p:cNvSpPr/>
              <p:nvPr/>
            </p:nvSpPr>
            <p:spPr bwMode="auto">
              <a:xfrm>
                <a:off x="6464300" y="5041900"/>
                <a:ext cx="239713" cy="277813"/>
              </a:xfrm>
              <a:custGeom>
                <a:avLst/>
                <a:gdLst>
                  <a:gd name="T0" fmla="*/ 63 w 64"/>
                  <a:gd name="T1" fmla="*/ 36 h 74"/>
                  <a:gd name="T2" fmla="*/ 61 w 64"/>
                  <a:gd name="T3" fmla="*/ 34 h 74"/>
                  <a:gd name="T4" fmla="*/ 61 w 64"/>
                  <a:gd name="T5" fmla="*/ 21 h 74"/>
                  <a:gd name="T6" fmla="*/ 33 w 64"/>
                  <a:gd name="T7" fmla="*/ 0 h 74"/>
                  <a:gd name="T8" fmla="*/ 19 w 64"/>
                  <a:gd name="T9" fmla="*/ 4 h 74"/>
                  <a:gd name="T10" fmla="*/ 4 w 64"/>
                  <a:gd name="T11" fmla="*/ 21 h 74"/>
                  <a:gd name="T12" fmla="*/ 3 w 64"/>
                  <a:gd name="T13" fmla="*/ 34 h 74"/>
                  <a:gd name="T14" fmla="*/ 1 w 64"/>
                  <a:gd name="T15" fmla="*/ 36 h 74"/>
                  <a:gd name="T16" fmla="*/ 1 w 64"/>
                  <a:gd name="T17" fmla="*/ 45 h 74"/>
                  <a:gd name="T18" fmla="*/ 7 w 64"/>
                  <a:gd name="T19" fmla="*/ 54 h 74"/>
                  <a:gd name="T20" fmla="*/ 32 w 64"/>
                  <a:gd name="T21" fmla="*/ 74 h 74"/>
                  <a:gd name="T22" fmla="*/ 57 w 64"/>
                  <a:gd name="T23" fmla="*/ 54 h 74"/>
                  <a:gd name="T24" fmla="*/ 63 w 64"/>
                  <a:gd name="T25" fmla="*/ 45 h 74"/>
                  <a:gd name="T26" fmla="*/ 63 w 64"/>
                  <a:gd name="T27" fmla="*/ 3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74">
                    <a:moveTo>
                      <a:pt x="63" y="36"/>
                    </a:moveTo>
                    <a:cubicBezTo>
                      <a:pt x="62" y="35"/>
                      <a:pt x="62" y="34"/>
                      <a:pt x="61" y="34"/>
                    </a:cubicBezTo>
                    <a:cubicBezTo>
                      <a:pt x="61" y="28"/>
                      <a:pt x="61" y="25"/>
                      <a:pt x="61" y="21"/>
                    </a:cubicBezTo>
                    <a:cubicBezTo>
                      <a:pt x="59" y="9"/>
                      <a:pt x="50" y="0"/>
                      <a:pt x="33" y="0"/>
                    </a:cubicBezTo>
                    <a:cubicBezTo>
                      <a:pt x="24" y="0"/>
                      <a:pt x="26" y="4"/>
                      <a:pt x="19" y="4"/>
                    </a:cubicBezTo>
                    <a:cubicBezTo>
                      <a:pt x="7" y="5"/>
                      <a:pt x="5" y="15"/>
                      <a:pt x="4" y="21"/>
                    </a:cubicBezTo>
                    <a:cubicBezTo>
                      <a:pt x="3" y="25"/>
                      <a:pt x="3" y="28"/>
                      <a:pt x="3" y="34"/>
                    </a:cubicBezTo>
                    <a:cubicBezTo>
                      <a:pt x="3" y="34"/>
                      <a:pt x="2" y="35"/>
                      <a:pt x="1" y="36"/>
                    </a:cubicBezTo>
                    <a:cubicBezTo>
                      <a:pt x="0" y="38"/>
                      <a:pt x="0" y="42"/>
                      <a:pt x="1" y="45"/>
                    </a:cubicBezTo>
                    <a:cubicBezTo>
                      <a:pt x="3" y="49"/>
                      <a:pt x="5" y="52"/>
                      <a:pt x="7" y="54"/>
                    </a:cubicBezTo>
                    <a:cubicBezTo>
                      <a:pt x="10" y="66"/>
                      <a:pt x="20" y="74"/>
                      <a:pt x="32" y="74"/>
                    </a:cubicBezTo>
                    <a:cubicBezTo>
                      <a:pt x="44" y="74"/>
                      <a:pt x="54" y="66"/>
                      <a:pt x="57" y="54"/>
                    </a:cubicBezTo>
                    <a:cubicBezTo>
                      <a:pt x="60" y="52"/>
                      <a:pt x="62" y="49"/>
                      <a:pt x="63" y="45"/>
                    </a:cubicBezTo>
                    <a:cubicBezTo>
                      <a:pt x="64" y="42"/>
                      <a:pt x="64" y="38"/>
                      <a:pt x="63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6" name="Freeform 19"/>
              <p:cNvSpPr/>
              <p:nvPr/>
            </p:nvSpPr>
            <p:spPr bwMode="auto">
              <a:xfrm>
                <a:off x="6359525" y="5327650"/>
                <a:ext cx="452438" cy="192088"/>
              </a:xfrm>
              <a:custGeom>
                <a:avLst/>
                <a:gdLst>
                  <a:gd name="T0" fmla="*/ 115 w 121"/>
                  <a:gd name="T1" fmla="*/ 14 h 51"/>
                  <a:gd name="T2" fmla="*/ 89 w 121"/>
                  <a:gd name="T3" fmla="*/ 0 h 51"/>
                  <a:gd name="T4" fmla="*/ 76 w 121"/>
                  <a:gd name="T5" fmla="*/ 6 h 51"/>
                  <a:gd name="T6" fmla="*/ 67 w 121"/>
                  <a:gd name="T7" fmla="*/ 35 h 51"/>
                  <a:gd name="T8" fmla="*/ 65 w 121"/>
                  <a:gd name="T9" fmla="*/ 35 h 51"/>
                  <a:gd name="T10" fmla="*/ 64 w 121"/>
                  <a:gd name="T11" fmla="*/ 22 h 51"/>
                  <a:gd name="T12" fmla="*/ 65 w 121"/>
                  <a:gd name="T13" fmla="*/ 16 h 51"/>
                  <a:gd name="T14" fmla="*/ 66 w 121"/>
                  <a:gd name="T15" fmla="*/ 14 h 51"/>
                  <a:gd name="T16" fmla="*/ 66 w 121"/>
                  <a:gd name="T17" fmla="*/ 9 h 51"/>
                  <a:gd name="T18" fmla="*/ 54 w 121"/>
                  <a:gd name="T19" fmla="*/ 9 h 51"/>
                  <a:gd name="T20" fmla="*/ 55 w 121"/>
                  <a:gd name="T21" fmla="*/ 14 h 51"/>
                  <a:gd name="T22" fmla="*/ 56 w 121"/>
                  <a:gd name="T23" fmla="*/ 16 h 51"/>
                  <a:gd name="T24" fmla="*/ 57 w 121"/>
                  <a:gd name="T25" fmla="*/ 22 h 51"/>
                  <a:gd name="T26" fmla="*/ 55 w 121"/>
                  <a:gd name="T27" fmla="*/ 35 h 51"/>
                  <a:gd name="T28" fmla="*/ 53 w 121"/>
                  <a:gd name="T29" fmla="*/ 35 h 51"/>
                  <a:gd name="T30" fmla="*/ 44 w 121"/>
                  <a:gd name="T31" fmla="*/ 6 h 51"/>
                  <a:gd name="T32" fmla="*/ 32 w 121"/>
                  <a:gd name="T33" fmla="*/ 0 h 51"/>
                  <a:gd name="T34" fmla="*/ 6 w 121"/>
                  <a:gd name="T35" fmla="*/ 14 h 51"/>
                  <a:gd name="T36" fmla="*/ 0 w 121"/>
                  <a:gd name="T37" fmla="*/ 35 h 51"/>
                  <a:gd name="T38" fmla="*/ 60 w 121"/>
                  <a:gd name="T39" fmla="*/ 51 h 51"/>
                  <a:gd name="T40" fmla="*/ 121 w 121"/>
                  <a:gd name="T41" fmla="*/ 35 h 51"/>
                  <a:gd name="T42" fmla="*/ 115 w 121"/>
                  <a:gd name="T43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1" h="51">
                    <a:moveTo>
                      <a:pt x="115" y="14"/>
                    </a:moveTo>
                    <a:cubicBezTo>
                      <a:pt x="111" y="8"/>
                      <a:pt x="100" y="2"/>
                      <a:pt x="89" y="0"/>
                    </a:cubicBezTo>
                    <a:cubicBezTo>
                      <a:pt x="84" y="3"/>
                      <a:pt x="81" y="5"/>
                      <a:pt x="76" y="6"/>
                    </a:cubicBezTo>
                    <a:cubicBezTo>
                      <a:pt x="74" y="16"/>
                      <a:pt x="70" y="29"/>
                      <a:pt x="67" y="35"/>
                    </a:cubicBezTo>
                    <a:cubicBezTo>
                      <a:pt x="67" y="37"/>
                      <a:pt x="66" y="37"/>
                      <a:pt x="65" y="35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3" y="20"/>
                      <a:pt x="64" y="18"/>
                      <a:pt x="65" y="16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7" y="12"/>
                      <a:pt x="67" y="10"/>
                      <a:pt x="66" y="9"/>
                    </a:cubicBezTo>
                    <a:cubicBezTo>
                      <a:pt x="62" y="9"/>
                      <a:pt x="58" y="9"/>
                      <a:pt x="54" y="9"/>
                    </a:cubicBezTo>
                    <a:cubicBezTo>
                      <a:pt x="54" y="10"/>
                      <a:pt x="54" y="12"/>
                      <a:pt x="55" y="14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7" y="18"/>
                      <a:pt x="57" y="20"/>
                      <a:pt x="57" y="22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7"/>
                      <a:pt x="54" y="37"/>
                      <a:pt x="53" y="35"/>
                    </a:cubicBezTo>
                    <a:cubicBezTo>
                      <a:pt x="50" y="29"/>
                      <a:pt x="46" y="16"/>
                      <a:pt x="44" y="6"/>
                    </a:cubicBezTo>
                    <a:cubicBezTo>
                      <a:pt x="35" y="4"/>
                      <a:pt x="32" y="0"/>
                      <a:pt x="32" y="0"/>
                    </a:cubicBezTo>
                    <a:cubicBezTo>
                      <a:pt x="21" y="2"/>
                      <a:pt x="10" y="8"/>
                      <a:pt x="6" y="14"/>
                    </a:cubicBezTo>
                    <a:cubicBezTo>
                      <a:pt x="1" y="23"/>
                      <a:pt x="0" y="35"/>
                      <a:pt x="0" y="35"/>
                    </a:cubicBezTo>
                    <a:cubicBezTo>
                      <a:pt x="0" y="39"/>
                      <a:pt x="27" y="51"/>
                      <a:pt x="60" y="51"/>
                    </a:cubicBezTo>
                    <a:cubicBezTo>
                      <a:pt x="94" y="51"/>
                      <a:pt x="121" y="39"/>
                      <a:pt x="121" y="35"/>
                    </a:cubicBezTo>
                    <a:cubicBezTo>
                      <a:pt x="121" y="35"/>
                      <a:pt x="120" y="23"/>
                      <a:pt x="11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21" name="任意多边形 120"/>
            <p:cNvSpPr/>
            <p:nvPr/>
          </p:nvSpPr>
          <p:spPr bwMode="auto">
            <a:xfrm rot="1189318">
              <a:off x="6490884" y="1727365"/>
              <a:ext cx="683724" cy="915116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20944" y="2819253"/>
            <a:ext cx="943208" cy="986092"/>
            <a:chOff x="6466581" y="2819253"/>
            <a:chExt cx="943208" cy="986092"/>
          </a:xfrm>
        </p:grpSpPr>
        <p:sp>
          <p:nvSpPr>
            <p:cNvPr id="125" name="椭圆 124"/>
            <p:cNvSpPr/>
            <p:nvPr/>
          </p:nvSpPr>
          <p:spPr bwMode="auto">
            <a:xfrm rot="19556631">
              <a:off x="6466581" y="2862137"/>
              <a:ext cx="943208" cy="94320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12700" dir="2700000" algn="tl" rotWithShape="0">
                <a:prstClr val="black">
                  <a:alpha val="5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126" name="Oval 39"/>
            <p:cNvSpPr/>
            <p:nvPr/>
          </p:nvSpPr>
          <p:spPr>
            <a:xfrm>
              <a:off x="6577272" y="2969149"/>
              <a:ext cx="732876" cy="73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77" name="Group 50"/>
            <p:cNvGrpSpPr/>
            <p:nvPr/>
          </p:nvGrpSpPr>
          <p:grpSpPr>
            <a:xfrm>
              <a:off x="6719889" y="3171503"/>
              <a:ext cx="455983" cy="347728"/>
              <a:chOff x="4914900" y="1812925"/>
              <a:chExt cx="441326" cy="336550"/>
            </a:xfrm>
            <a:solidFill>
              <a:schemeClr val="bg1"/>
            </a:solidFill>
          </p:grpSpPr>
          <p:sp>
            <p:nvSpPr>
              <p:cNvPr id="78" name="Freeform 5"/>
              <p:cNvSpPr/>
              <p:nvPr/>
            </p:nvSpPr>
            <p:spPr bwMode="auto">
              <a:xfrm>
                <a:off x="4914900" y="1849438"/>
                <a:ext cx="230188" cy="257175"/>
              </a:xfrm>
              <a:custGeom>
                <a:avLst/>
                <a:gdLst>
                  <a:gd name="T0" fmla="*/ 18 w 145"/>
                  <a:gd name="T1" fmla="*/ 143 h 162"/>
                  <a:gd name="T2" fmla="*/ 18 w 145"/>
                  <a:gd name="T3" fmla="*/ 21 h 162"/>
                  <a:gd name="T4" fmla="*/ 124 w 145"/>
                  <a:gd name="T5" fmla="*/ 21 h 162"/>
                  <a:gd name="T6" fmla="*/ 145 w 145"/>
                  <a:gd name="T7" fmla="*/ 0 h 162"/>
                  <a:gd name="T8" fmla="*/ 0 w 145"/>
                  <a:gd name="T9" fmla="*/ 0 h 162"/>
                  <a:gd name="T10" fmla="*/ 0 w 145"/>
                  <a:gd name="T11" fmla="*/ 162 h 162"/>
                  <a:gd name="T12" fmla="*/ 68 w 145"/>
                  <a:gd name="T13" fmla="*/ 162 h 162"/>
                  <a:gd name="T14" fmla="*/ 77 w 145"/>
                  <a:gd name="T15" fmla="*/ 143 h 162"/>
                  <a:gd name="T16" fmla="*/ 18 w 145"/>
                  <a:gd name="T17" fmla="*/ 14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162">
                    <a:moveTo>
                      <a:pt x="18" y="143"/>
                    </a:moveTo>
                    <a:lnTo>
                      <a:pt x="18" y="21"/>
                    </a:lnTo>
                    <a:lnTo>
                      <a:pt x="124" y="21"/>
                    </a:lnTo>
                    <a:lnTo>
                      <a:pt x="145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68" y="162"/>
                    </a:lnTo>
                    <a:lnTo>
                      <a:pt x="77" y="143"/>
                    </a:lnTo>
                    <a:lnTo>
                      <a:pt x="18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9" name="Freeform 6"/>
              <p:cNvSpPr/>
              <p:nvPr/>
            </p:nvSpPr>
            <p:spPr bwMode="auto">
              <a:xfrm>
                <a:off x="5065713" y="1849438"/>
                <a:ext cx="290513" cy="257175"/>
              </a:xfrm>
              <a:custGeom>
                <a:avLst/>
                <a:gdLst>
                  <a:gd name="T0" fmla="*/ 76 w 88"/>
                  <a:gd name="T1" fmla="*/ 18 h 78"/>
                  <a:gd name="T2" fmla="*/ 76 w 88"/>
                  <a:gd name="T3" fmla="*/ 0 h 78"/>
                  <a:gd name="T4" fmla="*/ 40 w 88"/>
                  <a:gd name="T5" fmla="*/ 0 h 78"/>
                  <a:gd name="T6" fmla="*/ 37 w 88"/>
                  <a:gd name="T7" fmla="*/ 10 h 78"/>
                  <a:gd name="T8" fmla="*/ 67 w 88"/>
                  <a:gd name="T9" fmla="*/ 10 h 78"/>
                  <a:gd name="T10" fmla="*/ 67 w 88"/>
                  <a:gd name="T11" fmla="*/ 69 h 78"/>
                  <a:gd name="T12" fmla="*/ 10 w 88"/>
                  <a:gd name="T13" fmla="*/ 69 h 78"/>
                  <a:gd name="T14" fmla="*/ 0 w 88"/>
                  <a:gd name="T15" fmla="*/ 78 h 78"/>
                  <a:gd name="T16" fmla="*/ 76 w 88"/>
                  <a:gd name="T17" fmla="*/ 78 h 78"/>
                  <a:gd name="T18" fmla="*/ 76 w 88"/>
                  <a:gd name="T19" fmla="*/ 60 h 78"/>
                  <a:gd name="T20" fmla="*/ 88 w 88"/>
                  <a:gd name="T21" fmla="*/ 54 h 78"/>
                  <a:gd name="T22" fmla="*/ 88 w 88"/>
                  <a:gd name="T23" fmla="*/ 26 h 78"/>
                  <a:gd name="T24" fmla="*/ 76 w 88"/>
                  <a:gd name="T25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78">
                    <a:moveTo>
                      <a:pt x="76" y="18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0" y="60"/>
                      <a:pt x="88" y="61"/>
                      <a:pt x="88" y="54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17"/>
                      <a:pt x="79" y="18"/>
                      <a:pt x="76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0" name="Freeform 7"/>
              <p:cNvSpPr/>
              <p:nvPr/>
            </p:nvSpPr>
            <p:spPr bwMode="auto">
              <a:xfrm>
                <a:off x="4970463" y="1905000"/>
                <a:ext cx="115888" cy="144463"/>
              </a:xfrm>
              <a:custGeom>
                <a:avLst/>
                <a:gdLst>
                  <a:gd name="T0" fmla="*/ 0 w 73"/>
                  <a:gd name="T1" fmla="*/ 0 h 91"/>
                  <a:gd name="T2" fmla="*/ 0 w 73"/>
                  <a:gd name="T3" fmla="*/ 91 h 91"/>
                  <a:gd name="T4" fmla="*/ 0 w 73"/>
                  <a:gd name="T5" fmla="*/ 91 h 91"/>
                  <a:gd name="T6" fmla="*/ 48 w 73"/>
                  <a:gd name="T7" fmla="*/ 91 h 91"/>
                  <a:gd name="T8" fmla="*/ 60 w 73"/>
                  <a:gd name="T9" fmla="*/ 60 h 91"/>
                  <a:gd name="T10" fmla="*/ 19 w 73"/>
                  <a:gd name="T11" fmla="*/ 60 h 91"/>
                  <a:gd name="T12" fmla="*/ 73 w 73"/>
                  <a:gd name="T13" fmla="*/ 0 h 91"/>
                  <a:gd name="T14" fmla="*/ 0 w 73"/>
                  <a:gd name="T15" fmla="*/ 0 h 91"/>
                  <a:gd name="T16" fmla="*/ 0 w 73"/>
                  <a:gd name="T1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91">
                    <a:moveTo>
                      <a:pt x="0" y="0"/>
                    </a:moveTo>
                    <a:lnTo>
                      <a:pt x="0" y="91"/>
                    </a:lnTo>
                    <a:lnTo>
                      <a:pt x="0" y="91"/>
                    </a:lnTo>
                    <a:lnTo>
                      <a:pt x="48" y="91"/>
                    </a:lnTo>
                    <a:lnTo>
                      <a:pt x="60" y="60"/>
                    </a:lnTo>
                    <a:lnTo>
                      <a:pt x="19" y="60"/>
                    </a:lnTo>
                    <a:lnTo>
                      <a:pt x="7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1" name="Freeform 8"/>
              <p:cNvSpPr/>
              <p:nvPr/>
            </p:nvSpPr>
            <p:spPr bwMode="auto">
              <a:xfrm>
                <a:off x="5126038" y="1905000"/>
                <a:ext cx="138113" cy="144463"/>
              </a:xfrm>
              <a:custGeom>
                <a:avLst/>
                <a:gdLst>
                  <a:gd name="T0" fmla="*/ 66 w 87"/>
                  <a:gd name="T1" fmla="*/ 21 h 91"/>
                  <a:gd name="T2" fmla="*/ 0 w 87"/>
                  <a:gd name="T3" fmla="*/ 91 h 91"/>
                  <a:gd name="T4" fmla="*/ 87 w 87"/>
                  <a:gd name="T5" fmla="*/ 91 h 91"/>
                  <a:gd name="T6" fmla="*/ 87 w 87"/>
                  <a:gd name="T7" fmla="*/ 0 h 91"/>
                  <a:gd name="T8" fmla="*/ 31 w 87"/>
                  <a:gd name="T9" fmla="*/ 0 h 91"/>
                  <a:gd name="T10" fmla="*/ 24 w 87"/>
                  <a:gd name="T11" fmla="*/ 21 h 91"/>
                  <a:gd name="T12" fmla="*/ 66 w 87"/>
                  <a:gd name="T13" fmla="*/ 2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91">
                    <a:moveTo>
                      <a:pt x="66" y="21"/>
                    </a:moveTo>
                    <a:lnTo>
                      <a:pt x="0" y="91"/>
                    </a:lnTo>
                    <a:lnTo>
                      <a:pt x="87" y="91"/>
                    </a:lnTo>
                    <a:lnTo>
                      <a:pt x="87" y="0"/>
                    </a:lnTo>
                    <a:lnTo>
                      <a:pt x="31" y="0"/>
                    </a:lnTo>
                    <a:lnTo>
                      <a:pt x="24" y="21"/>
                    </a:lnTo>
                    <a:lnTo>
                      <a:pt x="66" y="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2" name="Freeform 9"/>
              <p:cNvSpPr/>
              <p:nvPr/>
            </p:nvSpPr>
            <p:spPr bwMode="auto">
              <a:xfrm>
                <a:off x="5019675" y="1812925"/>
                <a:ext cx="180975" cy="336550"/>
              </a:xfrm>
              <a:custGeom>
                <a:avLst/>
                <a:gdLst>
                  <a:gd name="T0" fmla="*/ 79 w 114"/>
                  <a:gd name="T1" fmla="*/ 87 h 212"/>
                  <a:gd name="T2" fmla="*/ 112 w 114"/>
                  <a:gd name="T3" fmla="*/ 0 h 212"/>
                  <a:gd name="T4" fmla="*/ 8 w 114"/>
                  <a:gd name="T5" fmla="*/ 110 h 212"/>
                  <a:gd name="T6" fmla="*/ 44 w 114"/>
                  <a:gd name="T7" fmla="*/ 110 h 212"/>
                  <a:gd name="T8" fmla="*/ 0 w 114"/>
                  <a:gd name="T9" fmla="*/ 212 h 212"/>
                  <a:gd name="T10" fmla="*/ 114 w 114"/>
                  <a:gd name="T11" fmla="*/ 85 h 212"/>
                  <a:gd name="T12" fmla="*/ 79 w 114"/>
                  <a:gd name="T13" fmla="*/ 8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212">
                    <a:moveTo>
                      <a:pt x="79" y="87"/>
                    </a:moveTo>
                    <a:lnTo>
                      <a:pt x="112" y="0"/>
                    </a:lnTo>
                    <a:lnTo>
                      <a:pt x="8" y="110"/>
                    </a:lnTo>
                    <a:lnTo>
                      <a:pt x="44" y="110"/>
                    </a:lnTo>
                    <a:lnTo>
                      <a:pt x="0" y="212"/>
                    </a:lnTo>
                    <a:lnTo>
                      <a:pt x="114" y="85"/>
                    </a:lnTo>
                    <a:lnTo>
                      <a:pt x="79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  <p:sp>
          <p:nvSpPr>
            <p:cNvPr id="128" name="任意多边形 127"/>
            <p:cNvSpPr/>
            <p:nvPr/>
          </p:nvSpPr>
          <p:spPr bwMode="auto">
            <a:xfrm rot="1189318">
              <a:off x="6470122" y="2819253"/>
              <a:ext cx="683724" cy="915116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520944" y="3911280"/>
            <a:ext cx="943208" cy="986092"/>
            <a:chOff x="4360224" y="4084164"/>
            <a:chExt cx="943208" cy="986092"/>
          </a:xfrm>
        </p:grpSpPr>
        <p:sp>
          <p:nvSpPr>
            <p:cNvPr id="138" name="椭圆 137"/>
            <p:cNvSpPr/>
            <p:nvPr/>
          </p:nvSpPr>
          <p:spPr bwMode="auto">
            <a:xfrm rot="19556631">
              <a:off x="4360224" y="4127048"/>
              <a:ext cx="943208" cy="94320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12700" dir="2700000" algn="tl" rotWithShape="0">
                <a:prstClr val="black">
                  <a:alpha val="5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139" name="Oval 39"/>
            <p:cNvSpPr/>
            <p:nvPr/>
          </p:nvSpPr>
          <p:spPr>
            <a:xfrm>
              <a:off x="4470915" y="4234060"/>
              <a:ext cx="732876" cy="7328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622731" y="4359431"/>
              <a:ext cx="451370" cy="427779"/>
              <a:chOff x="5375920" y="5079315"/>
              <a:chExt cx="451370" cy="427779"/>
            </a:xfrm>
          </p:grpSpPr>
          <p:sp>
            <p:nvSpPr>
              <p:cNvPr id="133" name="Freeform 35"/>
              <p:cNvSpPr>
                <a:spLocks noEditPoints="1"/>
              </p:cNvSpPr>
              <p:nvPr/>
            </p:nvSpPr>
            <p:spPr bwMode="auto">
              <a:xfrm>
                <a:off x="5553637" y="5079315"/>
                <a:ext cx="106945" cy="144688"/>
              </a:xfrm>
              <a:custGeom>
                <a:avLst/>
                <a:gdLst>
                  <a:gd name="T0" fmla="*/ 21 w 29"/>
                  <a:gd name="T1" fmla="*/ 2 h 39"/>
                  <a:gd name="T2" fmla="*/ 15 w 29"/>
                  <a:gd name="T3" fmla="*/ 1 h 39"/>
                  <a:gd name="T4" fmla="*/ 3 w 29"/>
                  <a:gd name="T5" fmla="*/ 8 h 39"/>
                  <a:gd name="T6" fmla="*/ 1 w 29"/>
                  <a:gd name="T7" fmla="*/ 27 h 39"/>
                  <a:gd name="T8" fmla="*/ 7 w 29"/>
                  <a:gd name="T9" fmla="*/ 37 h 39"/>
                  <a:gd name="T10" fmla="*/ 12 w 29"/>
                  <a:gd name="T11" fmla="*/ 38 h 39"/>
                  <a:gd name="T12" fmla="*/ 22 w 29"/>
                  <a:gd name="T13" fmla="*/ 32 h 39"/>
                  <a:gd name="T14" fmla="*/ 28 w 29"/>
                  <a:gd name="T15" fmla="*/ 14 h 39"/>
                  <a:gd name="T16" fmla="*/ 21 w 29"/>
                  <a:gd name="T17" fmla="*/ 2 h 39"/>
                  <a:gd name="T18" fmla="*/ 14 w 29"/>
                  <a:gd name="T19" fmla="*/ 18 h 39"/>
                  <a:gd name="T20" fmla="*/ 9 w 29"/>
                  <a:gd name="T21" fmla="*/ 11 h 39"/>
                  <a:gd name="T22" fmla="*/ 17 w 29"/>
                  <a:gd name="T23" fmla="*/ 7 h 39"/>
                  <a:gd name="T24" fmla="*/ 21 w 29"/>
                  <a:gd name="T25" fmla="*/ 14 h 39"/>
                  <a:gd name="T26" fmla="*/ 14 w 29"/>
                  <a:gd name="T27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39">
                    <a:moveTo>
                      <a:pt x="21" y="2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10" y="0"/>
                      <a:pt x="4" y="3"/>
                      <a:pt x="3" y="8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32"/>
                      <a:pt x="3" y="36"/>
                      <a:pt x="7" y="37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6" y="39"/>
                      <a:pt x="21" y="36"/>
                      <a:pt x="22" y="32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9" y="9"/>
                      <a:pt x="26" y="3"/>
                      <a:pt x="21" y="2"/>
                    </a:cubicBezTo>
                    <a:close/>
                    <a:moveTo>
                      <a:pt x="14" y="18"/>
                    </a:moveTo>
                    <a:cubicBezTo>
                      <a:pt x="11" y="18"/>
                      <a:pt x="9" y="14"/>
                      <a:pt x="9" y="11"/>
                    </a:cubicBezTo>
                    <a:cubicBezTo>
                      <a:pt x="10" y="8"/>
                      <a:pt x="13" y="6"/>
                      <a:pt x="17" y="7"/>
                    </a:cubicBezTo>
                    <a:cubicBezTo>
                      <a:pt x="20" y="8"/>
                      <a:pt x="22" y="11"/>
                      <a:pt x="21" y="14"/>
                    </a:cubicBezTo>
                    <a:cubicBezTo>
                      <a:pt x="20" y="17"/>
                      <a:pt x="17" y="19"/>
                      <a:pt x="14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4" name="Freeform 36"/>
              <p:cNvSpPr>
                <a:spLocks noEditPoints="1"/>
              </p:cNvSpPr>
              <p:nvPr/>
            </p:nvSpPr>
            <p:spPr bwMode="auto">
              <a:xfrm>
                <a:off x="5375920" y="5176829"/>
                <a:ext cx="451370" cy="330265"/>
              </a:xfrm>
              <a:custGeom>
                <a:avLst/>
                <a:gdLst>
                  <a:gd name="T0" fmla="*/ 102 w 122"/>
                  <a:gd name="T1" fmla="*/ 0 h 89"/>
                  <a:gd name="T2" fmla="*/ 20 w 122"/>
                  <a:gd name="T3" fmla="*/ 0 h 89"/>
                  <a:gd name="T4" fmla="*/ 0 w 122"/>
                  <a:gd name="T5" fmla="*/ 20 h 89"/>
                  <a:gd name="T6" fmla="*/ 0 w 122"/>
                  <a:gd name="T7" fmla="*/ 69 h 89"/>
                  <a:gd name="T8" fmla="*/ 20 w 122"/>
                  <a:gd name="T9" fmla="*/ 89 h 89"/>
                  <a:gd name="T10" fmla="*/ 102 w 122"/>
                  <a:gd name="T11" fmla="*/ 89 h 89"/>
                  <a:gd name="T12" fmla="*/ 122 w 122"/>
                  <a:gd name="T13" fmla="*/ 69 h 89"/>
                  <a:gd name="T14" fmla="*/ 122 w 122"/>
                  <a:gd name="T15" fmla="*/ 20 h 89"/>
                  <a:gd name="T16" fmla="*/ 102 w 122"/>
                  <a:gd name="T17" fmla="*/ 0 h 89"/>
                  <a:gd name="T18" fmla="*/ 63 w 122"/>
                  <a:gd name="T19" fmla="*/ 73 h 89"/>
                  <a:gd name="T20" fmla="*/ 14 w 122"/>
                  <a:gd name="T21" fmla="*/ 73 h 89"/>
                  <a:gd name="T22" fmla="*/ 14 w 122"/>
                  <a:gd name="T23" fmla="*/ 16 h 89"/>
                  <a:gd name="T24" fmla="*/ 63 w 122"/>
                  <a:gd name="T25" fmla="*/ 16 h 89"/>
                  <a:gd name="T26" fmla="*/ 63 w 122"/>
                  <a:gd name="T27" fmla="*/ 73 h 89"/>
                  <a:gd name="T28" fmla="*/ 95 w 122"/>
                  <a:gd name="T29" fmla="*/ 28 h 89"/>
                  <a:gd name="T30" fmla="*/ 73 w 122"/>
                  <a:gd name="T31" fmla="*/ 28 h 89"/>
                  <a:gd name="T32" fmla="*/ 69 w 122"/>
                  <a:gd name="T33" fmla="*/ 23 h 89"/>
                  <a:gd name="T34" fmla="*/ 73 w 122"/>
                  <a:gd name="T35" fmla="*/ 19 h 89"/>
                  <a:gd name="T36" fmla="*/ 95 w 122"/>
                  <a:gd name="T37" fmla="*/ 19 h 89"/>
                  <a:gd name="T38" fmla="*/ 99 w 122"/>
                  <a:gd name="T39" fmla="*/ 23 h 89"/>
                  <a:gd name="T40" fmla="*/ 95 w 122"/>
                  <a:gd name="T41" fmla="*/ 28 h 89"/>
                  <a:gd name="T42" fmla="*/ 115 w 122"/>
                  <a:gd name="T43" fmla="*/ 47 h 89"/>
                  <a:gd name="T44" fmla="*/ 111 w 122"/>
                  <a:gd name="T45" fmla="*/ 51 h 89"/>
                  <a:gd name="T46" fmla="*/ 73 w 122"/>
                  <a:gd name="T47" fmla="*/ 51 h 89"/>
                  <a:gd name="T48" fmla="*/ 69 w 122"/>
                  <a:gd name="T49" fmla="*/ 47 h 89"/>
                  <a:gd name="T50" fmla="*/ 69 w 122"/>
                  <a:gd name="T51" fmla="*/ 47 h 89"/>
                  <a:gd name="T52" fmla="*/ 73 w 122"/>
                  <a:gd name="T53" fmla="*/ 43 h 89"/>
                  <a:gd name="T54" fmla="*/ 111 w 122"/>
                  <a:gd name="T55" fmla="*/ 43 h 89"/>
                  <a:gd name="T56" fmla="*/ 115 w 122"/>
                  <a:gd name="T57" fmla="*/ 47 h 89"/>
                  <a:gd name="T58" fmla="*/ 115 w 122"/>
                  <a:gd name="T59" fmla="*/ 62 h 89"/>
                  <a:gd name="T60" fmla="*/ 111 w 122"/>
                  <a:gd name="T61" fmla="*/ 66 h 89"/>
                  <a:gd name="T62" fmla="*/ 73 w 122"/>
                  <a:gd name="T63" fmla="*/ 66 h 89"/>
                  <a:gd name="T64" fmla="*/ 69 w 122"/>
                  <a:gd name="T65" fmla="*/ 62 h 89"/>
                  <a:gd name="T66" fmla="*/ 69 w 122"/>
                  <a:gd name="T67" fmla="*/ 62 h 89"/>
                  <a:gd name="T68" fmla="*/ 73 w 122"/>
                  <a:gd name="T69" fmla="*/ 59 h 89"/>
                  <a:gd name="T70" fmla="*/ 111 w 122"/>
                  <a:gd name="T71" fmla="*/ 59 h 89"/>
                  <a:gd name="T72" fmla="*/ 115 w 122"/>
                  <a:gd name="T73" fmla="*/ 6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2" h="89">
                    <a:moveTo>
                      <a:pt x="102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80"/>
                      <a:pt x="9" y="89"/>
                      <a:pt x="20" y="89"/>
                    </a:cubicBezTo>
                    <a:cubicBezTo>
                      <a:pt x="102" y="89"/>
                      <a:pt x="102" y="89"/>
                      <a:pt x="102" y="89"/>
                    </a:cubicBezTo>
                    <a:cubicBezTo>
                      <a:pt x="113" y="89"/>
                      <a:pt x="122" y="80"/>
                      <a:pt x="122" y="69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9"/>
                      <a:pt x="113" y="0"/>
                      <a:pt x="102" y="0"/>
                    </a:cubicBezTo>
                    <a:close/>
                    <a:moveTo>
                      <a:pt x="63" y="73"/>
                    </a:move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63" y="16"/>
                      <a:pt x="63" y="16"/>
                      <a:pt x="63" y="16"/>
                    </a:cubicBezTo>
                    <a:lnTo>
                      <a:pt x="63" y="73"/>
                    </a:lnTo>
                    <a:close/>
                    <a:moveTo>
                      <a:pt x="95" y="28"/>
                    </a:moveTo>
                    <a:cubicBezTo>
                      <a:pt x="73" y="28"/>
                      <a:pt x="73" y="28"/>
                      <a:pt x="73" y="28"/>
                    </a:cubicBezTo>
                    <a:cubicBezTo>
                      <a:pt x="71" y="28"/>
                      <a:pt x="69" y="26"/>
                      <a:pt x="69" y="23"/>
                    </a:cubicBezTo>
                    <a:cubicBezTo>
                      <a:pt x="69" y="21"/>
                      <a:pt x="71" y="19"/>
                      <a:pt x="73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7" y="19"/>
                      <a:pt x="99" y="21"/>
                      <a:pt x="99" y="23"/>
                    </a:cubicBezTo>
                    <a:cubicBezTo>
                      <a:pt x="99" y="26"/>
                      <a:pt x="97" y="28"/>
                      <a:pt x="95" y="28"/>
                    </a:cubicBezTo>
                    <a:close/>
                    <a:moveTo>
                      <a:pt x="115" y="47"/>
                    </a:moveTo>
                    <a:cubicBezTo>
                      <a:pt x="115" y="49"/>
                      <a:pt x="113" y="51"/>
                      <a:pt x="111" y="51"/>
                    </a:cubicBezTo>
                    <a:cubicBezTo>
                      <a:pt x="73" y="51"/>
                      <a:pt x="73" y="51"/>
                      <a:pt x="73" y="51"/>
                    </a:cubicBezTo>
                    <a:cubicBezTo>
                      <a:pt x="70" y="51"/>
                      <a:pt x="69" y="49"/>
                      <a:pt x="69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45"/>
                      <a:pt x="70" y="43"/>
                      <a:pt x="73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3" y="43"/>
                      <a:pt x="115" y="45"/>
                      <a:pt x="115" y="47"/>
                    </a:cubicBezTo>
                    <a:close/>
                    <a:moveTo>
                      <a:pt x="115" y="62"/>
                    </a:moveTo>
                    <a:cubicBezTo>
                      <a:pt x="115" y="65"/>
                      <a:pt x="113" y="66"/>
                      <a:pt x="111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0" y="66"/>
                      <a:pt x="69" y="65"/>
                      <a:pt x="69" y="62"/>
                    </a:cubicBezTo>
                    <a:cubicBezTo>
                      <a:pt x="69" y="62"/>
                      <a:pt x="69" y="62"/>
                      <a:pt x="69" y="62"/>
                    </a:cubicBezTo>
                    <a:cubicBezTo>
                      <a:pt x="69" y="60"/>
                      <a:pt x="70" y="59"/>
                      <a:pt x="73" y="59"/>
                    </a:cubicBezTo>
                    <a:cubicBezTo>
                      <a:pt x="111" y="59"/>
                      <a:pt x="111" y="59"/>
                      <a:pt x="111" y="59"/>
                    </a:cubicBezTo>
                    <a:cubicBezTo>
                      <a:pt x="113" y="59"/>
                      <a:pt x="115" y="60"/>
                      <a:pt x="115" y="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5" name="Freeform 37"/>
              <p:cNvSpPr/>
              <p:nvPr/>
            </p:nvSpPr>
            <p:spPr bwMode="auto">
              <a:xfrm>
                <a:off x="5453002" y="5332535"/>
                <a:ext cx="125817" cy="92790"/>
              </a:xfrm>
              <a:custGeom>
                <a:avLst/>
                <a:gdLst>
                  <a:gd name="T0" fmla="*/ 33 w 34"/>
                  <a:gd name="T1" fmla="*/ 22 h 25"/>
                  <a:gd name="T2" fmla="*/ 34 w 34"/>
                  <a:gd name="T3" fmla="*/ 7 h 25"/>
                  <a:gd name="T4" fmla="*/ 25 w 34"/>
                  <a:gd name="T5" fmla="*/ 0 h 25"/>
                  <a:gd name="T6" fmla="*/ 20 w 34"/>
                  <a:gd name="T7" fmla="*/ 0 h 25"/>
                  <a:gd name="T8" fmla="*/ 19 w 34"/>
                  <a:gd name="T9" fmla="*/ 3 h 25"/>
                  <a:gd name="T10" fmla="*/ 20 w 34"/>
                  <a:gd name="T11" fmla="*/ 16 h 25"/>
                  <a:gd name="T12" fmla="*/ 17 w 34"/>
                  <a:gd name="T13" fmla="*/ 20 h 25"/>
                  <a:gd name="T14" fmla="*/ 14 w 34"/>
                  <a:gd name="T15" fmla="*/ 16 h 25"/>
                  <a:gd name="T16" fmla="*/ 16 w 34"/>
                  <a:gd name="T17" fmla="*/ 3 h 25"/>
                  <a:gd name="T18" fmla="*/ 15 w 34"/>
                  <a:gd name="T19" fmla="*/ 0 h 25"/>
                  <a:gd name="T20" fmla="*/ 9 w 34"/>
                  <a:gd name="T21" fmla="*/ 0 h 25"/>
                  <a:gd name="T22" fmla="*/ 9 w 34"/>
                  <a:gd name="T23" fmla="*/ 0 h 25"/>
                  <a:gd name="T24" fmla="*/ 1 w 34"/>
                  <a:gd name="T25" fmla="*/ 7 h 25"/>
                  <a:gd name="T26" fmla="*/ 2 w 34"/>
                  <a:gd name="T27" fmla="*/ 22 h 25"/>
                  <a:gd name="T28" fmla="*/ 17 w 34"/>
                  <a:gd name="T29" fmla="*/ 25 h 25"/>
                  <a:gd name="T30" fmla="*/ 33 w 34"/>
                  <a:gd name="T31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25">
                    <a:moveTo>
                      <a:pt x="33" y="22"/>
                    </a:moveTo>
                    <a:cubicBezTo>
                      <a:pt x="34" y="7"/>
                      <a:pt x="34" y="7"/>
                      <a:pt x="34" y="7"/>
                    </a:cubicBezTo>
                    <a:cubicBezTo>
                      <a:pt x="34" y="3"/>
                      <a:pt x="30" y="0"/>
                      <a:pt x="2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2"/>
                      <a:pt x="19" y="3"/>
                    </a:cubicBezTo>
                    <a:cubicBezTo>
                      <a:pt x="19" y="3"/>
                      <a:pt x="21" y="13"/>
                      <a:pt x="20" y="16"/>
                    </a:cubicBezTo>
                    <a:cubicBezTo>
                      <a:pt x="20" y="17"/>
                      <a:pt x="19" y="21"/>
                      <a:pt x="17" y="20"/>
                    </a:cubicBezTo>
                    <a:cubicBezTo>
                      <a:pt x="16" y="20"/>
                      <a:pt x="14" y="17"/>
                      <a:pt x="14" y="16"/>
                    </a:cubicBezTo>
                    <a:cubicBezTo>
                      <a:pt x="13" y="13"/>
                      <a:pt x="16" y="3"/>
                      <a:pt x="16" y="3"/>
                    </a:cubicBezTo>
                    <a:cubicBezTo>
                      <a:pt x="15" y="3"/>
                      <a:pt x="15" y="2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0"/>
                      <a:pt x="0" y="3"/>
                      <a:pt x="1" y="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6" y="25"/>
                      <a:pt x="12" y="25"/>
                      <a:pt x="17" y="25"/>
                    </a:cubicBezTo>
                    <a:cubicBezTo>
                      <a:pt x="23" y="25"/>
                      <a:pt x="29" y="25"/>
                      <a:pt x="33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6" name="Oval 38"/>
              <p:cNvSpPr>
                <a:spLocks noChangeArrowheads="1"/>
              </p:cNvSpPr>
              <p:nvPr/>
            </p:nvSpPr>
            <p:spPr bwMode="auto">
              <a:xfrm>
                <a:off x="5482845" y="5253888"/>
                <a:ext cx="67627" cy="67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41" name="任意多边形 140"/>
            <p:cNvSpPr/>
            <p:nvPr/>
          </p:nvSpPr>
          <p:spPr bwMode="auto">
            <a:xfrm rot="1189318">
              <a:off x="4363765" y="4084164"/>
              <a:ext cx="683724" cy="915116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20944" y="5075758"/>
            <a:ext cx="943208" cy="986092"/>
            <a:chOff x="4683335" y="4794052"/>
            <a:chExt cx="943208" cy="986092"/>
          </a:xfrm>
        </p:grpSpPr>
        <p:sp>
          <p:nvSpPr>
            <p:cNvPr id="146" name="椭圆 145"/>
            <p:cNvSpPr/>
            <p:nvPr/>
          </p:nvSpPr>
          <p:spPr bwMode="auto">
            <a:xfrm rot="19556631">
              <a:off x="4683335" y="4836936"/>
              <a:ext cx="943208" cy="94320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12700" dir="2700000" algn="tl" rotWithShape="0">
                <a:prstClr val="black">
                  <a:alpha val="5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147" name="Oval 39"/>
            <p:cNvSpPr/>
            <p:nvPr/>
          </p:nvSpPr>
          <p:spPr>
            <a:xfrm>
              <a:off x="4794026" y="4943948"/>
              <a:ext cx="732876" cy="7328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85" name="Group 59"/>
            <p:cNvGrpSpPr/>
            <p:nvPr/>
          </p:nvGrpSpPr>
          <p:grpSpPr>
            <a:xfrm>
              <a:off x="4996146" y="5105168"/>
              <a:ext cx="325393" cy="406743"/>
              <a:chOff x="6751638" y="2265363"/>
              <a:chExt cx="158750" cy="198438"/>
            </a:xfrm>
            <a:solidFill>
              <a:schemeClr val="bg1"/>
            </a:solidFill>
          </p:grpSpPr>
          <p:sp>
            <p:nvSpPr>
              <p:cNvPr id="86" name="Freeform 18"/>
              <p:cNvSpPr/>
              <p:nvPr/>
            </p:nvSpPr>
            <p:spPr bwMode="auto">
              <a:xfrm>
                <a:off x="6751638" y="2349501"/>
                <a:ext cx="158750" cy="65088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7" name="Freeform 19"/>
              <p:cNvSpPr/>
              <p:nvPr/>
            </p:nvSpPr>
            <p:spPr bwMode="auto">
              <a:xfrm>
                <a:off x="6751638" y="2397126"/>
                <a:ext cx="158750" cy="66675"/>
              </a:xfrm>
              <a:custGeom>
                <a:avLst/>
                <a:gdLst>
                  <a:gd name="T0" fmla="*/ 49 w 98"/>
                  <a:gd name="T1" fmla="*/ 16 h 41"/>
                  <a:gd name="T2" fmla="*/ 2 w 98"/>
                  <a:gd name="T3" fmla="*/ 0 h 41"/>
                  <a:gd name="T4" fmla="*/ 0 w 98"/>
                  <a:gd name="T5" fmla="*/ 5 h 41"/>
                  <a:gd name="T6" fmla="*/ 0 w 98"/>
                  <a:gd name="T7" fmla="*/ 20 h 41"/>
                  <a:gd name="T8" fmla="*/ 49 w 98"/>
                  <a:gd name="T9" fmla="*/ 41 h 41"/>
                  <a:gd name="T10" fmla="*/ 98 w 98"/>
                  <a:gd name="T11" fmla="*/ 20 h 41"/>
                  <a:gd name="T12" fmla="*/ 98 w 98"/>
                  <a:gd name="T13" fmla="*/ 5 h 41"/>
                  <a:gd name="T14" fmla="*/ 96 w 98"/>
                  <a:gd name="T15" fmla="*/ 0 h 41"/>
                  <a:gd name="T16" fmla="*/ 49 w 98"/>
                  <a:gd name="T17" fmla="*/ 1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8" name="Freeform 20"/>
              <p:cNvSpPr/>
              <p:nvPr/>
            </p:nvSpPr>
            <p:spPr bwMode="auto">
              <a:xfrm>
                <a:off x="6751638" y="2300288"/>
                <a:ext cx="158750" cy="65088"/>
              </a:xfrm>
              <a:custGeom>
                <a:avLst/>
                <a:gdLst>
                  <a:gd name="T0" fmla="*/ 96 w 98"/>
                  <a:gd name="T1" fmla="*/ 0 h 40"/>
                  <a:gd name="T2" fmla="*/ 49 w 98"/>
                  <a:gd name="T3" fmla="*/ 15 h 40"/>
                  <a:gd name="T4" fmla="*/ 2 w 98"/>
                  <a:gd name="T5" fmla="*/ 0 h 40"/>
                  <a:gd name="T6" fmla="*/ 0 w 98"/>
                  <a:gd name="T7" fmla="*/ 5 h 40"/>
                  <a:gd name="T8" fmla="*/ 0 w 98"/>
                  <a:gd name="T9" fmla="*/ 19 h 40"/>
                  <a:gd name="T10" fmla="*/ 49 w 98"/>
                  <a:gd name="T11" fmla="*/ 40 h 40"/>
                  <a:gd name="T12" fmla="*/ 98 w 98"/>
                  <a:gd name="T13" fmla="*/ 19 h 40"/>
                  <a:gd name="T14" fmla="*/ 98 w 98"/>
                  <a:gd name="T15" fmla="*/ 5 h 40"/>
                  <a:gd name="T16" fmla="*/ 96 w 98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96" y="0"/>
                    </a:moveTo>
                    <a:cubicBezTo>
                      <a:pt x="95" y="8"/>
                      <a:pt x="75" y="15"/>
                      <a:pt x="49" y="15"/>
                    </a:cubicBezTo>
                    <a:cubicBezTo>
                      <a:pt x="23" y="15"/>
                      <a:pt x="3" y="8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1"/>
                      <a:pt x="9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9" name="Oval 21"/>
              <p:cNvSpPr>
                <a:spLocks noChangeArrowheads="1"/>
              </p:cNvSpPr>
              <p:nvPr/>
            </p:nvSpPr>
            <p:spPr bwMode="auto">
              <a:xfrm>
                <a:off x="6754813" y="2265363"/>
                <a:ext cx="152400" cy="50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  <p:sp>
          <p:nvSpPr>
            <p:cNvPr id="149" name="任意多边形 148"/>
            <p:cNvSpPr/>
            <p:nvPr/>
          </p:nvSpPr>
          <p:spPr bwMode="auto">
            <a:xfrm rot="1189318">
              <a:off x="4686876" y="4794052"/>
              <a:ext cx="683724" cy="915116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</p:spTree>
  </p:cSld>
  <p:clrMapOvr>
    <a:masterClrMapping/>
  </p:clrMapOvr>
  <p:transition spd="slow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9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1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1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4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4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4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9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build="p"/>
          <p:bldP spid="91" grpId="0" build="p"/>
          <p:bldP spid="92" grpId="0" build="p"/>
          <p:bldP spid="9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9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9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build="p"/>
          <p:bldP spid="91" grpId="0" build="p"/>
          <p:bldP spid="92" grpId="0" build="p"/>
          <p:bldP spid="93" grpId="0" build="p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46632" y="1401649"/>
            <a:ext cx="4257280" cy="5267711"/>
            <a:chOff x="445439" y="1307085"/>
            <a:chExt cx="4257280" cy="5267711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3"/>
            <a:srcRect l="5354" t="8440" r="6203" b="10136"/>
            <a:stretch>
              <a:fillRect/>
            </a:stretch>
          </p:blipFill>
          <p:spPr bwMode="auto">
            <a:xfrm>
              <a:off x="445439" y="1307085"/>
              <a:ext cx="4257280" cy="526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2" descr="D:\Alen素材库\图片素材\壁纸\097e873c4a2716b1d462255b_副本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10" r="72878" b="36012"/>
            <a:stretch>
              <a:fillRect/>
            </a:stretch>
          </p:blipFill>
          <p:spPr bwMode="auto">
            <a:xfrm>
              <a:off x="1059455" y="1923145"/>
              <a:ext cx="3017338" cy="3935443"/>
            </a:xfrm>
            <a:prstGeom prst="rect">
              <a:avLst/>
            </a:prstGeom>
            <a:noFill/>
            <a:effectLst>
              <a:innerShdw blurRad="635000">
                <a:srgbClr val="4BB2AF">
                  <a:alpha val="23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文本框 91"/>
          <p:cNvSpPr txBox="1">
            <a:spLocks noChangeArrowheads="1"/>
          </p:cNvSpPr>
          <p:nvPr/>
        </p:nvSpPr>
        <p:spPr bwMode="auto">
          <a:xfrm>
            <a:off x="3363912" y="476250"/>
            <a:ext cx="23720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▶</a:t>
            </a:r>
            <a:r>
              <a:rPr lang="en-US" altLang="zh-CN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个人基本情况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6564372" y="1628800"/>
            <a:ext cx="3852108" cy="437350"/>
            <a:chOff x="5839312" y="1824862"/>
            <a:chExt cx="3852108" cy="437350"/>
          </a:xfrm>
        </p:grpSpPr>
        <p:sp>
          <p:nvSpPr>
            <p:cNvPr id="56" name="圆角矩形 55"/>
            <p:cNvSpPr/>
            <p:nvPr/>
          </p:nvSpPr>
          <p:spPr>
            <a:xfrm>
              <a:off x="5839312" y="1824862"/>
              <a:ext cx="3852108" cy="437350"/>
            </a:xfrm>
            <a:prstGeom prst="roundRect">
              <a:avLst/>
            </a:prstGeom>
            <a:solidFill>
              <a:schemeClr val="bg1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5934314" y="1924723"/>
              <a:ext cx="237626" cy="2376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254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65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TextBox 24"/>
            <p:cNvSpPr txBox="1"/>
            <p:nvPr/>
          </p:nvSpPr>
          <p:spPr>
            <a:xfrm>
              <a:off x="6263202" y="1931531"/>
              <a:ext cx="332834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65" b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姓名：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MM0358	</a:t>
              </a:r>
              <a:r>
                <a:rPr lang="zh-CN" altLang="en-US" sz="16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性别：</a:t>
              </a: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男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564372" y="2239926"/>
            <a:ext cx="3852108" cy="437350"/>
            <a:chOff x="5839312" y="2432961"/>
            <a:chExt cx="3852108" cy="437350"/>
          </a:xfrm>
        </p:grpSpPr>
        <p:sp>
          <p:nvSpPr>
            <p:cNvPr id="60" name="圆角矩形 59"/>
            <p:cNvSpPr/>
            <p:nvPr/>
          </p:nvSpPr>
          <p:spPr>
            <a:xfrm>
              <a:off x="5839312" y="2432961"/>
              <a:ext cx="3852108" cy="437350"/>
            </a:xfrm>
            <a:prstGeom prst="roundRect">
              <a:avLst/>
            </a:prstGeom>
            <a:solidFill>
              <a:schemeClr val="bg1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5934314" y="2532822"/>
              <a:ext cx="237626" cy="2376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dist="254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65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TextBox 24"/>
            <p:cNvSpPr txBox="1"/>
            <p:nvPr/>
          </p:nvSpPr>
          <p:spPr>
            <a:xfrm>
              <a:off x="6263202" y="2539630"/>
              <a:ext cx="332834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>
                      <a:lumMod val="75000"/>
                    </a:schemeClr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defRPr>
              </a:lvl1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年龄：</a:t>
              </a:r>
              <a:r>
                <a:rPr lang="en-US" altLang="zh-CN" b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28</a:t>
              </a:r>
              <a:r>
                <a:rPr lang="zh-CN" altLang="en-US" b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岁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	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民族：</a:t>
              </a:r>
              <a:r>
                <a:rPr lang="zh-CN" altLang="en-US" b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汉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564372" y="2851052"/>
            <a:ext cx="3852108" cy="437350"/>
            <a:chOff x="5839312" y="3041060"/>
            <a:chExt cx="3852108" cy="437350"/>
          </a:xfrm>
        </p:grpSpPr>
        <p:sp>
          <p:nvSpPr>
            <p:cNvPr id="64" name="圆角矩形 63"/>
            <p:cNvSpPr/>
            <p:nvPr/>
          </p:nvSpPr>
          <p:spPr>
            <a:xfrm>
              <a:off x="5839312" y="3041060"/>
              <a:ext cx="3852108" cy="437350"/>
            </a:xfrm>
            <a:prstGeom prst="roundRect">
              <a:avLst/>
            </a:prstGeom>
            <a:solidFill>
              <a:schemeClr val="bg1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5934314" y="3140921"/>
              <a:ext cx="237626" cy="2376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dist="254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65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TextBox 24"/>
            <p:cNvSpPr txBox="1"/>
            <p:nvPr/>
          </p:nvSpPr>
          <p:spPr>
            <a:xfrm>
              <a:off x="6263202" y="3147729"/>
              <a:ext cx="332834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>
                      <a:lumMod val="75000"/>
                    </a:schemeClr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defRPr>
              </a:lvl1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籍贯：</a:t>
              </a:r>
              <a:r>
                <a:rPr lang="zh-CN" altLang="en-US" b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上海市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	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学历：</a:t>
              </a:r>
              <a:r>
                <a:rPr lang="zh-CN" altLang="en-US" b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博士后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564372" y="3462178"/>
            <a:ext cx="3852108" cy="437350"/>
            <a:chOff x="5839312" y="3649158"/>
            <a:chExt cx="3852108" cy="437350"/>
          </a:xfrm>
        </p:grpSpPr>
        <p:sp>
          <p:nvSpPr>
            <p:cNvPr id="68" name="圆角矩形 67"/>
            <p:cNvSpPr/>
            <p:nvPr/>
          </p:nvSpPr>
          <p:spPr>
            <a:xfrm>
              <a:off x="5839312" y="3649158"/>
              <a:ext cx="3852108" cy="437350"/>
            </a:xfrm>
            <a:prstGeom prst="roundRect">
              <a:avLst/>
            </a:prstGeom>
            <a:solidFill>
              <a:schemeClr val="bg1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5934314" y="3749019"/>
              <a:ext cx="237626" cy="2376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dist="254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65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TextBox 24"/>
            <p:cNvSpPr txBox="1"/>
            <p:nvPr/>
          </p:nvSpPr>
          <p:spPr>
            <a:xfrm>
              <a:off x="6263202" y="3755827"/>
              <a:ext cx="332834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>
                      <a:lumMod val="75000"/>
                    </a:schemeClr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defRPr>
              </a:lvl1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联系方式：</a:t>
              </a:r>
              <a:r>
                <a:rPr lang="en-US" altLang="zh-CN" b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188888888</a:t>
              </a:r>
              <a:endPara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564372" y="4073304"/>
            <a:ext cx="3852108" cy="755920"/>
            <a:chOff x="6564372" y="4073304"/>
            <a:chExt cx="3852108" cy="755920"/>
          </a:xfrm>
        </p:grpSpPr>
        <p:sp>
          <p:nvSpPr>
            <p:cNvPr id="72" name="圆角矩形 71"/>
            <p:cNvSpPr/>
            <p:nvPr/>
          </p:nvSpPr>
          <p:spPr>
            <a:xfrm>
              <a:off x="6564372" y="4073304"/>
              <a:ext cx="3852108" cy="755920"/>
            </a:xfrm>
            <a:prstGeom prst="roundRect">
              <a:avLst/>
            </a:prstGeom>
            <a:solidFill>
              <a:schemeClr val="bg1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6659374" y="4173165"/>
              <a:ext cx="237626" cy="23762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dist="254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65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4" name="TextBox 24"/>
          <p:cNvSpPr txBox="1"/>
          <p:nvPr/>
        </p:nvSpPr>
        <p:spPr>
          <a:xfrm>
            <a:off x="6988262" y="4179973"/>
            <a:ext cx="332834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>
                    <a:lumMod val="75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所持证书：</a:t>
            </a: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英语四级、高级营销员职业资格证、人力资源管理师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564372" y="5003000"/>
            <a:ext cx="3852108" cy="1470298"/>
            <a:chOff x="6564372" y="5003000"/>
            <a:chExt cx="3852108" cy="1470298"/>
          </a:xfrm>
        </p:grpSpPr>
        <p:sp>
          <p:nvSpPr>
            <p:cNvPr id="76" name="圆角矩形 75"/>
            <p:cNvSpPr/>
            <p:nvPr/>
          </p:nvSpPr>
          <p:spPr>
            <a:xfrm>
              <a:off x="6564372" y="5003000"/>
              <a:ext cx="3852108" cy="1470298"/>
            </a:xfrm>
            <a:prstGeom prst="roundRect">
              <a:avLst/>
            </a:prstGeom>
            <a:solidFill>
              <a:schemeClr val="bg1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6659374" y="5102861"/>
              <a:ext cx="237626" cy="23762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dist="254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65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TextBox 24"/>
          <p:cNvSpPr txBox="1"/>
          <p:nvPr/>
        </p:nvSpPr>
        <p:spPr>
          <a:xfrm>
            <a:off x="6988262" y="5102861"/>
            <a:ext cx="332834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>
                    <a:lumMod val="75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自我评价：</a:t>
            </a: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爱岗敬业、性格稳重、思维严谨、热爱本职业、</a:t>
            </a:r>
            <a:r>
              <a:rPr lang="en-US" altLang="zh-CN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年行业经验和长期注重学习积累，造就了较强专业能力。有较强的创新精神，在兼顾效率的同时努力创新，追求卓越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50"/>
                            </p:stCondLst>
                            <p:childTnLst>
                              <p:par>
                                <p:cTn id="4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888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74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 rot="3599856" flipH="1">
            <a:off x="2546694" y="3729055"/>
            <a:ext cx="5734527" cy="861155"/>
            <a:chOff x="5459764" y="2728622"/>
            <a:chExt cx="1922064" cy="1080068"/>
          </a:xfrm>
        </p:grpSpPr>
        <p:sp>
          <p:nvSpPr>
            <p:cNvPr id="101" name="椭圆 100"/>
            <p:cNvSpPr/>
            <p:nvPr/>
          </p:nvSpPr>
          <p:spPr>
            <a:xfrm>
              <a:off x="5459764" y="3351489"/>
              <a:ext cx="1922060" cy="457201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102" name="单圆角矩形 101"/>
            <p:cNvSpPr/>
            <p:nvPr/>
          </p:nvSpPr>
          <p:spPr>
            <a:xfrm>
              <a:off x="5677468" y="2922785"/>
              <a:ext cx="1501253" cy="641487"/>
            </a:xfrm>
            <a:prstGeom prst="round1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38100" dir="5400000" sx="99000" sy="99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103" name="单圆角矩形 102"/>
            <p:cNvSpPr/>
            <p:nvPr/>
          </p:nvSpPr>
          <p:spPr>
            <a:xfrm>
              <a:off x="5471727" y="2728622"/>
              <a:ext cx="1910101" cy="870431"/>
            </a:xfrm>
            <a:prstGeom prst="round1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</p:grpSp>
      <p:pic>
        <p:nvPicPr>
          <p:cNvPr id="90" name="图片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17" y="3582691"/>
            <a:ext cx="4563580" cy="2348621"/>
          </a:xfrm>
          <a:prstGeom prst="rect">
            <a:avLst/>
          </a:prstGeom>
        </p:spPr>
      </p:pic>
      <p:sp>
        <p:nvSpPr>
          <p:cNvPr id="105" name="矩形 104"/>
          <p:cNvSpPr/>
          <p:nvPr/>
        </p:nvSpPr>
        <p:spPr>
          <a:xfrm>
            <a:off x="4439816" y="2122336"/>
            <a:ext cx="6768752" cy="675258"/>
          </a:xfrm>
          <a:custGeom>
            <a:avLst/>
            <a:gdLst>
              <a:gd name="connsiteX0" fmla="*/ 0 w 5526690"/>
              <a:gd name="connsiteY0" fmla="*/ 0 h 658593"/>
              <a:gd name="connsiteX1" fmla="*/ 5526690 w 5526690"/>
              <a:gd name="connsiteY1" fmla="*/ 0 h 658593"/>
              <a:gd name="connsiteX2" fmla="*/ 5526690 w 5526690"/>
              <a:gd name="connsiteY2" fmla="*/ 658593 h 658593"/>
              <a:gd name="connsiteX3" fmla="*/ 0 w 5526690"/>
              <a:gd name="connsiteY3" fmla="*/ 658593 h 658593"/>
              <a:gd name="connsiteX4" fmla="*/ 0 w 5526690"/>
              <a:gd name="connsiteY4" fmla="*/ 0 h 658593"/>
              <a:gd name="connsiteX0-1" fmla="*/ 0 w 5526690"/>
              <a:gd name="connsiteY0-2" fmla="*/ 0 h 658593"/>
              <a:gd name="connsiteX1-3" fmla="*/ 5526690 w 5526690"/>
              <a:gd name="connsiteY1-4" fmla="*/ 0 h 658593"/>
              <a:gd name="connsiteX2-5" fmla="*/ 5526690 w 5526690"/>
              <a:gd name="connsiteY2-6" fmla="*/ 658593 h 658593"/>
              <a:gd name="connsiteX3-7" fmla="*/ 429520 w 5526690"/>
              <a:gd name="connsiteY3-8" fmla="*/ 653993 h 658593"/>
              <a:gd name="connsiteX4-9" fmla="*/ 0 w 5526690"/>
              <a:gd name="connsiteY4-10" fmla="*/ 0 h 658593"/>
              <a:gd name="connsiteX0-11" fmla="*/ 0 w 5526690"/>
              <a:gd name="connsiteY0-12" fmla="*/ 0 h 675258"/>
              <a:gd name="connsiteX1-13" fmla="*/ 5526690 w 5526690"/>
              <a:gd name="connsiteY1-14" fmla="*/ 0 h 675258"/>
              <a:gd name="connsiteX2-15" fmla="*/ 5526690 w 5526690"/>
              <a:gd name="connsiteY2-16" fmla="*/ 658593 h 675258"/>
              <a:gd name="connsiteX3-17" fmla="*/ 307979 w 5526690"/>
              <a:gd name="connsiteY3-18" fmla="*/ 675258 h 675258"/>
              <a:gd name="connsiteX4-19" fmla="*/ 0 w 5526690"/>
              <a:gd name="connsiteY4-20" fmla="*/ 0 h 67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26690" h="675258">
                <a:moveTo>
                  <a:pt x="0" y="0"/>
                </a:moveTo>
                <a:lnTo>
                  <a:pt x="5526690" y="0"/>
                </a:lnTo>
                <a:lnTo>
                  <a:pt x="5526690" y="658593"/>
                </a:lnTo>
                <a:lnTo>
                  <a:pt x="307979" y="6752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TextBox 140"/>
          <p:cNvSpPr txBox="1">
            <a:spLocks noChangeArrowheads="1"/>
          </p:cNvSpPr>
          <p:nvPr/>
        </p:nvSpPr>
        <p:spPr bwMode="auto">
          <a:xfrm>
            <a:off x="4560635" y="1762295"/>
            <a:ext cx="16562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/>
              <a:t>大学本科</a:t>
            </a:r>
            <a:endParaRPr lang="en-US" altLang="zh-CN" sz="2000" dirty="0"/>
          </a:p>
        </p:txBody>
      </p:sp>
      <p:sp>
        <p:nvSpPr>
          <p:cNvPr id="107" name="TextBox 24"/>
          <p:cNvSpPr txBox="1"/>
          <p:nvPr/>
        </p:nvSpPr>
        <p:spPr>
          <a:xfrm>
            <a:off x="4961050" y="2218952"/>
            <a:ext cx="488102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465" b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湖北大学经济管理学院，市场营销专业。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2006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-2010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10" name="矩形 104"/>
          <p:cNvSpPr/>
          <p:nvPr/>
        </p:nvSpPr>
        <p:spPr>
          <a:xfrm>
            <a:off x="5061800" y="3245309"/>
            <a:ext cx="6146768" cy="664627"/>
          </a:xfrm>
          <a:custGeom>
            <a:avLst/>
            <a:gdLst>
              <a:gd name="connsiteX0" fmla="*/ 0 w 5526690"/>
              <a:gd name="connsiteY0" fmla="*/ 0 h 658593"/>
              <a:gd name="connsiteX1" fmla="*/ 5526690 w 5526690"/>
              <a:gd name="connsiteY1" fmla="*/ 0 h 658593"/>
              <a:gd name="connsiteX2" fmla="*/ 5526690 w 5526690"/>
              <a:gd name="connsiteY2" fmla="*/ 658593 h 658593"/>
              <a:gd name="connsiteX3" fmla="*/ 0 w 5526690"/>
              <a:gd name="connsiteY3" fmla="*/ 658593 h 658593"/>
              <a:gd name="connsiteX4" fmla="*/ 0 w 5526690"/>
              <a:gd name="connsiteY4" fmla="*/ 0 h 658593"/>
              <a:gd name="connsiteX0-1" fmla="*/ 0 w 5526690"/>
              <a:gd name="connsiteY0-2" fmla="*/ 0 h 658593"/>
              <a:gd name="connsiteX1-3" fmla="*/ 5526690 w 5526690"/>
              <a:gd name="connsiteY1-4" fmla="*/ 0 h 658593"/>
              <a:gd name="connsiteX2-5" fmla="*/ 5526690 w 5526690"/>
              <a:gd name="connsiteY2-6" fmla="*/ 658593 h 658593"/>
              <a:gd name="connsiteX3-7" fmla="*/ 429520 w 5526690"/>
              <a:gd name="connsiteY3-8" fmla="*/ 653993 h 658593"/>
              <a:gd name="connsiteX4-9" fmla="*/ 0 w 5526690"/>
              <a:gd name="connsiteY4-10" fmla="*/ 0 h 658593"/>
              <a:gd name="connsiteX0-11" fmla="*/ 0 w 5526690"/>
              <a:gd name="connsiteY0-12" fmla="*/ 0 h 658593"/>
              <a:gd name="connsiteX1-13" fmla="*/ 5526690 w 5526690"/>
              <a:gd name="connsiteY1-14" fmla="*/ 0 h 658593"/>
              <a:gd name="connsiteX2-15" fmla="*/ 5526690 w 5526690"/>
              <a:gd name="connsiteY2-16" fmla="*/ 658593 h 658593"/>
              <a:gd name="connsiteX3-17" fmla="*/ 429520 w 5526690"/>
              <a:gd name="connsiteY3-18" fmla="*/ 653993 h 658593"/>
              <a:gd name="connsiteX4-19" fmla="*/ 0 w 5526690"/>
              <a:gd name="connsiteY4-20" fmla="*/ 0 h 658593"/>
              <a:gd name="connsiteX0-21" fmla="*/ 0 w 5614090"/>
              <a:gd name="connsiteY0-22" fmla="*/ 10633 h 658593"/>
              <a:gd name="connsiteX1-23" fmla="*/ 5614090 w 5614090"/>
              <a:gd name="connsiteY1-24" fmla="*/ 0 h 658593"/>
              <a:gd name="connsiteX2-25" fmla="*/ 5614090 w 5614090"/>
              <a:gd name="connsiteY2-26" fmla="*/ 658593 h 658593"/>
              <a:gd name="connsiteX3-27" fmla="*/ 516920 w 5614090"/>
              <a:gd name="connsiteY3-28" fmla="*/ 653993 h 658593"/>
              <a:gd name="connsiteX4-29" fmla="*/ 0 w 5614090"/>
              <a:gd name="connsiteY4-30" fmla="*/ 10633 h 658593"/>
              <a:gd name="connsiteX0-31" fmla="*/ 0 w 5614090"/>
              <a:gd name="connsiteY0-32" fmla="*/ 10633 h 664626"/>
              <a:gd name="connsiteX1-33" fmla="*/ 5614090 w 5614090"/>
              <a:gd name="connsiteY1-34" fmla="*/ 0 h 664626"/>
              <a:gd name="connsiteX2-35" fmla="*/ 5614090 w 5614090"/>
              <a:gd name="connsiteY2-36" fmla="*/ 658593 h 664626"/>
              <a:gd name="connsiteX3-37" fmla="*/ 361542 w 5614090"/>
              <a:gd name="connsiteY3-38" fmla="*/ 664626 h 664626"/>
              <a:gd name="connsiteX4-39" fmla="*/ 0 w 5614090"/>
              <a:gd name="connsiteY4-40" fmla="*/ 10633 h 6646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614090" h="664626">
                <a:moveTo>
                  <a:pt x="0" y="10633"/>
                </a:moveTo>
                <a:lnTo>
                  <a:pt x="5614090" y="0"/>
                </a:lnTo>
                <a:lnTo>
                  <a:pt x="5614090" y="658593"/>
                </a:lnTo>
                <a:lnTo>
                  <a:pt x="361542" y="664626"/>
                </a:lnTo>
                <a:lnTo>
                  <a:pt x="0" y="10633"/>
                </a:lnTo>
                <a:close/>
              </a:path>
            </a:pathLst>
          </a:custGeom>
          <a:solidFill>
            <a:schemeClr val="accent3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40"/>
          <p:cNvSpPr txBox="1">
            <a:spLocks noChangeArrowheads="1"/>
          </p:cNvSpPr>
          <p:nvPr/>
        </p:nvSpPr>
        <p:spPr bwMode="auto">
          <a:xfrm>
            <a:off x="5278312" y="2911245"/>
            <a:ext cx="16562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/>
              <a:t>在职研究生</a:t>
            </a:r>
            <a:endParaRPr lang="en-US" altLang="zh-CN" sz="2000" dirty="0"/>
          </a:p>
        </p:txBody>
      </p:sp>
      <p:sp>
        <p:nvSpPr>
          <p:cNvPr id="12" name="TextBox 24"/>
          <p:cNvSpPr txBox="1"/>
          <p:nvPr/>
        </p:nvSpPr>
        <p:spPr>
          <a:xfrm>
            <a:off x="5731154" y="3338056"/>
            <a:ext cx="488102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武汉大学行政管理学院，行政管理专业。</a:t>
            </a:r>
            <a:endParaRPr lang="en-US" altLang="zh-CN" dirty="0"/>
          </a:p>
          <a:p>
            <a:r>
              <a:rPr lang="en-US" altLang="zh-CN" dirty="0"/>
              <a:t>2010</a:t>
            </a:r>
            <a:r>
              <a:rPr lang="zh-CN" altLang="en-US" dirty="0"/>
              <a:t>年</a:t>
            </a:r>
            <a:r>
              <a:rPr lang="en-US" altLang="zh-CN" dirty="0"/>
              <a:t>-2013</a:t>
            </a:r>
            <a:r>
              <a:rPr lang="zh-CN" altLang="en-US" dirty="0"/>
              <a:t>年</a:t>
            </a:r>
          </a:p>
        </p:txBody>
      </p:sp>
      <p:sp>
        <p:nvSpPr>
          <p:cNvPr id="13" name="矩形 104"/>
          <p:cNvSpPr/>
          <p:nvPr/>
        </p:nvSpPr>
        <p:spPr>
          <a:xfrm>
            <a:off x="5724815" y="4368283"/>
            <a:ext cx="5483753" cy="658593"/>
          </a:xfrm>
          <a:custGeom>
            <a:avLst/>
            <a:gdLst>
              <a:gd name="connsiteX0" fmla="*/ 0 w 5526690"/>
              <a:gd name="connsiteY0" fmla="*/ 0 h 658593"/>
              <a:gd name="connsiteX1" fmla="*/ 5526690 w 5526690"/>
              <a:gd name="connsiteY1" fmla="*/ 0 h 658593"/>
              <a:gd name="connsiteX2" fmla="*/ 5526690 w 5526690"/>
              <a:gd name="connsiteY2" fmla="*/ 658593 h 658593"/>
              <a:gd name="connsiteX3" fmla="*/ 0 w 5526690"/>
              <a:gd name="connsiteY3" fmla="*/ 658593 h 658593"/>
              <a:gd name="connsiteX4" fmla="*/ 0 w 5526690"/>
              <a:gd name="connsiteY4" fmla="*/ 0 h 658593"/>
              <a:gd name="connsiteX0-1" fmla="*/ 0 w 5526690"/>
              <a:gd name="connsiteY0-2" fmla="*/ 0 h 658593"/>
              <a:gd name="connsiteX1-3" fmla="*/ 5526690 w 5526690"/>
              <a:gd name="connsiteY1-4" fmla="*/ 0 h 658593"/>
              <a:gd name="connsiteX2-5" fmla="*/ 5526690 w 5526690"/>
              <a:gd name="connsiteY2-6" fmla="*/ 658593 h 658593"/>
              <a:gd name="connsiteX3-7" fmla="*/ 429520 w 5526690"/>
              <a:gd name="connsiteY3-8" fmla="*/ 653993 h 658593"/>
              <a:gd name="connsiteX4-9" fmla="*/ 0 w 5526690"/>
              <a:gd name="connsiteY4-10" fmla="*/ 0 h 658593"/>
              <a:gd name="connsiteX0-11" fmla="*/ 0 w 5658342"/>
              <a:gd name="connsiteY0-12" fmla="*/ 0 h 658593"/>
              <a:gd name="connsiteX1-13" fmla="*/ 5658342 w 5658342"/>
              <a:gd name="connsiteY1-14" fmla="*/ 0 h 658593"/>
              <a:gd name="connsiteX2-15" fmla="*/ 5658342 w 5658342"/>
              <a:gd name="connsiteY2-16" fmla="*/ 658593 h 658593"/>
              <a:gd name="connsiteX3-17" fmla="*/ 561172 w 5658342"/>
              <a:gd name="connsiteY3-18" fmla="*/ 653993 h 658593"/>
              <a:gd name="connsiteX4-19" fmla="*/ 0 w 5658342"/>
              <a:gd name="connsiteY4-20" fmla="*/ 0 h 658593"/>
              <a:gd name="connsiteX0-21" fmla="*/ 0 w 5658342"/>
              <a:gd name="connsiteY0-22" fmla="*/ 0 h 658593"/>
              <a:gd name="connsiteX1-23" fmla="*/ 5658342 w 5658342"/>
              <a:gd name="connsiteY1-24" fmla="*/ 0 h 658593"/>
              <a:gd name="connsiteX2-25" fmla="*/ 5658342 w 5658342"/>
              <a:gd name="connsiteY2-26" fmla="*/ 658593 h 658593"/>
              <a:gd name="connsiteX3-27" fmla="*/ 396606 w 5658342"/>
              <a:gd name="connsiteY3-28" fmla="*/ 653993 h 658593"/>
              <a:gd name="connsiteX4-29" fmla="*/ 0 w 5658342"/>
              <a:gd name="connsiteY4-30" fmla="*/ 0 h 6585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658342" h="658593">
                <a:moveTo>
                  <a:pt x="0" y="0"/>
                </a:moveTo>
                <a:lnTo>
                  <a:pt x="5658342" y="0"/>
                </a:lnTo>
                <a:lnTo>
                  <a:pt x="5658342" y="658593"/>
                </a:lnTo>
                <a:lnTo>
                  <a:pt x="396606" y="6539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40"/>
          <p:cNvSpPr txBox="1">
            <a:spLocks noChangeArrowheads="1"/>
          </p:cNvSpPr>
          <p:nvPr/>
        </p:nvSpPr>
        <p:spPr bwMode="auto">
          <a:xfrm>
            <a:off x="5973223" y="4034219"/>
            <a:ext cx="28566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/>
              <a:t>高级营销员职业资格证</a:t>
            </a:r>
            <a:endParaRPr lang="en-US" altLang="zh-CN" sz="2000" dirty="0"/>
          </a:p>
        </p:txBody>
      </p:sp>
      <p:sp>
        <p:nvSpPr>
          <p:cNvPr id="15" name="TextBox 24"/>
          <p:cNvSpPr txBox="1"/>
          <p:nvPr/>
        </p:nvSpPr>
        <p:spPr>
          <a:xfrm>
            <a:off x="6426067" y="4461030"/>
            <a:ext cx="44224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某某工商学院培训机构。</a:t>
            </a:r>
            <a:endParaRPr lang="en-US" altLang="zh-CN" dirty="0"/>
          </a:p>
          <a:p>
            <a:r>
              <a:rPr lang="en-US" altLang="zh-CN" dirty="0"/>
              <a:t>2013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-2013</a:t>
            </a:r>
            <a:r>
              <a:rPr lang="zh-CN" altLang="en-US" dirty="0"/>
              <a:t>年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</a:p>
        </p:txBody>
      </p:sp>
      <p:sp>
        <p:nvSpPr>
          <p:cNvPr id="16" name="矩形 104"/>
          <p:cNvSpPr/>
          <p:nvPr/>
        </p:nvSpPr>
        <p:spPr>
          <a:xfrm>
            <a:off x="6384032" y="5491256"/>
            <a:ext cx="4824536" cy="658593"/>
          </a:xfrm>
          <a:custGeom>
            <a:avLst/>
            <a:gdLst>
              <a:gd name="connsiteX0" fmla="*/ 0 w 5526690"/>
              <a:gd name="connsiteY0" fmla="*/ 0 h 658593"/>
              <a:gd name="connsiteX1" fmla="*/ 5526690 w 5526690"/>
              <a:gd name="connsiteY1" fmla="*/ 0 h 658593"/>
              <a:gd name="connsiteX2" fmla="*/ 5526690 w 5526690"/>
              <a:gd name="connsiteY2" fmla="*/ 658593 h 658593"/>
              <a:gd name="connsiteX3" fmla="*/ 0 w 5526690"/>
              <a:gd name="connsiteY3" fmla="*/ 658593 h 658593"/>
              <a:gd name="connsiteX4" fmla="*/ 0 w 5526690"/>
              <a:gd name="connsiteY4" fmla="*/ 0 h 658593"/>
              <a:gd name="connsiteX0-1" fmla="*/ 0 w 5526690"/>
              <a:gd name="connsiteY0-2" fmla="*/ 0 h 658593"/>
              <a:gd name="connsiteX1-3" fmla="*/ 5526690 w 5526690"/>
              <a:gd name="connsiteY1-4" fmla="*/ 0 h 658593"/>
              <a:gd name="connsiteX2-5" fmla="*/ 5526690 w 5526690"/>
              <a:gd name="connsiteY2-6" fmla="*/ 658593 h 658593"/>
              <a:gd name="connsiteX3-7" fmla="*/ 429520 w 5526690"/>
              <a:gd name="connsiteY3-8" fmla="*/ 653993 h 658593"/>
              <a:gd name="connsiteX4-9" fmla="*/ 0 w 5526690"/>
              <a:gd name="connsiteY4-10" fmla="*/ 0 h 6585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26690" h="658593">
                <a:moveTo>
                  <a:pt x="0" y="0"/>
                </a:moveTo>
                <a:lnTo>
                  <a:pt x="5526690" y="0"/>
                </a:lnTo>
                <a:lnTo>
                  <a:pt x="5526690" y="658593"/>
                </a:lnTo>
                <a:lnTo>
                  <a:pt x="429520" y="6539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63500" dir="16200000">
              <a:prstClr val="black">
                <a:alpha val="5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40"/>
          <p:cNvSpPr txBox="1">
            <a:spLocks noChangeArrowheads="1"/>
          </p:cNvSpPr>
          <p:nvPr/>
        </p:nvSpPr>
        <p:spPr bwMode="auto">
          <a:xfrm>
            <a:off x="6504850" y="5157192"/>
            <a:ext cx="28566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/>
              <a:t>某某公司组织的学习交流</a:t>
            </a:r>
            <a:endParaRPr lang="en-US" altLang="zh-CN" sz="2000" dirty="0"/>
          </a:p>
        </p:txBody>
      </p:sp>
      <p:sp>
        <p:nvSpPr>
          <p:cNvPr id="18" name="TextBox 24"/>
          <p:cNvSpPr txBox="1"/>
          <p:nvPr/>
        </p:nvSpPr>
        <p:spPr>
          <a:xfrm>
            <a:off x="6957693" y="5584003"/>
            <a:ext cx="425087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某知名世界</a:t>
            </a:r>
            <a:r>
              <a:rPr lang="en-US" altLang="zh-CN" dirty="0"/>
              <a:t>500</a:t>
            </a:r>
            <a:r>
              <a:rPr lang="zh-CN" altLang="en-US" dirty="0"/>
              <a:t>强企业举行的某学习交流活动。</a:t>
            </a:r>
            <a:endParaRPr lang="en-US" altLang="zh-CN" dirty="0"/>
          </a:p>
          <a:p>
            <a:r>
              <a:rPr lang="en-US" altLang="zh-CN" dirty="0"/>
              <a:t>2014</a:t>
            </a:r>
            <a:r>
              <a:rPr lang="zh-CN" altLang="en-US" dirty="0"/>
              <a:t>年</a:t>
            </a:r>
            <a:r>
              <a:rPr lang="en-US" altLang="zh-CN" dirty="0"/>
              <a:t>3</a:t>
            </a:r>
            <a:r>
              <a:rPr lang="zh-CN" altLang="en-US" dirty="0"/>
              <a:t>月</a:t>
            </a:r>
          </a:p>
        </p:txBody>
      </p:sp>
      <p:sp>
        <p:nvSpPr>
          <p:cNvPr id="23" name="文本框 91"/>
          <p:cNvSpPr txBox="1">
            <a:spLocks noChangeArrowheads="1"/>
          </p:cNvSpPr>
          <p:nvPr/>
        </p:nvSpPr>
        <p:spPr bwMode="auto">
          <a:xfrm>
            <a:off x="3363913" y="476250"/>
            <a:ext cx="2012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▶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学习教育经历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8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9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25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4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7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7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4" presetClass="entr" presetSubtype="1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9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grpId="0" nodeType="withEffect">
                                      <p:stCondLst>
                                        <p:cond delay="4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40000">
                                      <p:stCondLst>
                                        <p:cond delay="5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7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7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grpId="0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9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6" presetClass="entr" presetSubtype="21" fill="hold" grpId="0" nodeType="withEffect">
                                      <p:stCondLst>
                                        <p:cond delay="6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40000">
                                      <p:stCondLst>
                                        <p:cond delay="7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7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7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4" presetClass="entr" presetSubtype="10" fill="hold" grpId="0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9" dur="9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6" presetClass="entr" presetSubtype="21" fill="hold" grpId="0" nodeType="withEffect">
                                      <p:stCondLst>
                                        <p:cond delay="9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2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 animBg="1"/>
          <p:bldP spid="95" grpId="0"/>
          <p:bldP spid="107" grpId="0"/>
          <p:bldP spid="10" grpId="0" animBg="1"/>
          <p:bldP spid="11" grpId="0"/>
          <p:bldP spid="12" grpId="0"/>
          <p:bldP spid="13" grpId="0" animBg="1"/>
          <p:bldP spid="14" grpId="0"/>
          <p:bldP spid="15" grpId="0"/>
          <p:bldP spid="16" grpId="0" animBg="1"/>
          <p:bldP spid="17" grpId="0"/>
          <p:bldP spid="18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8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9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25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4" presetClass="entr" presetSubtype="1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9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grpId="0" nodeType="withEffect">
                                      <p:stCondLst>
                                        <p:cond delay="4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5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grpId="0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9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6" presetClass="entr" presetSubtype="21" fill="hold" grpId="0" nodeType="withEffect">
                                      <p:stCondLst>
                                        <p:cond delay="6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7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4" presetClass="entr" presetSubtype="10" fill="hold" grpId="0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9" dur="9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6" presetClass="entr" presetSubtype="21" fill="hold" grpId="0" nodeType="withEffect">
                                      <p:stCondLst>
                                        <p:cond delay="9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2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 animBg="1"/>
          <p:bldP spid="95" grpId="0"/>
          <p:bldP spid="107" grpId="0"/>
          <p:bldP spid="10" grpId="0" animBg="1"/>
          <p:bldP spid="11" grpId="0"/>
          <p:bldP spid="12" grpId="0"/>
          <p:bldP spid="13" grpId="0" animBg="1"/>
          <p:bldP spid="14" grpId="0"/>
          <p:bldP spid="15" grpId="0"/>
          <p:bldP spid="16" grpId="0" animBg="1"/>
          <p:bldP spid="17" grpId="0"/>
          <p:bldP spid="18" grpId="0"/>
          <p:bldP spid="2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3"/>
          <p:cNvSpPr/>
          <p:nvPr/>
        </p:nvSpPr>
        <p:spPr>
          <a:xfrm>
            <a:off x="3224628" y="1909857"/>
            <a:ext cx="191075" cy="613246"/>
          </a:xfrm>
          <a:custGeom>
            <a:avLst/>
            <a:gdLst>
              <a:gd name="connsiteX0" fmla="*/ 435564 w 527004"/>
              <a:gd name="connsiteY0" fmla="*/ 1218965 h 1310405"/>
              <a:gd name="connsiteX1" fmla="*/ 0 w 527004"/>
              <a:gd name="connsiteY1" fmla="*/ 609482 h 1310405"/>
              <a:gd name="connsiteX2" fmla="*/ 435564 w 527004"/>
              <a:gd name="connsiteY2" fmla="*/ 0 h 1310405"/>
              <a:gd name="connsiteX3" fmla="*/ 527004 w 527004"/>
              <a:gd name="connsiteY3" fmla="*/ 1310405 h 1310405"/>
              <a:gd name="connsiteX0-1" fmla="*/ 435564 w 435564"/>
              <a:gd name="connsiteY0-2" fmla="*/ 1218965 h 1218965"/>
              <a:gd name="connsiteX1-3" fmla="*/ 0 w 435564"/>
              <a:gd name="connsiteY1-4" fmla="*/ 609482 h 1218965"/>
              <a:gd name="connsiteX2-5" fmla="*/ 435564 w 435564"/>
              <a:gd name="connsiteY2-6" fmla="*/ 0 h 12189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35564" h="1218965">
                <a:moveTo>
                  <a:pt x="435564" y="1218965"/>
                </a:moveTo>
                <a:cubicBezTo>
                  <a:pt x="181582" y="1133362"/>
                  <a:pt x="0" y="892627"/>
                  <a:pt x="0" y="609482"/>
                </a:cubicBezTo>
                <a:cubicBezTo>
                  <a:pt x="0" y="326337"/>
                  <a:pt x="181582" y="85602"/>
                  <a:pt x="435564" y="0"/>
                </a:cubicBez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椭圆 3"/>
          <p:cNvSpPr/>
          <p:nvPr/>
        </p:nvSpPr>
        <p:spPr>
          <a:xfrm rot="16200000">
            <a:off x="8736910" y="5662545"/>
            <a:ext cx="191075" cy="613246"/>
          </a:xfrm>
          <a:custGeom>
            <a:avLst/>
            <a:gdLst>
              <a:gd name="connsiteX0" fmla="*/ 435564 w 527004"/>
              <a:gd name="connsiteY0" fmla="*/ 1218965 h 1310405"/>
              <a:gd name="connsiteX1" fmla="*/ 0 w 527004"/>
              <a:gd name="connsiteY1" fmla="*/ 609482 h 1310405"/>
              <a:gd name="connsiteX2" fmla="*/ 435564 w 527004"/>
              <a:gd name="connsiteY2" fmla="*/ 0 h 1310405"/>
              <a:gd name="connsiteX3" fmla="*/ 527004 w 527004"/>
              <a:gd name="connsiteY3" fmla="*/ 1310405 h 1310405"/>
              <a:gd name="connsiteX0-1" fmla="*/ 435564 w 435564"/>
              <a:gd name="connsiteY0-2" fmla="*/ 1218965 h 1218965"/>
              <a:gd name="connsiteX1-3" fmla="*/ 0 w 435564"/>
              <a:gd name="connsiteY1-4" fmla="*/ 609482 h 1218965"/>
              <a:gd name="connsiteX2-5" fmla="*/ 435564 w 435564"/>
              <a:gd name="connsiteY2-6" fmla="*/ 0 h 12189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35564" h="1218965">
                <a:moveTo>
                  <a:pt x="435564" y="1218965"/>
                </a:moveTo>
                <a:cubicBezTo>
                  <a:pt x="181582" y="1133362"/>
                  <a:pt x="0" y="892627"/>
                  <a:pt x="0" y="609482"/>
                </a:cubicBezTo>
                <a:cubicBezTo>
                  <a:pt x="0" y="326337"/>
                  <a:pt x="181582" y="85602"/>
                  <a:pt x="435564" y="0"/>
                </a:cubicBez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直接连接符 9"/>
          <p:cNvCxnSpPr>
            <a:stCxn id="4" idx="5"/>
            <a:endCxn id="8" idx="0"/>
          </p:cNvCxnSpPr>
          <p:nvPr/>
        </p:nvCxnSpPr>
        <p:spPr>
          <a:xfrm>
            <a:off x="3893057" y="2445196"/>
            <a:ext cx="4632767" cy="312542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16" name="直接连接符 15"/>
          <p:cNvCxnSpPr/>
          <p:nvPr/>
        </p:nvCxnSpPr>
        <p:spPr>
          <a:xfrm>
            <a:off x="5030168" y="2875721"/>
            <a:ext cx="1053926" cy="829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cxnSp>
      <p:cxnSp>
        <p:nvCxnSpPr>
          <p:cNvPr id="18" name="直接连接符 17"/>
          <p:cNvCxnSpPr/>
          <p:nvPr/>
        </p:nvCxnSpPr>
        <p:spPr>
          <a:xfrm>
            <a:off x="7048500" y="4191000"/>
            <a:ext cx="1052513" cy="7144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</a:ln>
          <a:effectLst/>
        </p:spPr>
      </p:cxnSp>
      <p:cxnSp>
        <p:nvCxnSpPr>
          <p:cNvPr id="19" name="直接连接符 18"/>
          <p:cNvCxnSpPr/>
          <p:nvPr/>
        </p:nvCxnSpPr>
        <p:spPr>
          <a:xfrm>
            <a:off x="4450792" y="3819247"/>
            <a:ext cx="1030427" cy="0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21" name="直接连接符 20"/>
          <p:cNvCxnSpPr/>
          <p:nvPr/>
        </p:nvCxnSpPr>
        <p:spPr>
          <a:xfrm flipV="1">
            <a:off x="6520692" y="5212080"/>
            <a:ext cx="985008" cy="3744"/>
          </a:xfrm>
          <a:prstGeom prst="line">
            <a:avLst/>
          </a:prstGeom>
          <a:noFill/>
          <a:ln w="28575" cap="flat" cmpd="sng" algn="ctr">
            <a:solidFill>
              <a:schemeClr val="accent5"/>
            </a:solidFill>
            <a:prstDash val="solid"/>
          </a:ln>
          <a:effectLst/>
        </p:spPr>
      </p:cxnSp>
      <p:grpSp>
        <p:nvGrpSpPr>
          <p:cNvPr id="40" name="组合 39"/>
          <p:cNvGrpSpPr/>
          <p:nvPr/>
        </p:nvGrpSpPr>
        <p:grpSpPr>
          <a:xfrm>
            <a:off x="3261946" y="1893783"/>
            <a:ext cx="769260" cy="646021"/>
            <a:chOff x="3261946" y="1893783"/>
            <a:chExt cx="769260" cy="646021"/>
          </a:xfrm>
        </p:grpSpPr>
        <p:sp>
          <p:nvSpPr>
            <p:cNvPr id="4" name="椭圆 3"/>
            <p:cNvSpPr/>
            <p:nvPr/>
          </p:nvSpPr>
          <p:spPr>
            <a:xfrm>
              <a:off x="3341644" y="1893783"/>
              <a:ext cx="646021" cy="646021"/>
            </a:xfrm>
            <a:prstGeom prst="ellipse">
              <a:avLst/>
            </a:prstGeom>
            <a:solidFill>
              <a:schemeClr val="accent1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114300" dist="63500" dir="16200000">
                <a:prstClr val="black">
                  <a:alpha val="6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58"/>
            <p:cNvSpPr txBox="1"/>
            <p:nvPr/>
          </p:nvSpPr>
          <p:spPr>
            <a:xfrm flipH="1">
              <a:off x="3261946" y="2080637"/>
              <a:ext cx="7692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毕业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446932" y="5351819"/>
            <a:ext cx="769260" cy="646021"/>
            <a:chOff x="8446932" y="5351819"/>
            <a:chExt cx="769260" cy="646021"/>
          </a:xfrm>
        </p:grpSpPr>
        <p:sp>
          <p:nvSpPr>
            <p:cNvPr id="8" name="椭圆 7"/>
            <p:cNvSpPr/>
            <p:nvPr/>
          </p:nvSpPr>
          <p:spPr>
            <a:xfrm rot="17329299">
              <a:off x="8508552" y="5351819"/>
              <a:ext cx="646021" cy="646021"/>
            </a:xfrm>
            <a:prstGeom prst="ellipse">
              <a:avLst/>
            </a:prstGeom>
            <a:solidFill>
              <a:schemeClr val="accent1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114300" dist="63500" dir="21180000">
                <a:prstClr val="black">
                  <a:alpha val="6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59"/>
            <p:cNvSpPr txBox="1"/>
            <p:nvPr/>
          </p:nvSpPr>
          <p:spPr>
            <a:xfrm flipH="1">
              <a:off x="8446932" y="5529566"/>
              <a:ext cx="7692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至今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381799" y="2625628"/>
            <a:ext cx="678911" cy="646021"/>
            <a:chOff x="4381799" y="2625628"/>
            <a:chExt cx="678911" cy="646021"/>
          </a:xfrm>
        </p:grpSpPr>
        <p:sp>
          <p:nvSpPr>
            <p:cNvPr id="11" name="椭圆 10"/>
            <p:cNvSpPr/>
            <p:nvPr/>
          </p:nvSpPr>
          <p:spPr>
            <a:xfrm>
              <a:off x="4398887" y="2625628"/>
              <a:ext cx="646021" cy="646021"/>
            </a:xfrm>
            <a:prstGeom prst="ellipse">
              <a:avLst/>
            </a:prstGeom>
            <a:solidFill>
              <a:schemeClr val="accent3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114300" dist="63500" dir="16200000">
                <a:prstClr val="black">
                  <a:alpha val="6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60"/>
            <p:cNvSpPr txBox="1"/>
            <p:nvPr/>
          </p:nvSpPr>
          <p:spPr>
            <a:xfrm flipH="1">
              <a:off x="4381799" y="2826211"/>
              <a:ext cx="6789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2009</a:t>
              </a:r>
              <a:endParaRPr kumimoji="0" lang="zh-CN" altLang="en-US" sz="2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412117" y="3321022"/>
            <a:ext cx="678911" cy="646021"/>
            <a:chOff x="5412117" y="3321022"/>
            <a:chExt cx="678911" cy="646021"/>
          </a:xfrm>
        </p:grpSpPr>
        <p:sp>
          <p:nvSpPr>
            <p:cNvPr id="12" name="椭圆 11"/>
            <p:cNvSpPr/>
            <p:nvPr/>
          </p:nvSpPr>
          <p:spPr>
            <a:xfrm>
              <a:off x="5429314" y="3321022"/>
              <a:ext cx="646021" cy="646021"/>
            </a:xfrm>
            <a:prstGeom prst="ellipse">
              <a:avLst/>
            </a:prstGeom>
            <a:solidFill>
              <a:schemeClr val="accent2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114300" dist="63500" dir="16200000">
                <a:prstClr val="black">
                  <a:alpha val="6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61"/>
            <p:cNvSpPr txBox="1"/>
            <p:nvPr/>
          </p:nvSpPr>
          <p:spPr>
            <a:xfrm flipH="1">
              <a:off x="5412117" y="3514424"/>
              <a:ext cx="6789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2012</a:t>
              </a:r>
              <a:endParaRPr kumimoji="0" lang="zh-CN" altLang="en-US" sz="2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423599" y="4016416"/>
            <a:ext cx="678911" cy="646021"/>
            <a:chOff x="6423599" y="4016416"/>
            <a:chExt cx="678911" cy="646021"/>
          </a:xfrm>
        </p:grpSpPr>
        <p:sp>
          <p:nvSpPr>
            <p:cNvPr id="13" name="椭圆 12"/>
            <p:cNvSpPr/>
            <p:nvPr/>
          </p:nvSpPr>
          <p:spPr>
            <a:xfrm>
              <a:off x="6437426" y="4016416"/>
              <a:ext cx="646021" cy="646021"/>
            </a:xfrm>
            <a:prstGeom prst="ellipse">
              <a:avLst/>
            </a:prstGeom>
            <a:solidFill>
              <a:schemeClr val="accent4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114300" dist="63500" dir="16200000">
                <a:prstClr val="black">
                  <a:alpha val="6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62"/>
            <p:cNvSpPr txBox="1"/>
            <p:nvPr/>
          </p:nvSpPr>
          <p:spPr>
            <a:xfrm flipH="1">
              <a:off x="6423599" y="4208605"/>
              <a:ext cx="6789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2014</a:t>
              </a:r>
              <a:endParaRPr kumimoji="0" lang="zh-CN" altLang="en-US" sz="2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429092" y="4711809"/>
            <a:ext cx="678911" cy="646021"/>
            <a:chOff x="7429092" y="4711809"/>
            <a:chExt cx="678911" cy="646021"/>
          </a:xfrm>
        </p:grpSpPr>
        <p:sp>
          <p:nvSpPr>
            <p:cNvPr id="14" name="椭圆 13"/>
            <p:cNvSpPr/>
            <p:nvPr/>
          </p:nvSpPr>
          <p:spPr>
            <a:xfrm>
              <a:off x="7445538" y="4711809"/>
              <a:ext cx="646021" cy="646021"/>
            </a:xfrm>
            <a:prstGeom prst="ellipse">
              <a:avLst/>
            </a:prstGeom>
            <a:solidFill>
              <a:schemeClr val="accent5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114300" dist="63500" dir="16200000">
                <a:prstClr val="black">
                  <a:alpha val="6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63"/>
            <p:cNvSpPr txBox="1"/>
            <p:nvPr/>
          </p:nvSpPr>
          <p:spPr>
            <a:xfrm flipH="1">
              <a:off x="7429092" y="4880056"/>
              <a:ext cx="6789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2016</a:t>
              </a:r>
              <a:endParaRPr kumimoji="0" lang="zh-CN" altLang="en-US" sz="2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68"/>
          <p:cNvSpPr txBox="1"/>
          <p:nvPr/>
        </p:nvSpPr>
        <p:spPr>
          <a:xfrm>
            <a:off x="2071823" y="4066107"/>
            <a:ext cx="2813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就职公司某市区域运营经理，</a:t>
            </a:r>
            <a:r>
              <a:rPr lang="zh-CN" altLang="en-US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分管某某工作。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TextBox 69"/>
          <p:cNvSpPr txBox="1"/>
          <p:nvPr/>
        </p:nvSpPr>
        <p:spPr>
          <a:xfrm>
            <a:off x="4096140" y="5456267"/>
            <a:ext cx="2813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就职某公司总部，协助部门经理负责营销工作。</a:t>
            </a:r>
            <a:endParaRPr lang="en-US" altLang="zh-CN" sz="14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TextBox 70"/>
          <p:cNvSpPr txBox="1"/>
          <p:nvPr/>
        </p:nvSpPr>
        <p:spPr>
          <a:xfrm>
            <a:off x="6257913" y="3065865"/>
            <a:ext cx="3816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就职企划部助理策划，</a:t>
            </a:r>
            <a:r>
              <a:rPr lang="en-US" altLang="zh-CN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</a:t>
            </a:r>
            <a:r>
              <a:rPr lang="zh-CN" altLang="en-US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月，提升为企划部副经理，协助经理工作分管某某工作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TextBox 71"/>
          <p:cNvSpPr txBox="1"/>
          <p:nvPr/>
        </p:nvSpPr>
        <p:spPr>
          <a:xfrm>
            <a:off x="8282401" y="4434017"/>
            <a:ext cx="28033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就职公司华中大区经理助理，</a:t>
            </a:r>
            <a:r>
              <a:rPr lang="zh-CN" altLang="en-US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分管某某工作。</a:t>
            </a:r>
            <a:endParaRPr lang="en-US" altLang="zh-CN" sz="14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6037383" y="2619018"/>
            <a:ext cx="2390775" cy="460376"/>
            <a:chOff x="6037383" y="2619018"/>
            <a:chExt cx="2390775" cy="460376"/>
          </a:xfrm>
        </p:grpSpPr>
        <p:sp>
          <p:nvSpPr>
            <p:cNvPr id="144" name="矩形 143"/>
            <p:cNvSpPr/>
            <p:nvPr/>
          </p:nvSpPr>
          <p:spPr bwMode="auto">
            <a:xfrm>
              <a:off x="6037383" y="2619018"/>
              <a:ext cx="2390775" cy="460376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100000" scaled="0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bg2">
                      <a:lumMod val="50000"/>
                    </a:schemeClr>
                  </a:gs>
                  <a:gs pos="100000">
                    <a:schemeClr val="bg1"/>
                  </a:gs>
                </a:gsLst>
                <a:lin ang="5100000" scaled="0"/>
                <a:tileRect/>
              </a:gradFill>
            </a:ln>
            <a:effectLst>
              <a:outerShdw blurRad="50800" dist="12700" dir="2700000" algn="tl" rotWithShape="0">
                <a:prstClr val="black">
                  <a:alpha val="6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145" name="矩形 144"/>
            <p:cNvSpPr/>
            <p:nvPr/>
          </p:nvSpPr>
          <p:spPr>
            <a:xfrm>
              <a:off x="6083336" y="2669493"/>
              <a:ext cx="2298868" cy="359426"/>
            </a:xfrm>
            <a:prstGeom prst="rect">
              <a:avLst/>
            </a:prstGeom>
            <a:solidFill>
              <a:schemeClr val="accent3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TextBox 65"/>
            <p:cNvSpPr txBox="1"/>
            <p:nvPr/>
          </p:nvSpPr>
          <p:spPr>
            <a:xfrm flipH="1">
              <a:off x="6307439" y="2711852"/>
              <a:ext cx="18506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lvl="0" algn="ctr">
                <a:defRPr/>
              </a:pPr>
              <a:r>
                <a:rPr lang="zh-CN" altLang="en-US" sz="200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某某公司</a:t>
              </a:r>
            </a:p>
          </p:txBody>
        </p:sp>
        <p:sp>
          <p:nvSpPr>
            <p:cNvPr id="147" name="矩形 146"/>
            <p:cNvSpPr/>
            <p:nvPr/>
          </p:nvSpPr>
          <p:spPr bwMode="auto">
            <a:xfrm>
              <a:off x="6051374" y="2621204"/>
              <a:ext cx="2362792" cy="251448"/>
            </a:xfrm>
            <a:prstGeom prst="rect">
              <a:avLst/>
            </a:pr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6000000" scaled="0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8108003" y="3919856"/>
            <a:ext cx="2390775" cy="460376"/>
            <a:chOff x="6037383" y="2619018"/>
            <a:chExt cx="2390775" cy="460376"/>
          </a:xfrm>
        </p:grpSpPr>
        <p:sp>
          <p:nvSpPr>
            <p:cNvPr id="156" name="矩形 155"/>
            <p:cNvSpPr/>
            <p:nvPr/>
          </p:nvSpPr>
          <p:spPr bwMode="auto">
            <a:xfrm>
              <a:off x="6037383" y="2619018"/>
              <a:ext cx="2390775" cy="460376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100000" scaled="0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bg2">
                      <a:lumMod val="50000"/>
                    </a:schemeClr>
                  </a:gs>
                  <a:gs pos="100000">
                    <a:schemeClr val="bg1"/>
                  </a:gs>
                </a:gsLst>
                <a:lin ang="5100000" scaled="0"/>
                <a:tileRect/>
              </a:gradFill>
            </a:ln>
            <a:effectLst>
              <a:outerShdw blurRad="50800" dist="12700" dir="2700000" algn="tl" rotWithShape="0">
                <a:prstClr val="black">
                  <a:alpha val="6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157" name="矩形 156"/>
            <p:cNvSpPr/>
            <p:nvPr/>
          </p:nvSpPr>
          <p:spPr>
            <a:xfrm>
              <a:off x="6083336" y="2669493"/>
              <a:ext cx="2298868" cy="359426"/>
            </a:xfrm>
            <a:prstGeom prst="rect">
              <a:avLst/>
            </a:prstGeom>
            <a:solidFill>
              <a:schemeClr val="accent4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TextBox 65"/>
            <p:cNvSpPr txBox="1"/>
            <p:nvPr/>
          </p:nvSpPr>
          <p:spPr>
            <a:xfrm flipH="1">
              <a:off x="6307439" y="2711852"/>
              <a:ext cx="18506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lvl="0" algn="ctr">
                <a:defRPr/>
              </a:pPr>
              <a:r>
                <a:rPr lang="zh-CN" altLang="en-US" sz="200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某某公司</a:t>
              </a:r>
            </a:p>
          </p:txBody>
        </p:sp>
        <p:sp>
          <p:nvSpPr>
            <p:cNvPr id="159" name="矩形 158"/>
            <p:cNvSpPr/>
            <p:nvPr/>
          </p:nvSpPr>
          <p:spPr bwMode="auto">
            <a:xfrm>
              <a:off x="6051374" y="2621204"/>
              <a:ext cx="2362792" cy="251448"/>
            </a:xfrm>
            <a:prstGeom prst="rect">
              <a:avLst/>
            </a:pr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6000000" scaled="0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2087689" y="3577267"/>
            <a:ext cx="2390775" cy="460376"/>
            <a:chOff x="6037383" y="2619018"/>
            <a:chExt cx="2390775" cy="460376"/>
          </a:xfrm>
        </p:grpSpPr>
        <p:sp>
          <p:nvSpPr>
            <p:cNvPr id="161" name="矩形 160"/>
            <p:cNvSpPr/>
            <p:nvPr/>
          </p:nvSpPr>
          <p:spPr bwMode="auto">
            <a:xfrm>
              <a:off x="6037383" y="2619018"/>
              <a:ext cx="2390775" cy="460376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100000" scaled="0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bg2">
                      <a:lumMod val="50000"/>
                    </a:schemeClr>
                  </a:gs>
                  <a:gs pos="100000">
                    <a:schemeClr val="bg1"/>
                  </a:gs>
                </a:gsLst>
                <a:lin ang="5100000" scaled="0"/>
                <a:tileRect/>
              </a:gradFill>
            </a:ln>
            <a:effectLst>
              <a:outerShdw blurRad="50800" dist="12700" dir="2700000" algn="tl" rotWithShape="0">
                <a:prstClr val="black">
                  <a:alpha val="6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162" name="矩形 161"/>
            <p:cNvSpPr/>
            <p:nvPr/>
          </p:nvSpPr>
          <p:spPr>
            <a:xfrm>
              <a:off x="6083336" y="2669493"/>
              <a:ext cx="2298868" cy="359426"/>
            </a:xfrm>
            <a:prstGeom prst="rect">
              <a:avLst/>
            </a:prstGeom>
            <a:solidFill>
              <a:schemeClr val="accent2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TextBox 65"/>
            <p:cNvSpPr txBox="1"/>
            <p:nvPr/>
          </p:nvSpPr>
          <p:spPr>
            <a:xfrm flipH="1">
              <a:off x="6307439" y="2711852"/>
              <a:ext cx="18506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lvl="0" algn="ctr">
                <a:defRPr/>
              </a:pPr>
              <a:r>
                <a:rPr lang="zh-CN" altLang="en-US" sz="200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某某公司</a:t>
              </a:r>
            </a:p>
          </p:txBody>
        </p:sp>
        <p:sp>
          <p:nvSpPr>
            <p:cNvPr id="164" name="矩形 163"/>
            <p:cNvSpPr/>
            <p:nvPr/>
          </p:nvSpPr>
          <p:spPr bwMode="auto">
            <a:xfrm>
              <a:off x="6051374" y="2621204"/>
              <a:ext cx="2362792" cy="251448"/>
            </a:xfrm>
            <a:prstGeom prst="rect">
              <a:avLst/>
            </a:pr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6000000" scaled="0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4190401" y="4959858"/>
            <a:ext cx="2390775" cy="460376"/>
            <a:chOff x="6037383" y="2619018"/>
            <a:chExt cx="2390775" cy="460376"/>
          </a:xfrm>
        </p:grpSpPr>
        <p:sp>
          <p:nvSpPr>
            <p:cNvPr id="166" name="矩形 165"/>
            <p:cNvSpPr/>
            <p:nvPr/>
          </p:nvSpPr>
          <p:spPr bwMode="auto">
            <a:xfrm>
              <a:off x="6037383" y="2619018"/>
              <a:ext cx="2390775" cy="460376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100000" scaled="0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bg2">
                      <a:lumMod val="50000"/>
                    </a:schemeClr>
                  </a:gs>
                  <a:gs pos="100000">
                    <a:schemeClr val="bg1"/>
                  </a:gs>
                </a:gsLst>
                <a:lin ang="5100000" scaled="0"/>
                <a:tileRect/>
              </a:gradFill>
            </a:ln>
            <a:effectLst>
              <a:outerShdw blurRad="50800" dist="12700" dir="2700000" algn="tl" rotWithShape="0">
                <a:prstClr val="black">
                  <a:alpha val="6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167" name="矩形 166"/>
            <p:cNvSpPr/>
            <p:nvPr/>
          </p:nvSpPr>
          <p:spPr>
            <a:xfrm>
              <a:off x="6083336" y="2669493"/>
              <a:ext cx="2298868" cy="359426"/>
            </a:xfrm>
            <a:prstGeom prst="rect">
              <a:avLst/>
            </a:prstGeom>
            <a:solidFill>
              <a:schemeClr val="accent5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TextBox 65"/>
            <p:cNvSpPr txBox="1"/>
            <p:nvPr/>
          </p:nvSpPr>
          <p:spPr>
            <a:xfrm flipH="1">
              <a:off x="6307439" y="2711852"/>
              <a:ext cx="18506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lvl="0" algn="ctr">
                <a:defRPr/>
              </a:pPr>
              <a:r>
                <a:rPr lang="zh-CN" altLang="en-US" sz="200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某某公司</a:t>
              </a:r>
            </a:p>
          </p:txBody>
        </p:sp>
        <p:sp>
          <p:nvSpPr>
            <p:cNvPr id="169" name="矩形 168"/>
            <p:cNvSpPr/>
            <p:nvPr/>
          </p:nvSpPr>
          <p:spPr bwMode="auto">
            <a:xfrm>
              <a:off x="6051374" y="2621204"/>
              <a:ext cx="2362792" cy="251448"/>
            </a:xfrm>
            <a:prstGeom prst="rect">
              <a:avLst/>
            </a:pr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6000000" scaled="0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4604143" y="947738"/>
            <a:ext cx="0" cy="7710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2740613" y="1709641"/>
            <a:ext cx="187220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2744333" y="1702378"/>
            <a:ext cx="3498" cy="5092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2737438" y="2198591"/>
            <a:ext cx="48530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8842768" y="6062663"/>
            <a:ext cx="0" cy="4333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>
            <a:off x="8835485" y="6491288"/>
            <a:ext cx="335651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91"/>
          <p:cNvSpPr txBox="1">
            <a:spLocks noChangeArrowheads="1"/>
          </p:cNvSpPr>
          <p:nvPr/>
        </p:nvSpPr>
        <p:spPr bwMode="auto">
          <a:xfrm>
            <a:off x="3363912" y="476250"/>
            <a:ext cx="1521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▶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fill="hold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36" dur="3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28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4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fill="hold" nodeType="withEffect" p14:presetBounceEnd="73000">
                                      <p:stCondLst>
                                        <p:cond delay="11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6" dur="3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4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4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fill="hold" nodeType="withEffect" p14:presetBounceEnd="73000">
                                      <p:stCondLst>
                                        <p:cond delay="1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0" dur="3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2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nodeType="withEffect" p14:presetBounceEnd="4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6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7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fill="hold" nodeType="withEffect" p14:presetBounceEnd="73000">
                                      <p:stCondLst>
                                        <p:cond delay="19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4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2" fill="hold" nodeType="withEffect" p14:presetBounceEnd="4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0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1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4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fill="hold" nodeType="withEffect" p14:presetBounceEnd="73000">
                                      <p:stCondLst>
                                        <p:cond delay="2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88" dur="3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2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8" fill="hold" nodeType="withEffect" p14:presetBounceEnd="4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5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fill="hold" nodeType="withEffect" p14:presetBounceEnd="73000">
                                      <p:stCondLst>
                                        <p:cond delay="3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02" dur="3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10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10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1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6" presetClass="entr" presetSubtype="21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7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16" presetClass="entr" presetSubtype="21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0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16" presetClass="entr" presetSubtype="21" fill="hold" grpId="0" nodeType="withEffect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3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16" presetClass="entr" presetSubtype="21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6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33" grpId="0"/>
          <p:bldP spid="34" grpId="0"/>
          <p:bldP spid="35" grpId="0"/>
          <p:bldP spid="36" grpId="0"/>
          <p:bldP spid="7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3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28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4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3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4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3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2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2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4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3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2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8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3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10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10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1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6" presetClass="entr" presetSubtype="21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7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16" presetClass="entr" presetSubtype="21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0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16" presetClass="entr" presetSubtype="21" fill="hold" grpId="0" nodeType="withEffect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3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16" presetClass="entr" presetSubtype="21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6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33" grpId="0"/>
          <p:bldP spid="34" grpId="0"/>
          <p:bldP spid="35" grpId="0"/>
          <p:bldP spid="36" grpId="0"/>
          <p:bldP spid="7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177800" y="2080504"/>
            <a:ext cx="670550" cy="695412"/>
            <a:chOff x="4294964" y="3611822"/>
            <a:chExt cx="872887" cy="905252"/>
          </a:xfrm>
        </p:grpSpPr>
        <p:sp>
          <p:nvSpPr>
            <p:cNvPr id="3" name="椭圆 2"/>
            <p:cNvSpPr/>
            <p:nvPr/>
          </p:nvSpPr>
          <p:spPr bwMode="auto">
            <a:xfrm>
              <a:off x="4294964" y="3644189"/>
              <a:ext cx="872887" cy="872885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4200000" scaled="0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4200000" scaled="0"/>
                <a:tileRect/>
              </a:gradFill>
            </a:ln>
            <a:effectLst>
              <a:outerShdw blurRad="50800" dist="12700" dir="2700000" algn="tl" rotWithShape="0">
                <a:prstClr val="black">
                  <a:alpha val="6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 bwMode="auto">
            <a:xfrm>
              <a:off x="4395092" y="3744316"/>
              <a:ext cx="672630" cy="6726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4466951" y="3816175"/>
              <a:ext cx="528912" cy="5289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417274" y="3800622"/>
              <a:ext cx="628266" cy="520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1"/>
                  </a:solidFill>
                  <a:latin typeface="Franklin Gothic Demi" panose="020B0703020102020204" pitchFamily="34" charset="0"/>
                  <a:ea typeface="Adobe Gothic Std B" panose="020B0800000000000000" pitchFamily="34" charset="-128"/>
                </a:rPr>
                <a:t>01</a:t>
              </a:r>
              <a:endParaRPr lang="zh-CN" altLang="en-US" sz="2000" dirty="0">
                <a:solidFill>
                  <a:schemeClr val="accent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7" name="任意多边形 6"/>
            <p:cNvSpPr/>
            <p:nvPr/>
          </p:nvSpPr>
          <p:spPr bwMode="auto">
            <a:xfrm rot="1189318">
              <a:off x="4325443" y="3611822"/>
              <a:ext cx="611912" cy="818998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0" y="1843599"/>
            <a:ext cx="4356760" cy="4356760"/>
          </a:xfrm>
          <a:prstGeom prst="rect">
            <a:avLst/>
          </a:prstGeom>
          <a:effectLst>
            <a:reflection blurRad="6350" stA="16000" endPos="14000" dir="5400000" sy="-100000" algn="bl" rotWithShape="0"/>
          </a:effectLst>
        </p:spPr>
      </p:pic>
      <p:cxnSp>
        <p:nvCxnSpPr>
          <p:cNvPr id="22" name="直接连接符 21"/>
          <p:cNvCxnSpPr/>
          <p:nvPr/>
        </p:nvCxnSpPr>
        <p:spPr>
          <a:xfrm>
            <a:off x="4871864" y="2042704"/>
            <a:ext cx="0" cy="404134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4"/>
          <p:cNvSpPr txBox="1"/>
          <p:nvPr/>
        </p:nvSpPr>
        <p:spPr>
          <a:xfrm>
            <a:off x="6027273" y="2286753"/>
            <a:ext cx="542674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465" b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年荣获某某公司“年度检出贡献员工”称号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5177800" y="2878696"/>
            <a:ext cx="670550" cy="695412"/>
            <a:chOff x="4294964" y="3611822"/>
            <a:chExt cx="872887" cy="905252"/>
          </a:xfrm>
        </p:grpSpPr>
        <p:sp>
          <p:nvSpPr>
            <p:cNvPr id="26" name="椭圆 25"/>
            <p:cNvSpPr/>
            <p:nvPr/>
          </p:nvSpPr>
          <p:spPr bwMode="auto">
            <a:xfrm>
              <a:off x="4294964" y="3644189"/>
              <a:ext cx="872887" cy="872885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4200000" scaled="0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4200000" scaled="0"/>
                <a:tileRect/>
              </a:gradFill>
            </a:ln>
            <a:effectLst>
              <a:outerShdw blurRad="50800" dist="12700" dir="2700000" algn="tl" rotWithShape="0">
                <a:prstClr val="black">
                  <a:alpha val="6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4395092" y="3744316"/>
              <a:ext cx="672630" cy="67263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4466951" y="3816175"/>
              <a:ext cx="528912" cy="5289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415063" y="3800622"/>
              <a:ext cx="632688" cy="520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4"/>
                  </a:solidFill>
                  <a:latin typeface="Franklin Gothic Demi" panose="020B0703020102020204" pitchFamily="34" charset="0"/>
                  <a:ea typeface="Adobe Gothic Std B" panose="020B0800000000000000" pitchFamily="34" charset="-128"/>
                </a:rPr>
                <a:t>02</a:t>
              </a:r>
              <a:endParaRPr lang="zh-CN" altLang="en-US" sz="2000" dirty="0">
                <a:solidFill>
                  <a:schemeClr val="accent4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30" name="任意多边形 29"/>
            <p:cNvSpPr/>
            <p:nvPr/>
          </p:nvSpPr>
          <p:spPr bwMode="auto">
            <a:xfrm rot="1189318">
              <a:off x="4325443" y="3611822"/>
              <a:ext cx="611912" cy="818998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177800" y="3676888"/>
            <a:ext cx="670550" cy="695412"/>
            <a:chOff x="4294964" y="3611822"/>
            <a:chExt cx="872887" cy="905252"/>
          </a:xfrm>
        </p:grpSpPr>
        <p:sp>
          <p:nvSpPr>
            <p:cNvPr id="32" name="椭圆 31"/>
            <p:cNvSpPr/>
            <p:nvPr/>
          </p:nvSpPr>
          <p:spPr bwMode="auto">
            <a:xfrm>
              <a:off x="4294964" y="3644189"/>
              <a:ext cx="872887" cy="872885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4200000" scaled="0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4200000" scaled="0"/>
                <a:tileRect/>
              </a:gradFill>
            </a:ln>
            <a:effectLst>
              <a:outerShdw blurRad="50800" dist="12700" dir="2700000" algn="tl" rotWithShape="0">
                <a:prstClr val="black">
                  <a:alpha val="6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4395092" y="3744316"/>
              <a:ext cx="672630" cy="672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4466951" y="3816175"/>
              <a:ext cx="528912" cy="5289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415063" y="3800622"/>
              <a:ext cx="632688" cy="520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3"/>
                  </a:solidFill>
                  <a:latin typeface="Franklin Gothic Demi" panose="020B0703020102020204" pitchFamily="34" charset="0"/>
                  <a:ea typeface="Adobe Gothic Std B" panose="020B0800000000000000" pitchFamily="34" charset="-128"/>
                </a:rPr>
                <a:t>03</a:t>
              </a:r>
              <a:endParaRPr lang="zh-CN" altLang="en-US" sz="2000" dirty="0">
                <a:solidFill>
                  <a:schemeClr val="accent3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36" name="任意多边形 35"/>
            <p:cNvSpPr/>
            <p:nvPr/>
          </p:nvSpPr>
          <p:spPr bwMode="auto">
            <a:xfrm rot="1189318">
              <a:off x="4325443" y="3611822"/>
              <a:ext cx="611912" cy="818998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177800" y="4475080"/>
            <a:ext cx="670550" cy="695412"/>
            <a:chOff x="4294964" y="3611822"/>
            <a:chExt cx="872887" cy="905252"/>
          </a:xfrm>
        </p:grpSpPr>
        <p:sp>
          <p:nvSpPr>
            <p:cNvPr id="38" name="椭圆 37"/>
            <p:cNvSpPr/>
            <p:nvPr/>
          </p:nvSpPr>
          <p:spPr bwMode="auto">
            <a:xfrm>
              <a:off x="4294964" y="3644189"/>
              <a:ext cx="872887" cy="872885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4200000" scaled="0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4200000" scaled="0"/>
                <a:tileRect/>
              </a:gradFill>
            </a:ln>
            <a:effectLst>
              <a:outerShdw blurRad="50800" dist="12700" dir="2700000" algn="tl" rotWithShape="0">
                <a:prstClr val="black">
                  <a:alpha val="6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 bwMode="auto">
            <a:xfrm>
              <a:off x="4395092" y="3744316"/>
              <a:ext cx="672630" cy="6726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4466951" y="3816175"/>
              <a:ext cx="528912" cy="5289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414229" y="3800622"/>
              <a:ext cx="634359" cy="520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2"/>
                  </a:solidFill>
                  <a:latin typeface="Franklin Gothic Demi" panose="020B0703020102020204" pitchFamily="34" charset="0"/>
                  <a:ea typeface="Adobe Gothic Std B" panose="020B0800000000000000" pitchFamily="34" charset="-128"/>
                </a:rPr>
                <a:t>04</a:t>
              </a:r>
              <a:endParaRPr lang="zh-CN" altLang="en-US" sz="2000" dirty="0">
                <a:solidFill>
                  <a:schemeClr val="accent2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42" name="任意多边形 41"/>
            <p:cNvSpPr/>
            <p:nvPr/>
          </p:nvSpPr>
          <p:spPr bwMode="auto">
            <a:xfrm rot="1189318">
              <a:off x="4325443" y="3611822"/>
              <a:ext cx="611912" cy="818998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160479" y="5273273"/>
            <a:ext cx="670550" cy="695412"/>
            <a:chOff x="4294964" y="3611822"/>
            <a:chExt cx="872887" cy="905252"/>
          </a:xfrm>
        </p:grpSpPr>
        <p:sp>
          <p:nvSpPr>
            <p:cNvPr id="44" name="椭圆 43"/>
            <p:cNvSpPr/>
            <p:nvPr/>
          </p:nvSpPr>
          <p:spPr bwMode="auto">
            <a:xfrm>
              <a:off x="4294964" y="3644189"/>
              <a:ext cx="872887" cy="872885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4200000" scaled="0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/>
                  </a:gs>
                </a:gsLst>
                <a:lin ang="4200000" scaled="0"/>
                <a:tileRect/>
              </a:gradFill>
            </a:ln>
            <a:effectLst>
              <a:outerShdw blurRad="50800" dist="12700" dir="2700000" algn="tl" rotWithShape="0">
                <a:prstClr val="black">
                  <a:alpha val="6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4395092" y="3744316"/>
              <a:ext cx="672630" cy="6726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4466951" y="3816175"/>
              <a:ext cx="528912" cy="5289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415063" y="3800622"/>
              <a:ext cx="632688" cy="520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5"/>
                  </a:solidFill>
                  <a:latin typeface="Franklin Gothic Demi" panose="020B0703020102020204" pitchFamily="34" charset="0"/>
                  <a:ea typeface="Adobe Gothic Std B" panose="020B0800000000000000" pitchFamily="34" charset="-128"/>
                </a:rPr>
                <a:t>05</a:t>
              </a:r>
              <a:endParaRPr lang="zh-CN" altLang="en-US" sz="2000" dirty="0">
                <a:solidFill>
                  <a:schemeClr val="accent5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48" name="任意多边形 47"/>
            <p:cNvSpPr/>
            <p:nvPr/>
          </p:nvSpPr>
          <p:spPr bwMode="auto">
            <a:xfrm rot="1189318">
              <a:off x="4325443" y="3611822"/>
              <a:ext cx="611912" cy="818998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TextBox 24"/>
          <p:cNvSpPr txBox="1"/>
          <p:nvPr/>
        </p:nvSpPr>
        <p:spPr>
          <a:xfrm>
            <a:off x="6027273" y="3092725"/>
            <a:ext cx="49945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465" b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年荣获某某公司“卓越贡献奖”</a:t>
            </a:r>
          </a:p>
        </p:txBody>
      </p:sp>
      <p:sp>
        <p:nvSpPr>
          <p:cNvPr id="50" name="TextBox 24"/>
          <p:cNvSpPr txBox="1"/>
          <p:nvPr/>
        </p:nvSpPr>
        <p:spPr>
          <a:xfrm>
            <a:off x="6027273" y="3898697"/>
            <a:ext cx="49945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465" b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年荣获参与的“某某项目”明星项目奖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6027273" y="4704669"/>
            <a:ext cx="49945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465" b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年荣获某某公司“个人业绩突出奖”</a:t>
            </a:r>
          </a:p>
        </p:txBody>
      </p:sp>
      <p:sp>
        <p:nvSpPr>
          <p:cNvPr id="52" name="TextBox 24"/>
          <p:cNvSpPr txBox="1"/>
          <p:nvPr/>
        </p:nvSpPr>
        <p:spPr>
          <a:xfrm>
            <a:off x="6027273" y="5510642"/>
            <a:ext cx="49945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465" b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年荣获某某公司“最佳策划师”称号</a:t>
            </a:r>
          </a:p>
        </p:txBody>
      </p:sp>
      <p:sp>
        <p:nvSpPr>
          <p:cNvPr id="54" name="文本框 91"/>
          <p:cNvSpPr txBox="1">
            <a:spLocks noChangeArrowheads="1"/>
          </p:cNvSpPr>
          <p:nvPr/>
        </p:nvSpPr>
        <p:spPr bwMode="auto">
          <a:xfrm>
            <a:off x="3363912" y="476250"/>
            <a:ext cx="1521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▶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荣誉奖励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4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4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49" grpId="0"/>
          <p:bldP spid="50" grpId="0"/>
          <p:bldP spid="51" grpId="0"/>
          <p:bldP spid="52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49" grpId="0"/>
          <p:bldP spid="50" grpId="0"/>
          <p:bldP spid="51" grpId="0"/>
          <p:bldP spid="52" grpId="0"/>
          <p:bldP spid="5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8"/>
          <p:cNvSpPr txBox="1"/>
          <p:nvPr/>
        </p:nvSpPr>
        <p:spPr>
          <a:xfrm>
            <a:off x="7583129" y="2063707"/>
            <a:ext cx="3221086" cy="42550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spc="3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文鼎CS大黑" panose="0201060901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行业概述</a:t>
            </a:r>
            <a:endParaRPr lang="en-AU" dirty="0"/>
          </a:p>
        </p:txBody>
      </p:sp>
      <p:sp>
        <p:nvSpPr>
          <p:cNvPr id="91" name="Text Placeholder 8"/>
          <p:cNvSpPr txBox="1"/>
          <p:nvPr/>
        </p:nvSpPr>
        <p:spPr>
          <a:xfrm>
            <a:off x="7583128" y="3148001"/>
            <a:ext cx="3769455" cy="42550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spc="3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文鼎CS大黑" panose="0201060901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现状及优势分析</a:t>
            </a:r>
            <a:endParaRPr lang="en-AU" dirty="0"/>
          </a:p>
        </p:txBody>
      </p:sp>
      <p:sp>
        <p:nvSpPr>
          <p:cNvPr id="92" name="Text Placeholder 8"/>
          <p:cNvSpPr txBox="1"/>
          <p:nvPr/>
        </p:nvSpPr>
        <p:spPr>
          <a:xfrm>
            <a:off x="7583129" y="4232295"/>
            <a:ext cx="3221086" cy="42550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spc="3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文鼎CS大黑" panose="0201060901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b="1" dirty="0"/>
              <a:t>SWOT</a:t>
            </a:r>
            <a:r>
              <a:rPr lang="zh-CN" altLang="en-US" dirty="0"/>
              <a:t>分析</a:t>
            </a:r>
            <a:endParaRPr lang="en-AU" dirty="0"/>
          </a:p>
        </p:txBody>
      </p:sp>
      <p:sp>
        <p:nvSpPr>
          <p:cNvPr id="93" name="Text Placeholder 8"/>
          <p:cNvSpPr txBox="1"/>
          <p:nvPr/>
        </p:nvSpPr>
        <p:spPr>
          <a:xfrm>
            <a:off x="7583129" y="5316588"/>
            <a:ext cx="3221086" cy="42550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spc="3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文鼎CS大黑" panose="0201060901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竞争对手分析</a:t>
            </a:r>
            <a:endParaRPr lang="en-AU" dirty="0"/>
          </a:p>
        </p:txBody>
      </p:sp>
      <p:grpSp>
        <p:nvGrpSpPr>
          <p:cNvPr id="123" name="组合 70"/>
          <p:cNvGrpSpPr/>
          <p:nvPr/>
        </p:nvGrpSpPr>
        <p:grpSpPr bwMode="auto">
          <a:xfrm>
            <a:off x="2684056" y="2021336"/>
            <a:ext cx="2436812" cy="4748213"/>
            <a:chOff x="10368935" y="1474788"/>
            <a:chExt cx="1668462" cy="3249613"/>
          </a:xfrm>
        </p:grpSpPr>
        <p:sp>
          <p:nvSpPr>
            <p:cNvPr id="124" name="Freeform 122"/>
            <p:cNvSpPr/>
            <p:nvPr/>
          </p:nvSpPr>
          <p:spPr bwMode="auto">
            <a:xfrm>
              <a:off x="10368935" y="2371726"/>
              <a:ext cx="808037" cy="485775"/>
            </a:xfrm>
            <a:custGeom>
              <a:avLst/>
              <a:gdLst>
                <a:gd name="T0" fmla="*/ 2147483647 w 45"/>
                <a:gd name="T1" fmla="*/ 0 h 27"/>
                <a:gd name="T2" fmla="*/ 2147483647 w 45"/>
                <a:gd name="T3" fmla="*/ 2147483647 h 27"/>
                <a:gd name="T4" fmla="*/ 2147483647 w 45"/>
                <a:gd name="T5" fmla="*/ 2147483647 h 27"/>
                <a:gd name="T6" fmla="*/ 2147483647 w 45"/>
                <a:gd name="T7" fmla="*/ 2147483647 h 27"/>
                <a:gd name="T8" fmla="*/ 2147483647 w 45"/>
                <a:gd name="T9" fmla="*/ 2147483647 h 27"/>
                <a:gd name="T10" fmla="*/ 2147483647 w 45"/>
                <a:gd name="T11" fmla="*/ 2147483647 h 27"/>
                <a:gd name="T12" fmla="*/ 2147483647 w 45"/>
                <a:gd name="T13" fmla="*/ 2147483647 h 27"/>
                <a:gd name="T14" fmla="*/ 2147483647 w 45"/>
                <a:gd name="T15" fmla="*/ 2147483647 h 27"/>
                <a:gd name="T16" fmla="*/ 967292067 w 45"/>
                <a:gd name="T17" fmla="*/ 2147483647 h 27"/>
                <a:gd name="T18" fmla="*/ 644867457 w 45"/>
                <a:gd name="T19" fmla="*/ 2147483647 h 27"/>
                <a:gd name="T20" fmla="*/ 1612159524 w 45"/>
                <a:gd name="T21" fmla="*/ 2147483647 h 27"/>
                <a:gd name="T22" fmla="*/ 2147483647 w 45"/>
                <a:gd name="T23" fmla="*/ 2147483647 h 27"/>
                <a:gd name="T24" fmla="*/ 2147483647 w 45"/>
                <a:gd name="T25" fmla="*/ 2147483647 h 27"/>
                <a:gd name="T26" fmla="*/ 2147483647 w 45"/>
                <a:gd name="T27" fmla="*/ 2147483647 h 27"/>
                <a:gd name="T28" fmla="*/ 2147483647 w 45"/>
                <a:gd name="T29" fmla="*/ 2147483647 h 27"/>
                <a:gd name="T30" fmla="*/ 2147483647 w 45"/>
                <a:gd name="T31" fmla="*/ 2147483647 h 27"/>
                <a:gd name="T32" fmla="*/ 2147483647 w 45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27"/>
                <a:gd name="T53" fmla="*/ 45 w 45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27">
                  <a:moveTo>
                    <a:pt x="40" y="0"/>
                  </a:moveTo>
                  <a:cubicBezTo>
                    <a:pt x="40" y="0"/>
                    <a:pt x="38" y="10"/>
                    <a:pt x="37" y="11"/>
                  </a:cubicBezTo>
                  <a:cubicBezTo>
                    <a:pt x="37" y="11"/>
                    <a:pt x="30" y="15"/>
                    <a:pt x="27" y="17"/>
                  </a:cubicBezTo>
                  <a:cubicBezTo>
                    <a:pt x="24" y="19"/>
                    <a:pt x="18" y="20"/>
                    <a:pt x="15" y="21"/>
                  </a:cubicBezTo>
                  <a:cubicBezTo>
                    <a:pt x="15" y="21"/>
                    <a:pt x="14" y="20"/>
                    <a:pt x="14" y="20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0" y="21"/>
                    <a:pt x="9" y="21"/>
                    <a:pt x="8" y="21"/>
                  </a:cubicBezTo>
                  <a:cubicBezTo>
                    <a:pt x="6" y="21"/>
                    <a:pt x="5" y="21"/>
                    <a:pt x="3" y="21"/>
                  </a:cubicBezTo>
                  <a:cubicBezTo>
                    <a:pt x="2" y="21"/>
                    <a:pt x="0" y="22"/>
                    <a:pt x="2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7" y="25"/>
                    <a:pt x="11" y="26"/>
                  </a:cubicBezTo>
                  <a:cubicBezTo>
                    <a:pt x="11" y="26"/>
                    <a:pt x="13" y="27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9" y="24"/>
                    <a:pt x="26" y="23"/>
                  </a:cubicBezTo>
                  <a:cubicBezTo>
                    <a:pt x="32" y="22"/>
                    <a:pt x="41" y="16"/>
                    <a:pt x="43" y="16"/>
                  </a:cubicBezTo>
                  <a:cubicBezTo>
                    <a:pt x="45" y="15"/>
                    <a:pt x="43" y="1"/>
                    <a:pt x="40" y="0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Freeform 123"/>
            <p:cNvSpPr/>
            <p:nvPr/>
          </p:nvSpPr>
          <p:spPr bwMode="auto">
            <a:xfrm>
              <a:off x="11157922" y="4400551"/>
              <a:ext cx="323850" cy="323850"/>
            </a:xfrm>
            <a:custGeom>
              <a:avLst/>
              <a:gdLst>
                <a:gd name="T0" fmla="*/ 971100078 w 18"/>
                <a:gd name="T1" fmla="*/ 1618494226 h 18"/>
                <a:gd name="T2" fmla="*/ 0 w 18"/>
                <a:gd name="T3" fmla="*/ 2147483647 h 18"/>
                <a:gd name="T4" fmla="*/ 1942200156 w 18"/>
                <a:gd name="T5" fmla="*/ 2147483647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2147483647 w 18"/>
                <a:gd name="T11" fmla="*/ 1942200156 h 18"/>
                <a:gd name="T12" fmla="*/ 2147483647 w 18"/>
                <a:gd name="T13" fmla="*/ 1618494226 h 18"/>
                <a:gd name="T14" fmla="*/ 2147483647 w 18"/>
                <a:gd name="T15" fmla="*/ 0 h 18"/>
                <a:gd name="T16" fmla="*/ 971100078 w 18"/>
                <a:gd name="T17" fmla="*/ 161849422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8"/>
                <a:gd name="T29" fmla="*/ 18 w 18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8">
                  <a:moveTo>
                    <a:pt x="3" y="5"/>
                  </a:moveTo>
                  <a:cubicBezTo>
                    <a:pt x="3" y="5"/>
                    <a:pt x="0" y="9"/>
                    <a:pt x="0" y="12"/>
                  </a:cubicBezTo>
                  <a:cubicBezTo>
                    <a:pt x="1" y="15"/>
                    <a:pt x="4" y="15"/>
                    <a:pt x="6" y="14"/>
                  </a:cubicBezTo>
                  <a:cubicBezTo>
                    <a:pt x="6" y="14"/>
                    <a:pt x="7" y="17"/>
                    <a:pt x="8" y="17"/>
                  </a:cubicBezTo>
                  <a:cubicBezTo>
                    <a:pt x="9" y="18"/>
                    <a:pt x="15" y="16"/>
                    <a:pt x="16" y="14"/>
                  </a:cubicBezTo>
                  <a:cubicBezTo>
                    <a:pt x="16" y="12"/>
                    <a:pt x="16" y="7"/>
                    <a:pt x="17" y="6"/>
                  </a:cubicBezTo>
                  <a:cubicBezTo>
                    <a:pt x="17" y="5"/>
                    <a:pt x="18" y="5"/>
                    <a:pt x="18" y="5"/>
                  </a:cubicBezTo>
                  <a:cubicBezTo>
                    <a:pt x="18" y="5"/>
                    <a:pt x="18" y="2"/>
                    <a:pt x="17" y="0"/>
                  </a:cubicBezTo>
                  <a:cubicBezTo>
                    <a:pt x="17" y="0"/>
                    <a:pt x="6" y="3"/>
                    <a:pt x="3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Freeform 124"/>
            <p:cNvSpPr/>
            <p:nvPr/>
          </p:nvSpPr>
          <p:spPr bwMode="auto">
            <a:xfrm>
              <a:off x="11051560" y="3557588"/>
              <a:ext cx="304800" cy="1022350"/>
            </a:xfrm>
            <a:custGeom>
              <a:avLst/>
              <a:gdLst>
                <a:gd name="T0" fmla="*/ 2147483647 w 17"/>
                <a:gd name="T1" fmla="*/ 2147483647 h 57"/>
                <a:gd name="T2" fmla="*/ 2147483647 w 17"/>
                <a:gd name="T3" fmla="*/ 2147483647 h 57"/>
                <a:gd name="T4" fmla="*/ 2147483647 w 17"/>
                <a:gd name="T5" fmla="*/ 2147483647 h 57"/>
                <a:gd name="T6" fmla="*/ 1285861536 w 17"/>
                <a:gd name="T7" fmla="*/ 2147483647 h 57"/>
                <a:gd name="T8" fmla="*/ 642930768 w 17"/>
                <a:gd name="T9" fmla="*/ 2147483647 h 57"/>
                <a:gd name="T10" fmla="*/ 321456419 w 17"/>
                <a:gd name="T11" fmla="*/ 321699521 h 57"/>
                <a:gd name="T12" fmla="*/ 2147483647 w 17"/>
                <a:gd name="T13" fmla="*/ 321699521 h 57"/>
                <a:gd name="T14" fmla="*/ 2147483647 w 17"/>
                <a:gd name="T15" fmla="*/ 2147483647 h 57"/>
                <a:gd name="T16" fmla="*/ 2147483647 w 17"/>
                <a:gd name="T17" fmla="*/ 2147483647 h 57"/>
                <a:gd name="T18" fmla="*/ 2147483647 w 17"/>
                <a:gd name="T19" fmla="*/ 2147483647 h 57"/>
                <a:gd name="T20" fmla="*/ 2147483647 w 17"/>
                <a:gd name="T21" fmla="*/ 2147483647 h 57"/>
                <a:gd name="T22" fmla="*/ 2147483647 w 17"/>
                <a:gd name="T23" fmla="*/ 2147483647 h 57"/>
                <a:gd name="T24" fmla="*/ 2147483647 w 17"/>
                <a:gd name="T25" fmla="*/ 2147483647 h 57"/>
                <a:gd name="T26" fmla="*/ 2147483647 w 17"/>
                <a:gd name="T27" fmla="*/ 214748364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57"/>
                <a:gd name="T44" fmla="*/ 17 w 17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57">
                  <a:moveTo>
                    <a:pt x="8" y="56"/>
                  </a:moveTo>
                  <a:cubicBezTo>
                    <a:pt x="8" y="55"/>
                    <a:pt x="8" y="53"/>
                    <a:pt x="9" y="50"/>
                  </a:cubicBezTo>
                  <a:cubicBezTo>
                    <a:pt x="10" y="48"/>
                    <a:pt x="11" y="44"/>
                    <a:pt x="11" y="43"/>
                  </a:cubicBezTo>
                  <a:cubicBezTo>
                    <a:pt x="10" y="42"/>
                    <a:pt x="6" y="27"/>
                    <a:pt x="4" y="25"/>
                  </a:cubicBezTo>
                  <a:cubicBezTo>
                    <a:pt x="3" y="22"/>
                    <a:pt x="3" y="17"/>
                    <a:pt x="2" y="13"/>
                  </a:cubicBezTo>
                  <a:cubicBezTo>
                    <a:pt x="1" y="9"/>
                    <a:pt x="0" y="3"/>
                    <a:pt x="1" y="1"/>
                  </a:cubicBezTo>
                  <a:cubicBezTo>
                    <a:pt x="1" y="0"/>
                    <a:pt x="13" y="1"/>
                    <a:pt x="13" y="1"/>
                  </a:cubicBezTo>
                  <a:cubicBezTo>
                    <a:pt x="13" y="1"/>
                    <a:pt x="12" y="11"/>
                    <a:pt x="12" y="13"/>
                  </a:cubicBezTo>
                  <a:cubicBezTo>
                    <a:pt x="12" y="13"/>
                    <a:pt x="12" y="15"/>
                    <a:pt x="12" y="16"/>
                  </a:cubicBezTo>
                  <a:cubicBezTo>
                    <a:pt x="13" y="17"/>
                    <a:pt x="13" y="21"/>
                    <a:pt x="14" y="31"/>
                  </a:cubicBezTo>
                  <a:cubicBezTo>
                    <a:pt x="15" y="41"/>
                    <a:pt x="16" y="41"/>
                    <a:pt x="16" y="41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0" y="57"/>
                    <a:pt x="8" y="56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Freeform 125"/>
            <p:cNvSpPr/>
            <p:nvPr/>
          </p:nvSpPr>
          <p:spPr bwMode="auto">
            <a:xfrm>
              <a:off x="11051560" y="3557588"/>
              <a:ext cx="304800" cy="1004888"/>
            </a:xfrm>
            <a:custGeom>
              <a:avLst/>
              <a:gdLst>
                <a:gd name="T0" fmla="*/ 2147483647 w 17"/>
                <a:gd name="T1" fmla="*/ 2147483647 h 56"/>
                <a:gd name="T2" fmla="*/ 2147483647 w 17"/>
                <a:gd name="T3" fmla="*/ 2147483647 h 56"/>
                <a:gd name="T4" fmla="*/ 2147483647 w 17"/>
                <a:gd name="T5" fmla="*/ 2147483647 h 56"/>
                <a:gd name="T6" fmla="*/ 2147483647 w 17"/>
                <a:gd name="T7" fmla="*/ 321994879 h 56"/>
                <a:gd name="T8" fmla="*/ 321456419 w 17"/>
                <a:gd name="T9" fmla="*/ 321994879 h 56"/>
                <a:gd name="T10" fmla="*/ 642930768 w 17"/>
                <a:gd name="T11" fmla="*/ 2147483647 h 56"/>
                <a:gd name="T12" fmla="*/ 1285861536 w 17"/>
                <a:gd name="T13" fmla="*/ 2147483647 h 56"/>
                <a:gd name="T14" fmla="*/ 2147483647 w 17"/>
                <a:gd name="T15" fmla="*/ 2147483647 h 56"/>
                <a:gd name="T16" fmla="*/ 2147483647 w 17"/>
                <a:gd name="T17" fmla="*/ 2147483647 h 56"/>
                <a:gd name="T18" fmla="*/ 2147483647 w 17"/>
                <a:gd name="T19" fmla="*/ 2147483647 h 56"/>
                <a:gd name="T20" fmla="*/ 2147483647 w 17"/>
                <a:gd name="T21" fmla="*/ 2147483647 h 56"/>
                <a:gd name="T22" fmla="*/ 2147483647 w 17"/>
                <a:gd name="T23" fmla="*/ 2147483647 h 56"/>
                <a:gd name="T24" fmla="*/ 2147483647 w 17"/>
                <a:gd name="T25" fmla="*/ 2147483647 h 56"/>
                <a:gd name="T26" fmla="*/ 2147483647 w 17"/>
                <a:gd name="T27" fmla="*/ 2147483647 h 56"/>
                <a:gd name="T28" fmla="*/ 2147483647 w 17"/>
                <a:gd name="T29" fmla="*/ 2147483647 h 56"/>
                <a:gd name="T30" fmla="*/ 2147483647 w 17"/>
                <a:gd name="T31" fmla="*/ 2147483647 h 56"/>
                <a:gd name="T32" fmla="*/ 2147483647 w 17"/>
                <a:gd name="T33" fmla="*/ 2147483647 h 56"/>
                <a:gd name="T34" fmla="*/ 2147483647 w 17"/>
                <a:gd name="T35" fmla="*/ 2147483647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56"/>
                <a:gd name="T56" fmla="*/ 17 w 17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56">
                  <a:moveTo>
                    <a:pt x="14" y="31"/>
                  </a:moveTo>
                  <a:cubicBezTo>
                    <a:pt x="13" y="21"/>
                    <a:pt x="13" y="17"/>
                    <a:pt x="12" y="16"/>
                  </a:cubicBezTo>
                  <a:cubicBezTo>
                    <a:pt x="12" y="15"/>
                    <a:pt x="12" y="13"/>
                    <a:pt x="12" y="13"/>
                  </a:cubicBezTo>
                  <a:cubicBezTo>
                    <a:pt x="12" y="11"/>
                    <a:pt x="13" y="1"/>
                    <a:pt x="13" y="1"/>
                  </a:cubicBezTo>
                  <a:cubicBezTo>
                    <a:pt x="13" y="1"/>
                    <a:pt x="1" y="0"/>
                    <a:pt x="1" y="1"/>
                  </a:cubicBezTo>
                  <a:cubicBezTo>
                    <a:pt x="0" y="3"/>
                    <a:pt x="1" y="7"/>
                    <a:pt x="2" y="11"/>
                  </a:cubicBezTo>
                  <a:cubicBezTo>
                    <a:pt x="3" y="13"/>
                    <a:pt x="4" y="17"/>
                    <a:pt x="4" y="17"/>
                  </a:cubicBezTo>
                  <a:cubicBezTo>
                    <a:pt x="6" y="17"/>
                    <a:pt x="8" y="15"/>
                    <a:pt x="8" y="15"/>
                  </a:cubicBezTo>
                  <a:cubicBezTo>
                    <a:pt x="8" y="15"/>
                    <a:pt x="12" y="25"/>
                    <a:pt x="12" y="32"/>
                  </a:cubicBezTo>
                  <a:cubicBezTo>
                    <a:pt x="13" y="35"/>
                    <a:pt x="11" y="38"/>
                    <a:pt x="9" y="39"/>
                  </a:cubicBezTo>
                  <a:cubicBezTo>
                    <a:pt x="10" y="41"/>
                    <a:pt x="11" y="43"/>
                    <a:pt x="11" y="43"/>
                  </a:cubicBezTo>
                  <a:cubicBezTo>
                    <a:pt x="11" y="43"/>
                    <a:pt x="11" y="45"/>
                    <a:pt x="10" y="46"/>
                  </a:cubicBezTo>
                  <a:cubicBezTo>
                    <a:pt x="12" y="46"/>
                    <a:pt x="14" y="44"/>
                    <a:pt x="14" y="47"/>
                  </a:cubicBezTo>
                  <a:cubicBezTo>
                    <a:pt x="14" y="49"/>
                    <a:pt x="12" y="54"/>
                    <a:pt x="11" y="56"/>
                  </a:cubicBezTo>
                  <a:cubicBezTo>
                    <a:pt x="12" y="56"/>
                    <a:pt x="14" y="56"/>
                    <a:pt x="14" y="56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5" y="41"/>
                    <a:pt x="14" y="31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8" name="Freeform 126"/>
            <p:cNvSpPr/>
            <p:nvPr/>
          </p:nvSpPr>
          <p:spPr bwMode="auto">
            <a:xfrm>
              <a:off x="10638810" y="2371726"/>
              <a:ext cx="538162" cy="466725"/>
            </a:xfrm>
            <a:custGeom>
              <a:avLst/>
              <a:gdLst>
                <a:gd name="T0" fmla="*/ 2147483647 w 30"/>
                <a:gd name="T1" fmla="*/ 0 h 26"/>
                <a:gd name="T2" fmla="*/ 2147483647 w 30"/>
                <a:gd name="T3" fmla="*/ 0 h 26"/>
                <a:gd name="T4" fmla="*/ 2147483647 w 30"/>
                <a:gd name="T5" fmla="*/ 644475513 h 26"/>
                <a:gd name="T6" fmla="*/ 2147483647 w 30"/>
                <a:gd name="T7" fmla="*/ 2147483647 h 26"/>
                <a:gd name="T8" fmla="*/ 2147483647 w 30"/>
                <a:gd name="T9" fmla="*/ 2147483647 h 26"/>
                <a:gd name="T10" fmla="*/ 2147483647 w 30"/>
                <a:gd name="T11" fmla="*/ 2147483647 h 26"/>
                <a:gd name="T12" fmla="*/ 1608996899 w 30"/>
                <a:gd name="T13" fmla="*/ 2147483647 h 26"/>
                <a:gd name="T14" fmla="*/ 0 w 30"/>
                <a:gd name="T15" fmla="*/ 2147483647 h 26"/>
                <a:gd name="T16" fmla="*/ 321802996 w 30"/>
                <a:gd name="T17" fmla="*/ 2147483647 h 26"/>
                <a:gd name="T18" fmla="*/ 643588052 w 30"/>
                <a:gd name="T19" fmla="*/ 2147483647 h 26"/>
                <a:gd name="T20" fmla="*/ 2147483647 w 30"/>
                <a:gd name="T21" fmla="*/ 2147483647 h 26"/>
                <a:gd name="T22" fmla="*/ 2147483647 w 30"/>
                <a:gd name="T23" fmla="*/ 2147483647 h 26"/>
                <a:gd name="T24" fmla="*/ 2147483647 w 30"/>
                <a:gd name="T25" fmla="*/ 0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26"/>
                <a:gd name="T41" fmla="*/ 30 w 30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26"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5"/>
                    <a:pt x="26" y="8"/>
                    <a:pt x="25" y="9"/>
                  </a:cubicBezTo>
                  <a:cubicBezTo>
                    <a:pt x="25" y="11"/>
                    <a:pt x="26" y="14"/>
                    <a:pt x="24" y="15"/>
                  </a:cubicBezTo>
                  <a:cubicBezTo>
                    <a:pt x="23" y="15"/>
                    <a:pt x="13" y="22"/>
                    <a:pt x="8" y="22"/>
                  </a:cubicBezTo>
                  <a:cubicBezTo>
                    <a:pt x="8" y="22"/>
                    <a:pt x="6" y="22"/>
                    <a:pt x="5" y="22"/>
                  </a:cubicBezTo>
                  <a:cubicBezTo>
                    <a:pt x="4" y="23"/>
                    <a:pt x="2" y="24"/>
                    <a:pt x="0" y="26"/>
                  </a:cubicBezTo>
                  <a:cubicBezTo>
                    <a:pt x="0" y="26"/>
                    <a:pt x="1" y="26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4" y="24"/>
                    <a:pt x="11" y="23"/>
                  </a:cubicBezTo>
                  <a:cubicBezTo>
                    <a:pt x="17" y="22"/>
                    <a:pt x="26" y="16"/>
                    <a:pt x="28" y="16"/>
                  </a:cubicBezTo>
                  <a:cubicBezTo>
                    <a:pt x="30" y="15"/>
                    <a:pt x="28" y="3"/>
                    <a:pt x="26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" name="Freeform 127"/>
            <p:cNvSpPr/>
            <p:nvPr/>
          </p:nvSpPr>
          <p:spPr bwMode="auto">
            <a:xfrm>
              <a:off x="11302385" y="3449638"/>
              <a:ext cx="304800" cy="1203325"/>
            </a:xfrm>
            <a:custGeom>
              <a:avLst/>
              <a:gdLst>
                <a:gd name="T0" fmla="*/ 0 w 17"/>
                <a:gd name="T1" fmla="*/ 2147483647 h 67"/>
                <a:gd name="T2" fmla="*/ 321456419 w 17"/>
                <a:gd name="T3" fmla="*/ 2147483647 h 67"/>
                <a:gd name="T4" fmla="*/ 1285861536 w 17"/>
                <a:gd name="T5" fmla="*/ 2147483647 h 67"/>
                <a:gd name="T6" fmla="*/ 1928774095 w 17"/>
                <a:gd name="T7" fmla="*/ 2147483647 h 67"/>
                <a:gd name="T8" fmla="*/ 964387047 w 17"/>
                <a:gd name="T9" fmla="*/ 2147483647 h 67"/>
                <a:gd name="T10" fmla="*/ 2147483647 w 17"/>
                <a:gd name="T11" fmla="*/ 0 h 67"/>
                <a:gd name="T12" fmla="*/ 2147483647 w 17"/>
                <a:gd name="T13" fmla="*/ 2147483647 h 67"/>
                <a:gd name="T14" fmla="*/ 2147483647 w 17"/>
                <a:gd name="T15" fmla="*/ 2147483647 h 67"/>
                <a:gd name="T16" fmla="*/ 2147483647 w 17"/>
                <a:gd name="T17" fmla="*/ 2147483647 h 67"/>
                <a:gd name="T18" fmla="*/ 2147483647 w 17"/>
                <a:gd name="T19" fmla="*/ 2147483647 h 67"/>
                <a:gd name="T20" fmla="*/ 2147483647 w 17"/>
                <a:gd name="T21" fmla="*/ 2147483647 h 67"/>
                <a:gd name="T22" fmla="*/ 2147483647 w 17"/>
                <a:gd name="T23" fmla="*/ 2147483647 h 67"/>
                <a:gd name="T24" fmla="*/ 2147483647 w 17"/>
                <a:gd name="T25" fmla="*/ 2147483647 h 67"/>
                <a:gd name="T26" fmla="*/ 0 w 17"/>
                <a:gd name="T27" fmla="*/ 2147483647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67"/>
                <a:gd name="T44" fmla="*/ 17 w 17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67">
                  <a:moveTo>
                    <a:pt x="0" y="63"/>
                  </a:moveTo>
                  <a:cubicBezTo>
                    <a:pt x="0" y="63"/>
                    <a:pt x="0" y="59"/>
                    <a:pt x="1" y="57"/>
                  </a:cubicBezTo>
                  <a:cubicBezTo>
                    <a:pt x="1" y="55"/>
                    <a:pt x="3" y="48"/>
                    <a:pt x="4" y="47"/>
                  </a:cubicBezTo>
                  <a:cubicBezTo>
                    <a:pt x="4" y="47"/>
                    <a:pt x="6" y="29"/>
                    <a:pt x="6" y="19"/>
                  </a:cubicBezTo>
                  <a:cubicBezTo>
                    <a:pt x="6" y="19"/>
                    <a:pt x="3" y="15"/>
                    <a:pt x="3" y="8"/>
                  </a:cubicBezTo>
                  <a:cubicBezTo>
                    <a:pt x="4" y="2"/>
                    <a:pt x="7" y="0"/>
                    <a:pt x="8" y="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4"/>
                    <a:pt x="15" y="15"/>
                  </a:cubicBezTo>
                  <a:cubicBezTo>
                    <a:pt x="15" y="15"/>
                    <a:pt x="17" y="24"/>
                    <a:pt x="16" y="29"/>
                  </a:cubicBezTo>
                  <a:cubicBezTo>
                    <a:pt x="15" y="34"/>
                    <a:pt x="11" y="41"/>
                    <a:pt x="9" y="47"/>
                  </a:cubicBezTo>
                  <a:cubicBezTo>
                    <a:pt x="9" y="47"/>
                    <a:pt x="10" y="52"/>
                    <a:pt x="9" y="53"/>
                  </a:cubicBezTo>
                  <a:cubicBezTo>
                    <a:pt x="9" y="53"/>
                    <a:pt x="8" y="58"/>
                    <a:pt x="8" y="58"/>
                  </a:cubicBezTo>
                  <a:cubicBezTo>
                    <a:pt x="8" y="59"/>
                    <a:pt x="7" y="62"/>
                    <a:pt x="7" y="63"/>
                  </a:cubicBezTo>
                  <a:cubicBezTo>
                    <a:pt x="6" y="64"/>
                    <a:pt x="2" y="67"/>
                    <a:pt x="0" y="6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0" name="Freeform 128"/>
            <p:cNvSpPr/>
            <p:nvPr/>
          </p:nvSpPr>
          <p:spPr bwMode="auto">
            <a:xfrm>
              <a:off x="11302385" y="3449638"/>
              <a:ext cx="304800" cy="1203325"/>
            </a:xfrm>
            <a:custGeom>
              <a:avLst/>
              <a:gdLst>
                <a:gd name="T0" fmla="*/ 2147483647 w 17"/>
                <a:gd name="T1" fmla="*/ 2147483647 h 67"/>
                <a:gd name="T2" fmla="*/ 2147483647 w 17"/>
                <a:gd name="T3" fmla="*/ 2147483647 h 67"/>
                <a:gd name="T4" fmla="*/ 2147483647 w 17"/>
                <a:gd name="T5" fmla="*/ 0 h 67"/>
                <a:gd name="T6" fmla="*/ 964387047 w 17"/>
                <a:gd name="T7" fmla="*/ 2147483647 h 67"/>
                <a:gd name="T8" fmla="*/ 1928774095 w 17"/>
                <a:gd name="T9" fmla="*/ 2147483647 h 67"/>
                <a:gd name="T10" fmla="*/ 1928774095 w 17"/>
                <a:gd name="T11" fmla="*/ 2147483647 h 67"/>
                <a:gd name="T12" fmla="*/ 2147483647 w 17"/>
                <a:gd name="T13" fmla="*/ 2147483647 h 67"/>
                <a:gd name="T14" fmla="*/ 2147483647 w 17"/>
                <a:gd name="T15" fmla="*/ 2147483647 h 67"/>
                <a:gd name="T16" fmla="*/ 2147483647 w 17"/>
                <a:gd name="T17" fmla="*/ 2147483647 h 67"/>
                <a:gd name="T18" fmla="*/ 2147483647 w 17"/>
                <a:gd name="T19" fmla="*/ 2147483647 h 67"/>
                <a:gd name="T20" fmla="*/ 1607317815 w 17"/>
                <a:gd name="T21" fmla="*/ 2147483647 h 67"/>
                <a:gd name="T22" fmla="*/ 2147483647 w 17"/>
                <a:gd name="T23" fmla="*/ 2147483647 h 67"/>
                <a:gd name="T24" fmla="*/ 1285861536 w 17"/>
                <a:gd name="T25" fmla="*/ 2147483647 h 67"/>
                <a:gd name="T26" fmla="*/ 1285861536 w 17"/>
                <a:gd name="T27" fmla="*/ 2147483647 h 67"/>
                <a:gd name="T28" fmla="*/ 964387047 w 17"/>
                <a:gd name="T29" fmla="*/ 2147483647 h 67"/>
                <a:gd name="T30" fmla="*/ 964387047 w 17"/>
                <a:gd name="T31" fmla="*/ 2147483647 h 67"/>
                <a:gd name="T32" fmla="*/ 0 w 17"/>
                <a:gd name="T33" fmla="*/ 2147483647 h 67"/>
                <a:gd name="T34" fmla="*/ 2147483647 w 17"/>
                <a:gd name="T35" fmla="*/ 2147483647 h 67"/>
                <a:gd name="T36" fmla="*/ 2147483647 w 17"/>
                <a:gd name="T37" fmla="*/ 2147483647 h 67"/>
                <a:gd name="T38" fmla="*/ 2147483647 w 17"/>
                <a:gd name="T39" fmla="*/ 2147483647 h 67"/>
                <a:gd name="T40" fmla="*/ 2147483647 w 17"/>
                <a:gd name="T41" fmla="*/ 2147483647 h 67"/>
                <a:gd name="T42" fmla="*/ 2147483647 w 17"/>
                <a:gd name="T43" fmla="*/ 2147483647 h 67"/>
                <a:gd name="T44" fmla="*/ 2147483647 w 17"/>
                <a:gd name="T45" fmla="*/ 2147483647 h 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"/>
                <a:gd name="T70" fmla="*/ 0 h 67"/>
                <a:gd name="T71" fmla="*/ 17 w 17"/>
                <a:gd name="T72" fmla="*/ 67 h 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" h="67">
                  <a:moveTo>
                    <a:pt x="15" y="15"/>
                  </a:moveTo>
                  <a:cubicBezTo>
                    <a:pt x="16" y="14"/>
                    <a:pt x="14" y="7"/>
                    <a:pt x="14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4" y="2"/>
                    <a:pt x="3" y="8"/>
                  </a:cubicBezTo>
                  <a:cubicBezTo>
                    <a:pt x="3" y="15"/>
                    <a:pt x="6" y="19"/>
                    <a:pt x="6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8" y="22"/>
                    <a:pt x="10" y="23"/>
                    <a:pt x="12" y="21"/>
                  </a:cubicBezTo>
                  <a:cubicBezTo>
                    <a:pt x="12" y="21"/>
                    <a:pt x="13" y="19"/>
                    <a:pt x="13" y="20"/>
                  </a:cubicBezTo>
                  <a:cubicBezTo>
                    <a:pt x="14" y="21"/>
                    <a:pt x="15" y="27"/>
                    <a:pt x="12" y="32"/>
                  </a:cubicBezTo>
                  <a:cubicBezTo>
                    <a:pt x="9" y="38"/>
                    <a:pt x="7" y="48"/>
                    <a:pt x="7" y="49"/>
                  </a:cubicBezTo>
                  <a:cubicBezTo>
                    <a:pt x="6" y="50"/>
                    <a:pt x="4" y="50"/>
                    <a:pt x="5" y="46"/>
                  </a:cubicBezTo>
                  <a:cubicBezTo>
                    <a:pt x="7" y="43"/>
                    <a:pt x="7" y="32"/>
                    <a:pt x="7" y="32"/>
                  </a:cubicBezTo>
                  <a:cubicBezTo>
                    <a:pt x="7" y="32"/>
                    <a:pt x="5" y="42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8"/>
                    <a:pt x="3" y="49"/>
                  </a:cubicBezTo>
                  <a:cubicBezTo>
                    <a:pt x="3" y="51"/>
                    <a:pt x="3" y="56"/>
                    <a:pt x="3" y="58"/>
                  </a:cubicBezTo>
                  <a:cubicBezTo>
                    <a:pt x="1" y="60"/>
                    <a:pt x="1" y="63"/>
                    <a:pt x="0" y="64"/>
                  </a:cubicBezTo>
                  <a:cubicBezTo>
                    <a:pt x="3" y="67"/>
                    <a:pt x="6" y="64"/>
                    <a:pt x="7" y="63"/>
                  </a:cubicBezTo>
                  <a:cubicBezTo>
                    <a:pt x="7" y="62"/>
                    <a:pt x="8" y="59"/>
                    <a:pt x="8" y="58"/>
                  </a:cubicBezTo>
                  <a:cubicBezTo>
                    <a:pt x="8" y="58"/>
                    <a:pt x="9" y="53"/>
                    <a:pt x="9" y="53"/>
                  </a:cubicBezTo>
                  <a:cubicBezTo>
                    <a:pt x="10" y="52"/>
                    <a:pt x="9" y="47"/>
                    <a:pt x="9" y="47"/>
                  </a:cubicBezTo>
                  <a:cubicBezTo>
                    <a:pt x="11" y="41"/>
                    <a:pt x="15" y="34"/>
                    <a:pt x="16" y="29"/>
                  </a:cubicBezTo>
                  <a:cubicBezTo>
                    <a:pt x="17" y="24"/>
                    <a:pt x="15" y="15"/>
                    <a:pt x="15" y="15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1" name="Freeform 129"/>
            <p:cNvSpPr/>
            <p:nvPr/>
          </p:nvSpPr>
          <p:spPr bwMode="auto">
            <a:xfrm>
              <a:off x="10997585" y="2479676"/>
              <a:ext cx="681037" cy="1166813"/>
            </a:xfrm>
            <a:custGeom>
              <a:avLst/>
              <a:gdLst>
                <a:gd name="T0" fmla="*/ 642397133 w 38"/>
                <a:gd name="T1" fmla="*/ 2147483647 h 65"/>
                <a:gd name="T2" fmla="*/ 2147483647 w 38"/>
                <a:gd name="T3" fmla="*/ 2147483647 h 65"/>
                <a:gd name="T4" fmla="*/ 2147483647 w 38"/>
                <a:gd name="T5" fmla="*/ 2147483647 h 65"/>
                <a:gd name="T6" fmla="*/ 2147483647 w 38"/>
                <a:gd name="T7" fmla="*/ 2147483647 h 65"/>
                <a:gd name="T8" fmla="*/ 2147483647 w 38"/>
                <a:gd name="T9" fmla="*/ 2147483647 h 65"/>
                <a:gd name="T10" fmla="*/ 2147483647 w 38"/>
                <a:gd name="T11" fmla="*/ 2147483647 h 65"/>
                <a:gd name="T12" fmla="*/ 2147483647 w 38"/>
                <a:gd name="T13" fmla="*/ 2147483647 h 65"/>
                <a:gd name="T14" fmla="*/ 2147483647 w 38"/>
                <a:gd name="T15" fmla="*/ 1288951350 h 65"/>
                <a:gd name="T16" fmla="*/ 2147483647 w 38"/>
                <a:gd name="T17" fmla="*/ 322237838 h 65"/>
                <a:gd name="T18" fmla="*/ 2147483647 w 38"/>
                <a:gd name="T19" fmla="*/ 966713373 h 65"/>
                <a:gd name="T20" fmla="*/ 1605992693 w 38"/>
                <a:gd name="T21" fmla="*/ 2147483647 h 65"/>
                <a:gd name="T22" fmla="*/ 642397133 w 38"/>
                <a:gd name="T23" fmla="*/ 2147483647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65"/>
                <a:gd name="T38" fmla="*/ 38 w 38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65">
                  <a:moveTo>
                    <a:pt x="2" y="63"/>
                  </a:moveTo>
                  <a:cubicBezTo>
                    <a:pt x="2" y="63"/>
                    <a:pt x="29" y="65"/>
                    <a:pt x="34" y="64"/>
                  </a:cubicBezTo>
                  <a:cubicBezTo>
                    <a:pt x="34" y="64"/>
                    <a:pt x="35" y="49"/>
                    <a:pt x="35" y="47"/>
                  </a:cubicBezTo>
                  <a:cubicBezTo>
                    <a:pt x="35" y="45"/>
                    <a:pt x="37" y="33"/>
                    <a:pt x="37" y="30"/>
                  </a:cubicBezTo>
                  <a:cubicBezTo>
                    <a:pt x="38" y="28"/>
                    <a:pt x="37" y="22"/>
                    <a:pt x="36" y="20"/>
                  </a:cubicBezTo>
                  <a:cubicBezTo>
                    <a:pt x="35" y="18"/>
                    <a:pt x="34" y="17"/>
                    <a:pt x="33" y="12"/>
                  </a:cubicBezTo>
                  <a:cubicBezTo>
                    <a:pt x="33" y="11"/>
                    <a:pt x="31" y="8"/>
                    <a:pt x="31" y="8"/>
                  </a:cubicBezTo>
                  <a:cubicBezTo>
                    <a:pt x="31" y="8"/>
                    <a:pt x="31" y="5"/>
                    <a:pt x="32" y="4"/>
                  </a:cubicBezTo>
                  <a:cubicBezTo>
                    <a:pt x="32" y="4"/>
                    <a:pt x="21" y="0"/>
                    <a:pt x="13" y="1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12"/>
                    <a:pt x="5" y="15"/>
                  </a:cubicBezTo>
                  <a:cubicBezTo>
                    <a:pt x="3" y="17"/>
                    <a:pt x="0" y="28"/>
                    <a:pt x="2" y="63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" name="Freeform 130"/>
            <p:cNvSpPr/>
            <p:nvPr/>
          </p:nvSpPr>
          <p:spPr bwMode="auto">
            <a:xfrm>
              <a:off x="11157922" y="3359151"/>
              <a:ext cx="19050" cy="0"/>
            </a:xfrm>
            <a:custGeom>
              <a:avLst/>
              <a:gdLst>
                <a:gd name="T0" fmla="*/ 362902476 w 1"/>
                <a:gd name="T1" fmla="*/ 0 w 1"/>
                <a:gd name="T2" fmla="*/ 362902476 w 1"/>
                <a:gd name="T3" fmla="*/ 0 60000 65536"/>
                <a:gd name="T4" fmla="*/ 0 60000 65536"/>
                <a:gd name="T5" fmla="*/ 0 60000 65536"/>
                <a:gd name="T6" fmla="*/ 0 w 1"/>
                <a:gd name="T7" fmla="*/ 1 w 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4" name="Freeform 131"/>
            <p:cNvSpPr/>
            <p:nvPr/>
          </p:nvSpPr>
          <p:spPr bwMode="auto">
            <a:xfrm>
              <a:off x="11157922" y="33591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5" name="Freeform 132"/>
            <p:cNvSpPr/>
            <p:nvPr/>
          </p:nvSpPr>
          <p:spPr bwMode="auto">
            <a:xfrm>
              <a:off x="11122997" y="2516188"/>
              <a:ext cx="555625" cy="1112838"/>
            </a:xfrm>
            <a:custGeom>
              <a:avLst/>
              <a:gdLst>
                <a:gd name="T0" fmla="*/ 2147483647 w 31"/>
                <a:gd name="T1" fmla="*/ 2147483647 h 62"/>
                <a:gd name="T2" fmla="*/ 2147483647 w 31"/>
                <a:gd name="T3" fmla="*/ 2147483647 h 62"/>
                <a:gd name="T4" fmla="*/ 2147483647 w 31"/>
                <a:gd name="T5" fmla="*/ 2147483647 h 62"/>
                <a:gd name="T6" fmla="*/ 2147483647 w 31"/>
                <a:gd name="T7" fmla="*/ 2147483647 h 62"/>
                <a:gd name="T8" fmla="*/ 2147483647 w 31"/>
                <a:gd name="T9" fmla="*/ 2147483647 h 62"/>
                <a:gd name="T10" fmla="*/ 2147483647 w 31"/>
                <a:gd name="T11" fmla="*/ 2147483647 h 62"/>
                <a:gd name="T12" fmla="*/ 2147483647 w 31"/>
                <a:gd name="T13" fmla="*/ 1932999691 h 62"/>
                <a:gd name="T14" fmla="*/ 2147483647 w 31"/>
                <a:gd name="T15" fmla="*/ 644333324 h 62"/>
                <a:gd name="T16" fmla="*/ 2147483647 w 31"/>
                <a:gd name="T17" fmla="*/ 0 h 62"/>
                <a:gd name="T18" fmla="*/ 2147483647 w 31"/>
                <a:gd name="T19" fmla="*/ 1932999691 h 62"/>
                <a:gd name="T20" fmla="*/ 1284999558 w 31"/>
                <a:gd name="T21" fmla="*/ 2147483647 h 62"/>
                <a:gd name="T22" fmla="*/ 2147483647 w 31"/>
                <a:gd name="T23" fmla="*/ 2147483647 h 62"/>
                <a:gd name="T24" fmla="*/ 2147483647 w 31"/>
                <a:gd name="T25" fmla="*/ 2147483647 h 62"/>
                <a:gd name="T26" fmla="*/ 2147483647 w 31"/>
                <a:gd name="T27" fmla="*/ 2147483647 h 62"/>
                <a:gd name="T28" fmla="*/ 2147483647 w 31"/>
                <a:gd name="T29" fmla="*/ 2147483647 h 62"/>
                <a:gd name="T30" fmla="*/ 2147483647 w 31"/>
                <a:gd name="T31" fmla="*/ 2147483647 h 62"/>
                <a:gd name="T32" fmla="*/ 2147483647 w 31"/>
                <a:gd name="T33" fmla="*/ 2147483647 h 62"/>
                <a:gd name="T34" fmla="*/ 2147483647 w 31"/>
                <a:gd name="T35" fmla="*/ 2147483647 h 62"/>
                <a:gd name="T36" fmla="*/ 0 w 31"/>
                <a:gd name="T37" fmla="*/ 2147483647 h 62"/>
                <a:gd name="T38" fmla="*/ 2147483647 w 31"/>
                <a:gd name="T39" fmla="*/ 2147483647 h 62"/>
                <a:gd name="T40" fmla="*/ 2147483647 w 31"/>
                <a:gd name="T41" fmla="*/ 2147483647 h 62"/>
                <a:gd name="T42" fmla="*/ 2147483647 w 31"/>
                <a:gd name="T43" fmla="*/ 2147483647 h 62"/>
                <a:gd name="T44" fmla="*/ 2147483647 w 31"/>
                <a:gd name="T45" fmla="*/ 2147483647 h 62"/>
                <a:gd name="T46" fmla="*/ 1606240346 w 31"/>
                <a:gd name="T47" fmla="*/ 2147483647 h 62"/>
                <a:gd name="T48" fmla="*/ 2147483647 w 31"/>
                <a:gd name="T49" fmla="*/ 2147483647 h 62"/>
                <a:gd name="T50" fmla="*/ 2147483647 w 31"/>
                <a:gd name="T51" fmla="*/ 2147483647 h 62"/>
                <a:gd name="T52" fmla="*/ 963740567 w 31"/>
                <a:gd name="T53" fmla="*/ 2147483647 h 62"/>
                <a:gd name="T54" fmla="*/ 2147483647 w 31"/>
                <a:gd name="T55" fmla="*/ 2147483647 h 62"/>
                <a:gd name="T56" fmla="*/ 2147483647 w 31"/>
                <a:gd name="T57" fmla="*/ 2147483647 h 62"/>
                <a:gd name="T58" fmla="*/ 2147483647 w 31"/>
                <a:gd name="T59" fmla="*/ 2147483647 h 62"/>
                <a:gd name="T60" fmla="*/ 2147483647 w 31"/>
                <a:gd name="T61" fmla="*/ 2147483647 h 62"/>
                <a:gd name="T62" fmla="*/ 0 w 31"/>
                <a:gd name="T63" fmla="*/ 2147483647 h 62"/>
                <a:gd name="T64" fmla="*/ 2147483647 w 31"/>
                <a:gd name="T65" fmla="*/ 2147483647 h 62"/>
                <a:gd name="T66" fmla="*/ 2147483647 w 31"/>
                <a:gd name="T67" fmla="*/ 2147483647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"/>
                <a:gd name="T103" fmla="*/ 0 h 62"/>
                <a:gd name="T104" fmla="*/ 31 w 31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" h="62">
                  <a:moveTo>
                    <a:pt x="19" y="62"/>
                  </a:moveTo>
                  <a:cubicBezTo>
                    <a:pt x="23" y="62"/>
                    <a:pt x="25" y="62"/>
                    <a:pt x="27" y="62"/>
                  </a:cubicBezTo>
                  <a:cubicBezTo>
                    <a:pt x="27" y="62"/>
                    <a:pt x="28" y="47"/>
                    <a:pt x="28" y="45"/>
                  </a:cubicBezTo>
                  <a:cubicBezTo>
                    <a:pt x="28" y="43"/>
                    <a:pt x="30" y="31"/>
                    <a:pt x="30" y="28"/>
                  </a:cubicBezTo>
                  <a:cubicBezTo>
                    <a:pt x="31" y="26"/>
                    <a:pt x="30" y="20"/>
                    <a:pt x="29" y="18"/>
                  </a:cubicBezTo>
                  <a:cubicBezTo>
                    <a:pt x="28" y="16"/>
                    <a:pt x="27" y="15"/>
                    <a:pt x="26" y="10"/>
                  </a:cubicBezTo>
                  <a:cubicBezTo>
                    <a:pt x="26" y="9"/>
                    <a:pt x="24" y="6"/>
                    <a:pt x="24" y="6"/>
                  </a:cubicBezTo>
                  <a:cubicBezTo>
                    <a:pt x="24" y="6"/>
                    <a:pt x="24" y="3"/>
                    <a:pt x="25" y="2"/>
                  </a:cubicBezTo>
                  <a:cubicBezTo>
                    <a:pt x="25" y="2"/>
                    <a:pt x="22" y="1"/>
                    <a:pt x="19" y="0"/>
                  </a:cubicBezTo>
                  <a:cubicBezTo>
                    <a:pt x="17" y="2"/>
                    <a:pt x="17" y="6"/>
                    <a:pt x="17" y="6"/>
                  </a:cubicBezTo>
                  <a:cubicBezTo>
                    <a:pt x="10" y="5"/>
                    <a:pt x="4" y="7"/>
                    <a:pt x="4" y="7"/>
                  </a:cubicBezTo>
                  <a:cubicBezTo>
                    <a:pt x="10" y="6"/>
                    <a:pt x="18" y="7"/>
                    <a:pt x="18" y="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6" y="11"/>
                    <a:pt x="10" y="12"/>
                    <a:pt x="10" y="12"/>
                  </a:cubicBezTo>
                  <a:cubicBezTo>
                    <a:pt x="15" y="12"/>
                    <a:pt x="21" y="14"/>
                    <a:pt x="20" y="14"/>
                  </a:cubicBezTo>
                  <a:cubicBezTo>
                    <a:pt x="18" y="15"/>
                    <a:pt x="22" y="19"/>
                    <a:pt x="22" y="19"/>
                  </a:cubicBezTo>
                  <a:cubicBezTo>
                    <a:pt x="17" y="17"/>
                    <a:pt x="13" y="18"/>
                    <a:pt x="13" y="18"/>
                  </a:cubicBezTo>
                  <a:cubicBezTo>
                    <a:pt x="19" y="17"/>
                    <a:pt x="20" y="23"/>
                    <a:pt x="20" y="23"/>
                  </a:cubicBezTo>
                  <a:cubicBezTo>
                    <a:pt x="9" y="21"/>
                    <a:pt x="0" y="24"/>
                    <a:pt x="0" y="24"/>
                  </a:cubicBezTo>
                  <a:cubicBezTo>
                    <a:pt x="16" y="22"/>
                    <a:pt x="22" y="26"/>
                    <a:pt x="22" y="26"/>
                  </a:cubicBezTo>
                  <a:cubicBezTo>
                    <a:pt x="19" y="27"/>
                    <a:pt x="10" y="29"/>
                    <a:pt x="10" y="29"/>
                  </a:cubicBezTo>
                  <a:cubicBezTo>
                    <a:pt x="16" y="28"/>
                    <a:pt x="20" y="29"/>
                    <a:pt x="20" y="29"/>
                  </a:cubicBezTo>
                  <a:cubicBezTo>
                    <a:pt x="20" y="29"/>
                    <a:pt x="21" y="33"/>
                    <a:pt x="20" y="36"/>
                  </a:cubicBezTo>
                  <a:cubicBezTo>
                    <a:pt x="18" y="39"/>
                    <a:pt x="5" y="40"/>
                    <a:pt x="5" y="40"/>
                  </a:cubicBezTo>
                  <a:cubicBezTo>
                    <a:pt x="16" y="39"/>
                    <a:pt x="18" y="39"/>
                    <a:pt x="20" y="41"/>
                  </a:cubicBezTo>
                  <a:cubicBezTo>
                    <a:pt x="22" y="44"/>
                    <a:pt x="15" y="45"/>
                    <a:pt x="15" y="45"/>
                  </a:cubicBezTo>
                  <a:cubicBezTo>
                    <a:pt x="8" y="45"/>
                    <a:pt x="4" y="46"/>
                    <a:pt x="3" y="47"/>
                  </a:cubicBezTo>
                  <a:cubicBezTo>
                    <a:pt x="7" y="46"/>
                    <a:pt x="18" y="47"/>
                    <a:pt x="18" y="47"/>
                  </a:cubicBezTo>
                  <a:cubicBezTo>
                    <a:pt x="16" y="48"/>
                    <a:pt x="8" y="51"/>
                    <a:pt x="8" y="51"/>
                  </a:cubicBezTo>
                  <a:cubicBezTo>
                    <a:pt x="16" y="50"/>
                    <a:pt x="22" y="47"/>
                    <a:pt x="22" y="47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19" y="55"/>
                    <a:pt x="0" y="59"/>
                    <a:pt x="0" y="59"/>
                  </a:cubicBezTo>
                  <a:cubicBezTo>
                    <a:pt x="4" y="58"/>
                    <a:pt x="19" y="56"/>
                    <a:pt x="19" y="56"/>
                  </a:cubicBezTo>
                  <a:cubicBezTo>
                    <a:pt x="18" y="58"/>
                    <a:pt x="19" y="60"/>
                    <a:pt x="19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6" name="Freeform 133"/>
            <p:cNvSpPr/>
            <p:nvPr/>
          </p:nvSpPr>
          <p:spPr bwMode="auto">
            <a:xfrm>
              <a:off x="11211897" y="1725613"/>
              <a:ext cx="306387" cy="557213"/>
            </a:xfrm>
            <a:custGeom>
              <a:avLst/>
              <a:gdLst>
                <a:gd name="T0" fmla="*/ 649648567 w 17"/>
                <a:gd name="T1" fmla="*/ 2147483647 h 31"/>
                <a:gd name="T2" fmla="*/ 2147483647 w 17"/>
                <a:gd name="T3" fmla="*/ 2147483647 h 31"/>
                <a:gd name="T4" fmla="*/ 2147483647 w 17"/>
                <a:gd name="T5" fmla="*/ 2147483647 h 31"/>
                <a:gd name="T6" fmla="*/ 2147483647 w 17"/>
                <a:gd name="T7" fmla="*/ 0 h 31"/>
                <a:gd name="T8" fmla="*/ 1624103253 w 17"/>
                <a:gd name="T9" fmla="*/ 2147483647 h 31"/>
                <a:gd name="T10" fmla="*/ 1299279111 w 17"/>
                <a:gd name="T11" fmla="*/ 2147483647 h 31"/>
                <a:gd name="T12" fmla="*/ 0 w 17"/>
                <a:gd name="T13" fmla="*/ 2147483647 h 31"/>
                <a:gd name="T14" fmla="*/ 649648567 w 17"/>
                <a:gd name="T15" fmla="*/ 2147483647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31"/>
                <a:gd name="T26" fmla="*/ 17 w 17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31">
                  <a:moveTo>
                    <a:pt x="2" y="31"/>
                  </a:moveTo>
                  <a:cubicBezTo>
                    <a:pt x="2" y="31"/>
                    <a:pt x="14" y="19"/>
                    <a:pt x="14" y="18"/>
                  </a:cubicBezTo>
                  <a:cubicBezTo>
                    <a:pt x="14" y="17"/>
                    <a:pt x="17" y="11"/>
                    <a:pt x="17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4" y="14"/>
                    <a:pt x="4" y="15"/>
                  </a:cubicBezTo>
                  <a:cubicBezTo>
                    <a:pt x="4" y="16"/>
                    <a:pt x="0" y="22"/>
                    <a:pt x="0" y="23"/>
                  </a:cubicBezTo>
                  <a:cubicBezTo>
                    <a:pt x="1" y="24"/>
                    <a:pt x="2" y="31"/>
                    <a:pt x="2" y="31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7" name="Freeform 134"/>
            <p:cNvSpPr/>
            <p:nvPr/>
          </p:nvSpPr>
          <p:spPr bwMode="auto">
            <a:xfrm>
              <a:off x="11535747" y="2101851"/>
              <a:ext cx="501650" cy="844550"/>
            </a:xfrm>
            <a:custGeom>
              <a:avLst/>
              <a:gdLst>
                <a:gd name="T0" fmla="*/ 1604921801 w 28"/>
                <a:gd name="T1" fmla="*/ 2147483647 h 47"/>
                <a:gd name="T2" fmla="*/ 2147483647 w 28"/>
                <a:gd name="T3" fmla="*/ 2147483647 h 47"/>
                <a:gd name="T4" fmla="*/ 2147483647 w 28"/>
                <a:gd name="T5" fmla="*/ 2147483647 h 47"/>
                <a:gd name="T6" fmla="*/ 2147483647 w 28"/>
                <a:gd name="T7" fmla="*/ 2147483647 h 47"/>
                <a:gd name="T8" fmla="*/ 1925906049 w 28"/>
                <a:gd name="T9" fmla="*/ 2147483647 h 47"/>
                <a:gd name="T10" fmla="*/ 1604921801 w 28"/>
                <a:gd name="T11" fmla="*/ 2147483647 h 47"/>
                <a:gd name="T12" fmla="*/ 641968776 w 28"/>
                <a:gd name="T13" fmla="*/ 2147483647 h 47"/>
                <a:gd name="T14" fmla="*/ 641968776 w 28"/>
                <a:gd name="T15" fmla="*/ 2147483647 h 47"/>
                <a:gd name="T16" fmla="*/ 1283937553 w 28"/>
                <a:gd name="T17" fmla="*/ 2147483647 h 47"/>
                <a:gd name="T18" fmla="*/ 320984388 w 28"/>
                <a:gd name="T19" fmla="*/ 2147483647 h 47"/>
                <a:gd name="T20" fmla="*/ 320984388 w 28"/>
                <a:gd name="T21" fmla="*/ 2147483647 h 47"/>
                <a:gd name="T22" fmla="*/ 1604921801 w 28"/>
                <a:gd name="T23" fmla="*/ 2147483647 h 47"/>
                <a:gd name="T24" fmla="*/ 320984388 w 28"/>
                <a:gd name="T25" fmla="*/ 2147483647 h 47"/>
                <a:gd name="T26" fmla="*/ 962953025 w 28"/>
                <a:gd name="T27" fmla="*/ 2147483647 h 47"/>
                <a:gd name="T28" fmla="*/ 1925906049 w 28"/>
                <a:gd name="T29" fmla="*/ 2147483647 h 47"/>
                <a:gd name="T30" fmla="*/ 962953025 w 28"/>
                <a:gd name="T31" fmla="*/ 2147483647 h 47"/>
                <a:gd name="T32" fmla="*/ 1283937553 w 28"/>
                <a:gd name="T33" fmla="*/ 2147483647 h 47"/>
                <a:gd name="T34" fmla="*/ 1925906049 w 28"/>
                <a:gd name="T35" fmla="*/ 2147483647 h 47"/>
                <a:gd name="T36" fmla="*/ 2147483647 w 28"/>
                <a:gd name="T37" fmla="*/ 2147483647 h 47"/>
                <a:gd name="T38" fmla="*/ 2147483647 w 28"/>
                <a:gd name="T39" fmla="*/ 2147483647 h 47"/>
                <a:gd name="T40" fmla="*/ 2147483647 w 28"/>
                <a:gd name="T41" fmla="*/ 2147483647 h 47"/>
                <a:gd name="T42" fmla="*/ 2147483647 w 28"/>
                <a:gd name="T43" fmla="*/ 2147483647 h 47"/>
                <a:gd name="T44" fmla="*/ 2147483647 w 28"/>
                <a:gd name="T45" fmla="*/ 322887673 h 47"/>
                <a:gd name="T46" fmla="*/ 1604921801 w 28"/>
                <a:gd name="T47" fmla="*/ 2147483647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"/>
                <a:gd name="T73" fmla="*/ 0 h 47"/>
                <a:gd name="T74" fmla="*/ 28 w 28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" h="47">
                  <a:moveTo>
                    <a:pt x="5" y="9"/>
                  </a:moveTo>
                  <a:cubicBezTo>
                    <a:pt x="5" y="9"/>
                    <a:pt x="18" y="18"/>
                    <a:pt x="19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13" y="39"/>
                    <a:pt x="10" y="41"/>
                  </a:cubicBezTo>
                  <a:cubicBezTo>
                    <a:pt x="10" y="41"/>
                    <a:pt x="7" y="42"/>
                    <a:pt x="6" y="40"/>
                  </a:cubicBezTo>
                  <a:cubicBezTo>
                    <a:pt x="6" y="40"/>
                    <a:pt x="5" y="38"/>
                    <a:pt x="5" y="37"/>
                  </a:cubicBezTo>
                  <a:cubicBezTo>
                    <a:pt x="5" y="37"/>
                    <a:pt x="2" y="35"/>
                    <a:pt x="2" y="36"/>
                  </a:cubicBezTo>
                  <a:cubicBezTo>
                    <a:pt x="1" y="36"/>
                    <a:pt x="1" y="37"/>
                    <a:pt x="2" y="37"/>
                  </a:cubicBezTo>
                  <a:cubicBezTo>
                    <a:pt x="3" y="38"/>
                    <a:pt x="4" y="39"/>
                    <a:pt x="4" y="39"/>
                  </a:cubicBezTo>
                  <a:cubicBezTo>
                    <a:pt x="4" y="39"/>
                    <a:pt x="1" y="38"/>
                    <a:pt x="1" y="39"/>
                  </a:cubicBezTo>
                  <a:cubicBezTo>
                    <a:pt x="0" y="39"/>
                    <a:pt x="0" y="40"/>
                    <a:pt x="1" y="40"/>
                  </a:cubicBezTo>
                  <a:cubicBezTo>
                    <a:pt x="2" y="40"/>
                    <a:pt x="5" y="41"/>
                    <a:pt x="5" y="41"/>
                  </a:cubicBezTo>
                  <a:cubicBezTo>
                    <a:pt x="5" y="41"/>
                    <a:pt x="1" y="42"/>
                    <a:pt x="1" y="42"/>
                  </a:cubicBezTo>
                  <a:cubicBezTo>
                    <a:pt x="1" y="42"/>
                    <a:pt x="1" y="43"/>
                    <a:pt x="3" y="43"/>
                  </a:cubicBezTo>
                  <a:cubicBezTo>
                    <a:pt x="5" y="43"/>
                    <a:pt x="6" y="43"/>
                    <a:pt x="6" y="43"/>
                  </a:cubicBezTo>
                  <a:cubicBezTo>
                    <a:pt x="6" y="43"/>
                    <a:pt x="2" y="44"/>
                    <a:pt x="3" y="44"/>
                  </a:cubicBezTo>
                  <a:cubicBezTo>
                    <a:pt x="3" y="45"/>
                    <a:pt x="3" y="45"/>
                    <a:pt x="4" y="45"/>
                  </a:cubicBezTo>
                  <a:cubicBezTo>
                    <a:pt x="5" y="45"/>
                    <a:pt x="6" y="45"/>
                    <a:pt x="6" y="45"/>
                  </a:cubicBezTo>
                  <a:cubicBezTo>
                    <a:pt x="7" y="45"/>
                    <a:pt x="8" y="47"/>
                    <a:pt x="11" y="46"/>
                  </a:cubicBezTo>
                  <a:cubicBezTo>
                    <a:pt x="13" y="46"/>
                    <a:pt x="13" y="44"/>
                    <a:pt x="14" y="44"/>
                  </a:cubicBezTo>
                  <a:cubicBezTo>
                    <a:pt x="14" y="43"/>
                    <a:pt x="28" y="27"/>
                    <a:pt x="28" y="23"/>
                  </a:cubicBezTo>
                  <a:cubicBezTo>
                    <a:pt x="28" y="19"/>
                    <a:pt x="19" y="10"/>
                    <a:pt x="18" y="9"/>
                  </a:cubicBezTo>
                  <a:cubicBezTo>
                    <a:pt x="17" y="7"/>
                    <a:pt x="16" y="2"/>
                    <a:pt x="13" y="1"/>
                  </a:cubicBezTo>
                  <a:cubicBezTo>
                    <a:pt x="10" y="0"/>
                    <a:pt x="5" y="4"/>
                    <a:pt x="5" y="9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8" name="Freeform 135"/>
            <p:cNvSpPr/>
            <p:nvPr/>
          </p:nvSpPr>
          <p:spPr bwMode="auto">
            <a:xfrm>
              <a:off x="11157922" y="1851026"/>
              <a:ext cx="73025" cy="125413"/>
            </a:xfrm>
            <a:custGeom>
              <a:avLst/>
              <a:gdLst>
                <a:gd name="T0" fmla="*/ 0 w 4"/>
                <a:gd name="T1" fmla="*/ 641971336 h 7"/>
                <a:gd name="T2" fmla="*/ 999876365 w 4"/>
                <a:gd name="T3" fmla="*/ 2147483647 h 7"/>
                <a:gd name="T4" fmla="*/ 1333162591 w 4"/>
                <a:gd name="T5" fmla="*/ 962956864 h 7"/>
                <a:gd name="T6" fmla="*/ 999876365 w 4"/>
                <a:gd name="T7" fmla="*/ 0 h 7"/>
                <a:gd name="T8" fmla="*/ 333286084 w 4"/>
                <a:gd name="T9" fmla="*/ 0 h 7"/>
                <a:gd name="T10" fmla="*/ 0 w 4"/>
                <a:gd name="T11" fmla="*/ 641971336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7"/>
                <a:gd name="T20" fmla="*/ 4 w 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7">
                  <a:moveTo>
                    <a:pt x="0" y="2"/>
                  </a:moveTo>
                  <a:cubicBezTo>
                    <a:pt x="0" y="2"/>
                    <a:pt x="2" y="3"/>
                    <a:pt x="3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9" name="Freeform 136"/>
            <p:cNvSpPr/>
            <p:nvPr/>
          </p:nvSpPr>
          <p:spPr bwMode="auto">
            <a:xfrm>
              <a:off x="11284922" y="1725613"/>
              <a:ext cx="233362" cy="287338"/>
            </a:xfrm>
            <a:custGeom>
              <a:avLst/>
              <a:gdLst>
                <a:gd name="T0" fmla="*/ 2147483647 w 13"/>
                <a:gd name="T1" fmla="*/ 2147483647 h 16"/>
                <a:gd name="T2" fmla="*/ 2147483647 w 13"/>
                <a:gd name="T3" fmla="*/ 0 h 16"/>
                <a:gd name="T4" fmla="*/ 322237066 w 13"/>
                <a:gd name="T5" fmla="*/ 2147483647 h 16"/>
                <a:gd name="T6" fmla="*/ 0 w 13"/>
                <a:gd name="T7" fmla="*/ 2147483647 h 16"/>
                <a:gd name="T8" fmla="*/ 644474132 w 13"/>
                <a:gd name="T9" fmla="*/ 2147483647 h 16"/>
                <a:gd name="T10" fmla="*/ 2147483647 w 13"/>
                <a:gd name="T11" fmla="*/ 2147483647 h 16"/>
                <a:gd name="T12" fmla="*/ 2147483647 w 13"/>
                <a:gd name="T13" fmla="*/ 2147483647 h 16"/>
                <a:gd name="T14" fmla="*/ 2147483647 w 13"/>
                <a:gd name="T15" fmla="*/ 2147483647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6"/>
                <a:gd name="T26" fmla="*/ 13 w 1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6">
                  <a:moveTo>
                    <a:pt x="13" y="1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12"/>
                    <a:pt x="0" y="14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6"/>
                    <a:pt x="9" y="16"/>
                  </a:cubicBezTo>
                  <a:cubicBezTo>
                    <a:pt x="10" y="16"/>
                    <a:pt x="11" y="15"/>
                    <a:pt x="11" y="14"/>
                  </a:cubicBezTo>
                  <a:cubicBezTo>
                    <a:pt x="12" y="13"/>
                    <a:pt x="13" y="11"/>
                    <a:pt x="13" y="11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0" name="Freeform 137"/>
            <p:cNvSpPr/>
            <p:nvPr/>
          </p:nvSpPr>
          <p:spPr bwMode="auto">
            <a:xfrm>
              <a:off x="11211897" y="2030413"/>
              <a:ext cx="90487" cy="252413"/>
            </a:xfrm>
            <a:custGeom>
              <a:avLst/>
              <a:gdLst>
                <a:gd name="T0" fmla="*/ 1637579375 w 5"/>
                <a:gd name="T1" fmla="*/ 2147483647 h 14"/>
                <a:gd name="T2" fmla="*/ 1310070852 w 5"/>
                <a:gd name="T3" fmla="*/ 1625323487 h 14"/>
                <a:gd name="T4" fmla="*/ 982543949 w 5"/>
                <a:gd name="T5" fmla="*/ 0 h 14"/>
                <a:gd name="T6" fmla="*/ 0 w 5"/>
                <a:gd name="T7" fmla="*/ 1950377253 h 14"/>
                <a:gd name="T8" fmla="*/ 655035426 w 5"/>
                <a:gd name="T9" fmla="*/ 2147483647 h 14"/>
                <a:gd name="T10" fmla="*/ 1637579375 w 5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4"/>
                <a:gd name="T20" fmla="*/ 5 w 5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4">
                  <a:moveTo>
                    <a:pt x="5" y="11"/>
                  </a:moveTo>
                  <a:cubicBezTo>
                    <a:pt x="4" y="9"/>
                    <a:pt x="4" y="7"/>
                    <a:pt x="4" y="5"/>
                  </a:cubicBezTo>
                  <a:cubicBezTo>
                    <a:pt x="5" y="3"/>
                    <a:pt x="4" y="1"/>
                    <a:pt x="3" y="0"/>
                  </a:cubicBezTo>
                  <a:cubicBezTo>
                    <a:pt x="2" y="2"/>
                    <a:pt x="0" y="5"/>
                    <a:pt x="0" y="6"/>
                  </a:cubicBezTo>
                  <a:cubicBezTo>
                    <a:pt x="1" y="7"/>
                    <a:pt x="2" y="14"/>
                    <a:pt x="2" y="14"/>
                  </a:cubicBezTo>
                  <a:cubicBezTo>
                    <a:pt x="2" y="14"/>
                    <a:pt x="3" y="13"/>
                    <a:pt x="5" y="11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1" name="Freeform 138"/>
            <p:cNvSpPr/>
            <p:nvPr/>
          </p:nvSpPr>
          <p:spPr bwMode="auto">
            <a:xfrm>
              <a:off x="11051560" y="1941513"/>
              <a:ext cx="788987" cy="609600"/>
            </a:xfrm>
            <a:custGeom>
              <a:avLst/>
              <a:gdLst>
                <a:gd name="T0" fmla="*/ 643078257 w 44"/>
                <a:gd name="T1" fmla="*/ 2147483647 h 34"/>
                <a:gd name="T2" fmla="*/ 1929234490 w 44"/>
                <a:gd name="T3" fmla="*/ 2147483647 h 34"/>
                <a:gd name="T4" fmla="*/ 2147483647 w 44"/>
                <a:gd name="T5" fmla="*/ 964387047 h 34"/>
                <a:gd name="T6" fmla="*/ 2147483647 w 44"/>
                <a:gd name="T7" fmla="*/ 964387047 h 34"/>
                <a:gd name="T8" fmla="*/ 2147483647 w 44"/>
                <a:gd name="T9" fmla="*/ 2147483647 h 34"/>
                <a:gd name="T10" fmla="*/ 2147483647 w 44"/>
                <a:gd name="T11" fmla="*/ 2147483647 h 34"/>
                <a:gd name="T12" fmla="*/ 2147483647 w 44"/>
                <a:gd name="T13" fmla="*/ 2147483647 h 34"/>
                <a:gd name="T14" fmla="*/ 2147483647 w 44"/>
                <a:gd name="T15" fmla="*/ 1928774095 h 34"/>
                <a:gd name="T16" fmla="*/ 2147483647 w 44"/>
                <a:gd name="T17" fmla="*/ 642930768 h 34"/>
                <a:gd name="T18" fmla="*/ 2147483647 w 44"/>
                <a:gd name="T19" fmla="*/ 0 h 34"/>
                <a:gd name="T20" fmla="*/ 2147483647 w 44"/>
                <a:gd name="T21" fmla="*/ 642930768 h 34"/>
                <a:gd name="T22" fmla="*/ 2147483647 w 44"/>
                <a:gd name="T23" fmla="*/ 1285861536 h 34"/>
                <a:gd name="T24" fmla="*/ 2147483647 w 44"/>
                <a:gd name="T25" fmla="*/ 2147483647 h 34"/>
                <a:gd name="T26" fmla="*/ 2147483647 w 44"/>
                <a:gd name="T27" fmla="*/ 2147483647 h 34"/>
                <a:gd name="T28" fmla="*/ 2147483647 w 44"/>
                <a:gd name="T29" fmla="*/ 2147483647 h 34"/>
                <a:gd name="T30" fmla="*/ 2147483647 w 44"/>
                <a:gd name="T31" fmla="*/ 2147483647 h 34"/>
                <a:gd name="T32" fmla="*/ 2147483647 w 44"/>
                <a:gd name="T33" fmla="*/ 2147483647 h 34"/>
                <a:gd name="T34" fmla="*/ 2147483647 w 44"/>
                <a:gd name="T35" fmla="*/ 2147483647 h 34"/>
                <a:gd name="T36" fmla="*/ 2147483647 w 44"/>
                <a:gd name="T37" fmla="*/ 2147483647 h 34"/>
                <a:gd name="T38" fmla="*/ 2147483647 w 44"/>
                <a:gd name="T39" fmla="*/ 2147483647 h 34"/>
                <a:gd name="T40" fmla="*/ 1286156513 w 44"/>
                <a:gd name="T41" fmla="*/ 2147483647 h 34"/>
                <a:gd name="T42" fmla="*/ 964626211 w 44"/>
                <a:gd name="T43" fmla="*/ 2147483647 h 34"/>
                <a:gd name="T44" fmla="*/ 0 w 44"/>
                <a:gd name="T45" fmla="*/ 2147483647 h 34"/>
                <a:gd name="T46" fmla="*/ 643078257 w 44"/>
                <a:gd name="T47" fmla="*/ 2147483647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4"/>
                <a:gd name="T73" fmla="*/ 0 h 34"/>
                <a:gd name="T74" fmla="*/ 44 w 44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4" h="34">
                  <a:moveTo>
                    <a:pt x="2" y="13"/>
                  </a:moveTo>
                  <a:cubicBezTo>
                    <a:pt x="3" y="11"/>
                    <a:pt x="4" y="8"/>
                    <a:pt x="6" y="7"/>
                  </a:cubicBezTo>
                  <a:cubicBezTo>
                    <a:pt x="7" y="6"/>
                    <a:pt x="11" y="4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1" y="9"/>
                    <a:pt x="11" y="11"/>
                  </a:cubicBezTo>
                  <a:cubicBezTo>
                    <a:pt x="11" y="13"/>
                    <a:pt x="11" y="17"/>
                    <a:pt x="11" y="18"/>
                  </a:cubicBezTo>
                  <a:cubicBezTo>
                    <a:pt x="11" y="18"/>
                    <a:pt x="14" y="13"/>
                    <a:pt x="15" y="11"/>
                  </a:cubicBezTo>
                  <a:cubicBezTo>
                    <a:pt x="16" y="9"/>
                    <a:pt x="18" y="8"/>
                    <a:pt x="19" y="6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20" y="2"/>
                    <a:pt x="22" y="1"/>
                    <a:pt x="23" y="0"/>
                  </a:cubicBezTo>
                  <a:cubicBezTo>
                    <a:pt x="23" y="0"/>
                    <a:pt x="25" y="2"/>
                    <a:pt x="26" y="2"/>
                  </a:cubicBezTo>
                  <a:cubicBezTo>
                    <a:pt x="28" y="3"/>
                    <a:pt x="30" y="4"/>
                    <a:pt x="31" y="4"/>
                  </a:cubicBezTo>
                  <a:cubicBezTo>
                    <a:pt x="31" y="4"/>
                    <a:pt x="38" y="5"/>
                    <a:pt x="39" y="7"/>
                  </a:cubicBezTo>
                  <a:cubicBezTo>
                    <a:pt x="41" y="10"/>
                    <a:pt x="43" y="12"/>
                    <a:pt x="44" y="15"/>
                  </a:cubicBezTo>
                  <a:cubicBezTo>
                    <a:pt x="44" y="15"/>
                    <a:pt x="36" y="20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6" y="22"/>
                    <a:pt x="35" y="22"/>
                  </a:cubicBezTo>
                  <a:cubicBezTo>
                    <a:pt x="34" y="21"/>
                    <a:pt x="33" y="22"/>
                    <a:pt x="33" y="22"/>
                  </a:cubicBezTo>
                  <a:cubicBezTo>
                    <a:pt x="32" y="22"/>
                    <a:pt x="30" y="28"/>
                    <a:pt x="30" y="29"/>
                  </a:cubicBezTo>
                  <a:cubicBezTo>
                    <a:pt x="30" y="30"/>
                    <a:pt x="30" y="33"/>
                    <a:pt x="29" y="34"/>
                  </a:cubicBezTo>
                  <a:cubicBezTo>
                    <a:pt x="29" y="34"/>
                    <a:pt x="5" y="34"/>
                    <a:pt x="4" y="33"/>
                  </a:cubicBezTo>
                  <a:cubicBezTo>
                    <a:pt x="4" y="33"/>
                    <a:pt x="3" y="28"/>
                    <a:pt x="3" y="27"/>
                  </a:cubicBezTo>
                  <a:cubicBezTo>
                    <a:pt x="2" y="25"/>
                    <a:pt x="0" y="24"/>
                    <a:pt x="0" y="21"/>
                  </a:cubicBezTo>
                  <a:cubicBezTo>
                    <a:pt x="1" y="18"/>
                    <a:pt x="1" y="16"/>
                    <a:pt x="2" y="13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2" name="Freeform 139"/>
            <p:cNvSpPr/>
            <p:nvPr/>
          </p:nvSpPr>
          <p:spPr bwMode="auto">
            <a:xfrm>
              <a:off x="11032510" y="1474788"/>
              <a:ext cx="611187" cy="788988"/>
            </a:xfrm>
            <a:custGeom>
              <a:avLst/>
              <a:gdLst>
                <a:gd name="T0" fmla="*/ 2147483647 w 34"/>
                <a:gd name="T1" fmla="*/ 2147483647 h 44"/>
                <a:gd name="T2" fmla="*/ 2147483647 w 34"/>
                <a:gd name="T3" fmla="*/ 2147483647 h 44"/>
                <a:gd name="T4" fmla="*/ 2147483647 w 34"/>
                <a:gd name="T5" fmla="*/ 1929236935 h 44"/>
                <a:gd name="T6" fmla="*/ 2147483647 w 34"/>
                <a:gd name="T7" fmla="*/ 0 h 44"/>
                <a:gd name="T8" fmla="*/ 1938846640 w 34"/>
                <a:gd name="T9" fmla="*/ 1607706505 h 44"/>
                <a:gd name="T10" fmla="*/ 1292552630 w 34"/>
                <a:gd name="T11" fmla="*/ 2147483647 h 44"/>
                <a:gd name="T12" fmla="*/ 1292552630 w 34"/>
                <a:gd name="T13" fmla="*/ 2147483647 h 44"/>
                <a:gd name="T14" fmla="*/ 2147483647 w 34"/>
                <a:gd name="T15" fmla="*/ 2147483647 h 44"/>
                <a:gd name="T16" fmla="*/ 2147483647 w 34"/>
                <a:gd name="T17" fmla="*/ 2147483647 h 44"/>
                <a:gd name="T18" fmla="*/ 2147483647 w 34"/>
                <a:gd name="T19" fmla="*/ 2147483647 h 44"/>
                <a:gd name="T20" fmla="*/ 2147483647 w 34"/>
                <a:gd name="T21" fmla="*/ 2147483647 h 44"/>
                <a:gd name="T22" fmla="*/ 2147483647 w 34"/>
                <a:gd name="T23" fmla="*/ 2147483647 h 44"/>
                <a:gd name="T24" fmla="*/ 2147483647 w 34"/>
                <a:gd name="T25" fmla="*/ 2147483647 h 44"/>
                <a:gd name="T26" fmla="*/ 2147483647 w 34"/>
                <a:gd name="T27" fmla="*/ 2147483647 h 44"/>
                <a:gd name="T28" fmla="*/ 2147483647 w 34"/>
                <a:gd name="T29" fmla="*/ 2147483647 h 44"/>
                <a:gd name="T30" fmla="*/ 2147483647 w 34"/>
                <a:gd name="T31" fmla="*/ 2147483647 h 44"/>
                <a:gd name="T32" fmla="*/ 2147483647 w 34"/>
                <a:gd name="T33" fmla="*/ 2147483647 h 44"/>
                <a:gd name="T34" fmla="*/ 2147483647 w 34"/>
                <a:gd name="T35" fmla="*/ 2147483647 h 44"/>
                <a:gd name="T36" fmla="*/ 2147483647 w 34"/>
                <a:gd name="T37" fmla="*/ 2147483647 h 44"/>
                <a:gd name="T38" fmla="*/ 2147483647 w 34"/>
                <a:gd name="T39" fmla="*/ 2147483647 h 44"/>
                <a:gd name="T40" fmla="*/ 2147483647 w 34"/>
                <a:gd name="T41" fmla="*/ 2147483647 h 44"/>
                <a:gd name="T42" fmla="*/ 2147483647 w 34"/>
                <a:gd name="T43" fmla="*/ 2147483647 h 44"/>
                <a:gd name="T44" fmla="*/ 2147483647 w 34"/>
                <a:gd name="T45" fmla="*/ 2147483647 h 44"/>
                <a:gd name="T46" fmla="*/ 2147483647 w 34"/>
                <a:gd name="T47" fmla="*/ 2147483647 h 44"/>
                <a:gd name="T48" fmla="*/ 2147483647 w 34"/>
                <a:gd name="T49" fmla="*/ 2147483647 h 44"/>
                <a:gd name="T50" fmla="*/ 2147483647 w 34"/>
                <a:gd name="T51" fmla="*/ 2147483647 h 44"/>
                <a:gd name="T52" fmla="*/ 2147483647 w 34"/>
                <a:gd name="T53" fmla="*/ 2147483647 h 44"/>
                <a:gd name="T54" fmla="*/ 2147483647 w 34"/>
                <a:gd name="T55" fmla="*/ 2147483647 h 44"/>
                <a:gd name="T56" fmla="*/ 2147483647 w 34"/>
                <a:gd name="T57" fmla="*/ 2147483647 h 44"/>
                <a:gd name="T58" fmla="*/ 2147483647 w 34"/>
                <a:gd name="T59" fmla="*/ 2147483647 h 44"/>
                <a:gd name="T60" fmla="*/ 2147483647 w 34"/>
                <a:gd name="T61" fmla="*/ 2147483647 h 44"/>
                <a:gd name="T62" fmla="*/ 2147483647 w 34"/>
                <a:gd name="T63" fmla="*/ 2147483647 h 44"/>
                <a:gd name="T64" fmla="*/ 2147483647 w 34"/>
                <a:gd name="T65" fmla="*/ 2147483647 h 44"/>
                <a:gd name="T66" fmla="*/ 2147483647 w 34"/>
                <a:gd name="T67" fmla="*/ 2147483647 h 44"/>
                <a:gd name="T68" fmla="*/ 2147483647 w 34"/>
                <a:gd name="T69" fmla="*/ 2147483647 h 44"/>
                <a:gd name="T70" fmla="*/ 2147483647 w 34"/>
                <a:gd name="T71" fmla="*/ 2147483647 h 44"/>
                <a:gd name="T72" fmla="*/ 2147483647 w 34"/>
                <a:gd name="T73" fmla="*/ 2147483647 h 44"/>
                <a:gd name="T74" fmla="*/ 2147483647 w 34"/>
                <a:gd name="T75" fmla="*/ 2147483647 h 44"/>
                <a:gd name="T76" fmla="*/ 2147483647 w 34"/>
                <a:gd name="T77" fmla="*/ 2147483647 h 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4"/>
                <a:gd name="T118" fmla="*/ 0 h 44"/>
                <a:gd name="T119" fmla="*/ 34 w 34"/>
                <a:gd name="T120" fmla="*/ 44 h 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4" h="44">
                  <a:moveTo>
                    <a:pt x="29" y="23"/>
                  </a:moveTo>
                  <a:cubicBezTo>
                    <a:pt x="28" y="23"/>
                    <a:pt x="27" y="17"/>
                    <a:pt x="27" y="16"/>
                  </a:cubicBezTo>
                  <a:cubicBezTo>
                    <a:pt x="27" y="15"/>
                    <a:pt x="25" y="7"/>
                    <a:pt x="24" y="6"/>
                  </a:cubicBezTo>
                  <a:cubicBezTo>
                    <a:pt x="22" y="2"/>
                    <a:pt x="15" y="0"/>
                    <a:pt x="15" y="0"/>
                  </a:cubicBezTo>
                  <a:cubicBezTo>
                    <a:pt x="12" y="0"/>
                    <a:pt x="9" y="2"/>
                    <a:pt x="6" y="5"/>
                  </a:cubicBezTo>
                  <a:cubicBezTo>
                    <a:pt x="0" y="6"/>
                    <a:pt x="3" y="12"/>
                    <a:pt x="4" y="14"/>
                  </a:cubicBezTo>
                  <a:cubicBezTo>
                    <a:pt x="4" y="15"/>
                    <a:pt x="5" y="14"/>
                    <a:pt x="4" y="17"/>
                  </a:cubicBezTo>
                  <a:cubicBezTo>
                    <a:pt x="4" y="20"/>
                    <a:pt x="7" y="19"/>
                    <a:pt x="7" y="20"/>
                  </a:cubicBezTo>
                  <a:cubicBezTo>
                    <a:pt x="7" y="21"/>
                    <a:pt x="6" y="23"/>
                    <a:pt x="7" y="24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9" y="25"/>
                    <a:pt x="9" y="25"/>
                    <a:pt x="8" y="24"/>
                  </a:cubicBezTo>
                  <a:cubicBezTo>
                    <a:pt x="8" y="24"/>
                    <a:pt x="8" y="22"/>
                    <a:pt x="8" y="21"/>
                  </a:cubicBezTo>
                  <a:cubicBezTo>
                    <a:pt x="9" y="20"/>
                    <a:pt x="7" y="14"/>
                    <a:pt x="7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7"/>
                    <a:pt x="8" y="28"/>
                    <a:pt x="8" y="29"/>
                  </a:cubicBezTo>
                  <a:cubicBezTo>
                    <a:pt x="9" y="30"/>
                    <a:pt x="7" y="33"/>
                    <a:pt x="7" y="33"/>
                  </a:cubicBezTo>
                  <a:cubicBezTo>
                    <a:pt x="11" y="30"/>
                    <a:pt x="15" y="29"/>
                    <a:pt x="15" y="28"/>
                  </a:cubicBezTo>
                  <a:cubicBezTo>
                    <a:pt x="15" y="28"/>
                    <a:pt x="13" y="26"/>
                    <a:pt x="13" y="2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3" y="21"/>
                    <a:pt x="23" y="22"/>
                  </a:cubicBezTo>
                  <a:cubicBezTo>
                    <a:pt x="22" y="23"/>
                    <a:pt x="23" y="26"/>
                    <a:pt x="23" y="27"/>
                  </a:cubicBezTo>
                  <a:cubicBezTo>
                    <a:pt x="23" y="28"/>
                    <a:pt x="24" y="29"/>
                    <a:pt x="26" y="30"/>
                  </a:cubicBezTo>
                  <a:cubicBezTo>
                    <a:pt x="27" y="30"/>
                    <a:pt x="26" y="31"/>
                    <a:pt x="26" y="31"/>
                  </a:cubicBezTo>
                  <a:cubicBezTo>
                    <a:pt x="27" y="31"/>
                    <a:pt x="27" y="29"/>
                    <a:pt x="27" y="29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8" y="31"/>
                    <a:pt x="28" y="32"/>
                    <a:pt x="27" y="33"/>
                  </a:cubicBezTo>
                  <a:cubicBezTo>
                    <a:pt x="27" y="34"/>
                    <a:pt x="27" y="36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8" y="35"/>
                    <a:pt x="28" y="35"/>
                  </a:cubicBezTo>
                  <a:cubicBezTo>
                    <a:pt x="28" y="37"/>
                    <a:pt x="29" y="39"/>
                    <a:pt x="28" y="42"/>
                  </a:cubicBezTo>
                  <a:cubicBezTo>
                    <a:pt x="28" y="44"/>
                    <a:pt x="25" y="42"/>
                    <a:pt x="25" y="42"/>
                  </a:cubicBezTo>
                  <a:cubicBezTo>
                    <a:pt x="26" y="44"/>
                    <a:pt x="28" y="43"/>
                    <a:pt x="29" y="43"/>
                  </a:cubicBezTo>
                  <a:cubicBezTo>
                    <a:pt x="30" y="42"/>
                    <a:pt x="30" y="39"/>
                    <a:pt x="30" y="36"/>
                  </a:cubicBezTo>
                  <a:cubicBezTo>
                    <a:pt x="31" y="33"/>
                    <a:pt x="33" y="32"/>
                    <a:pt x="33" y="31"/>
                  </a:cubicBezTo>
                  <a:cubicBezTo>
                    <a:pt x="33" y="30"/>
                    <a:pt x="34" y="31"/>
                    <a:pt x="34" y="31"/>
                  </a:cubicBezTo>
                  <a:cubicBezTo>
                    <a:pt x="34" y="30"/>
                    <a:pt x="31" y="24"/>
                    <a:pt x="29" y="23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3" name="Line 140"/>
            <p:cNvSpPr>
              <a:spLocks noChangeShapeType="1"/>
            </p:cNvSpPr>
            <p:nvPr/>
          </p:nvSpPr>
          <p:spPr bwMode="auto">
            <a:xfrm>
              <a:off x="11518285" y="212090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Line 141"/>
            <p:cNvSpPr>
              <a:spLocks noChangeShapeType="1"/>
            </p:cNvSpPr>
            <p:nvPr/>
          </p:nvSpPr>
          <p:spPr bwMode="auto">
            <a:xfrm>
              <a:off x="11518285" y="212090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Freeform 142"/>
            <p:cNvSpPr/>
            <p:nvPr/>
          </p:nvSpPr>
          <p:spPr bwMode="auto">
            <a:xfrm>
              <a:off x="11122997" y="1617663"/>
              <a:ext cx="358775" cy="377825"/>
            </a:xfrm>
            <a:custGeom>
              <a:avLst/>
              <a:gdLst>
                <a:gd name="T0" fmla="*/ 2147483647 w 20"/>
                <a:gd name="T1" fmla="*/ 2147483647 h 21"/>
                <a:gd name="T2" fmla="*/ 2147483647 w 20"/>
                <a:gd name="T3" fmla="*/ 2147483647 h 21"/>
                <a:gd name="T4" fmla="*/ 2147483647 w 20"/>
                <a:gd name="T5" fmla="*/ 2147483647 h 21"/>
                <a:gd name="T6" fmla="*/ 2147483647 w 20"/>
                <a:gd name="T7" fmla="*/ 2147483647 h 21"/>
                <a:gd name="T8" fmla="*/ 2147483647 w 20"/>
                <a:gd name="T9" fmla="*/ 647394188 h 21"/>
                <a:gd name="T10" fmla="*/ 2147483647 w 20"/>
                <a:gd name="T11" fmla="*/ 971100137 h 21"/>
                <a:gd name="T12" fmla="*/ 2147483647 w 20"/>
                <a:gd name="T13" fmla="*/ 1942200273 h 21"/>
                <a:gd name="T14" fmla="*/ 2147483647 w 20"/>
                <a:gd name="T15" fmla="*/ 2147483647 h 21"/>
                <a:gd name="T16" fmla="*/ 2147483647 w 20"/>
                <a:gd name="T17" fmla="*/ 1294806367 h 21"/>
                <a:gd name="T18" fmla="*/ 2147483647 w 20"/>
                <a:gd name="T19" fmla="*/ 0 h 21"/>
                <a:gd name="T20" fmla="*/ 1287195076 w 20"/>
                <a:gd name="T21" fmla="*/ 323706090 h 21"/>
                <a:gd name="T22" fmla="*/ 321803254 w 20"/>
                <a:gd name="T23" fmla="*/ 647394188 h 21"/>
                <a:gd name="T24" fmla="*/ 321803254 w 20"/>
                <a:gd name="T25" fmla="*/ 2147483647 h 21"/>
                <a:gd name="T26" fmla="*/ 965391682 w 20"/>
                <a:gd name="T27" fmla="*/ 2147483647 h 21"/>
                <a:gd name="T28" fmla="*/ 965391682 w 20"/>
                <a:gd name="T29" fmla="*/ 2147483647 h 21"/>
                <a:gd name="T30" fmla="*/ 1930783364 w 20"/>
                <a:gd name="T31" fmla="*/ 2147483647 h 21"/>
                <a:gd name="T32" fmla="*/ 2147483647 w 20"/>
                <a:gd name="T33" fmla="*/ 2147483647 h 21"/>
                <a:gd name="T34" fmla="*/ 2147483647 w 20"/>
                <a:gd name="T35" fmla="*/ 2147483647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21"/>
                <a:gd name="T56" fmla="*/ 20 w 20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21">
                  <a:moveTo>
                    <a:pt x="9" y="20"/>
                  </a:moveTo>
                  <a:cubicBezTo>
                    <a:pt x="10" y="20"/>
                    <a:pt x="16" y="16"/>
                    <a:pt x="16" y="14"/>
                  </a:cubicBezTo>
                  <a:cubicBezTo>
                    <a:pt x="17" y="11"/>
                    <a:pt x="17" y="9"/>
                    <a:pt x="17" y="9"/>
                  </a:cubicBezTo>
                  <a:cubicBezTo>
                    <a:pt x="17" y="9"/>
                    <a:pt x="18" y="9"/>
                    <a:pt x="18" y="8"/>
                  </a:cubicBezTo>
                  <a:cubicBezTo>
                    <a:pt x="19" y="7"/>
                    <a:pt x="20" y="3"/>
                    <a:pt x="18" y="2"/>
                  </a:cubicBezTo>
                  <a:cubicBezTo>
                    <a:pt x="17" y="1"/>
                    <a:pt x="17" y="2"/>
                    <a:pt x="16" y="3"/>
                  </a:cubicBezTo>
                  <a:cubicBezTo>
                    <a:pt x="16" y="3"/>
                    <a:pt x="15" y="6"/>
                    <a:pt x="15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5"/>
                    <a:pt x="12" y="4"/>
                  </a:cubicBezTo>
                  <a:cubicBezTo>
                    <a:pt x="12" y="4"/>
                    <a:pt x="10" y="1"/>
                    <a:pt x="8" y="0"/>
                  </a:cubicBezTo>
                  <a:cubicBezTo>
                    <a:pt x="7" y="0"/>
                    <a:pt x="4" y="1"/>
                    <a:pt x="4" y="1"/>
                  </a:cubicBezTo>
                  <a:cubicBezTo>
                    <a:pt x="4" y="1"/>
                    <a:pt x="1" y="1"/>
                    <a:pt x="1" y="2"/>
                  </a:cubicBezTo>
                  <a:cubicBezTo>
                    <a:pt x="0" y="2"/>
                    <a:pt x="0" y="7"/>
                    <a:pt x="1" y="8"/>
                  </a:cubicBezTo>
                  <a:cubicBezTo>
                    <a:pt x="1" y="8"/>
                    <a:pt x="2" y="10"/>
                    <a:pt x="3" y="10"/>
                  </a:cubicBezTo>
                  <a:cubicBezTo>
                    <a:pt x="3" y="10"/>
                    <a:pt x="2" y="13"/>
                    <a:pt x="3" y="14"/>
                  </a:cubicBezTo>
                  <a:cubicBezTo>
                    <a:pt x="3" y="14"/>
                    <a:pt x="5" y="17"/>
                    <a:pt x="6" y="17"/>
                  </a:cubicBezTo>
                  <a:cubicBezTo>
                    <a:pt x="6" y="18"/>
                    <a:pt x="7" y="19"/>
                    <a:pt x="7" y="19"/>
                  </a:cubicBezTo>
                  <a:cubicBezTo>
                    <a:pt x="8" y="19"/>
                    <a:pt x="8" y="21"/>
                    <a:pt x="9" y="20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6" name="Freeform 143"/>
            <p:cNvSpPr/>
            <p:nvPr/>
          </p:nvSpPr>
          <p:spPr bwMode="auto">
            <a:xfrm>
              <a:off x="11661160" y="2155826"/>
              <a:ext cx="376237" cy="773113"/>
            </a:xfrm>
            <a:custGeom>
              <a:avLst/>
              <a:gdLst>
                <a:gd name="T0" fmla="*/ 1283935730 w 21"/>
                <a:gd name="T1" fmla="*/ 2147483647 h 43"/>
                <a:gd name="T2" fmla="*/ 2147483647 w 21"/>
                <a:gd name="T3" fmla="*/ 2147483647 h 43"/>
                <a:gd name="T4" fmla="*/ 2147483647 w 21"/>
                <a:gd name="T5" fmla="*/ 2147483647 h 43"/>
                <a:gd name="T6" fmla="*/ 2147483647 w 21"/>
                <a:gd name="T7" fmla="*/ 1939542618 h 43"/>
                <a:gd name="T8" fmla="*/ 2147483647 w 21"/>
                <a:gd name="T9" fmla="*/ 0 h 43"/>
                <a:gd name="T10" fmla="*/ 641967865 w 21"/>
                <a:gd name="T11" fmla="*/ 2147483647 h 43"/>
                <a:gd name="T12" fmla="*/ 1925903315 w 21"/>
                <a:gd name="T13" fmla="*/ 2147483647 h 43"/>
                <a:gd name="T14" fmla="*/ 2147483647 w 21"/>
                <a:gd name="T15" fmla="*/ 2147483647 h 43"/>
                <a:gd name="T16" fmla="*/ 2147483647 w 21"/>
                <a:gd name="T17" fmla="*/ 2147483647 h 43"/>
                <a:gd name="T18" fmla="*/ 2147483647 w 21"/>
                <a:gd name="T19" fmla="*/ 2147483647 h 43"/>
                <a:gd name="T20" fmla="*/ 2147483647 w 21"/>
                <a:gd name="T21" fmla="*/ 2147483647 h 43"/>
                <a:gd name="T22" fmla="*/ 1604919523 w 21"/>
                <a:gd name="T23" fmla="*/ 2147483647 h 43"/>
                <a:gd name="T24" fmla="*/ 962951658 w 21"/>
                <a:gd name="T25" fmla="*/ 2147483647 h 43"/>
                <a:gd name="T26" fmla="*/ 0 w 21"/>
                <a:gd name="T27" fmla="*/ 2147483647 h 43"/>
                <a:gd name="T28" fmla="*/ 0 w 21"/>
                <a:gd name="T29" fmla="*/ 2147483647 h 43"/>
                <a:gd name="T30" fmla="*/ 641967865 w 21"/>
                <a:gd name="T31" fmla="*/ 2147483647 h 43"/>
                <a:gd name="T32" fmla="*/ 641967865 w 21"/>
                <a:gd name="T33" fmla="*/ 2147483647 h 43"/>
                <a:gd name="T34" fmla="*/ 1283935730 w 21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43"/>
                <a:gd name="T56" fmla="*/ 21 w 21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43">
                  <a:moveTo>
                    <a:pt x="4" y="43"/>
                  </a:moveTo>
                  <a:cubicBezTo>
                    <a:pt x="6" y="43"/>
                    <a:pt x="6" y="41"/>
                    <a:pt x="7" y="41"/>
                  </a:cubicBezTo>
                  <a:cubicBezTo>
                    <a:pt x="7" y="40"/>
                    <a:pt x="21" y="24"/>
                    <a:pt x="21" y="20"/>
                  </a:cubicBezTo>
                  <a:cubicBezTo>
                    <a:pt x="21" y="16"/>
                    <a:pt x="12" y="7"/>
                    <a:pt x="11" y="6"/>
                  </a:cubicBezTo>
                  <a:cubicBezTo>
                    <a:pt x="10" y="5"/>
                    <a:pt x="9" y="2"/>
                    <a:pt x="8" y="0"/>
                  </a:cubicBezTo>
                  <a:cubicBezTo>
                    <a:pt x="5" y="2"/>
                    <a:pt x="2" y="6"/>
                    <a:pt x="2" y="9"/>
                  </a:cubicBezTo>
                  <a:cubicBezTo>
                    <a:pt x="3" y="10"/>
                    <a:pt x="4" y="11"/>
                    <a:pt x="6" y="12"/>
                  </a:cubicBezTo>
                  <a:cubicBezTo>
                    <a:pt x="6" y="10"/>
                    <a:pt x="6" y="7"/>
                    <a:pt x="7" y="7"/>
                  </a:cubicBezTo>
                  <a:cubicBezTo>
                    <a:pt x="9" y="6"/>
                    <a:pt x="11" y="8"/>
                    <a:pt x="12" y="10"/>
                  </a:cubicBezTo>
                  <a:cubicBezTo>
                    <a:pt x="13" y="12"/>
                    <a:pt x="18" y="18"/>
                    <a:pt x="19" y="19"/>
                  </a:cubicBezTo>
                  <a:cubicBezTo>
                    <a:pt x="19" y="19"/>
                    <a:pt x="11" y="36"/>
                    <a:pt x="7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39"/>
                    <a:pt x="3" y="38"/>
                  </a:cubicBezTo>
                  <a:cubicBezTo>
                    <a:pt x="3" y="38"/>
                    <a:pt x="1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2" y="40"/>
                    <a:pt x="2" y="42"/>
                  </a:cubicBezTo>
                  <a:cubicBezTo>
                    <a:pt x="2" y="42"/>
                    <a:pt x="2" y="43"/>
                    <a:pt x="2" y="43"/>
                  </a:cubicBezTo>
                  <a:cubicBezTo>
                    <a:pt x="2" y="43"/>
                    <a:pt x="3" y="43"/>
                    <a:pt x="4" y="43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7" name="Freeform 144"/>
            <p:cNvSpPr/>
            <p:nvPr/>
          </p:nvSpPr>
          <p:spPr bwMode="auto">
            <a:xfrm>
              <a:off x="11265872" y="1600201"/>
              <a:ext cx="53975" cy="53975"/>
            </a:xfrm>
            <a:custGeom>
              <a:avLst/>
              <a:gdLst>
                <a:gd name="T0" fmla="*/ 0 w 3"/>
                <a:gd name="T1" fmla="*/ 323706104 h 3"/>
                <a:gd name="T2" fmla="*/ 323706104 w 3"/>
                <a:gd name="T3" fmla="*/ 971100181 h 3"/>
                <a:gd name="T4" fmla="*/ 647394217 w 3"/>
                <a:gd name="T5" fmla="*/ 323706104 h 3"/>
                <a:gd name="T6" fmla="*/ 0 w 3"/>
                <a:gd name="T7" fmla="*/ 323706104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1"/>
                  </a:moveTo>
                  <a:cubicBezTo>
                    <a:pt x="0" y="1"/>
                    <a:pt x="2" y="2"/>
                    <a:pt x="1" y="3"/>
                  </a:cubicBezTo>
                  <a:cubicBezTo>
                    <a:pt x="1" y="3"/>
                    <a:pt x="3" y="2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8" name="Freeform 145"/>
            <p:cNvSpPr/>
            <p:nvPr/>
          </p:nvSpPr>
          <p:spPr bwMode="auto">
            <a:xfrm>
              <a:off x="11319847" y="2012951"/>
              <a:ext cx="520700" cy="538163"/>
            </a:xfrm>
            <a:custGeom>
              <a:avLst/>
              <a:gdLst>
                <a:gd name="T0" fmla="*/ 2147483647 w 29"/>
                <a:gd name="T1" fmla="*/ 2147483647 h 30"/>
                <a:gd name="T2" fmla="*/ 2147483647 w 29"/>
                <a:gd name="T3" fmla="*/ 965392702 h 30"/>
                <a:gd name="T4" fmla="*/ 2147483647 w 29"/>
                <a:gd name="T5" fmla="*/ 0 h 30"/>
                <a:gd name="T6" fmla="*/ 2147483647 w 29"/>
                <a:gd name="T7" fmla="*/ 0 h 30"/>
                <a:gd name="T8" fmla="*/ 2147483647 w 29"/>
                <a:gd name="T9" fmla="*/ 965392702 h 30"/>
                <a:gd name="T10" fmla="*/ 2147483647 w 29"/>
                <a:gd name="T11" fmla="*/ 2147483647 h 30"/>
                <a:gd name="T12" fmla="*/ 2147483647 w 29"/>
                <a:gd name="T13" fmla="*/ 2147483647 h 30"/>
                <a:gd name="T14" fmla="*/ 2147483647 w 29"/>
                <a:gd name="T15" fmla="*/ 2147483647 h 30"/>
                <a:gd name="T16" fmla="*/ 2147483647 w 29"/>
                <a:gd name="T17" fmla="*/ 2147483647 h 30"/>
                <a:gd name="T18" fmla="*/ 2147483647 w 29"/>
                <a:gd name="T19" fmla="*/ 2147483647 h 30"/>
                <a:gd name="T20" fmla="*/ 0 w 29"/>
                <a:gd name="T21" fmla="*/ 2147483647 h 30"/>
                <a:gd name="T22" fmla="*/ 2147483647 w 29"/>
                <a:gd name="T23" fmla="*/ 2147483647 h 30"/>
                <a:gd name="T24" fmla="*/ 1611943696 w 29"/>
                <a:gd name="T25" fmla="*/ 2147483647 h 30"/>
                <a:gd name="T26" fmla="*/ 2147483647 w 29"/>
                <a:gd name="T27" fmla="*/ 2147483647 h 30"/>
                <a:gd name="T28" fmla="*/ 2147483647 w 29"/>
                <a:gd name="T29" fmla="*/ 2147483647 h 30"/>
                <a:gd name="T30" fmla="*/ 2147483647 w 29"/>
                <a:gd name="T31" fmla="*/ 2147483647 h 30"/>
                <a:gd name="T32" fmla="*/ 2147483647 w 29"/>
                <a:gd name="T33" fmla="*/ 2147483647 h 30"/>
                <a:gd name="T34" fmla="*/ 2147483647 w 29"/>
                <a:gd name="T35" fmla="*/ 2147483647 h 30"/>
                <a:gd name="T36" fmla="*/ 2147483647 w 29"/>
                <a:gd name="T37" fmla="*/ 2147483647 h 30"/>
                <a:gd name="T38" fmla="*/ 2147483647 w 29"/>
                <a:gd name="T39" fmla="*/ 2147483647 h 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"/>
                <a:gd name="T61" fmla="*/ 0 h 30"/>
                <a:gd name="T62" fmla="*/ 29 w 29"/>
                <a:gd name="T63" fmla="*/ 30 h 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" h="30">
                  <a:moveTo>
                    <a:pt x="29" y="11"/>
                  </a:moveTo>
                  <a:cubicBezTo>
                    <a:pt x="28" y="8"/>
                    <a:pt x="26" y="6"/>
                    <a:pt x="24" y="3"/>
                  </a:cubicBezTo>
                  <a:cubicBezTo>
                    <a:pt x="23" y="1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6" y="3"/>
                    <a:pt x="16" y="3"/>
                  </a:cubicBezTo>
                  <a:cubicBezTo>
                    <a:pt x="21" y="4"/>
                    <a:pt x="23" y="10"/>
                    <a:pt x="23" y="10"/>
                  </a:cubicBezTo>
                  <a:cubicBezTo>
                    <a:pt x="23" y="10"/>
                    <a:pt x="18" y="8"/>
                    <a:pt x="17" y="10"/>
                  </a:cubicBezTo>
                  <a:cubicBezTo>
                    <a:pt x="16" y="12"/>
                    <a:pt x="8" y="15"/>
                    <a:pt x="8" y="15"/>
                  </a:cubicBezTo>
                  <a:cubicBezTo>
                    <a:pt x="9" y="15"/>
                    <a:pt x="14" y="13"/>
                    <a:pt x="15" y="13"/>
                  </a:cubicBezTo>
                  <a:cubicBezTo>
                    <a:pt x="13" y="14"/>
                    <a:pt x="8" y="18"/>
                    <a:pt x="7" y="21"/>
                  </a:cubicBezTo>
                  <a:cubicBezTo>
                    <a:pt x="6" y="23"/>
                    <a:pt x="0" y="24"/>
                    <a:pt x="0" y="24"/>
                  </a:cubicBezTo>
                  <a:cubicBezTo>
                    <a:pt x="2" y="25"/>
                    <a:pt x="7" y="24"/>
                    <a:pt x="7" y="24"/>
                  </a:cubicBezTo>
                  <a:cubicBezTo>
                    <a:pt x="7" y="25"/>
                    <a:pt x="6" y="28"/>
                    <a:pt x="5" y="30"/>
                  </a:cubicBezTo>
                  <a:cubicBezTo>
                    <a:pt x="10" y="30"/>
                    <a:pt x="14" y="30"/>
                    <a:pt x="14" y="30"/>
                  </a:cubicBezTo>
                  <a:cubicBezTo>
                    <a:pt x="15" y="29"/>
                    <a:pt x="15" y="26"/>
                    <a:pt x="15" y="25"/>
                  </a:cubicBezTo>
                  <a:cubicBezTo>
                    <a:pt x="15" y="24"/>
                    <a:pt x="17" y="18"/>
                    <a:pt x="18" y="18"/>
                  </a:cubicBezTo>
                  <a:cubicBezTo>
                    <a:pt x="18" y="18"/>
                    <a:pt x="19" y="17"/>
                    <a:pt x="20" y="18"/>
                  </a:cubicBezTo>
                  <a:cubicBezTo>
                    <a:pt x="21" y="18"/>
                    <a:pt x="23" y="18"/>
                    <a:pt x="23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9" y="11"/>
                    <a:pt x="29" y="11"/>
                  </a:cubicBezTo>
                  <a:close/>
                </a:path>
              </a:pathLst>
            </a:custGeom>
            <a:solidFill>
              <a:srgbClr val="E3E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9" name="Freeform 146"/>
            <p:cNvSpPr/>
            <p:nvPr/>
          </p:nvSpPr>
          <p:spPr bwMode="auto">
            <a:xfrm>
              <a:off x="11105535" y="2209801"/>
              <a:ext cx="17462" cy="53975"/>
            </a:xfrm>
            <a:custGeom>
              <a:avLst/>
              <a:gdLst>
                <a:gd name="T0" fmla="*/ 0 w 1"/>
                <a:gd name="T1" fmla="*/ 971100181 h 3"/>
                <a:gd name="T2" fmla="*/ 304921435 w 1"/>
                <a:gd name="T3" fmla="*/ 0 h 3"/>
                <a:gd name="T4" fmla="*/ 0 w 1"/>
                <a:gd name="T5" fmla="*/ 971100181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3"/>
                  </a:moveTo>
                  <a:cubicBezTo>
                    <a:pt x="0" y="3"/>
                    <a:pt x="0" y="2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3E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" name="Freeform 147"/>
            <p:cNvSpPr/>
            <p:nvPr/>
          </p:nvSpPr>
          <p:spPr bwMode="auto">
            <a:xfrm>
              <a:off x="11122997" y="2030413"/>
              <a:ext cx="107950" cy="179388"/>
            </a:xfrm>
            <a:custGeom>
              <a:avLst/>
              <a:gdLst>
                <a:gd name="T0" fmla="*/ 971100181 w 6"/>
                <a:gd name="T1" fmla="*/ 1930806684 h 10"/>
                <a:gd name="T2" fmla="*/ 1618494398 w 6"/>
                <a:gd name="T3" fmla="*/ 2147483647 h 10"/>
                <a:gd name="T4" fmla="*/ 1294806426 w 6"/>
                <a:gd name="T5" fmla="*/ 1609002674 h 10"/>
                <a:gd name="T6" fmla="*/ 1618494398 w 6"/>
                <a:gd name="T7" fmla="*/ 0 h 10"/>
                <a:gd name="T8" fmla="*/ 647394217 w 6"/>
                <a:gd name="T9" fmla="*/ 643608301 h 10"/>
                <a:gd name="T10" fmla="*/ 323706104 w 6"/>
                <a:gd name="T11" fmla="*/ 965394373 h 10"/>
                <a:gd name="T12" fmla="*/ 0 w 6"/>
                <a:gd name="T13" fmla="*/ 2147483647 h 10"/>
                <a:gd name="T14" fmla="*/ 647394217 w 6"/>
                <a:gd name="T15" fmla="*/ 965394373 h 10"/>
                <a:gd name="T16" fmla="*/ 971100181 w 6"/>
                <a:gd name="T17" fmla="*/ 1930806684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0"/>
                <a:gd name="T29" fmla="*/ 6 w 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0">
                  <a:moveTo>
                    <a:pt x="3" y="6"/>
                  </a:moveTo>
                  <a:cubicBezTo>
                    <a:pt x="4" y="7"/>
                    <a:pt x="5" y="9"/>
                    <a:pt x="5" y="9"/>
                  </a:cubicBezTo>
                  <a:cubicBezTo>
                    <a:pt x="6" y="7"/>
                    <a:pt x="4" y="5"/>
                    <a:pt x="4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0" y="5"/>
                    <a:pt x="0" y="8"/>
                    <a:pt x="0" y="10"/>
                  </a:cubicBezTo>
                  <a:cubicBezTo>
                    <a:pt x="0" y="7"/>
                    <a:pt x="2" y="3"/>
                    <a:pt x="2" y="3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E3E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1" name="Freeform 148"/>
            <p:cNvSpPr/>
            <p:nvPr/>
          </p:nvSpPr>
          <p:spPr bwMode="auto">
            <a:xfrm>
              <a:off x="11302385" y="2030413"/>
              <a:ext cx="142875" cy="198438"/>
            </a:xfrm>
            <a:custGeom>
              <a:avLst/>
              <a:gdLst>
                <a:gd name="T0" fmla="*/ 0 w 8"/>
                <a:gd name="T1" fmla="*/ 2147483647 h 11"/>
                <a:gd name="T2" fmla="*/ 1594788407 w 8"/>
                <a:gd name="T3" fmla="*/ 1627173560 h 11"/>
                <a:gd name="T4" fmla="*/ 2147483647 w 8"/>
                <a:gd name="T5" fmla="*/ 0 h 11"/>
                <a:gd name="T6" fmla="*/ 1913738833 w 8"/>
                <a:gd name="T7" fmla="*/ 1952611767 h 11"/>
                <a:gd name="T8" fmla="*/ 0 w 8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1"/>
                <a:gd name="T17" fmla="*/ 8 w 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1">
                  <a:moveTo>
                    <a:pt x="0" y="11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7" y="2"/>
                    <a:pt x="8" y="0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E3E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2" name="Freeform 149"/>
            <p:cNvSpPr/>
            <p:nvPr/>
          </p:nvSpPr>
          <p:spPr bwMode="auto">
            <a:xfrm>
              <a:off x="11122997" y="1617663"/>
              <a:ext cx="358775" cy="358775"/>
            </a:xfrm>
            <a:custGeom>
              <a:avLst/>
              <a:gdLst>
                <a:gd name="T0" fmla="*/ 2147483647 w 20"/>
                <a:gd name="T1" fmla="*/ 643606507 h 20"/>
                <a:gd name="T2" fmla="*/ 2147483647 w 20"/>
                <a:gd name="T3" fmla="*/ 965391682 h 20"/>
                <a:gd name="T4" fmla="*/ 2147483647 w 20"/>
                <a:gd name="T5" fmla="*/ 1930783364 h 20"/>
                <a:gd name="T6" fmla="*/ 2147483647 w 20"/>
                <a:gd name="T7" fmla="*/ 2147483647 h 20"/>
                <a:gd name="T8" fmla="*/ 2147483647 w 20"/>
                <a:gd name="T9" fmla="*/ 1287195076 h 20"/>
                <a:gd name="T10" fmla="*/ 2147483647 w 20"/>
                <a:gd name="T11" fmla="*/ 0 h 20"/>
                <a:gd name="T12" fmla="*/ 1930783364 w 20"/>
                <a:gd name="T13" fmla="*/ 0 h 20"/>
                <a:gd name="T14" fmla="*/ 1930783364 w 20"/>
                <a:gd name="T15" fmla="*/ 0 h 20"/>
                <a:gd name="T16" fmla="*/ 1287195076 w 20"/>
                <a:gd name="T17" fmla="*/ 321803254 h 20"/>
                <a:gd name="T18" fmla="*/ 321803254 w 20"/>
                <a:gd name="T19" fmla="*/ 643606507 h 20"/>
                <a:gd name="T20" fmla="*/ 0 w 20"/>
                <a:gd name="T21" fmla="*/ 643606507 h 20"/>
                <a:gd name="T22" fmla="*/ 2147483647 w 20"/>
                <a:gd name="T23" fmla="*/ 643606507 h 20"/>
                <a:gd name="T24" fmla="*/ 2147483647 w 20"/>
                <a:gd name="T25" fmla="*/ 1608998189 h 20"/>
                <a:gd name="T26" fmla="*/ 2147483647 w 20"/>
                <a:gd name="T27" fmla="*/ 2147483647 h 20"/>
                <a:gd name="T28" fmla="*/ 2147483647 w 20"/>
                <a:gd name="T29" fmla="*/ 2147483647 h 20"/>
                <a:gd name="T30" fmla="*/ 2147483647 w 20"/>
                <a:gd name="T31" fmla="*/ 2147483647 h 20"/>
                <a:gd name="T32" fmla="*/ 2147483647 w 20"/>
                <a:gd name="T33" fmla="*/ 2147483647 h 20"/>
                <a:gd name="T34" fmla="*/ 2147483647 w 20"/>
                <a:gd name="T35" fmla="*/ 2147483647 h 20"/>
                <a:gd name="T36" fmla="*/ 2147483647 w 20"/>
                <a:gd name="T37" fmla="*/ 2147483647 h 20"/>
                <a:gd name="T38" fmla="*/ 2147483647 w 20"/>
                <a:gd name="T39" fmla="*/ 2147483647 h 20"/>
                <a:gd name="T40" fmla="*/ 2147483647 w 20"/>
                <a:gd name="T41" fmla="*/ 2147483647 h 20"/>
                <a:gd name="T42" fmla="*/ 2147483647 w 20"/>
                <a:gd name="T43" fmla="*/ 643606507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"/>
                <a:gd name="T67" fmla="*/ 0 h 20"/>
                <a:gd name="T68" fmla="*/ 20 w 20"/>
                <a:gd name="T69" fmla="*/ 20 h 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" h="20">
                  <a:moveTo>
                    <a:pt x="18" y="2"/>
                  </a:moveTo>
                  <a:cubicBezTo>
                    <a:pt x="17" y="1"/>
                    <a:pt x="17" y="2"/>
                    <a:pt x="16" y="3"/>
                  </a:cubicBezTo>
                  <a:cubicBezTo>
                    <a:pt x="16" y="3"/>
                    <a:pt x="15" y="6"/>
                    <a:pt x="15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5"/>
                    <a:pt x="12" y="4"/>
                  </a:cubicBezTo>
                  <a:cubicBezTo>
                    <a:pt x="12" y="4"/>
                    <a:pt x="10" y="1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1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5" y="1"/>
                    <a:pt x="7" y="2"/>
                  </a:cubicBezTo>
                  <a:cubicBezTo>
                    <a:pt x="7" y="4"/>
                    <a:pt x="9" y="5"/>
                    <a:pt x="9" y="5"/>
                  </a:cubicBezTo>
                  <a:cubicBezTo>
                    <a:pt x="9" y="5"/>
                    <a:pt x="11" y="7"/>
                    <a:pt x="11" y="8"/>
                  </a:cubicBezTo>
                  <a:cubicBezTo>
                    <a:pt x="10" y="10"/>
                    <a:pt x="11" y="12"/>
                    <a:pt x="12" y="13"/>
                  </a:cubicBezTo>
                  <a:cubicBezTo>
                    <a:pt x="13" y="13"/>
                    <a:pt x="13" y="16"/>
                    <a:pt x="10" y="19"/>
                  </a:cubicBezTo>
                  <a:cubicBezTo>
                    <a:pt x="9" y="19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6" y="16"/>
                    <a:pt x="16" y="14"/>
                  </a:cubicBezTo>
                  <a:cubicBezTo>
                    <a:pt x="17" y="11"/>
                    <a:pt x="17" y="9"/>
                    <a:pt x="17" y="9"/>
                  </a:cubicBezTo>
                  <a:cubicBezTo>
                    <a:pt x="17" y="9"/>
                    <a:pt x="18" y="9"/>
                    <a:pt x="18" y="8"/>
                  </a:cubicBezTo>
                  <a:cubicBezTo>
                    <a:pt x="19" y="7"/>
                    <a:pt x="20" y="3"/>
                    <a:pt x="18" y="2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6456753" y="1704857"/>
            <a:ext cx="943208" cy="986092"/>
            <a:chOff x="11830450" y="1727365"/>
            <a:chExt cx="943208" cy="986092"/>
          </a:xfrm>
        </p:grpSpPr>
        <p:sp>
          <p:nvSpPr>
            <p:cNvPr id="247" name="椭圆 246"/>
            <p:cNvSpPr/>
            <p:nvPr/>
          </p:nvSpPr>
          <p:spPr bwMode="auto">
            <a:xfrm rot="19556631">
              <a:off x="11830450" y="1770249"/>
              <a:ext cx="943208" cy="94320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12700" dir="2700000" algn="tl" rotWithShape="0">
                <a:prstClr val="black">
                  <a:alpha val="5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248" name="Oval 39"/>
            <p:cNvSpPr/>
            <p:nvPr/>
          </p:nvSpPr>
          <p:spPr>
            <a:xfrm>
              <a:off x="11941141" y="1877261"/>
              <a:ext cx="732876" cy="7328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249" name="Group 20"/>
            <p:cNvGrpSpPr/>
            <p:nvPr/>
          </p:nvGrpSpPr>
          <p:grpSpPr>
            <a:xfrm>
              <a:off x="12112304" y="2032214"/>
              <a:ext cx="432122" cy="429262"/>
              <a:chOff x="4899025" y="2557463"/>
              <a:chExt cx="479425" cy="476251"/>
            </a:xfrm>
            <a:solidFill>
              <a:schemeClr val="bg1"/>
            </a:solidFill>
          </p:grpSpPr>
          <p:sp>
            <p:nvSpPr>
              <p:cNvPr id="251" name="Freeform 21"/>
              <p:cNvSpPr/>
              <p:nvPr/>
            </p:nvSpPr>
            <p:spPr bwMode="auto">
              <a:xfrm>
                <a:off x="4899025" y="2882901"/>
                <a:ext cx="149225" cy="150813"/>
              </a:xfrm>
              <a:custGeom>
                <a:avLst/>
                <a:gdLst>
                  <a:gd name="T0" fmla="*/ 19 w 40"/>
                  <a:gd name="T1" fmla="*/ 0 h 40"/>
                  <a:gd name="T2" fmla="*/ 0 w 40"/>
                  <a:gd name="T3" fmla="*/ 0 h 40"/>
                  <a:gd name="T4" fmla="*/ 40 w 40"/>
                  <a:gd name="T5" fmla="*/ 40 h 40"/>
                  <a:gd name="T6" fmla="*/ 40 w 40"/>
                  <a:gd name="T7" fmla="*/ 21 h 40"/>
                  <a:gd name="T8" fmla="*/ 19 w 40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10"/>
                      <a:pt x="31" y="0"/>
                      <a:pt x="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52" name="Freeform 22"/>
              <p:cNvSpPr/>
              <p:nvPr/>
            </p:nvSpPr>
            <p:spPr bwMode="auto">
              <a:xfrm>
                <a:off x="5213350" y="2560638"/>
                <a:ext cx="161925" cy="161925"/>
              </a:xfrm>
              <a:custGeom>
                <a:avLst/>
                <a:gdLst>
                  <a:gd name="T0" fmla="*/ 3 w 43"/>
                  <a:gd name="T1" fmla="*/ 40 h 43"/>
                  <a:gd name="T2" fmla="*/ 16 w 43"/>
                  <a:gd name="T3" fmla="*/ 39 h 43"/>
                  <a:gd name="T4" fmla="*/ 43 w 43"/>
                  <a:gd name="T5" fmla="*/ 12 h 43"/>
                  <a:gd name="T6" fmla="*/ 30 w 43"/>
                  <a:gd name="T7" fmla="*/ 0 h 43"/>
                  <a:gd name="T8" fmla="*/ 4 w 43"/>
                  <a:gd name="T9" fmla="*/ 26 h 43"/>
                  <a:gd name="T10" fmla="*/ 3 w 43"/>
                  <a:gd name="T11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3" y="40"/>
                    </a:moveTo>
                    <a:cubicBezTo>
                      <a:pt x="6" y="43"/>
                      <a:pt x="12" y="43"/>
                      <a:pt x="16" y="39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0" y="7"/>
                      <a:pt x="36" y="2"/>
                      <a:pt x="30" y="0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0" y="30"/>
                      <a:pt x="0" y="36"/>
                      <a:pt x="3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4899025" y="2557463"/>
                <a:ext cx="479425" cy="476250"/>
              </a:xfrm>
              <a:custGeom>
                <a:avLst/>
                <a:gdLst>
                  <a:gd name="T0" fmla="*/ 105 w 128"/>
                  <a:gd name="T1" fmla="*/ 44 h 127"/>
                  <a:gd name="T2" fmla="*/ 105 w 128"/>
                  <a:gd name="T3" fmla="*/ 58 h 127"/>
                  <a:gd name="T4" fmla="*/ 92 w 128"/>
                  <a:gd name="T5" fmla="*/ 57 h 127"/>
                  <a:gd name="T6" fmla="*/ 71 w 128"/>
                  <a:gd name="T7" fmla="*/ 35 h 127"/>
                  <a:gd name="T8" fmla="*/ 69 w 128"/>
                  <a:gd name="T9" fmla="*/ 23 h 127"/>
                  <a:gd name="T10" fmla="*/ 83 w 128"/>
                  <a:gd name="T11" fmla="*/ 23 h 127"/>
                  <a:gd name="T12" fmla="*/ 106 w 128"/>
                  <a:gd name="T13" fmla="*/ 0 h 127"/>
                  <a:gd name="T14" fmla="*/ 21 w 128"/>
                  <a:gd name="T15" fmla="*/ 0 h 127"/>
                  <a:gd name="T16" fmla="*/ 0 w 128"/>
                  <a:gd name="T17" fmla="*/ 21 h 127"/>
                  <a:gd name="T18" fmla="*/ 0 w 128"/>
                  <a:gd name="T19" fmla="*/ 79 h 127"/>
                  <a:gd name="T20" fmla="*/ 19 w 128"/>
                  <a:gd name="T21" fmla="*/ 79 h 127"/>
                  <a:gd name="T22" fmla="*/ 48 w 128"/>
                  <a:gd name="T23" fmla="*/ 108 h 127"/>
                  <a:gd name="T24" fmla="*/ 48 w 128"/>
                  <a:gd name="T25" fmla="*/ 127 h 127"/>
                  <a:gd name="T26" fmla="*/ 107 w 128"/>
                  <a:gd name="T27" fmla="*/ 127 h 127"/>
                  <a:gd name="T28" fmla="*/ 128 w 128"/>
                  <a:gd name="T29" fmla="*/ 106 h 127"/>
                  <a:gd name="T30" fmla="*/ 128 w 128"/>
                  <a:gd name="T31" fmla="*/ 21 h 127"/>
                  <a:gd name="T32" fmla="*/ 105 w 128"/>
                  <a:gd name="T33" fmla="*/ 44 h 127"/>
                  <a:gd name="T34" fmla="*/ 86 w 128"/>
                  <a:gd name="T35" fmla="*/ 63 h 127"/>
                  <a:gd name="T36" fmla="*/ 69 w 128"/>
                  <a:gd name="T37" fmla="*/ 63 h 127"/>
                  <a:gd name="T38" fmla="*/ 65 w 128"/>
                  <a:gd name="T39" fmla="*/ 59 h 127"/>
                  <a:gd name="T40" fmla="*/ 65 w 128"/>
                  <a:gd name="T41" fmla="*/ 42 h 127"/>
                  <a:gd name="T42" fmla="*/ 68 w 128"/>
                  <a:gd name="T43" fmla="*/ 40 h 127"/>
                  <a:gd name="T44" fmla="*/ 87 w 128"/>
                  <a:gd name="T45" fmla="*/ 60 h 127"/>
                  <a:gd name="T46" fmla="*/ 86 w 128"/>
                  <a:gd name="T47" fmla="*/ 6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8" h="127">
                    <a:moveTo>
                      <a:pt x="105" y="44"/>
                    </a:moveTo>
                    <a:cubicBezTo>
                      <a:pt x="101" y="48"/>
                      <a:pt x="101" y="54"/>
                      <a:pt x="105" y="58"/>
                    </a:cubicBezTo>
                    <a:cubicBezTo>
                      <a:pt x="101" y="61"/>
                      <a:pt x="96" y="60"/>
                      <a:pt x="92" y="57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67" y="32"/>
                      <a:pt x="67" y="27"/>
                      <a:pt x="69" y="23"/>
                    </a:cubicBezTo>
                    <a:cubicBezTo>
                      <a:pt x="73" y="27"/>
                      <a:pt x="79" y="27"/>
                      <a:pt x="83" y="23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35" y="79"/>
                      <a:pt x="48" y="92"/>
                      <a:pt x="48" y="108"/>
                    </a:cubicBezTo>
                    <a:cubicBezTo>
                      <a:pt x="48" y="127"/>
                      <a:pt x="48" y="127"/>
                      <a:pt x="48" y="127"/>
                    </a:cubicBezTo>
                    <a:cubicBezTo>
                      <a:pt x="107" y="127"/>
                      <a:pt x="107" y="127"/>
                      <a:pt x="107" y="127"/>
                    </a:cubicBezTo>
                    <a:cubicBezTo>
                      <a:pt x="119" y="127"/>
                      <a:pt x="128" y="118"/>
                      <a:pt x="128" y="106"/>
                    </a:cubicBezTo>
                    <a:cubicBezTo>
                      <a:pt x="128" y="21"/>
                      <a:pt x="128" y="21"/>
                      <a:pt x="128" y="21"/>
                    </a:cubicBezTo>
                    <a:lnTo>
                      <a:pt x="105" y="44"/>
                    </a:lnTo>
                    <a:close/>
                    <a:moveTo>
                      <a:pt x="86" y="63"/>
                    </a:moveTo>
                    <a:cubicBezTo>
                      <a:pt x="69" y="63"/>
                      <a:pt x="69" y="63"/>
                      <a:pt x="69" y="63"/>
                    </a:cubicBezTo>
                    <a:cubicBezTo>
                      <a:pt x="66" y="63"/>
                      <a:pt x="65" y="61"/>
                      <a:pt x="65" y="59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65" y="39"/>
                      <a:pt x="66" y="39"/>
                      <a:pt x="68" y="40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9" y="62"/>
                      <a:pt x="88" y="63"/>
                      <a:pt x="86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50" name="任意多边形 249"/>
            <p:cNvSpPr/>
            <p:nvPr/>
          </p:nvSpPr>
          <p:spPr bwMode="auto">
            <a:xfrm rot="1189318">
              <a:off x="11833991" y="1727365"/>
              <a:ext cx="683724" cy="915116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54" name="组合 253"/>
          <p:cNvGrpSpPr/>
          <p:nvPr/>
        </p:nvGrpSpPr>
        <p:grpSpPr>
          <a:xfrm>
            <a:off x="6456753" y="2796745"/>
            <a:ext cx="943208" cy="986092"/>
            <a:chOff x="11830450" y="2819253"/>
            <a:chExt cx="943208" cy="986092"/>
          </a:xfrm>
        </p:grpSpPr>
        <p:sp>
          <p:nvSpPr>
            <p:cNvPr id="255" name="椭圆 254"/>
            <p:cNvSpPr/>
            <p:nvPr/>
          </p:nvSpPr>
          <p:spPr bwMode="auto">
            <a:xfrm rot="19556631">
              <a:off x="11830450" y="2862137"/>
              <a:ext cx="943208" cy="94320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12700" dir="2700000" algn="tl" rotWithShape="0">
                <a:prstClr val="black">
                  <a:alpha val="5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grpSp>
          <p:nvGrpSpPr>
            <p:cNvPr id="256" name="组合 255"/>
            <p:cNvGrpSpPr/>
            <p:nvPr/>
          </p:nvGrpSpPr>
          <p:grpSpPr>
            <a:xfrm>
              <a:off x="11941141" y="2969149"/>
              <a:ext cx="732876" cy="732876"/>
              <a:chOff x="11941141" y="2969149"/>
              <a:chExt cx="732876" cy="732876"/>
            </a:xfrm>
          </p:grpSpPr>
          <p:sp>
            <p:nvSpPr>
              <p:cNvPr id="258" name="Oval 39"/>
              <p:cNvSpPr/>
              <p:nvPr/>
            </p:nvSpPr>
            <p:spPr>
              <a:xfrm>
                <a:off x="11941141" y="2969149"/>
                <a:ext cx="732876" cy="73287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38100" sx="102000" sy="102000" algn="ctr" rotWithShape="0">
                  <a:prstClr val="black">
                    <a:alpha val="68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Freeform 41"/>
              <p:cNvSpPr/>
              <p:nvPr/>
            </p:nvSpPr>
            <p:spPr bwMode="auto">
              <a:xfrm>
                <a:off x="12079189" y="3165197"/>
                <a:ext cx="476572" cy="337226"/>
              </a:xfrm>
              <a:custGeom>
                <a:avLst/>
                <a:gdLst>
                  <a:gd name="T0" fmla="*/ 112 w 462"/>
                  <a:gd name="T1" fmla="*/ 7 h 327"/>
                  <a:gd name="T2" fmla="*/ 177 w 462"/>
                  <a:gd name="T3" fmla="*/ 1 h 327"/>
                  <a:gd name="T4" fmla="*/ 196 w 462"/>
                  <a:gd name="T5" fmla="*/ 11 h 327"/>
                  <a:gd name="T6" fmla="*/ 195 w 462"/>
                  <a:gd name="T7" fmla="*/ 32 h 327"/>
                  <a:gd name="T8" fmla="*/ 187 w 462"/>
                  <a:gd name="T9" fmla="*/ 56 h 327"/>
                  <a:gd name="T10" fmla="*/ 228 w 462"/>
                  <a:gd name="T11" fmla="*/ 97 h 327"/>
                  <a:gd name="T12" fmla="*/ 270 w 462"/>
                  <a:gd name="T13" fmla="*/ 56 h 327"/>
                  <a:gd name="T14" fmla="*/ 265 w 462"/>
                  <a:gd name="T15" fmla="*/ 37 h 327"/>
                  <a:gd name="T16" fmla="*/ 261 w 462"/>
                  <a:gd name="T17" fmla="*/ 25 h 327"/>
                  <a:gd name="T18" fmla="*/ 265 w 462"/>
                  <a:gd name="T19" fmla="*/ 8 h 327"/>
                  <a:gd name="T20" fmla="*/ 281 w 462"/>
                  <a:gd name="T21" fmla="*/ 1 h 327"/>
                  <a:gd name="T22" fmla="*/ 353 w 462"/>
                  <a:gd name="T23" fmla="*/ 7 h 327"/>
                  <a:gd name="T24" fmla="*/ 376 w 462"/>
                  <a:gd name="T25" fmla="*/ 30 h 327"/>
                  <a:gd name="T26" fmla="*/ 366 w 462"/>
                  <a:gd name="T27" fmla="*/ 107 h 327"/>
                  <a:gd name="T28" fmla="*/ 376 w 462"/>
                  <a:gd name="T29" fmla="*/ 126 h 327"/>
                  <a:gd name="T30" fmla="*/ 398 w 462"/>
                  <a:gd name="T31" fmla="*/ 125 h 327"/>
                  <a:gd name="T32" fmla="*/ 421 w 462"/>
                  <a:gd name="T33" fmla="*/ 118 h 327"/>
                  <a:gd name="T34" fmla="*/ 462 w 462"/>
                  <a:gd name="T35" fmla="*/ 159 h 327"/>
                  <a:gd name="T36" fmla="*/ 421 w 462"/>
                  <a:gd name="T37" fmla="*/ 200 h 327"/>
                  <a:gd name="T38" fmla="*/ 402 w 462"/>
                  <a:gd name="T39" fmla="*/ 195 h 327"/>
                  <a:gd name="T40" fmla="*/ 386 w 462"/>
                  <a:gd name="T41" fmla="*/ 191 h 327"/>
                  <a:gd name="T42" fmla="*/ 371 w 462"/>
                  <a:gd name="T43" fmla="*/ 197 h 327"/>
                  <a:gd name="T44" fmla="*/ 365 w 462"/>
                  <a:gd name="T45" fmla="*/ 212 h 327"/>
                  <a:gd name="T46" fmla="*/ 376 w 462"/>
                  <a:gd name="T47" fmla="*/ 295 h 327"/>
                  <a:gd name="T48" fmla="*/ 353 w 462"/>
                  <a:gd name="T49" fmla="*/ 318 h 327"/>
                  <a:gd name="T50" fmla="*/ 293 w 462"/>
                  <a:gd name="T51" fmla="*/ 326 h 327"/>
                  <a:gd name="T52" fmla="*/ 275 w 462"/>
                  <a:gd name="T53" fmla="*/ 317 h 327"/>
                  <a:gd name="T54" fmla="*/ 274 w 462"/>
                  <a:gd name="T55" fmla="*/ 297 h 327"/>
                  <a:gd name="T56" fmla="*/ 278 w 462"/>
                  <a:gd name="T57" fmla="*/ 278 h 327"/>
                  <a:gd name="T58" fmla="*/ 237 w 462"/>
                  <a:gd name="T59" fmla="*/ 237 h 327"/>
                  <a:gd name="T60" fmla="*/ 195 w 462"/>
                  <a:gd name="T61" fmla="*/ 278 h 327"/>
                  <a:gd name="T62" fmla="*/ 200 w 462"/>
                  <a:gd name="T63" fmla="*/ 297 h 327"/>
                  <a:gd name="T64" fmla="*/ 201 w 462"/>
                  <a:gd name="T65" fmla="*/ 298 h 327"/>
                  <a:gd name="T66" fmla="*/ 199 w 462"/>
                  <a:gd name="T67" fmla="*/ 318 h 327"/>
                  <a:gd name="T68" fmla="*/ 181 w 462"/>
                  <a:gd name="T69" fmla="*/ 326 h 327"/>
                  <a:gd name="T70" fmla="*/ 112 w 462"/>
                  <a:gd name="T71" fmla="*/ 318 h 327"/>
                  <a:gd name="T72" fmla="*/ 89 w 462"/>
                  <a:gd name="T73" fmla="*/ 295 h 327"/>
                  <a:gd name="T74" fmla="*/ 96 w 462"/>
                  <a:gd name="T75" fmla="*/ 218 h 327"/>
                  <a:gd name="T76" fmla="*/ 85 w 462"/>
                  <a:gd name="T77" fmla="*/ 200 h 327"/>
                  <a:gd name="T78" fmla="*/ 64 w 462"/>
                  <a:gd name="T79" fmla="*/ 201 h 327"/>
                  <a:gd name="T80" fmla="*/ 41 w 462"/>
                  <a:gd name="T81" fmla="*/ 208 h 327"/>
                  <a:gd name="T82" fmla="*/ 0 w 462"/>
                  <a:gd name="T83" fmla="*/ 167 h 327"/>
                  <a:gd name="T84" fmla="*/ 41 w 462"/>
                  <a:gd name="T85" fmla="*/ 126 h 327"/>
                  <a:gd name="T86" fmla="*/ 60 w 462"/>
                  <a:gd name="T87" fmla="*/ 130 h 327"/>
                  <a:gd name="T88" fmla="*/ 74 w 462"/>
                  <a:gd name="T89" fmla="*/ 134 h 327"/>
                  <a:gd name="T90" fmla="*/ 90 w 462"/>
                  <a:gd name="T91" fmla="*/ 129 h 327"/>
                  <a:gd name="T92" fmla="*/ 96 w 462"/>
                  <a:gd name="T93" fmla="*/ 114 h 327"/>
                  <a:gd name="T94" fmla="*/ 89 w 462"/>
                  <a:gd name="T95" fmla="*/ 30 h 327"/>
                  <a:gd name="T96" fmla="*/ 112 w 462"/>
                  <a:gd name="T97" fmla="*/ 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2" h="327">
                    <a:moveTo>
                      <a:pt x="112" y="7"/>
                    </a:moveTo>
                    <a:cubicBezTo>
                      <a:pt x="134" y="4"/>
                      <a:pt x="155" y="2"/>
                      <a:pt x="177" y="1"/>
                    </a:cubicBezTo>
                    <a:cubicBezTo>
                      <a:pt x="185" y="0"/>
                      <a:pt x="192" y="4"/>
                      <a:pt x="196" y="11"/>
                    </a:cubicBezTo>
                    <a:cubicBezTo>
                      <a:pt x="200" y="18"/>
                      <a:pt x="199" y="26"/>
                      <a:pt x="195" y="32"/>
                    </a:cubicBezTo>
                    <a:cubicBezTo>
                      <a:pt x="190" y="39"/>
                      <a:pt x="187" y="47"/>
                      <a:pt x="187" y="56"/>
                    </a:cubicBezTo>
                    <a:cubicBezTo>
                      <a:pt x="187" y="79"/>
                      <a:pt x="206" y="97"/>
                      <a:pt x="228" y="97"/>
                    </a:cubicBezTo>
                    <a:cubicBezTo>
                      <a:pt x="251" y="97"/>
                      <a:pt x="270" y="79"/>
                      <a:pt x="270" y="56"/>
                    </a:cubicBezTo>
                    <a:cubicBezTo>
                      <a:pt x="270" y="49"/>
                      <a:pt x="268" y="43"/>
                      <a:pt x="265" y="37"/>
                    </a:cubicBezTo>
                    <a:cubicBezTo>
                      <a:pt x="263" y="33"/>
                      <a:pt x="262" y="29"/>
                      <a:pt x="261" y="25"/>
                    </a:cubicBezTo>
                    <a:cubicBezTo>
                      <a:pt x="259" y="19"/>
                      <a:pt x="261" y="13"/>
                      <a:pt x="265" y="8"/>
                    </a:cubicBezTo>
                    <a:cubicBezTo>
                      <a:pt x="269" y="3"/>
                      <a:pt x="275" y="0"/>
                      <a:pt x="281" y="1"/>
                    </a:cubicBezTo>
                    <a:cubicBezTo>
                      <a:pt x="305" y="2"/>
                      <a:pt x="329" y="4"/>
                      <a:pt x="353" y="7"/>
                    </a:cubicBezTo>
                    <a:cubicBezTo>
                      <a:pt x="365" y="9"/>
                      <a:pt x="378" y="18"/>
                      <a:pt x="376" y="30"/>
                    </a:cubicBezTo>
                    <a:cubicBezTo>
                      <a:pt x="372" y="56"/>
                      <a:pt x="368" y="81"/>
                      <a:pt x="366" y="107"/>
                    </a:cubicBezTo>
                    <a:cubicBezTo>
                      <a:pt x="366" y="115"/>
                      <a:pt x="370" y="122"/>
                      <a:pt x="376" y="126"/>
                    </a:cubicBezTo>
                    <a:cubicBezTo>
                      <a:pt x="383" y="130"/>
                      <a:pt x="391" y="129"/>
                      <a:pt x="398" y="125"/>
                    </a:cubicBezTo>
                    <a:cubicBezTo>
                      <a:pt x="404" y="120"/>
                      <a:pt x="412" y="118"/>
                      <a:pt x="421" y="118"/>
                    </a:cubicBezTo>
                    <a:cubicBezTo>
                      <a:pt x="444" y="118"/>
                      <a:pt x="462" y="136"/>
                      <a:pt x="462" y="159"/>
                    </a:cubicBezTo>
                    <a:cubicBezTo>
                      <a:pt x="462" y="182"/>
                      <a:pt x="444" y="200"/>
                      <a:pt x="421" y="200"/>
                    </a:cubicBezTo>
                    <a:cubicBezTo>
                      <a:pt x="414" y="200"/>
                      <a:pt x="408" y="198"/>
                      <a:pt x="402" y="195"/>
                    </a:cubicBezTo>
                    <a:cubicBezTo>
                      <a:pt x="397" y="193"/>
                      <a:pt x="392" y="191"/>
                      <a:pt x="386" y="191"/>
                    </a:cubicBezTo>
                    <a:cubicBezTo>
                      <a:pt x="381" y="191"/>
                      <a:pt x="375" y="193"/>
                      <a:pt x="371" y="197"/>
                    </a:cubicBezTo>
                    <a:cubicBezTo>
                      <a:pt x="367" y="201"/>
                      <a:pt x="365" y="206"/>
                      <a:pt x="365" y="212"/>
                    </a:cubicBezTo>
                    <a:cubicBezTo>
                      <a:pt x="367" y="240"/>
                      <a:pt x="371" y="268"/>
                      <a:pt x="376" y="295"/>
                    </a:cubicBezTo>
                    <a:cubicBezTo>
                      <a:pt x="378" y="308"/>
                      <a:pt x="365" y="316"/>
                      <a:pt x="353" y="318"/>
                    </a:cubicBezTo>
                    <a:cubicBezTo>
                      <a:pt x="333" y="322"/>
                      <a:pt x="313" y="324"/>
                      <a:pt x="293" y="326"/>
                    </a:cubicBezTo>
                    <a:cubicBezTo>
                      <a:pt x="286" y="327"/>
                      <a:pt x="279" y="323"/>
                      <a:pt x="275" y="317"/>
                    </a:cubicBezTo>
                    <a:cubicBezTo>
                      <a:pt x="271" y="311"/>
                      <a:pt x="270" y="303"/>
                      <a:pt x="274" y="297"/>
                    </a:cubicBezTo>
                    <a:cubicBezTo>
                      <a:pt x="277" y="291"/>
                      <a:pt x="278" y="284"/>
                      <a:pt x="278" y="278"/>
                    </a:cubicBezTo>
                    <a:cubicBezTo>
                      <a:pt x="278" y="255"/>
                      <a:pt x="259" y="237"/>
                      <a:pt x="237" y="237"/>
                    </a:cubicBezTo>
                    <a:cubicBezTo>
                      <a:pt x="214" y="237"/>
                      <a:pt x="195" y="255"/>
                      <a:pt x="195" y="278"/>
                    </a:cubicBezTo>
                    <a:cubicBezTo>
                      <a:pt x="195" y="285"/>
                      <a:pt x="197" y="291"/>
                      <a:pt x="200" y="297"/>
                    </a:cubicBezTo>
                    <a:cubicBezTo>
                      <a:pt x="200" y="297"/>
                      <a:pt x="200" y="297"/>
                      <a:pt x="201" y="298"/>
                    </a:cubicBezTo>
                    <a:cubicBezTo>
                      <a:pt x="204" y="305"/>
                      <a:pt x="203" y="312"/>
                      <a:pt x="199" y="318"/>
                    </a:cubicBezTo>
                    <a:cubicBezTo>
                      <a:pt x="195" y="324"/>
                      <a:pt x="188" y="327"/>
                      <a:pt x="181" y="326"/>
                    </a:cubicBezTo>
                    <a:cubicBezTo>
                      <a:pt x="158" y="325"/>
                      <a:pt x="135" y="322"/>
                      <a:pt x="112" y="318"/>
                    </a:cubicBezTo>
                    <a:cubicBezTo>
                      <a:pt x="100" y="316"/>
                      <a:pt x="88" y="308"/>
                      <a:pt x="89" y="295"/>
                    </a:cubicBezTo>
                    <a:cubicBezTo>
                      <a:pt x="92" y="270"/>
                      <a:pt x="94" y="244"/>
                      <a:pt x="96" y="218"/>
                    </a:cubicBezTo>
                    <a:cubicBezTo>
                      <a:pt x="96" y="210"/>
                      <a:pt x="92" y="204"/>
                      <a:pt x="85" y="200"/>
                    </a:cubicBezTo>
                    <a:cubicBezTo>
                      <a:pt x="79" y="196"/>
                      <a:pt x="71" y="196"/>
                      <a:pt x="64" y="201"/>
                    </a:cubicBezTo>
                    <a:cubicBezTo>
                      <a:pt x="58" y="205"/>
                      <a:pt x="50" y="208"/>
                      <a:pt x="41" y="208"/>
                    </a:cubicBezTo>
                    <a:cubicBezTo>
                      <a:pt x="18" y="208"/>
                      <a:pt x="0" y="190"/>
                      <a:pt x="0" y="167"/>
                    </a:cubicBezTo>
                    <a:cubicBezTo>
                      <a:pt x="0" y="144"/>
                      <a:pt x="18" y="126"/>
                      <a:pt x="41" y="126"/>
                    </a:cubicBezTo>
                    <a:cubicBezTo>
                      <a:pt x="48" y="126"/>
                      <a:pt x="54" y="127"/>
                      <a:pt x="60" y="130"/>
                    </a:cubicBezTo>
                    <a:cubicBezTo>
                      <a:pt x="64" y="133"/>
                      <a:pt x="69" y="134"/>
                      <a:pt x="74" y="134"/>
                    </a:cubicBezTo>
                    <a:cubicBezTo>
                      <a:pt x="80" y="135"/>
                      <a:pt x="85" y="133"/>
                      <a:pt x="90" y="129"/>
                    </a:cubicBezTo>
                    <a:cubicBezTo>
                      <a:pt x="94" y="125"/>
                      <a:pt x="96" y="120"/>
                      <a:pt x="96" y="114"/>
                    </a:cubicBezTo>
                    <a:cubicBezTo>
                      <a:pt x="94" y="86"/>
                      <a:pt x="92" y="58"/>
                      <a:pt x="89" y="30"/>
                    </a:cubicBezTo>
                    <a:cubicBezTo>
                      <a:pt x="88" y="18"/>
                      <a:pt x="100" y="9"/>
                      <a:pt x="112" y="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57" name="任意多边形 256"/>
            <p:cNvSpPr/>
            <p:nvPr/>
          </p:nvSpPr>
          <p:spPr bwMode="auto">
            <a:xfrm rot="1189318">
              <a:off x="11833991" y="2819253"/>
              <a:ext cx="683724" cy="915116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6456753" y="3888772"/>
            <a:ext cx="943208" cy="986092"/>
            <a:chOff x="11830450" y="3911280"/>
            <a:chExt cx="943208" cy="986092"/>
          </a:xfrm>
        </p:grpSpPr>
        <p:sp>
          <p:nvSpPr>
            <p:cNvPr id="261" name="椭圆 260"/>
            <p:cNvSpPr/>
            <p:nvPr/>
          </p:nvSpPr>
          <p:spPr bwMode="auto">
            <a:xfrm rot="19556631">
              <a:off x="11830450" y="3954164"/>
              <a:ext cx="943208" cy="94320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12700" dir="2700000" algn="tl" rotWithShape="0">
                <a:prstClr val="black">
                  <a:alpha val="5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262" name="Oval 39"/>
            <p:cNvSpPr/>
            <p:nvPr/>
          </p:nvSpPr>
          <p:spPr>
            <a:xfrm>
              <a:off x="11941141" y="4061176"/>
              <a:ext cx="732876" cy="7328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263" name="Group 17"/>
            <p:cNvGrpSpPr/>
            <p:nvPr/>
          </p:nvGrpSpPr>
          <p:grpSpPr>
            <a:xfrm>
              <a:off x="12062223" y="4190955"/>
              <a:ext cx="510504" cy="400096"/>
              <a:chOff x="7073900" y="3794125"/>
              <a:chExt cx="506413" cy="379413"/>
            </a:xfrm>
            <a:solidFill>
              <a:schemeClr val="bg1"/>
            </a:solidFill>
          </p:grpSpPr>
          <p:sp>
            <p:nvSpPr>
              <p:cNvPr id="265" name="Oval 18"/>
              <p:cNvSpPr>
                <a:spLocks noChangeArrowheads="1"/>
              </p:cNvSpPr>
              <p:nvPr/>
            </p:nvSpPr>
            <p:spPr bwMode="auto">
              <a:xfrm>
                <a:off x="7261225" y="3956050"/>
                <a:ext cx="90488" cy="889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66" name="Freeform 19"/>
              <p:cNvSpPr>
                <a:spLocks noEditPoints="1"/>
              </p:cNvSpPr>
              <p:nvPr/>
            </p:nvSpPr>
            <p:spPr bwMode="auto">
              <a:xfrm>
                <a:off x="7073900" y="3794125"/>
                <a:ext cx="506413" cy="379413"/>
              </a:xfrm>
              <a:custGeom>
                <a:avLst/>
                <a:gdLst>
                  <a:gd name="T0" fmla="*/ 135 w 135"/>
                  <a:gd name="T1" fmla="*/ 59 h 101"/>
                  <a:gd name="T2" fmla="*/ 93 w 135"/>
                  <a:gd name="T3" fmla="*/ 17 h 101"/>
                  <a:gd name="T4" fmla="*/ 76 w 135"/>
                  <a:gd name="T5" fmla="*/ 20 h 101"/>
                  <a:gd name="T6" fmla="*/ 55 w 135"/>
                  <a:gd name="T7" fmla="*/ 0 h 101"/>
                  <a:gd name="T8" fmla="*/ 34 w 135"/>
                  <a:gd name="T9" fmla="*/ 21 h 101"/>
                  <a:gd name="T10" fmla="*/ 34 w 135"/>
                  <a:gd name="T11" fmla="*/ 25 h 101"/>
                  <a:gd name="T12" fmla="*/ 0 w 135"/>
                  <a:gd name="T13" fmla="*/ 63 h 101"/>
                  <a:gd name="T14" fmla="*/ 34 w 135"/>
                  <a:gd name="T15" fmla="*/ 101 h 101"/>
                  <a:gd name="T16" fmla="*/ 101 w 135"/>
                  <a:gd name="T17" fmla="*/ 101 h 101"/>
                  <a:gd name="T18" fmla="*/ 135 w 135"/>
                  <a:gd name="T19" fmla="*/ 63 h 101"/>
                  <a:gd name="T20" fmla="*/ 135 w 135"/>
                  <a:gd name="T21" fmla="*/ 61 h 101"/>
                  <a:gd name="T22" fmla="*/ 135 w 135"/>
                  <a:gd name="T23" fmla="*/ 59 h 101"/>
                  <a:gd name="T24" fmla="*/ 93 w 135"/>
                  <a:gd name="T25" fmla="*/ 86 h 101"/>
                  <a:gd name="T26" fmla="*/ 88 w 135"/>
                  <a:gd name="T27" fmla="*/ 88 h 101"/>
                  <a:gd name="T28" fmla="*/ 83 w 135"/>
                  <a:gd name="T29" fmla="*/ 86 h 101"/>
                  <a:gd name="T30" fmla="*/ 72 w 135"/>
                  <a:gd name="T31" fmla="*/ 75 h 101"/>
                  <a:gd name="T32" fmla="*/ 62 w 135"/>
                  <a:gd name="T33" fmla="*/ 78 h 101"/>
                  <a:gd name="T34" fmla="*/ 40 w 135"/>
                  <a:gd name="T35" fmla="*/ 55 h 101"/>
                  <a:gd name="T36" fmla="*/ 62 w 135"/>
                  <a:gd name="T37" fmla="*/ 33 h 101"/>
                  <a:gd name="T38" fmla="*/ 85 w 135"/>
                  <a:gd name="T39" fmla="*/ 55 h 101"/>
                  <a:gd name="T40" fmla="*/ 82 w 135"/>
                  <a:gd name="T41" fmla="*/ 65 h 101"/>
                  <a:gd name="T42" fmla="*/ 93 w 135"/>
                  <a:gd name="T43" fmla="*/ 76 h 101"/>
                  <a:gd name="T44" fmla="*/ 93 w 135"/>
                  <a:gd name="T45" fmla="*/ 8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5" h="101">
                    <a:moveTo>
                      <a:pt x="135" y="59"/>
                    </a:moveTo>
                    <a:cubicBezTo>
                      <a:pt x="135" y="35"/>
                      <a:pt x="116" y="17"/>
                      <a:pt x="93" y="17"/>
                    </a:cubicBezTo>
                    <a:cubicBezTo>
                      <a:pt x="87" y="17"/>
                      <a:pt x="81" y="18"/>
                      <a:pt x="76" y="20"/>
                    </a:cubicBezTo>
                    <a:cubicBezTo>
                      <a:pt x="75" y="9"/>
                      <a:pt x="66" y="0"/>
                      <a:pt x="55" y="0"/>
                    </a:cubicBezTo>
                    <a:cubicBezTo>
                      <a:pt x="43" y="0"/>
                      <a:pt x="34" y="9"/>
                      <a:pt x="34" y="21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15" y="25"/>
                      <a:pt x="0" y="42"/>
                      <a:pt x="0" y="63"/>
                    </a:cubicBezTo>
                    <a:cubicBezTo>
                      <a:pt x="0" y="84"/>
                      <a:pt x="15" y="101"/>
                      <a:pt x="34" y="101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20" y="101"/>
                      <a:pt x="135" y="84"/>
                      <a:pt x="135" y="63"/>
                    </a:cubicBezTo>
                    <a:cubicBezTo>
                      <a:pt x="135" y="62"/>
                      <a:pt x="135" y="62"/>
                      <a:pt x="135" y="61"/>
                    </a:cubicBezTo>
                    <a:cubicBezTo>
                      <a:pt x="135" y="60"/>
                      <a:pt x="135" y="59"/>
                      <a:pt x="135" y="59"/>
                    </a:cubicBezTo>
                    <a:close/>
                    <a:moveTo>
                      <a:pt x="93" y="86"/>
                    </a:moveTo>
                    <a:cubicBezTo>
                      <a:pt x="92" y="87"/>
                      <a:pt x="90" y="88"/>
                      <a:pt x="88" y="88"/>
                    </a:cubicBezTo>
                    <a:cubicBezTo>
                      <a:pt x="86" y="88"/>
                      <a:pt x="85" y="87"/>
                      <a:pt x="83" y="86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69" y="77"/>
                      <a:pt x="66" y="78"/>
                      <a:pt x="62" y="78"/>
                    </a:cubicBezTo>
                    <a:cubicBezTo>
                      <a:pt x="50" y="78"/>
                      <a:pt x="40" y="68"/>
                      <a:pt x="40" y="55"/>
                    </a:cubicBezTo>
                    <a:cubicBezTo>
                      <a:pt x="40" y="43"/>
                      <a:pt x="50" y="33"/>
                      <a:pt x="62" y="33"/>
                    </a:cubicBezTo>
                    <a:cubicBezTo>
                      <a:pt x="75" y="33"/>
                      <a:pt x="85" y="43"/>
                      <a:pt x="85" y="55"/>
                    </a:cubicBezTo>
                    <a:cubicBezTo>
                      <a:pt x="85" y="59"/>
                      <a:pt x="84" y="62"/>
                      <a:pt x="82" y="65"/>
                    </a:cubicBezTo>
                    <a:cubicBezTo>
                      <a:pt x="93" y="76"/>
                      <a:pt x="93" y="76"/>
                      <a:pt x="93" y="76"/>
                    </a:cubicBezTo>
                    <a:cubicBezTo>
                      <a:pt x="96" y="79"/>
                      <a:pt x="96" y="83"/>
                      <a:pt x="93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64" name="任意多边形 263"/>
            <p:cNvSpPr/>
            <p:nvPr/>
          </p:nvSpPr>
          <p:spPr bwMode="auto">
            <a:xfrm rot="1189318">
              <a:off x="11833991" y="3911280"/>
              <a:ext cx="683724" cy="915116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67" name="组合 266"/>
          <p:cNvGrpSpPr/>
          <p:nvPr/>
        </p:nvGrpSpPr>
        <p:grpSpPr>
          <a:xfrm>
            <a:off x="6456753" y="5053250"/>
            <a:ext cx="943208" cy="986092"/>
            <a:chOff x="11830450" y="5075758"/>
            <a:chExt cx="943208" cy="986092"/>
          </a:xfrm>
        </p:grpSpPr>
        <p:sp>
          <p:nvSpPr>
            <p:cNvPr id="268" name="椭圆 267"/>
            <p:cNvSpPr/>
            <p:nvPr/>
          </p:nvSpPr>
          <p:spPr bwMode="auto">
            <a:xfrm rot="19556631">
              <a:off x="11830450" y="5118642"/>
              <a:ext cx="943208" cy="94320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50800" dist="12700" dir="2700000" algn="tl" rotWithShape="0">
                <a:prstClr val="black">
                  <a:alpha val="5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  <p:sp>
          <p:nvSpPr>
            <p:cNvPr id="269" name="Oval 39"/>
            <p:cNvSpPr/>
            <p:nvPr/>
          </p:nvSpPr>
          <p:spPr>
            <a:xfrm>
              <a:off x="11941141" y="5225654"/>
              <a:ext cx="732876" cy="7328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68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270" name="Group 14"/>
            <p:cNvGrpSpPr/>
            <p:nvPr/>
          </p:nvGrpSpPr>
          <p:grpSpPr>
            <a:xfrm>
              <a:off x="12153150" y="5378032"/>
              <a:ext cx="342524" cy="374704"/>
              <a:chOff x="7364413" y="4678362"/>
              <a:chExt cx="473075" cy="517526"/>
            </a:xfrm>
            <a:solidFill>
              <a:schemeClr val="bg1"/>
            </a:solidFill>
          </p:grpSpPr>
          <p:sp>
            <p:nvSpPr>
              <p:cNvPr id="272" name="Freeform 15"/>
              <p:cNvSpPr/>
              <p:nvPr/>
            </p:nvSpPr>
            <p:spPr bwMode="auto">
              <a:xfrm>
                <a:off x="7556501" y="4794250"/>
                <a:ext cx="52388" cy="79375"/>
              </a:xfrm>
              <a:custGeom>
                <a:avLst/>
                <a:gdLst>
                  <a:gd name="T0" fmla="*/ 10 w 14"/>
                  <a:gd name="T1" fmla="*/ 1 h 21"/>
                  <a:gd name="T2" fmla="*/ 0 w 14"/>
                  <a:gd name="T3" fmla="*/ 19 h 21"/>
                  <a:gd name="T4" fmla="*/ 3 w 14"/>
                  <a:gd name="T5" fmla="*/ 21 h 21"/>
                  <a:gd name="T6" fmla="*/ 6 w 14"/>
                  <a:gd name="T7" fmla="*/ 19 h 21"/>
                  <a:gd name="T8" fmla="*/ 12 w 14"/>
                  <a:gd name="T9" fmla="*/ 5 h 21"/>
                  <a:gd name="T10" fmla="*/ 13 w 14"/>
                  <a:gd name="T11" fmla="*/ 1 h 21"/>
                  <a:gd name="T12" fmla="*/ 10 w 14"/>
                  <a:gd name="T1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1">
                    <a:moveTo>
                      <a:pt x="10" y="1"/>
                    </a:moveTo>
                    <a:cubicBezTo>
                      <a:pt x="9" y="1"/>
                      <a:pt x="0" y="7"/>
                      <a:pt x="0" y="19"/>
                    </a:cubicBezTo>
                    <a:cubicBezTo>
                      <a:pt x="0" y="20"/>
                      <a:pt x="2" y="21"/>
                      <a:pt x="3" y="21"/>
                    </a:cubicBezTo>
                    <a:cubicBezTo>
                      <a:pt x="5" y="21"/>
                      <a:pt x="6" y="20"/>
                      <a:pt x="6" y="19"/>
                    </a:cubicBezTo>
                    <a:cubicBezTo>
                      <a:pt x="6" y="10"/>
                      <a:pt x="12" y="5"/>
                      <a:pt x="12" y="5"/>
                    </a:cubicBezTo>
                    <a:cubicBezTo>
                      <a:pt x="14" y="4"/>
                      <a:pt x="14" y="3"/>
                      <a:pt x="13" y="1"/>
                    </a:cubicBezTo>
                    <a:cubicBezTo>
                      <a:pt x="12" y="0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3" name="Freeform 16"/>
              <p:cNvSpPr>
                <a:spLocks noEditPoints="1"/>
              </p:cNvSpPr>
              <p:nvPr/>
            </p:nvSpPr>
            <p:spPr bwMode="auto">
              <a:xfrm>
                <a:off x="7364413" y="4678362"/>
                <a:ext cx="473075" cy="517526"/>
              </a:xfrm>
              <a:custGeom>
                <a:avLst/>
                <a:gdLst>
                  <a:gd name="T0" fmla="*/ 123 w 126"/>
                  <a:gd name="T1" fmla="*/ 43 h 138"/>
                  <a:gd name="T2" fmla="*/ 69 w 126"/>
                  <a:gd name="T3" fmla="*/ 2 h 138"/>
                  <a:gd name="T4" fmla="*/ 24 w 126"/>
                  <a:gd name="T5" fmla="*/ 17 h 138"/>
                  <a:gd name="T6" fmla="*/ 10 w 126"/>
                  <a:gd name="T7" fmla="*/ 55 h 138"/>
                  <a:gd name="T8" fmla="*/ 13 w 126"/>
                  <a:gd name="T9" fmla="*/ 63 h 138"/>
                  <a:gd name="T10" fmla="*/ 5 w 126"/>
                  <a:gd name="T11" fmla="*/ 77 h 138"/>
                  <a:gd name="T12" fmla="*/ 0 w 126"/>
                  <a:gd name="T13" fmla="*/ 85 h 138"/>
                  <a:gd name="T14" fmla="*/ 12 w 126"/>
                  <a:gd name="T15" fmla="*/ 92 h 138"/>
                  <a:gd name="T16" fmla="*/ 9 w 126"/>
                  <a:gd name="T17" fmla="*/ 98 h 138"/>
                  <a:gd name="T18" fmla="*/ 13 w 126"/>
                  <a:gd name="T19" fmla="*/ 102 h 138"/>
                  <a:gd name="T20" fmla="*/ 12 w 126"/>
                  <a:gd name="T21" fmla="*/ 107 h 138"/>
                  <a:gd name="T22" fmla="*/ 13 w 126"/>
                  <a:gd name="T23" fmla="*/ 113 h 138"/>
                  <a:gd name="T24" fmla="*/ 10 w 126"/>
                  <a:gd name="T25" fmla="*/ 121 h 138"/>
                  <a:gd name="T26" fmla="*/ 34 w 126"/>
                  <a:gd name="T27" fmla="*/ 127 h 138"/>
                  <a:gd name="T28" fmla="*/ 50 w 126"/>
                  <a:gd name="T29" fmla="*/ 138 h 138"/>
                  <a:gd name="T30" fmla="*/ 110 w 126"/>
                  <a:gd name="T31" fmla="*/ 138 h 138"/>
                  <a:gd name="T32" fmla="*/ 107 w 126"/>
                  <a:gd name="T33" fmla="*/ 120 h 138"/>
                  <a:gd name="T34" fmla="*/ 120 w 126"/>
                  <a:gd name="T35" fmla="*/ 80 h 138"/>
                  <a:gd name="T36" fmla="*/ 123 w 126"/>
                  <a:gd name="T37" fmla="*/ 43 h 138"/>
                  <a:gd name="T38" fmla="*/ 68 w 126"/>
                  <a:gd name="T39" fmla="*/ 106 h 138"/>
                  <a:gd name="T40" fmla="*/ 54 w 126"/>
                  <a:gd name="T41" fmla="*/ 98 h 138"/>
                  <a:gd name="T42" fmla="*/ 81 w 126"/>
                  <a:gd name="T43" fmla="*/ 98 h 138"/>
                  <a:gd name="T44" fmla="*/ 68 w 126"/>
                  <a:gd name="T45" fmla="*/ 106 h 138"/>
                  <a:gd name="T46" fmla="*/ 78 w 126"/>
                  <a:gd name="T47" fmla="*/ 92 h 138"/>
                  <a:gd name="T48" fmla="*/ 57 w 126"/>
                  <a:gd name="T49" fmla="*/ 92 h 138"/>
                  <a:gd name="T50" fmla="*/ 54 w 126"/>
                  <a:gd name="T51" fmla="*/ 89 h 138"/>
                  <a:gd name="T52" fmla="*/ 57 w 126"/>
                  <a:gd name="T53" fmla="*/ 87 h 138"/>
                  <a:gd name="T54" fmla="*/ 78 w 126"/>
                  <a:gd name="T55" fmla="*/ 87 h 138"/>
                  <a:gd name="T56" fmla="*/ 81 w 126"/>
                  <a:gd name="T57" fmla="*/ 89 h 138"/>
                  <a:gd name="T58" fmla="*/ 78 w 126"/>
                  <a:gd name="T59" fmla="*/ 92 h 138"/>
                  <a:gd name="T60" fmla="*/ 78 w 126"/>
                  <a:gd name="T61" fmla="*/ 81 h 138"/>
                  <a:gd name="T62" fmla="*/ 57 w 126"/>
                  <a:gd name="T63" fmla="*/ 81 h 138"/>
                  <a:gd name="T64" fmla="*/ 41 w 126"/>
                  <a:gd name="T65" fmla="*/ 49 h 138"/>
                  <a:gd name="T66" fmla="*/ 68 w 126"/>
                  <a:gd name="T67" fmla="*/ 22 h 138"/>
                  <a:gd name="T68" fmla="*/ 94 w 126"/>
                  <a:gd name="T69" fmla="*/ 49 h 138"/>
                  <a:gd name="T70" fmla="*/ 78 w 126"/>
                  <a:gd name="T71" fmla="*/ 8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6" h="138">
                    <a:moveTo>
                      <a:pt x="123" y="43"/>
                    </a:moveTo>
                    <a:cubicBezTo>
                      <a:pt x="113" y="0"/>
                      <a:pt x="69" y="2"/>
                      <a:pt x="69" y="2"/>
                    </a:cubicBezTo>
                    <a:cubicBezTo>
                      <a:pt x="39" y="1"/>
                      <a:pt x="24" y="17"/>
                      <a:pt x="24" y="17"/>
                    </a:cubicBezTo>
                    <a:cubicBezTo>
                      <a:pt x="15" y="23"/>
                      <a:pt x="4" y="51"/>
                      <a:pt x="10" y="55"/>
                    </a:cubicBezTo>
                    <a:cubicBezTo>
                      <a:pt x="15" y="60"/>
                      <a:pt x="13" y="63"/>
                      <a:pt x="13" y="63"/>
                    </a:cubicBezTo>
                    <a:cubicBezTo>
                      <a:pt x="13" y="63"/>
                      <a:pt x="10" y="71"/>
                      <a:pt x="5" y="77"/>
                    </a:cubicBezTo>
                    <a:cubicBezTo>
                      <a:pt x="0" y="83"/>
                      <a:pt x="0" y="85"/>
                      <a:pt x="0" y="85"/>
                    </a:cubicBezTo>
                    <a:cubicBezTo>
                      <a:pt x="0" y="93"/>
                      <a:pt x="11" y="90"/>
                      <a:pt x="12" y="92"/>
                    </a:cubicBezTo>
                    <a:cubicBezTo>
                      <a:pt x="12" y="93"/>
                      <a:pt x="9" y="97"/>
                      <a:pt x="9" y="98"/>
                    </a:cubicBezTo>
                    <a:cubicBezTo>
                      <a:pt x="9" y="100"/>
                      <a:pt x="13" y="102"/>
                      <a:pt x="13" y="102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12" y="107"/>
                      <a:pt x="18" y="111"/>
                      <a:pt x="13" y="113"/>
                    </a:cubicBezTo>
                    <a:cubicBezTo>
                      <a:pt x="9" y="116"/>
                      <a:pt x="10" y="121"/>
                      <a:pt x="10" y="121"/>
                    </a:cubicBezTo>
                    <a:cubicBezTo>
                      <a:pt x="11" y="131"/>
                      <a:pt x="34" y="127"/>
                      <a:pt x="34" y="127"/>
                    </a:cubicBezTo>
                    <a:cubicBezTo>
                      <a:pt x="46" y="126"/>
                      <a:pt x="50" y="138"/>
                      <a:pt x="50" y="138"/>
                    </a:cubicBezTo>
                    <a:cubicBezTo>
                      <a:pt x="110" y="138"/>
                      <a:pt x="110" y="138"/>
                      <a:pt x="110" y="138"/>
                    </a:cubicBezTo>
                    <a:cubicBezTo>
                      <a:pt x="109" y="130"/>
                      <a:pt x="108" y="127"/>
                      <a:pt x="107" y="120"/>
                    </a:cubicBezTo>
                    <a:cubicBezTo>
                      <a:pt x="105" y="99"/>
                      <a:pt x="113" y="93"/>
                      <a:pt x="120" y="80"/>
                    </a:cubicBezTo>
                    <a:cubicBezTo>
                      <a:pt x="126" y="68"/>
                      <a:pt x="123" y="43"/>
                      <a:pt x="123" y="43"/>
                    </a:cubicBezTo>
                    <a:close/>
                    <a:moveTo>
                      <a:pt x="68" y="106"/>
                    </a:moveTo>
                    <a:cubicBezTo>
                      <a:pt x="60" y="106"/>
                      <a:pt x="54" y="102"/>
                      <a:pt x="54" y="98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1" y="102"/>
                      <a:pt x="75" y="106"/>
                      <a:pt x="68" y="106"/>
                    </a:cubicBezTo>
                    <a:close/>
                    <a:moveTo>
                      <a:pt x="78" y="92"/>
                    </a:moveTo>
                    <a:cubicBezTo>
                      <a:pt x="57" y="92"/>
                      <a:pt x="57" y="92"/>
                      <a:pt x="57" y="92"/>
                    </a:cubicBezTo>
                    <a:cubicBezTo>
                      <a:pt x="56" y="92"/>
                      <a:pt x="54" y="91"/>
                      <a:pt x="54" y="89"/>
                    </a:cubicBezTo>
                    <a:cubicBezTo>
                      <a:pt x="54" y="88"/>
                      <a:pt x="56" y="87"/>
                      <a:pt x="57" y="87"/>
                    </a:cubicBezTo>
                    <a:cubicBezTo>
                      <a:pt x="78" y="87"/>
                      <a:pt x="78" y="87"/>
                      <a:pt x="78" y="87"/>
                    </a:cubicBezTo>
                    <a:cubicBezTo>
                      <a:pt x="79" y="87"/>
                      <a:pt x="81" y="88"/>
                      <a:pt x="81" y="89"/>
                    </a:cubicBezTo>
                    <a:cubicBezTo>
                      <a:pt x="81" y="91"/>
                      <a:pt x="79" y="92"/>
                      <a:pt x="78" y="92"/>
                    </a:cubicBezTo>
                    <a:close/>
                    <a:moveTo>
                      <a:pt x="78" y="81"/>
                    </a:moveTo>
                    <a:cubicBezTo>
                      <a:pt x="57" y="81"/>
                      <a:pt x="57" y="81"/>
                      <a:pt x="57" y="81"/>
                    </a:cubicBezTo>
                    <a:cubicBezTo>
                      <a:pt x="55" y="73"/>
                      <a:pt x="41" y="60"/>
                      <a:pt x="41" y="49"/>
                    </a:cubicBezTo>
                    <a:cubicBezTo>
                      <a:pt x="41" y="34"/>
                      <a:pt x="53" y="22"/>
                      <a:pt x="68" y="22"/>
                    </a:cubicBezTo>
                    <a:cubicBezTo>
                      <a:pt x="82" y="22"/>
                      <a:pt x="94" y="34"/>
                      <a:pt x="94" y="49"/>
                    </a:cubicBezTo>
                    <a:cubicBezTo>
                      <a:pt x="94" y="60"/>
                      <a:pt x="80" y="73"/>
                      <a:pt x="78" y="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71" name="任意多边形 270"/>
            <p:cNvSpPr/>
            <p:nvPr/>
          </p:nvSpPr>
          <p:spPr bwMode="auto">
            <a:xfrm rot="1189318">
              <a:off x="11833991" y="5075758"/>
              <a:ext cx="683724" cy="915116"/>
            </a:xfrm>
            <a:custGeom>
              <a:avLst/>
              <a:gdLst>
                <a:gd name="connsiteX0" fmla="*/ 398747 w 578098"/>
                <a:gd name="connsiteY0" fmla="*/ 0 h 773741"/>
                <a:gd name="connsiteX1" fmla="*/ 553958 w 578098"/>
                <a:gd name="connsiteY1" fmla="*/ 31336 h 773741"/>
                <a:gd name="connsiteX2" fmla="*/ 578098 w 578098"/>
                <a:gd name="connsiteY2" fmla="*/ 44438 h 773741"/>
                <a:gd name="connsiteX3" fmla="*/ 267963 w 578098"/>
                <a:gd name="connsiteY3" fmla="*/ 773741 h 773741"/>
                <a:gd name="connsiteX4" fmla="*/ 243537 w 578098"/>
                <a:gd name="connsiteY4" fmla="*/ 766159 h 773741"/>
                <a:gd name="connsiteX5" fmla="*/ 0 w 578098"/>
                <a:gd name="connsiteY5" fmla="*/ 398747 h 773741"/>
                <a:gd name="connsiteX6" fmla="*/ 398747 w 578098"/>
                <a:gd name="connsiteY6" fmla="*/ 0 h 7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98" h="773741">
                  <a:moveTo>
                    <a:pt x="398747" y="0"/>
                  </a:moveTo>
                  <a:cubicBezTo>
                    <a:pt x="453803" y="0"/>
                    <a:pt x="506252" y="11158"/>
                    <a:pt x="553958" y="31336"/>
                  </a:cubicBezTo>
                  <a:lnTo>
                    <a:pt x="578098" y="44438"/>
                  </a:lnTo>
                  <a:lnTo>
                    <a:pt x="267963" y="773741"/>
                  </a:lnTo>
                  <a:lnTo>
                    <a:pt x="243537" y="766159"/>
                  </a:lnTo>
                  <a:cubicBezTo>
                    <a:pt x="100421" y="705626"/>
                    <a:pt x="0" y="563914"/>
                    <a:pt x="0" y="398747"/>
                  </a:cubicBezTo>
                  <a:cubicBezTo>
                    <a:pt x="0" y="178525"/>
                    <a:pt x="178525" y="0"/>
                    <a:pt x="39874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1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417552" y="1664389"/>
            <a:ext cx="2134410" cy="2134410"/>
            <a:chOff x="1040070" y="6455887"/>
            <a:chExt cx="2134410" cy="2134410"/>
          </a:xfrm>
        </p:grpSpPr>
        <p:sp>
          <p:nvSpPr>
            <p:cNvPr id="294" name="椭圆 32"/>
            <p:cNvSpPr>
              <a:spLocks noChangeArrowheads="1"/>
            </p:cNvSpPr>
            <p:nvPr/>
          </p:nvSpPr>
          <p:spPr bwMode="auto">
            <a:xfrm>
              <a:off x="1040070" y="6455887"/>
              <a:ext cx="2134410" cy="213441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 w="88900">
              <a:gradFill>
                <a:gsLst>
                  <a:gs pos="46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7800000" scaled="0"/>
              </a:gradFill>
            </a:ln>
            <a:effectLst>
              <a:outerShdw blurRad="3175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grpSp>
          <p:nvGrpSpPr>
            <p:cNvPr id="295" name="Group 32"/>
            <p:cNvGrpSpPr/>
            <p:nvPr/>
          </p:nvGrpSpPr>
          <p:grpSpPr>
            <a:xfrm>
              <a:off x="1523943" y="7023115"/>
              <a:ext cx="1124815" cy="1051054"/>
              <a:chOff x="2163763" y="828675"/>
              <a:chExt cx="484187" cy="452438"/>
            </a:xfrm>
            <a:solidFill>
              <a:schemeClr val="accent2"/>
            </a:solidFill>
          </p:grpSpPr>
          <p:sp>
            <p:nvSpPr>
              <p:cNvPr id="296" name="Freeform 33"/>
              <p:cNvSpPr>
                <a:spLocks noEditPoints="1"/>
              </p:cNvSpPr>
              <p:nvPr/>
            </p:nvSpPr>
            <p:spPr bwMode="auto">
              <a:xfrm>
                <a:off x="2163763" y="981075"/>
                <a:ext cx="484187" cy="300038"/>
              </a:xfrm>
              <a:custGeom>
                <a:avLst/>
                <a:gdLst>
                  <a:gd name="T0" fmla="*/ 115 w 129"/>
                  <a:gd name="T1" fmla="*/ 0 h 80"/>
                  <a:gd name="T2" fmla="*/ 14 w 129"/>
                  <a:gd name="T3" fmla="*/ 0 h 80"/>
                  <a:gd name="T4" fmla="*/ 0 w 129"/>
                  <a:gd name="T5" fmla="*/ 14 h 80"/>
                  <a:gd name="T6" fmla="*/ 0 w 129"/>
                  <a:gd name="T7" fmla="*/ 66 h 80"/>
                  <a:gd name="T8" fmla="*/ 14 w 129"/>
                  <a:gd name="T9" fmla="*/ 80 h 80"/>
                  <a:gd name="T10" fmla="*/ 115 w 129"/>
                  <a:gd name="T11" fmla="*/ 80 h 80"/>
                  <a:gd name="T12" fmla="*/ 129 w 129"/>
                  <a:gd name="T13" fmla="*/ 66 h 80"/>
                  <a:gd name="T14" fmla="*/ 129 w 129"/>
                  <a:gd name="T15" fmla="*/ 14 h 80"/>
                  <a:gd name="T16" fmla="*/ 115 w 129"/>
                  <a:gd name="T17" fmla="*/ 0 h 80"/>
                  <a:gd name="T18" fmla="*/ 121 w 129"/>
                  <a:gd name="T19" fmla="*/ 66 h 80"/>
                  <a:gd name="T20" fmla="*/ 113 w 129"/>
                  <a:gd name="T21" fmla="*/ 74 h 80"/>
                  <a:gd name="T22" fmla="*/ 17 w 129"/>
                  <a:gd name="T23" fmla="*/ 74 h 80"/>
                  <a:gd name="T24" fmla="*/ 9 w 129"/>
                  <a:gd name="T25" fmla="*/ 66 h 80"/>
                  <a:gd name="T26" fmla="*/ 9 w 129"/>
                  <a:gd name="T27" fmla="*/ 14 h 80"/>
                  <a:gd name="T28" fmla="*/ 17 w 129"/>
                  <a:gd name="T29" fmla="*/ 6 h 80"/>
                  <a:gd name="T30" fmla="*/ 113 w 129"/>
                  <a:gd name="T31" fmla="*/ 6 h 80"/>
                  <a:gd name="T32" fmla="*/ 121 w 129"/>
                  <a:gd name="T33" fmla="*/ 14 h 80"/>
                  <a:gd name="T34" fmla="*/ 121 w 129"/>
                  <a:gd name="T35" fmla="*/ 6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80">
                    <a:moveTo>
                      <a:pt x="11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4"/>
                      <a:pt x="6" y="80"/>
                      <a:pt x="14" y="80"/>
                    </a:cubicBezTo>
                    <a:cubicBezTo>
                      <a:pt x="115" y="80"/>
                      <a:pt x="115" y="80"/>
                      <a:pt x="115" y="80"/>
                    </a:cubicBezTo>
                    <a:cubicBezTo>
                      <a:pt x="123" y="80"/>
                      <a:pt x="129" y="74"/>
                      <a:pt x="129" y="66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6"/>
                      <a:pt x="123" y="0"/>
                      <a:pt x="115" y="0"/>
                    </a:cubicBezTo>
                    <a:close/>
                    <a:moveTo>
                      <a:pt x="121" y="66"/>
                    </a:moveTo>
                    <a:cubicBezTo>
                      <a:pt x="121" y="70"/>
                      <a:pt x="117" y="74"/>
                      <a:pt x="113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2" y="74"/>
                      <a:pt x="9" y="70"/>
                      <a:pt x="9" y="66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0"/>
                      <a:pt x="12" y="6"/>
                      <a:pt x="17" y="6"/>
                    </a:cubicBezTo>
                    <a:cubicBezTo>
                      <a:pt x="113" y="6"/>
                      <a:pt x="113" y="6"/>
                      <a:pt x="113" y="6"/>
                    </a:cubicBezTo>
                    <a:cubicBezTo>
                      <a:pt x="117" y="6"/>
                      <a:pt x="121" y="10"/>
                      <a:pt x="121" y="14"/>
                    </a:cubicBezTo>
                    <a:lnTo>
                      <a:pt x="121" y="66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7" name="Freeform 34"/>
              <p:cNvSpPr/>
              <p:nvPr/>
            </p:nvSpPr>
            <p:spPr bwMode="auto">
              <a:xfrm>
                <a:off x="2295525" y="1176338"/>
                <a:ext cx="220662" cy="66675"/>
              </a:xfrm>
              <a:custGeom>
                <a:avLst/>
                <a:gdLst>
                  <a:gd name="T0" fmla="*/ 55 w 59"/>
                  <a:gd name="T1" fmla="*/ 0 h 18"/>
                  <a:gd name="T2" fmla="*/ 4 w 59"/>
                  <a:gd name="T3" fmla="*/ 0 h 18"/>
                  <a:gd name="T4" fmla="*/ 0 w 59"/>
                  <a:gd name="T5" fmla="*/ 4 h 18"/>
                  <a:gd name="T6" fmla="*/ 0 w 59"/>
                  <a:gd name="T7" fmla="*/ 14 h 18"/>
                  <a:gd name="T8" fmla="*/ 4 w 59"/>
                  <a:gd name="T9" fmla="*/ 18 h 18"/>
                  <a:gd name="T10" fmla="*/ 55 w 59"/>
                  <a:gd name="T11" fmla="*/ 18 h 18"/>
                  <a:gd name="T12" fmla="*/ 59 w 59"/>
                  <a:gd name="T13" fmla="*/ 14 h 18"/>
                  <a:gd name="T14" fmla="*/ 59 w 59"/>
                  <a:gd name="T15" fmla="*/ 4 h 18"/>
                  <a:gd name="T16" fmla="*/ 55 w 59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8">
                    <a:moveTo>
                      <a:pt x="5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2" y="18"/>
                      <a:pt x="4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8" y="18"/>
                      <a:pt x="59" y="16"/>
                      <a:pt x="59" y="1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2"/>
                      <a:pt x="58" y="0"/>
                      <a:pt x="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8" name="Freeform 35"/>
              <p:cNvSpPr/>
              <p:nvPr/>
            </p:nvSpPr>
            <p:spPr bwMode="auto">
              <a:xfrm>
                <a:off x="2216150" y="1096963"/>
                <a:ext cx="104775" cy="68263"/>
              </a:xfrm>
              <a:custGeom>
                <a:avLst/>
                <a:gdLst>
                  <a:gd name="T0" fmla="*/ 4 w 28"/>
                  <a:gd name="T1" fmla="*/ 18 h 18"/>
                  <a:gd name="T2" fmla="*/ 24 w 28"/>
                  <a:gd name="T3" fmla="*/ 18 h 18"/>
                  <a:gd name="T4" fmla="*/ 28 w 28"/>
                  <a:gd name="T5" fmla="*/ 14 h 18"/>
                  <a:gd name="T6" fmla="*/ 28 w 28"/>
                  <a:gd name="T7" fmla="*/ 4 h 18"/>
                  <a:gd name="T8" fmla="*/ 24 w 28"/>
                  <a:gd name="T9" fmla="*/ 0 h 18"/>
                  <a:gd name="T10" fmla="*/ 4 w 28"/>
                  <a:gd name="T11" fmla="*/ 0 h 18"/>
                  <a:gd name="T12" fmla="*/ 0 w 28"/>
                  <a:gd name="T13" fmla="*/ 4 h 18"/>
                  <a:gd name="T14" fmla="*/ 0 w 28"/>
                  <a:gd name="T15" fmla="*/ 14 h 18"/>
                  <a:gd name="T16" fmla="*/ 4 w 28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8">
                    <a:moveTo>
                      <a:pt x="4" y="18"/>
                    </a:moveTo>
                    <a:cubicBezTo>
                      <a:pt x="24" y="18"/>
                      <a:pt x="24" y="18"/>
                      <a:pt x="24" y="18"/>
                    </a:cubicBezTo>
                    <a:cubicBezTo>
                      <a:pt x="26" y="18"/>
                      <a:pt x="28" y="16"/>
                      <a:pt x="28" y="1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2"/>
                      <a:pt x="26" y="0"/>
                      <a:pt x="2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2" y="18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9" name="Freeform 36"/>
              <p:cNvSpPr/>
              <p:nvPr/>
            </p:nvSpPr>
            <p:spPr bwMode="auto">
              <a:xfrm>
                <a:off x="2532063" y="1176338"/>
                <a:ext cx="63500" cy="66675"/>
              </a:xfrm>
              <a:custGeom>
                <a:avLst/>
                <a:gdLst>
                  <a:gd name="T0" fmla="*/ 13 w 17"/>
                  <a:gd name="T1" fmla="*/ 0 h 18"/>
                  <a:gd name="T2" fmla="*/ 4 w 17"/>
                  <a:gd name="T3" fmla="*/ 0 h 18"/>
                  <a:gd name="T4" fmla="*/ 0 w 17"/>
                  <a:gd name="T5" fmla="*/ 4 h 18"/>
                  <a:gd name="T6" fmla="*/ 0 w 17"/>
                  <a:gd name="T7" fmla="*/ 14 h 18"/>
                  <a:gd name="T8" fmla="*/ 4 w 17"/>
                  <a:gd name="T9" fmla="*/ 18 h 18"/>
                  <a:gd name="T10" fmla="*/ 13 w 17"/>
                  <a:gd name="T11" fmla="*/ 18 h 18"/>
                  <a:gd name="T12" fmla="*/ 17 w 17"/>
                  <a:gd name="T13" fmla="*/ 14 h 18"/>
                  <a:gd name="T14" fmla="*/ 17 w 17"/>
                  <a:gd name="T15" fmla="*/ 4 h 18"/>
                  <a:gd name="T16" fmla="*/ 13 w 17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1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2" y="18"/>
                      <a:pt x="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6" y="18"/>
                      <a:pt x="17" y="16"/>
                      <a:pt x="17" y="1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6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0" name="Freeform 37"/>
              <p:cNvSpPr/>
              <p:nvPr/>
            </p:nvSpPr>
            <p:spPr bwMode="auto">
              <a:xfrm>
                <a:off x="2216150" y="1176338"/>
                <a:ext cx="63500" cy="66675"/>
              </a:xfrm>
              <a:custGeom>
                <a:avLst/>
                <a:gdLst>
                  <a:gd name="T0" fmla="*/ 14 w 17"/>
                  <a:gd name="T1" fmla="*/ 0 h 18"/>
                  <a:gd name="T2" fmla="*/ 4 w 17"/>
                  <a:gd name="T3" fmla="*/ 0 h 18"/>
                  <a:gd name="T4" fmla="*/ 0 w 17"/>
                  <a:gd name="T5" fmla="*/ 4 h 18"/>
                  <a:gd name="T6" fmla="*/ 0 w 17"/>
                  <a:gd name="T7" fmla="*/ 14 h 18"/>
                  <a:gd name="T8" fmla="*/ 4 w 17"/>
                  <a:gd name="T9" fmla="*/ 18 h 18"/>
                  <a:gd name="T10" fmla="*/ 14 w 17"/>
                  <a:gd name="T11" fmla="*/ 18 h 18"/>
                  <a:gd name="T12" fmla="*/ 17 w 17"/>
                  <a:gd name="T13" fmla="*/ 14 h 18"/>
                  <a:gd name="T14" fmla="*/ 17 w 17"/>
                  <a:gd name="T15" fmla="*/ 4 h 18"/>
                  <a:gd name="T16" fmla="*/ 14 w 17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1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2" y="18"/>
                      <a:pt x="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7" y="16"/>
                      <a:pt x="17" y="1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1" name="Freeform 38"/>
              <p:cNvSpPr/>
              <p:nvPr/>
            </p:nvSpPr>
            <p:spPr bwMode="auto">
              <a:xfrm>
                <a:off x="2336800" y="1096963"/>
                <a:ext cx="63500" cy="68263"/>
              </a:xfrm>
              <a:custGeom>
                <a:avLst/>
                <a:gdLst>
                  <a:gd name="T0" fmla="*/ 3 w 17"/>
                  <a:gd name="T1" fmla="*/ 0 h 18"/>
                  <a:gd name="T2" fmla="*/ 0 w 17"/>
                  <a:gd name="T3" fmla="*/ 4 h 18"/>
                  <a:gd name="T4" fmla="*/ 0 w 17"/>
                  <a:gd name="T5" fmla="*/ 14 h 18"/>
                  <a:gd name="T6" fmla="*/ 3 w 17"/>
                  <a:gd name="T7" fmla="*/ 18 h 18"/>
                  <a:gd name="T8" fmla="*/ 13 w 17"/>
                  <a:gd name="T9" fmla="*/ 18 h 18"/>
                  <a:gd name="T10" fmla="*/ 17 w 17"/>
                  <a:gd name="T11" fmla="*/ 14 h 18"/>
                  <a:gd name="T12" fmla="*/ 17 w 17"/>
                  <a:gd name="T13" fmla="*/ 4 h 18"/>
                  <a:gd name="T14" fmla="*/ 13 w 17"/>
                  <a:gd name="T15" fmla="*/ 0 h 18"/>
                  <a:gd name="T16" fmla="*/ 3 w 17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3" y="0"/>
                    </a:moveTo>
                    <a:cubicBezTo>
                      <a:pt x="1" y="0"/>
                      <a:pt x="0" y="2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1" y="18"/>
                      <a:pt x="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5" y="18"/>
                      <a:pt x="17" y="16"/>
                      <a:pt x="17" y="1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5" y="0"/>
                      <a:pt x="13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2" name="Freeform 39"/>
              <p:cNvSpPr/>
              <p:nvPr/>
            </p:nvSpPr>
            <p:spPr bwMode="auto">
              <a:xfrm>
                <a:off x="2493963" y="1096963"/>
                <a:ext cx="101600" cy="68263"/>
              </a:xfrm>
              <a:custGeom>
                <a:avLst/>
                <a:gdLst>
                  <a:gd name="T0" fmla="*/ 23 w 27"/>
                  <a:gd name="T1" fmla="*/ 0 h 18"/>
                  <a:gd name="T2" fmla="*/ 3 w 27"/>
                  <a:gd name="T3" fmla="*/ 0 h 18"/>
                  <a:gd name="T4" fmla="*/ 0 w 27"/>
                  <a:gd name="T5" fmla="*/ 4 h 18"/>
                  <a:gd name="T6" fmla="*/ 0 w 27"/>
                  <a:gd name="T7" fmla="*/ 14 h 18"/>
                  <a:gd name="T8" fmla="*/ 3 w 27"/>
                  <a:gd name="T9" fmla="*/ 18 h 18"/>
                  <a:gd name="T10" fmla="*/ 23 w 27"/>
                  <a:gd name="T11" fmla="*/ 18 h 18"/>
                  <a:gd name="T12" fmla="*/ 27 w 27"/>
                  <a:gd name="T13" fmla="*/ 14 h 18"/>
                  <a:gd name="T14" fmla="*/ 27 w 27"/>
                  <a:gd name="T15" fmla="*/ 4 h 18"/>
                  <a:gd name="T16" fmla="*/ 23 w 27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8">
                    <a:moveTo>
                      <a:pt x="2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1" y="18"/>
                      <a:pt x="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6" y="18"/>
                      <a:pt x="27" y="16"/>
                      <a:pt x="27" y="1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2"/>
                      <a:pt x="26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3" name="Freeform 40"/>
              <p:cNvSpPr/>
              <p:nvPr/>
            </p:nvSpPr>
            <p:spPr bwMode="auto">
              <a:xfrm>
                <a:off x="2414588" y="1096963"/>
                <a:ext cx="65087" cy="68263"/>
              </a:xfrm>
              <a:custGeom>
                <a:avLst/>
                <a:gdLst>
                  <a:gd name="T0" fmla="*/ 3 w 17"/>
                  <a:gd name="T1" fmla="*/ 0 h 18"/>
                  <a:gd name="T2" fmla="*/ 0 w 17"/>
                  <a:gd name="T3" fmla="*/ 4 h 18"/>
                  <a:gd name="T4" fmla="*/ 0 w 17"/>
                  <a:gd name="T5" fmla="*/ 14 h 18"/>
                  <a:gd name="T6" fmla="*/ 3 w 17"/>
                  <a:gd name="T7" fmla="*/ 18 h 18"/>
                  <a:gd name="T8" fmla="*/ 13 w 17"/>
                  <a:gd name="T9" fmla="*/ 18 h 18"/>
                  <a:gd name="T10" fmla="*/ 17 w 17"/>
                  <a:gd name="T11" fmla="*/ 14 h 18"/>
                  <a:gd name="T12" fmla="*/ 17 w 17"/>
                  <a:gd name="T13" fmla="*/ 4 h 18"/>
                  <a:gd name="T14" fmla="*/ 13 w 17"/>
                  <a:gd name="T15" fmla="*/ 0 h 18"/>
                  <a:gd name="T16" fmla="*/ 3 w 17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3" y="0"/>
                    </a:moveTo>
                    <a:cubicBezTo>
                      <a:pt x="1" y="0"/>
                      <a:pt x="0" y="2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1" y="18"/>
                      <a:pt x="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5" y="18"/>
                      <a:pt x="17" y="16"/>
                      <a:pt x="17" y="1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5" y="0"/>
                      <a:pt x="13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4" name="Freeform 41"/>
              <p:cNvSpPr/>
              <p:nvPr/>
            </p:nvSpPr>
            <p:spPr bwMode="auto">
              <a:xfrm>
                <a:off x="2216150" y="1019175"/>
                <a:ext cx="63500" cy="66675"/>
              </a:xfrm>
              <a:custGeom>
                <a:avLst/>
                <a:gdLst>
                  <a:gd name="T0" fmla="*/ 4 w 17"/>
                  <a:gd name="T1" fmla="*/ 18 h 18"/>
                  <a:gd name="T2" fmla="*/ 14 w 17"/>
                  <a:gd name="T3" fmla="*/ 18 h 18"/>
                  <a:gd name="T4" fmla="*/ 17 w 17"/>
                  <a:gd name="T5" fmla="*/ 14 h 18"/>
                  <a:gd name="T6" fmla="*/ 17 w 17"/>
                  <a:gd name="T7" fmla="*/ 4 h 18"/>
                  <a:gd name="T8" fmla="*/ 14 w 17"/>
                  <a:gd name="T9" fmla="*/ 0 h 18"/>
                  <a:gd name="T10" fmla="*/ 4 w 17"/>
                  <a:gd name="T11" fmla="*/ 0 h 18"/>
                  <a:gd name="T12" fmla="*/ 0 w 17"/>
                  <a:gd name="T13" fmla="*/ 4 h 18"/>
                  <a:gd name="T14" fmla="*/ 0 w 17"/>
                  <a:gd name="T15" fmla="*/ 14 h 18"/>
                  <a:gd name="T16" fmla="*/ 4 w 17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4" y="18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7" y="16"/>
                      <a:pt x="17" y="1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2" y="18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5" name="Freeform 42"/>
              <p:cNvSpPr/>
              <p:nvPr/>
            </p:nvSpPr>
            <p:spPr bwMode="auto">
              <a:xfrm>
                <a:off x="2295525" y="1019175"/>
                <a:ext cx="63500" cy="66675"/>
              </a:xfrm>
              <a:custGeom>
                <a:avLst/>
                <a:gdLst>
                  <a:gd name="T0" fmla="*/ 4 w 17"/>
                  <a:gd name="T1" fmla="*/ 18 h 18"/>
                  <a:gd name="T2" fmla="*/ 13 w 17"/>
                  <a:gd name="T3" fmla="*/ 18 h 18"/>
                  <a:gd name="T4" fmla="*/ 17 w 17"/>
                  <a:gd name="T5" fmla="*/ 14 h 18"/>
                  <a:gd name="T6" fmla="*/ 17 w 17"/>
                  <a:gd name="T7" fmla="*/ 4 h 18"/>
                  <a:gd name="T8" fmla="*/ 13 w 17"/>
                  <a:gd name="T9" fmla="*/ 0 h 18"/>
                  <a:gd name="T10" fmla="*/ 4 w 17"/>
                  <a:gd name="T11" fmla="*/ 0 h 18"/>
                  <a:gd name="T12" fmla="*/ 0 w 17"/>
                  <a:gd name="T13" fmla="*/ 4 h 18"/>
                  <a:gd name="T14" fmla="*/ 0 w 17"/>
                  <a:gd name="T15" fmla="*/ 14 h 18"/>
                  <a:gd name="T16" fmla="*/ 4 w 17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4" y="18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6" y="18"/>
                      <a:pt x="17" y="16"/>
                      <a:pt x="17" y="1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6" y="0"/>
                      <a:pt x="1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2" y="18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6" name="Freeform 43"/>
              <p:cNvSpPr/>
              <p:nvPr/>
            </p:nvSpPr>
            <p:spPr bwMode="auto">
              <a:xfrm>
                <a:off x="2373313" y="1019175"/>
                <a:ext cx="65087" cy="66675"/>
              </a:xfrm>
              <a:custGeom>
                <a:avLst/>
                <a:gdLst>
                  <a:gd name="T0" fmla="*/ 4 w 17"/>
                  <a:gd name="T1" fmla="*/ 18 h 18"/>
                  <a:gd name="T2" fmla="*/ 13 w 17"/>
                  <a:gd name="T3" fmla="*/ 18 h 18"/>
                  <a:gd name="T4" fmla="*/ 17 w 17"/>
                  <a:gd name="T5" fmla="*/ 14 h 18"/>
                  <a:gd name="T6" fmla="*/ 17 w 17"/>
                  <a:gd name="T7" fmla="*/ 4 h 18"/>
                  <a:gd name="T8" fmla="*/ 13 w 17"/>
                  <a:gd name="T9" fmla="*/ 0 h 18"/>
                  <a:gd name="T10" fmla="*/ 4 w 17"/>
                  <a:gd name="T11" fmla="*/ 0 h 18"/>
                  <a:gd name="T12" fmla="*/ 0 w 17"/>
                  <a:gd name="T13" fmla="*/ 4 h 18"/>
                  <a:gd name="T14" fmla="*/ 0 w 17"/>
                  <a:gd name="T15" fmla="*/ 14 h 18"/>
                  <a:gd name="T16" fmla="*/ 4 w 17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4" y="18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6" y="18"/>
                      <a:pt x="17" y="16"/>
                      <a:pt x="17" y="1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6" y="0"/>
                      <a:pt x="1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2" y="18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7" name="Freeform 44"/>
              <p:cNvSpPr/>
              <p:nvPr/>
            </p:nvSpPr>
            <p:spPr bwMode="auto">
              <a:xfrm>
                <a:off x="2452688" y="1019175"/>
                <a:ext cx="63500" cy="66675"/>
              </a:xfrm>
              <a:custGeom>
                <a:avLst/>
                <a:gdLst>
                  <a:gd name="T0" fmla="*/ 4 w 17"/>
                  <a:gd name="T1" fmla="*/ 18 h 18"/>
                  <a:gd name="T2" fmla="*/ 13 w 17"/>
                  <a:gd name="T3" fmla="*/ 18 h 18"/>
                  <a:gd name="T4" fmla="*/ 17 w 17"/>
                  <a:gd name="T5" fmla="*/ 14 h 18"/>
                  <a:gd name="T6" fmla="*/ 17 w 17"/>
                  <a:gd name="T7" fmla="*/ 4 h 18"/>
                  <a:gd name="T8" fmla="*/ 13 w 17"/>
                  <a:gd name="T9" fmla="*/ 0 h 18"/>
                  <a:gd name="T10" fmla="*/ 4 w 17"/>
                  <a:gd name="T11" fmla="*/ 0 h 18"/>
                  <a:gd name="T12" fmla="*/ 0 w 17"/>
                  <a:gd name="T13" fmla="*/ 4 h 18"/>
                  <a:gd name="T14" fmla="*/ 0 w 17"/>
                  <a:gd name="T15" fmla="*/ 14 h 18"/>
                  <a:gd name="T16" fmla="*/ 4 w 17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4" y="18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6" y="18"/>
                      <a:pt x="17" y="16"/>
                      <a:pt x="17" y="1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6" y="0"/>
                      <a:pt x="1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2" y="18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8" name="Freeform 45"/>
              <p:cNvSpPr/>
              <p:nvPr/>
            </p:nvSpPr>
            <p:spPr bwMode="auto">
              <a:xfrm>
                <a:off x="2532063" y="1019175"/>
                <a:ext cx="63500" cy="66675"/>
              </a:xfrm>
              <a:custGeom>
                <a:avLst/>
                <a:gdLst>
                  <a:gd name="T0" fmla="*/ 13 w 17"/>
                  <a:gd name="T1" fmla="*/ 0 h 18"/>
                  <a:gd name="T2" fmla="*/ 4 w 17"/>
                  <a:gd name="T3" fmla="*/ 0 h 18"/>
                  <a:gd name="T4" fmla="*/ 0 w 17"/>
                  <a:gd name="T5" fmla="*/ 4 h 18"/>
                  <a:gd name="T6" fmla="*/ 0 w 17"/>
                  <a:gd name="T7" fmla="*/ 14 h 18"/>
                  <a:gd name="T8" fmla="*/ 4 w 17"/>
                  <a:gd name="T9" fmla="*/ 18 h 18"/>
                  <a:gd name="T10" fmla="*/ 13 w 17"/>
                  <a:gd name="T11" fmla="*/ 18 h 18"/>
                  <a:gd name="T12" fmla="*/ 17 w 17"/>
                  <a:gd name="T13" fmla="*/ 14 h 18"/>
                  <a:gd name="T14" fmla="*/ 17 w 17"/>
                  <a:gd name="T15" fmla="*/ 4 h 18"/>
                  <a:gd name="T16" fmla="*/ 13 w 17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1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2" y="18"/>
                      <a:pt x="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6" y="18"/>
                      <a:pt x="17" y="16"/>
                      <a:pt x="17" y="1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6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9" name="Freeform 46"/>
              <p:cNvSpPr/>
              <p:nvPr/>
            </p:nvSpPr>
            <p:spPr bwMode="auto">
              <a:xfrm>
                <a:off x="2378075" y="865188"/>
                <a:ext cx="250825" cy="131763"/>
              </a:xfrm>
              <a:custGeom>
                <a:avLst/>
                <a:gdLst>
                  <a:gd name="T0" fmla="*/ 11 w 67"/>
                  <a:gd name="T1" fmla="*/ 35 h 35"/>
                  <a:gd name="T2" fmla="*/ 5 w 67"/>
                  <a:gd name="T3" fmla="*/ 35 h 35"/>
                  <a:gd name="T4" fmla="*/ 24 w 67"/>
                  <a:gd name="T5" fmla="*/ 16 h 35"/>
                  <a:gd name="T6" fmla="*/ 48 w 67"/>
                  <a:gd name="T7" fmla="*/ 16 h 35"/>
                  <a:gd name="T8" fmla="*/ 61 w 67"/>
                  <a:gd name="T9" fmla="*/ 11 h 35"/>
                  <a:gd name="T10" fmla="*/ 48 w 67"/>
                  <a:gd name="T11" fmla="*/ 6 h 35"/>
                  <a:gd name="T12" fmla="*/ 0 w 67"/>
                  <a:gd name="T13" fmla="*/ 6 h 35"/>
                  <a:gd name="T14" fmla="*/ 0 w 67"/>
                  <a:gd name="T15" fmla="*/ 0 h 35"/>
                  <a:gd name="T16" fmla="*/ 48 w 67"/>
                  <a:gd name="T17" fmla="*/ 0 h 35"/>
                  <a:gd name="T18" fmla="*/ 67 w 67"/>
                  <a:gd name="T19" fmla="*/ 11 h 35"/>
                  <a:gd name="T20" fmla="*/ 48 w 67"/>
                  <a:gd name="T21" fmla="*/ 22 h 35"/>
                  <a:gd name="T22" fmla="*/ 24 w 67"/>
                  <a:gd name="T23" fmla="*/ 22 h 35"/>
                  <a:gd name="T24" fmla="*/ 11 w 67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35">
                    <a:moveTo>
                      <a:pt x="11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28"/>
                      <a:pt x="9" y="16"/>
                      <a:pt x="24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52" y="16"/>
                      <a:pt x="61" y="15"/>
                      <a:pt x="61" y="11"/>
                    </a:cubicBezTo>
                    <a:cubicBezTo>
                      <a:pt x="61" y="7"/>
                      <a:pt x="58" y="6"/>
                      <a:pt x="48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6" y="0"/>
                      <a:pt x="67" y="0"/>
                      <a:pt x="67" y="11"/>
                    </a:cubicBezTo>
                    <a:cubicBezTo>
                      <a:pt x="67" y="22"/>
                      <a:pt x="50" y="22"/>
                      <a:pt x="48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11" y="22"/>
                      <a:pt x="11" y="35"/>
                      <a:pt x="11" y="3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0" name="Freeform 47"/>
              <p:cNvSpPr>
                <a:spLocks noEditPoints="1"/>
              </p:cNvSpPr>
              <p:nvPr/>
            </p:nvSpPr>
            <p:spPr bwMode="auto">
              <a:xfrm>
                <a:off x="2257425" y="828675"/>
                <a:ext cx="120650" cy="92075"/>
              </a:xfrm>
              <a:custGeom>
                <a:avLst/>
                <a:gdLst>
                  <a:gd name="T0" fmla="*/ 11 w 32"/>
                  <a:gd name="T1" fmla="*/ 6 h 25"/>
                  <a:gd name="T2" fmla="*/ 0 w 32"/>
                  <a:gd name="T3" fmla="*/ 6 h 25"/>
                  <a:gd name="T4" fmla="*/ 0 w 32"/>
                  <a:gd name="T5" fmla="*/ 19 h 25"/>
                  <a:gd name="T6" fmla="*/ 11 w 32"/>
                  <a:gd name="T7" fmla="*/ 19 h 25"/>
                  <a:gd name="T8" fmla="*/ 11 w 32"/>
                  <a:gd name="T9" fmla="*/ 25 h 25"/>
                  <a:gd name="T10" fmla="*/ 28 w 32"/>
                  <a:gd name="T11" fmla="*/ 25 h 25"/>
                  <a:gd name="T12" fmla="*/ 32 w 32"/>
                  <a:gd name="T13" fmla="*/ 21 h 25"/>
                  <a:gd name="T14" fmla="*/ 32 w 32"/>
                  <a:gd name="T15" fmla="*/ 4 h 25"/>
                  <a:gd name="T16" fmla="*/ 28 w 32"/>
                  <a:gd name="T17" fmla="*/ 0 h 25"/>
                  <a:gd name="T18" fmla="*/ 11 w 32"/>
                  <a:gd name="T19" fmla="*/ 0 h 25"/>
                  <a:gd name="T20" fmla="*/ 11 w 32"/>
                  <a:gd name="T21" fmla="*/ 6 h 25"/>
                  <a:gd name="T22" fmla="*/ 5 w 32"/>
                  <a:gd name="T23" fmla="*/ 11 h 25"/>
                  <a:gd name="T24" fmla="*/ 5 w 32"/>
                  <a:gd name="T25" fmla="*/ 8 h 25"/>
                  <a:gd name="T26" fmla="*/ 8 w 32"/>
                  <a:gd name="T27" fmla="*/ 8 h 25"/>
                  <a:gd name="T28" fmla="*/ 8 w 32"/>
                  <a:gd name="T29" fmla="*/ 11 h 25"/>
                  <a:gd name="T30" fmla="*/ 5 w 32"/>
                  <a:gd name="T31" fmla="*/ 11 h 25"/>
                  <a:gd name="T32" fmla="*/ 5 w 32"/>
                  <a:gd name="T33" fmla="*/ 17 h 25"/>
                  <a:gd name="T34" fmla="*/ 5 w 32"/>
                  <a:gd name="T35" fmla="*/ 14 h 25"/>
                  <a:gd name="T36" fmla="*/ 8 w 32"/>
                  <a:gd name="T37" fmla="*/ 14 h 25"/>
                  <a:gd name="T38" fmla="*/ 8 w 32"/>
                  <a:gd name="T39" fmla="*/ 17 h 25"/>
                  <a:gd name="T40" fmla="*/ 5 w 32"/>
                  <a:gd name="T41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25">
                    <a:moveTo>
                      <a:pt x="11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5"/>
                      <a:pt x="32" y="23"/>
                      <a:pt x="32" y="21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2"/>
                      <a:pt x="30" y="0"/>
                      <a:pt x="28" y="0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1" y="6"/>
                    </a:lnTo>
                    <a:close/>
                    <a:moveTo>
                      <a:pt x="5" y="11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1"/>
                      <a:pt x="8" y="11"/>
                      <a:pt x="8" y="11"/>
                    </a:cubicBezTo>
                    <a:lnTo>
                      <a:pt x="5" y="11"/>
                    </a:lnTo>
                    <a:close/>
                    <a:moveTo>
                      <a:pt x="5" y="17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7"/>
                      <a:pt x="8" y="17"/>
                      <a:pt x="8" y="17"/>
                    </a:cubicBezTo>
                    <a:lnTo>
                      <a:pt x="5" y="17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9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4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4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4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9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build="p"/>
          <p:bldP spid="91" grpId="0" build="p"/>
          <p:bldP spid="92" grpId="0" build="p"/>
          <p:bldP spid="9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9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9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build="p"/>
          <p:bldP spid="91" grpId="0" build="p"/>
          <p:bldP spid="92" grpId="0" build="p"/>
          <p:bldP spid="93" grpId="0" build="p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椭圆 2058"/>
          <p:cNvSpPr/>
          <p:nvPr/>
        </p:nvSpPr>
        <p:spPr>
          <a:xfrm>
            <a:off x="3647728" y="5373216"/>
            <a:ext cx="4512501" cy="767953"/>
          </a:xfrm>
          <a:prstGeom prst="ellipse">
            <a:avLst/>
          </a:prstGeom>
          <a:gradFill flip="none" rotWithShape="1">
            <a:gsLst>
              <a:gs pos="56000">
                <a:srgbClr val="E9E9E9">
                  <a:alpha val="0"/>
                  <a:lumMod val="91000"/>
                  <a:lumOff val="9000"/>
                </a:srgbClr>
              </a:gs>
              <a:gs pos="33000">
                <a:srgbClr val="D3D3D3">
                  <a:lumMod val="99000"/>
                  <a:lumOff val="1000"/>
                </a:srgbClr>
              </a:gs>
              <a:gs pos="2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6000"/>
                  <a:lumOff val="94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48" name="圆角矩形 2047"/>
          <p:cNvSpPr/>
          <p:nvPr/>
        </p:nvSpPr>
        <p:spPr>
          <a:xfrm>
            <a:off x="5556983" y="3240093"/>
            <a:ext cx="158599" cy="669952"/>
          </a:xfrm>
          <a:prstGeom prst="roundRect">
            <a:avLst/>
          </a:prstGeom>
          <a:solidFill>
            <a:schemeClr val="accent1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5743206" y="2945776"/>
            <a:ext cx="158599" cy="964269"/>
          </a:xfrm>
          <a:prstGeom prst="roundRect">
            <a:avLst/>
          </a:prstGeom>
          <a:solidFill>
            <a:schemeClr val="accent1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5929429" y="2764153"/>
            <a:ext cx="158599" cy="1145892"/>
          </a:xfrm>
          <a:prstGeom prst="roundRect">
            <a:avLst/>
          </a:prstGeom>
          <a:solidFill>
            <a:schemeClr val="accent1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6115653" y="3417292"/>
            <a:ext cx="158599" cy="492753"/>
          </a:xfrm>
          <a:prstGeom prst="roundRect">
            <a:avLst/>
          </a:prstGeom>
          <a:solidFill>
            <a:schemeClr val="accent1"/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1" name="TextBox 2050"/>
          <p:cNvSpPr txBox="1"/>
          <p:nvPr/>
        </p:nvSpPr>
        <p:spPr>
          <a:xfrm>
            <a:off x="5044194" y="3912666"/>
            <a:ext cx="175835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5" b="1" dirty="0">
                <a:solidFill>
                  <a:srgbClr val="F35E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行业概述</a:t>
            </a:r>
          </a:p>
        </p:txBody>
      </p:sp>
      <p:grpSp>
        <p:nvGrpSpPr>
          <p:cNvPr id="2073" name="组合 2072"/>
          <p:cNvGrpSpPr/>
          <p:nvPr/>
        </p:nvGrpSpPr>
        <p:grpSpPr>
          <a:xfrm>
            <a:off x="3294334" y="1887837"/>
            <a:ext cx="1740227" cy="529712"/>
            <a:chOff x="2339752" y="1148797"/>
            <a:chExt cx="1305170" cy="397284"/>
          </a:xfrm>
        </p:grpSpPr>
        <p:cxnSp>
          <p:nvCxnSpPr>
            <p:cNvPr id="2070" name="直接连接符 2069"/>
            <p:cNvCxnSpPr/>
            <p:nvPr/>
          </p:nvCxnSpPr>
          <p:spPr>
            <a:xfrm flipH="1" flipV="1">
              <a:off x="3033850" y="1148797"/>
              <a:ext cx="611072" cy="397284"/>
            </a:xfrm>
            <a:prstGeom prst="line">
              <a:avLst/>
            </a:prstGeom>
            <a:ln w="254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2" name="直接箭头连接符 2071"/>
            <p:cNvCxnSpPr/>
            <p:nvPr/>
          </p:nvCxnSpPr>
          <p:spPr>
            <a:xfrm flipH="1">
              <a:off x="2339752" y="1148797"/>
              <a:ext cx="694098" cy="0"/>
            </a:xfrm>
            <a:prstGeom prst="straightConnector1">
              <a:avLst/>
            </a:prstGeom>
            <a:ln w="25400">
              <a:solidFill>
                <a:schemeClr val="tx2">
                  <a:lumMod val="40000"/>
                  <a:lumOff val="60000"/>
                </a:schemeClr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组合 79"/>
          <p:cNvGrpSpPr/>
          <p:nvPr/>
        </p:nvGrpSpPr>
        <p:grpSpPr>
          <a:xfrm flipH="1">
            <a:off x="6600056" y="1887837"/>
            <a:ext cx="1501464" cy="529712"/>
            <a:chOff x="2518824" y="1148797"/>
            <a:chExt cx="1126098" cy="397284"/>
          </a:xfrm>
        </p:grpSpPr>
        <p:cxnSp>
          <p:nvCxnSpPr>
            <p:cNvPr id="81" name="直接连接符 80"/>
            <p:cNvCxnSpPr/>
            <p:nvPr/>
          </p:nvCxnSpPr>
          <p:spPr>
            <a:xfrm flipH="1" flipV="1">
              <a:off x="3033850" y="1148797"/>
              <a:ext cx="611072" cy="397284"/>
            </a:xfrm>
            <a:prstGeom prst="line">
              <a:avLst/>
            </a:prstGeom>
            <a:ln w="254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/>
            <p:nvPr/>
          </p:nvCxnSpPr>
          <p:spPr>
            <a:xfrm flipH="1">
              <a:off x="2518824" y="1148797"/>
              <a:ext cx="515026" cy="0"/>
            </a:xfrm>
            <a:prstGeom prst="straightConnector1">
              <a:avLst/>
            </a:prstGeom>
            <a:ln w="25400">
              <a:solidFill>
                <a:schemeClr val="tx2">
                  <a:lumMod val="40000"/>
                  <a:lumOff val="60000"/>
                </a:schemeClr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组合 83"/>
          <p:cNvGrpSpPr/>
          <p:nvPr/>
        </p:nvGrpSpPr>
        <p:grpSpPr>
          <a:xfrm flipV="1">
            <a:off x="3294334" y="4582468"/>
            <a:ext cx="1740227" cy="529712"/>
            <a:chOff x="2339752" y="1148797"/>
            <a:chExt cx="1305170" cy="397284"/>
          </a:xfrm>
        </p:grpSpPr>
        <p:cxnSp>
          <p:nvCxnSpPr>
            <p:cNvPr id="85" name="直接连接符 84"/>
            <p:cNvCxnSpPr/>
            <p:nvPr/>
          </p:nvCxnSpPr>
          <p:spPr>
            <a:xfrm flipH="1" flipV="1">
              <a:off x="3033850" y="1148797"/>
              <a:ext cx="611072" cy="397284"/>
            </a:xfrm>
            <a:prstGeom prst="line">
              <a:avLst/>
            </a:prstGeom>
            <a:ln w="254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/>
            <p:cNvCxnSpPr/>
            <p:nvPr/>
          </p:nvCxnSpPr>
          <p:spPr>
            <a:xfrm flipH="1">
              <a:off x="2339752" y="1148797"/>
              <a:ext cx="694098" cy="0"/>
            </a:xfrm>
            <a:prstGeom prst="straightConnector1">
              <a:avLst/>
            </a:prstGeom>
            <a:ln w="25400">
              <a:solidFill>
                <a:schemeClr val="tx2">
                  <a:lumMod val="40000"/>
                  <a:lumOff val="60000"/>
                </a:schemeClr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组合 87"/>
          <p:cNvGrpSpPr/>
          <p:nvPr/>
        </p:nvGrpSpPr>
        <p:grpSpPr>
          <a:xfrm flipH="1" flipV="1">
            <a:off x="6600056" y="4582468"/>
            <a:ext cx="1740227" cy="529712"/>
            <a:chOff x="2339752" y="1148797"/>
            <a:chExt cx="1305170" cy="397284"/>
          </a:xfrm>
        </p:grpSpPr>
        <p:cxnSp>
          <p:nvCxnSpPr>
            <p:cNvPr id="89" name="直接连接符 88"/>
            <p:cNvCxnSpPr/>
            <p:nvPr/>
          </p:nvCxnSpPr>
          <p:spPr>
            <a:xfrm flipH="1" flipV="1">
              <a:off x="3033850" y="1148797"/>
              <a:ext cx="611072" cy="397284"/>
            </a:xfrm>
            <a:prstGeom prst="line">
              <a:avLst/>
            </a:prstGeom>
            <a:ln w="254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箭头连接符 89"/>
            <p:cNvCxnSpPr/>
            <p:nvPr/>
          </p:nvCxnSpPr>
          <p:spPr>
            <a:xfrm flipH="1">
              <a:off x="2339752" y="1148797"/>
              <a:ext cx="694098" cy="0"/>
            </a:xfrm>
            <a:prstGeom prst="straightConnector1">
              <a:avLst/>
            </a:prstGeom>
            <a:ln w="25400">
              <a:solidFill>
                <a:schemeClr val="tx2">
                  <a:lumMod val="40000"/>
                  <a:lumOff val="60000"/>
                </a:schemeClr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3866554" y="1747805"/>
            <a:ext cx="1933921" cy="1679487"/>
            <a:chOff x="4439816" y="1984077"/>
            <a:chExt cx="1852209" cy="1608526"/>
          </a:xfrm>
          <a:effectLst>
            <a:outerShdw blurRad="228600" dist="889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1" name="梯形 5"/>
            <p:cNvSpPr/>
            <p:nvPr/>
          </p:nvSpPr>
          <p:spPr>
            <a:xfrm flipH="1">
              <a:off x="4439816" y="1988840"/>
              <a:ext cx="1840403" cy="1603763"/>
            </a:xfrm>
            <a:custGeom>
              <a:avLst/>
              <a:gdLst/>
              <a:ahLst/>
              <a:cxnLst/>
              <a:rect l="l" t="t" r="r" b="b"/>
              <a:pathLst>
                <a:path w="1380302" h="1202822">
                  <a:moveTo>
                    <a:pt x="0" y="0"/>
                  </a:moveTo>
                  <a:lnTo>
                    <a:pt x="3916" y="518164"/>
                  </a:lnTo>
                  <a:lnTo>
                    <a:pt x="426107" y="516741"/>
                  </a:lnTo>
                  <a:lnTo>
                    <a:pt x="767747" y="1194322"/>
                  </a:lnTo>
                  <a:lnTo>
                    <a:pt x="1380302" y="1202822"/>
                  </a:lnTo>
                  <a:lnTo>
                    <a:pt x="1029222" y="514709"/>
                  </a:lnTo>
                  <a:lnTo>
                    <a:pt x="1030874" y="514703"/>
                  </a:lnTo>
                  <a:lnTo>
                    <a:pt x="769604" y="41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6000000" scaled="0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bg2">
                      <a:lumMod val="50000"/>
                    </a:schemeClr>
                  </a:gs>
                  <a:gs pos="100000">
                    <a:schemeClr val="bg1"/>
                  </a:gs>
                </a:gsLst>
                <a:lin ang="5400000" scaled="0"/>
                <a:tileRect/>
              </a:gradFill>
            </a:ln>
            <a:effectLst>
              <a:outerShdw blurRad="50800" dist="12700" dir="2700000" algn="tl" rotWithShape="0">
                <a:prstClr val="black">
                  <a:alpha val="6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42" name="梯形 5"/>
            <p:cNvSpPr/>
            <p:nvPr/>
          </p:nvSpPr>
          <p:spPr>
            <a:xfrm flipH="1">
              <a:off x="4537541" y="2057401"/>
              <a:ext cx="1664000" cy="1466642"/>
            </a:xfrm>
            <a:custGeom>
              <a:avLst/>
              <a:gdLst>
                <a:gd name="connsiteX0" fmla="*/ 0 w 1380302"/>
                <a:gd name="connsiteY0" fmla="*/ 0 h 1202822"/>
                <a:gd name="connsiteX1" fmla="*/ 3916 w 1380302"/>
                <a:gd name="connsiteY1" fmla="*/ 481710 h 1202822"/>
                <a:gd name="connsiteX2" fmla="*/ 426107 w 1380302"/>
                <a:gd name="connsiteY2" fmla="*/ 516741 h 1202822"/>
                <a:gd name="connsiteX3" fmla="*/ 767747 w 1380302"/>
                <a:gd name="connsiteY3" fmla="*/ 1194322 h 1202822"/>
                <a:gd name="connsiteX4" fmla="*/ 1380302 w 1380302"/>
                <a:gd name="connsiteY4" fmla="*/ 1202822 h 1202822"/>
                <a:gd name="connsiteX5" fmla="*/ 1029222 w 1380302"/>
                <a:gd name="connsiteY5" fmla="*/ 514709 h 1202822"/>
                <a:gd name="connsiteX6" fmla="*/ 1030874 w 1380302"/>
                <a:gd name="connsiteY6" fmla="*/ 514703 h 1202822"/>
                <a:gd name="connsiteX7" fmla="*/ 769604 w 1380302"/>
                <a:gd name="connsiteY7" fmla="*/ 416 h 1202822"/>
                <a:gd name="connsiteX8" fmla="*/ 0 w 1380302"/>
                <a:gd name="connsiteY8" fmla="*/ 0 h 1202822"/>
                <a:gd name="connsiteX0-1" fmla="*/ 0 w 1380302"/>
                <a:gd name="connsiteY0-2" fmla="*/ 0 h 1202822"/>
                <a:gd name="connsiteX1-3" fmla="*/ 3916 w 1380302"/>
                <a:gd name="connsiteY1-4" fmla="*/ 481710 h 1202822"/>
                <a:gd name="connsiteX2-5" fmla="*/ 431315 w 1380302"/>
                <a:gd name="connsiteY2-6" fmla="*/ 480287 h 1202822"/>
                <a:gd name="connsiteX3-7" fmla="*/ 767747 w 1380302"/>
                <a:gd name="connsiteY3-8" fmla="*/ 1194322 h 1202822"/>
                <a:gd name="connsiteX4-9" fmla="*/ 1380302 w 1380302"/>
                <a:gd name="connsiteY4-10" fmla="*/ 1202822 h 1202822"/>
                <a:gd name="connsiteX5-11" fmla="*/ 1029222 w 1380302"/>
                <a:gd name="connsiteY5-12" fmla="*/ 514709 h 1202822"/>
                <a:gd name="connsiteX6-13" fmla="*/ 1030874 w 1380302"/>
                <a:gd name="connsiteY6-14" fmla="*/ 514703 h 1202822"/>
                <a:gd name="connsiteX7-15" fmla="*/ 769604 w 1380302"/>
                <a:gd name="connsiteY7-16" fmla="*/ 416 h 1202822"/>
                <a:gd name="connsiteX8-17" fmla="*/ 0 w 1380302"/>
                <a:gd name="connsiteY8-18" fmla="*/ 0 h 1202822"/>
                <a:gd name="connsiteX0-19" fmla="*/ 0 w 1380302"/>
                <a:gd name="connsiteY0-20" fmla="*/ 0 h 1202822"/>
                <a:gd name="connsiteX1-21" fmla="*/ 3916 w 1380302"/>
                <a:gd name="connsiteY1-22" fmla="*/ 481710 h 1202822"/>
                <a:gd name="connsiteX2-23" fmla="*/ 441730 w 1380302"/>
                <a:gd name="connsiteY2-24" fmla="*/ 449040 h 1202822"/>
                <a:gd name="connsiteX3-25" fmla="*/ 767747 w 1380302"/>
                <a:gd name="connsiteY3-26" fmla="*/ 1194322 h 1202822"/>
                <a:gd name="connsiteX4-27" fmla="*/ 1380302 w 1380302"/>
                <a:gd name="connsiteY4-28" fmla="*/ 1202822 h 1202822"/>
                <a:gd name="connsiteX5-29" fmla="*/ 1029222 w 1380302"/>
                <a:gd name="connsiteY5-30" fmla="*/ 514709 h 1202822"/>
                <a:gd name="connsiteX6-31" fmla="*/ 1030874 w 1380302"/>
                <a:gd name="connsiteY6-32" fmla="*/ 514703 h 1202822"/>
                <a:gd name="connsiteX7-33" fmla="*/ 769604 w 1380302"/>
                <a:gd name="connsiteY7-34" fmla="*/ 416 h 1202822"/>
                <a:gd name="connsiteX8-35" fmla="*/ 0 w 1380302"/>
                <a:gd name="connsiteY8-36" fmla="*/ 0 h 1202822"/>
                <a:gd name="connsiteX0-37" fmla="*/ 0 w 1380302"/>
                <a:gd name="connsiteY0-38" fmla="*/ 0 h 1202822"/>
                <a:gd name="connsiteX1-39" fmla="*/ 3916 w 1380302"/>
                <a:gd name="connsiteY1-40" fmla="*/ 450464 h 1202822"/>
                <a:gd name="connsiteX2-41" fmla="*/ 441730 w 1380302"/>
                <a:gd name="connsiteY2-42" fmla="*/ 449040 h 1202822"/>
                <a:gd name="connsiteX3-43" fmla="*/ 767747 w 1380302"/>
                <a:gd name="connsiteY3-44" fmla="*/ 1194322 h 1202822"/>
                <a:gd name="connsiteX4-45" fmla="*/ 1380302 w 1380302"/>
                <a:gd name="connsiteY4-46" fmla="*/ 1202822 h 1202822"/>
                <a:gd name="connsiteX5-47" fmla="*/ 1029222 w 1380302"/>
                <a:gd name="connsiteY5-48" fmla="*/ 514709 h 1202822"/>
                <a:gd name="connsiteX6-49" fmla="*/ 1030874 w 1380302"/>
                <a:gd name="connsiteY6-50" fmla="*/ 514703 h 1202822"/>
                <a:gd name="connsiteX7-51" fmla="*/ 769604 w 1380302"/>
                <a:gd name="connsiteY7-52" fmla="*/ 416 h 1202822"/>
                <a:gd name="connsiteX8-53" fmla="*/ 0 w 1380302"/>
                <a:gd name="connsiteY8-54" fmla="*/ 0 h 1202822"/>
                <a:gd name="connsiteX0-55" fmla="*/ 0 w 1380302"/>
                <a:gd name="connsiteY0-56" fmla="*/ 0 h 1202822"/>
                <a:gd name="connsiteX1-57" fmla="*/ 3916 w 1380302"/>
                <a:gd name="connsiteY1-58" fmla="*/ 450464 h 1202822"/>
                <a:gd name="connsiteX2-59" fmla="*/ 441730 w 1380302"/>
                <a:gd name="connsiteY2-60" fmla="*/ 449040 h 1202822"/>
                <a:gd name="connsiteX3-61" fmla="*/ 804202 w 1380302"/>
                <a:gd name="connsiteY3-62" fmla="*/ 1199530 h 1202822"/>
                <a:gd name="connsiteX4-63" fmla="*/ 1380302 w 1380302"/>
                <a:gd name="connsiteY4-64" fmla="*/ 1202822 h 1202822"/>
                <a:gd name="connsiteX5-65" fmla="*/ 1029222 w 1380302"/>
                <a:gd name="connsiteY5-66" fmla="*/ 514709 h 1202822"/>
                <a:gd name="connsiteX6-67" fmla="*/ 1030874 w 1380302"/>
                <a:gd name="connsiteY6-68" fmla="*/ 514703 h 1202822"/>
                <a:gd name="connsiteX7-69" fmla="*/ 769604 w 1380302"/>
                <a:gd name="connsiteY7-70" fmla="*/ 416 h 1202822"/>
                <a:gd name="connsiteX8-71" fmla="*/ 0 w 1380302"/>
                <a:gd name="connsiteY8-72" fmla="*/ 0 h 1202822"/>
                <a:gd name="connsiteX0-73" fmla="*/ 0 w 1380302"/>
                <a:gd name="connsiteY0-74" fmla="*/ 0 h 1202822"/>
                <a:gd name="connsiteX1-75" fmla="*/ 3916 w 1380302"/>
                <a:gd name="connsiteY1-76" fmla="*/ 450464 h 1202822"/>
                <a:gd name="connsiteX2-77" fmla="*/ 441730 w 1380302"/>
                <a:gd name="connsiteY2-78" fmla="*/ 449040 h 1202822"/>
                <a:gd name="connsiteX3-79" fmla="*/ 804202 w 1380302"/>
                <a:gd name="connsiteY3-80" fmla="*/ 1199530 h 1202822"/>
                <a:gd name="connsiteX4-81" fmla="*/ 1380302 w 1380302"/>
                <a:gd name="connsiteY4-82" fmla="*/ 1202822 h 1202822"/>
                <a:gd name="connsiteX5-83" fmla="*/ 1029222 w 1380302"/>
                <a:gd name="connsiteY5-84" fmla="*/ 514709 h 1202822"/>
                <a:gd name="connsiteX6-85" fmla="*/ 1030874 w 1380302"/>
                <a:gd name="connsiteY6-86" fmla="*/ 514703 h 1202822"/>
                <a:gd name="connsiteX7-87" fmla="*/ 742263 w 1380302"/>
                <a:gd name="connsiteY7-88" fmla="*/ 416 h 1202822"/>
                <a:gd name="connsiteX8-89" fmla="*/ 0 w 1380302"/>
                <a:gd name="connsiteY8-90" fmla="*/ 0 h 1202822"/>
                <a:gd name="connsiteX0-91" fmla="*/ 0 w 1380302"/>
                <a:gd name="connsiteY0-92" fmla="*/ 0 h 1202822"/>
                <a:gd name="connsiteX1-93" fmla="*/ 3916 w 1380302"/>
                <a:gd name="connsiteY1-94" fmla="*/ 450464 h 1202822"/>
                <a:gd name="connsiteX2-95" fmla="*/ 441730 w 1380302"/>
                <a:gd name="connsiteY2-96" fmla="*/ 449040 h 1202822"/>
                <a:gd name="connsiteX3-97" fmla="*/ 804202 w 1380302"/>
                <a:gd name="connsiteY3-98" fmla="*/ 1199530 h 1202822"/>
                <a:gd name="connsiteX4-99" fmla="*/ 1380302 w 1380302"/>
                <a:gd name="connsiteY4-100" fmla="*/ 1202822 h 1202822"/>
                <a:gd name="connsiteX5-101" fmla="*/ 1029222 w 1380302"/>
                <a:gd name="connsiteY5-102" fmla="*/ 514709 h 1202822"/>
                <a:gd name="connsiteX6-103" fmla="*/ 952757 w 1380302"/>
                <a:gd name="connsiteY6-104" fmla="*/ 518608 h 1202822"/>
                <a:gd name="connsiteX7-105" fmla="*/ 742263 w 1380302"/>
                <a:gd name="connsiteY7-106" fmla="*/ 416 h 1202822"/>
                <a:gd name="connsiteX8-107" fmla="*/ 0 w 1380302"/>
                <a:gd name="connsiteY8-108" fmla="*/ 0 h 1202822"/>
                <a:gd name="connsiteX0-109" fmla="*/ 0 w 1380302"/>
                <a:gd name="connsiteY0-110" fmla="*/ 0 h 1202822"/>
                <a:gd name="connsiteX1-111" fmla="*/ 3916 w 1380302"/>
                <a:gd name="connsiteY1-112" fmla="*/ 450464 h 1202822"/>
                <a:gd name="connsiteX2-113" fmla="*/ 441730 w 1380302"/>
                <a:gd name="connsiteY2-114" fmla="*/ 449040 h 1202822"/>
                <a:gd name="connsiteX3-115" fmla="*/ 804202 w 1380302"/>
                <a:gd name="connsiteY3-116" fmla="*/ 1199530 h 1202822"/>
                <a:gd name="connsiteX4-117" fmla="*/ 1380302 w 1380302"/>
                <a:gd name="connsiteY4-118" fmla="*/ 1202822 h 1202822"/>
                <a:gd name="connsiteX5-119" fmla="*/ 1029222 w 1380302"/>
                <a:gd name="connsiteY5-120" fmla="*/ 514709 h 1202822"/>
                <a:gd name="connsiteX6-121" fmla="*/ 742263 w 1380302"/>
                <a:gd name="connsiteY6-122" fmla="*/ 416 h 1202822"/>
                <a:gd name="connsiteX7-123" fmla="*/ 0 w 1380302"/>
                <a:gd name="connsiteY7-124" fmla="*/ 0 h 1202822"/>
                <a:gd name="connsiteX0-125" fmla="*/ 0 w 1380302"/>
                <a:gd name="connsiteY0-126" fmla="*/ 0 h 1202822"/>
                <a:gd name="connsiteX1-127" fmla="*/ 3916 w 1380302"/>
                <a:gd name="connsiteY1-128" fmla="*/ 450464 h 1202822"/>
                <a:gd name="connsiteX2-129" fmla="*/ 441730 w 1380302"/>
                <a:gd name="connsiteY2-130" fmla="*/ 449040 h 1202822"/>
                <a:gd name="connsiteX3-131" fmla="*/ 804202 w 1380302"/>
                <a:gd name="connsiteY3-132" fmla="*/ 1199530 h 1202822"/>
                <a:gd name="connsiteX4-133" fmla="*/ 1380302 w 1380302"/>
                <a:gd name="connsiteY4-134" fmla="*/ 1202822 h 1202822"/>
                <a:gd name="connsiteX5-135" fmla="*/ 742263 w 1380302"/>
                <a:gd name="connsiteY5-136" fmla="*/ 416 h 1202822"/>
                <a:gd name="connsiteX6-137" fmla="*/ 0 w 1380302"/>
                <a:gd name="connsiteY6-138" fmla="*/ 0 h 1202822"/>
                <a:gd name="connsiteX0-139" fmla="*/ 0 w 1364679"/>
                <a:gd name="connsiteY0-140" fmla="*/ 0 h 1202822"/>
                <a:gd name="connsiteX1-141" fmla="*/ 3916 w 1364679"/>
                <a:gd name="connsiteY1-142" fmla="*/ 450464 h 1202822"/>
                <a:gd name="connsiteX2-143" fmla="*/ 441730 w 1364679"/>
                <a:gd name="connsiteY2-144" fmla="*/ 449040 h 1202822"/>
                <a:gd name="connsiteX3-145" fmla="*/ 804202 w 1364679"/>
                <a:gd name="connsiteY3-146" fmla="*/ 1199530 h 1202822"/>
                <a:gd name="connsiteX4-147" fmla="*/ 1364679 w 1364679"/>
                <a:gd name="connsiteY4-148" fmla="*/ 1202822 h 1202822"/>
                <a:gd name="connsiteX5-149" fmla="*/ 742263 w 1364679"/>
                <a:gd name="connsiteY5-150" fmla="*/ 416 h 1202822"/>
                <a:gd name="connsiteX6-151" fmla="*/ 0 w 1364679"/>
                <a:gd name="connsiteY6-152" fmla="*/ 0 h 1202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364679" h="1202822">
                  <a:moveTo>
                    <a:pt x="0" y="0"/>
                  </a:moveTo>
                  <a:cubicBezTo>
                    <a:pt x="1305" y="160570"/>
                    <a:pt x="2611" y="289894"/>
                    <a:pt x="3916" y="450464"/>
                  </a:cubicBezTo>
                  <a:lnTo>
                    <a:pt x="441730" y="449040"/>
                  </a:lnTo>
                  <a:lnTo>
                    <a:pt x="804202" y="1199530"/>
                  </a:lnTo>
                  <a:lnTo>
                    <a:pt x="1364679" y="1202822"/>
                  </a:lnTo>
                  <a:lnTo>
                    <a:pt x="742263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303912" y="2132856"/>
              <a:ext cx="469831" cy="4780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65" b="1" dirty="0">
                  <a:solidFill>
                    <a:srgbClr val="1A8369"/>
                  </a:solidFill>
                  <a:latin typeface="Franklin Gothic Demi" panose="020B0703020102020204" pitchFamily="34" charset="0"/>
                  <a:ea typeface="Adobe 繁黑體 Std B" panose="020B0700000000000000" pitchFamily="34" charset="-128"/>
                </a:rPr>
                <a:t>1</a:t>
              </a:r>
              <a:endParaRPr lang="zh-CN" altLang="en-US" sz="2135" b="1" dirty="0">
                <a:solidFill>
                  <a:srgbClr val="1A8369"/>
                </a:solidFill>
                <a:latin typeface="Franklin Gothic Demi" panose="020B0703020102020204" pitchFamily="34" charset="0"/>
                <a:ea typeface="Adobe 繁黑體 Std B" panose="020B0700000000000000" pitchFamily="34" charset="-128"/>
              </a:endParaRPr>
            </a:p>
          </p:txBody>
        </p:sp>
        <p:sp>
          <p:nvSpPr>
            <p:cNvPr id="44" name="矩形 12"/>
            <p:cNvSpPr/>
            <p:nvPr/>
          </p:nvSpPr>
          <p:spPr bwMode="auto">
            <a:xfrm>
              <a:off x="4793754" y="1984077"/>
              <a:ext cx="1498271" cy="913436"/>
            </a:xfrm>
            <a:custGeom>
              <a:avLst/>
              <a:gdLst>
                <a:gd name="connsiteX0" fmla="*/ 0 w 1060122"/>
                <a:gd name="connsiteY0" fmla="*/ 0 h 251448"/>
                <a:gd name="connsiteX1" fmla="*/ 1060122 w 1060122"/>
                <a:gd name="connsiteY1" fmla="*/ 0 h 251448"/>
                <a:gd name="connsiteX2" fmla="*/ 1060122 w 1060122"/>
                <a:gd name="connsiteY2" fmla="*/ 251448 h 251448"/>
                <a:gd name="connsiteX3" fmla="*/ 0 w 1060122"/>
                <a:gd name="connsiteY3" fmla="*/ 251448 h 251448"/>
                <a:gd name="connsiteX4" fmla="*/ 0 w 1060122"/>
                <a:gd name="connsiteY4" fmla="*/ 0 h 251448"/>
                <a:gd name="connsiteX0-1" fmla="*/ 404812 w 1464934"/>
                <a:gd name="connsiteY0-2" fmla="*/ 0 h 903911"/>
                <a:gd name="connsiteX1-3" fmla="*/ 1464934 w 1464934"/>
                <a:gd name="connsiteY1-4" fmla="*/ 0 h 903911"/>
                <a:gd name="connsiteX2-5" fmla="*/ 1464934 w 1464934"/>
                <a:gd name="connsiteY2-6" fmla="*/ 251448 h 903911"/>
                <a:gd name="connsiteX3-7" fmla="*/ 0 w 1464934"/>
                <a:gd name="connsiteY3-8" fmla="*/ 903911 h 903911"/>
                <a:gd name="connsiteX4-9" fmla="*/ 404812 w 1464934"/>
                <a:gd name="connsiteY4-10" fmla="*/ 0 h 903911"/>
                <a:gd name="connsiteX0-11" fmla="*/ 438149 w 1498271"/>
                <a:gd name="connsiteY0-12" fmla="*/ 0 h 908673"/>
                <a:gd name="connsiteX1-13" fmla="*/ 1498271 w 1498271"/>
                <a:gd name="connsiteY1-14" fmla="*/ 0 h 908673"/>
                <a:gd name="connsiteX2-15" fmla="*/ 1498271 w 1498271"/>
                <a:gd name="connsiteY2-16" fmla="*/ 251448 h 908673"/>
                <a:gd name="connsiteX3-17" fmla="*/ 0 w 1498271"/>
                <a:gd name="connsiteY3-18" fmla="*/ 908673 h 908673"/>
                <a:gd name="connsiteX4-19" fmla="*/ 438149 w 1498271"/>
                <a:gd name="connsiteY4-20" fmla="*/ 0 h 908673"/>
                <a:gd name="connsiteX0-21" fmla="*/ 457199 w 1498271"/>
                <a:gd name="connsiteY0-22" fmla="*/ 0 h 913436"/>
                <a:gd name="connsiteX1-23" fmla="*/ 1498271 w 1498271"/>
                <a:gd name="connsiteY1-24" fmla="*/ 4763 h 913436"/>
                <a:gd name="connsiteX2-25" fmla="*/ 1498271 w 1498271"/>
                <a:gd name="connsiteY2-26" fmla="*/ 256211 h 913436"/>
                <a:gd name="connsiteX3-27" fmla="*/ 0 w 1498271"/>
                <a:gd name="connsiteY3-28" fmla="*/ 913436 h 913436"/>
                <a:gd name="connsiteX4-29" fmla="*/ 457199 w 1498271"/>
                <a:gd name="connsiteY4-30" fmla="*/ 0 h 913436"/>
                <a:gd name="connsiteX0-31" fmla="*/ 457199 w 1498271"/>
                <a:gd name="connsiteY0-32" fmla="*/ 0 h 913436"/>
                <a:gd name="connsiteX1-33" fmla="*/ 1498271 w 1498271"/>
                <a:gd name="connsiteY1-34" fmla="*/ 4763 h 913436"/>
                <a:gd name="connsiteX2-35" fmla="*/ 1498271 w 1498271"/>
                <a:gd name="connsiteY2-36" fmla="*/ 256211 h 913436"/>
                <a:gd name="connsiteX3-37" fmla="*/ 968871 w 1498271"/>
                <a:gd name="connsiteY3-38" fmla="*/ 478136 h 913436"/>
                <a:gd name="connsiteX4-39" fmla="*/ 0 w 1498271"/>
                <a:gd name="connsiteY4-40" fmla="*/ 913436 h 913436"/>
                <a:gd name="connsiteX5" fmla="*/ 457199 w 1498271"/>
                <a:gd name="connsiteY5" fmla="*/ 0 h 9134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" y="connsiteY5"/>
                </a:cxn>
              </a:cxnLst>
              <a:rect l="l" t="t" r="r" b="b"/>
              <a:pathLst>
                <a:path w="1498271" h="913436">
                  <a:moveTo>
                    <a:pt x="457199" y="0"/>
                  </a:moveTo>
                  <a:lnTo>
                    <a:pt x="1498271" y="4763"/>
                  </a:lnTo>
                  <a:lnTo>
                    <a:pt x="1498271" y="256211"/>
                  </a:lnTo>
                  <a:lnTo>
                    <a:pt x="968871" y="478136"/>
                  </a:lnTo>
                  <a:lnTo>
                    <a:pt x="0" y="913436"/>
                  </a:lnTo>
                  <a:lnTo>
                    <a:pt x="457199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6000000" scaled="0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 flipH="1">
            <a:off x="5979860" y="1750291"/>
            <a:ext cx="1933921" cy="1679487"/>
            <a:chOff x="4439816" y="1984077"/>
            <a:chExt cx="1852209" cy="1608526"/>
          </a:xfrm>
          <a:effectLst>
            <a:outerShdw blurRad="228600" dist="889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9" name="梯形 5"/>
            <p:cNvSpPr/>
            <p:nvPr/>
          </p:nvSpPr>
          <p:spPr>
            <a:xfrm flipH="1">
              <a:off x="4439816" y="1988840"/>
              <a:ext cx="1840403" cy="1603763"/>
            </a:xfrm>
            <a:custGeom>
              <a:avLst/>
              <a:gdLst/>
              <a:ahLst/>
              <a:cxnLst/>
              <a:rect l="l" t="t" r="r" b="b"/>
              <a:pathLst>
                <a:path w="1380302" h="1202822">
                  <a:moveTo>
                    <a:pt x="0" y="0"/>
                  </a:moveTo>
                  <a:lnTo>
                    <a:pt x="3916" y="518164"/>
                  </a:lnTo>
                  <a:lnTo>
                    <a:pt x="426107" y="516741"/>
                  </a:lnTo>
                  <a:lnTo>
                    <a:pt x="767747" y="1194322"/>
                  </a:lnTo>
                  <a:lnTo>
                    <a:pt x="1380302" y="1202822"/>
                  </a:lnTo>
                  <a:lnTo>
                    <a:pt x="1029222" y="514709"/>
                  </a:lnTo>
                  <a:lnTo>
                    <a:pt x="1030874" y="514703"/>
                  </a:lnTo>
                  <a:lnTo>
                    <a:pt x="769604" y="41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6000000" scaled="0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bg2">
                      <a:lumMod val="50000"/>
                    </a:schemeClr>
                  </a:gs>
                  <a:gs pos="100000">
                    <a:schemeClr val="bg1"/>
                  </a:gs>
                </a:gsLst>
                <a:lin ang="5400000" scaled="0"/>
                <a:tileRect/>
              </a:gradFill>
            </a:ln>
            <a:effectLst>
              <a:outerShdw blurRad="50800" dist="12700" dir="2700000" algn="tl" rotWithShape="0">
                <a:prstClr val="black">
                  <a:alpha val="6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50" name="梯形 5"/>
            <p:cNvSpPr/>
            <p:nvPr/>
          </p:nvSpPr>
          <p:spPr>
            <a:xfrm flipH="1">
              <a:off x="4537541" y="2057401"/>
              <a:ext cx="1664000" cy="1466642"/>
            </a:xfrm>
            <a:custGeom>
              <a:avLst/>
              <a:gdLst>
                <a:gd name="connsiteX0" fmla="*/ 0 w 1380302"/>
                <a:gd name="connsiteY0" fmla="*/ 0 h 1202822"/>
                <a:gd name="connsiteX1" fmla="*/ 3916 w 1380302"/>
                <a:gd name="connsiteY1" fmla="*/ 481710 h 1202822"/>
                <a:gd name="connsiteX2" fmla="*/ 426107 w 1380302"/>
                <a:gd name="connsiteY2" fmla="*/ 516741 h 1202822"/>
                <a:gd name="connsiteX3" fmla="*/ 767747 w 1380302"/>
                <a:gd name="connsiteY3" fmla="*/ 1194322 h 1202822"/>
                <a:gd name="connsiteX4" fmla="*/ 1380302 w 1380302"/>
                <a:gd name="connsiteY4" fmla="*/ 1202822 h 1202822"/>
                <a:gd name="connsiteX5" fmla="*/ 1029222 w 1380302"/>
                <a:gd name="connsiteY5" fmla="*/ 514709 h 1202822"/>
                <a:gd name="connsiteX6" fmla="*/ 1030874 w 1380302"/>
                <a:gd name="connsiteY6" fmla="*/ 514703 h 1202822"/>
                <a:gd name="connsiteX7" fmla="*/ 769604 w 1380302"/>
                <a:gd name="connsiteY7" fmla="*/ 416 h 1202822"/>
                <a:gd name="connsiteX8" fmla="*/ 0 w 1380302"/>
                <a:gd name="connsiteY8" fmla="*/ 0 h 1202822"/>
                <a:gd name="connsiteX0-1" fmla="*/ 0 w 1380302"/>
                <a:gd name="connsiteY0-2" fmla="*/ 0 h 1202822"/>
                <a:gd name="connsiteX1-3" fmla="*/ 3916 w 1380302"/>
                <a:gd name="connsiteY1-4" fmla="*/ 481710 h 1202822"/>
                <a:gd name="connsiteX2-5" fmla="*/ 431315 w 1380302"/>
                <a:gd name="connsiteY2-6" fmla="*/ 480287 h 1202822"/>
                <a:gd name="connsiteX3-7" fmla="*/ 767747 w 1380302"/>
                <a:gd name="connsiteY3-8" fmla="*/ 1194322 h 1202822"/>
                <a:gd name="connsiteX4-9" fmla="*/ 1380302 w 1380302"/>
                <a:gd name="connsiteY4-10" fmla="*/ 1202822 h 1202822"/>
                <a:gd name="connsiteX5-11" fmla="*/ 1029222 w 1380302"/>
                <a:gd name="connsiteY5-12" fmla="*/ 514709 h 1202822"/>
                <a:gd name="connsiteX6-13" fmla="*/ 1030874 w 1380302"/>
                <a:gd name="connsiteY6-14" fmla="*/ 514703 h 1202822"/>
                <a:gd name="connsiteX7-15" fmla="*/ 769604 w 1380302"/>
                <a:gd name="connsiteY7-16" fmla="*/ 416 h 1202822"/>
                <a:gd name="connsiteX8-17" fmla="*/ 0 w 1380302"/>
                <a:gd name="connsiteY8-18" fmla="*/ 0 h 1202822"/>
                <a:gd name="connsiteX0-19" fmla="*/ 0 w 1380302"/>
                <a:gd name="connsiteY0-20" fmla="*/ 0 h 1202822"/>
                <a:gd name="connsiteX1-21" fmla="*/ 3916 w 1380302"/>
                <a:gd name="connsiteY1-22" fmla="*/ 481710 h 1202822"/>
                <a:gd name="connsiteX2-23" fmla="*/ 441730 w 1380302"/>
                <a:gd name="connsiteY2-24" fmla="*/ 449040 h 1202822"/>
                <a:gd name="connsiteX3-25" fmla="*/ 767747 w 1380302"/>
                <a:gd name="connsiteY3-26" fmla="*/ 1194322 h 1202822"/>
                <a:gd name="connsiteX4-27" fmla="*/ 1380302 w 1380302"/>
                <a:gd name="connsiteY4-28" fmla="*/ 1202822 h 1202822"/>
                <a:gd name="connsiteX5-29" fmla="*/ 1029222 w 1380302"/>
                <a:gd name="connsiteY5-30" fmla="*/ 514709 h 1202822"/>
                <a:gd name="connsiteX6-31" fmla="*/ 1030874 w 1380302"/>
                <a:gd name="connsiteY6-32" fmla="*/ 514703 h 1202822"/>
                <a:gd name="connsiteX7-33" fmla="*/ 769604 w 1380302"/>
                <a:gd name="connsiteY7-34" fmla="*/ 416 h 1202822"/>
                <a:gd name="connsiteX8-35" fmla="*/ 0 w 1380302"/>
                <a:gd name="connsiteY8-36" fmla="*/ 0 h 1202822"/>
                <a:gd name="connsiteX0-37" fmla="*/ 0 w 1380302"/>
                <a:gd name="connsiteY0-38" fmla="*/ 0 h 1202822"/>
                <a:gd name="connsiteX1-39" fmla="*/ 3916 w 1380302"/>
                <a:gd name="connsiteY1-40" fmla="*/ 450464 h 1202822"/>
                <a:gd name="connsiteX2-41" fmla="*/ 441730 w 1380302"/>
                <a:gd name="connsiteY2-42" fmla="*/ 449040 h 1202822"/>
                <a:gd name="connsiteX3-43" fmla="*/ 767747 w 1380302"/>
                <a:gd name="connsiteY3-44" fmla="*/ 1194322 h 1202822"/>
                <a:gd name="connsiteX4-45" fmla="*/ 1380302 w 1380302"/>
                <a:gd name="connsiteY4-46" fmla="*/ 1202822 h 1202822"/>
                <a:gd name="connsiteX5-47" fmla="*/ 1029222 w 1380302"/>
                <a:gd name="connsiteY5-48" fmla="*/ 514709 h 1202822"/>
                <a:gd name="connsiteX6-49" fmla="*/ 1030874 w 1380302"/>
                <a:gd name="connsiteY6-50" fmla="*/ 514703 h 1202822"/>
                <a:gd name="connsiteX7-51" fmla="*/ 769604 w 1380302"/>
                <a:gd name="connsiteY7-52" fmla="*/ 416 h 1202822"/>
                <a:gd name="connsiteX8-53" fmla="*/ 0 w 1380302"/>
                <a:gd name="connsiteY8-54" fmla="*/ 0 h 1202822"/>
                <a:gd name="connsiteX0-55" fmla="*/ 0 w 1380302"/>
                <a:gd name="connsiteY0-56" fmla="*/ 0 h 1202822"/>
                <a:gd name="connsiteX1-57" fmla="*/ 3916 w 1380302"/>
                <a:gd name="connsiteY1-58" fmla="*/ 450464 h 1202822"/>
                <a:gd name="connsiteX2-59" fmla="*/ 441730 w 1380302"/>
                <a:gd name="connsiteY2-60" fmla="*/ 449040 h 1202822"/>
                <a:gd name="connsiteX3-61" fmla="*/ 804202 w 1380302"/>
                <a:gd name="connsiteY3-62" fmla="*/ 1199530 h 1202822"/>
                <a:gd name="connsiteX4-63" fmla="*/ 1380302 w 1380302"/>
                <a:gd name="connsiteY4-64" fmla="*/ 1202822 h 1202822"/>
                <a:gd name="connsiteX5-65" fmla="*/ 1029222 w 1380302"/>
                <a:gd name="connsiteY5-66" fmla="*/ 514709 h 1202822"/>
                <a:gd name="connsiteX6-67" fmla="*/ 1030874 w 1380302"/>
                <a:gd name="connsiteY6-68" fmla="*/ 514703 h 1202822"/>
                <a:gd name="connsiteX7-69" fmla="*/ 769604 w 1380302"/>
                <a:gd name="connsiteY7-70" fmla="*/ 416 h 1202822"/>
                <a:gd name="connsiteX8-71" fmla="*/ 0 w 1380302"/>
                <a:gd name="connsiteY8-72" fmla="*/ 0 h 1202822"/>
                <a:gd name="connsiteX0-73" fmla="*/ 0 w 1380302"/>
                <a:gd name="connsiteY0-74" fmla="*/ 0 h 1202822"/>
                <a:gd name="connsiteX1-75" fmla="*/ 3916 w 1380302"/>
                <a:gd name="connsiteY1-76" fmla="*/ 450464 h 1202822"/>
                <a:gd name="connsiteX2-77" fmla="*/ 441730 w 1380302"/>
                <a:gd name="connsiteY2-78" fmla="*/ 449040 h 1202822"/>
                <a:gd name="connsiteX3-79" fmla="*/ 804202 w 1380302"/>
                <a:gd name="connsiteY3-80" fmla="*/ 1199530 h 1202822"/>
                <a:gd name="connsiteX4-81" fmla="*/ 1380302 w 1380302"/>
                <a:gd name="connsiteY4-82" fmla="*/ 1202822 h 1202822"/>
                <a:gd name="connsiteX5-83" fmla="*/ 1029222 w 1380302"/>
                <a:gd name="connsiteY5-84" fmla="*/ 514709 h 1202822"/>
                <a:gd name="connsiteX6-85" fmla="*/ 1030874 w 1380302"/>
                <a:gd name="connsiteY6-86" fmla="*/ 514703 h 1202822"/>
                <a:gd name="connsiteX7-87" fmla="*/ 742263 w 1380302"/>
                <a:gd name="connsiteY7-88" fmla="*/ 416 h 1202822"/>
                <a:gd name="connsiteX8-89" fmla="*/ 0 w 1380302"/>
                <a:gd name="connsiteY8-90" fmla="*/ 0 h 1202822"/>
                <a:gd name="connsiteX0-91" fmla="*/ 0 w 1380302"/>
                <a:gd name="connsiteY0-92" fmla="*/ 0 h 1202822"/>
                <a:gd name="connsiteX1-93" fmla="*/ 3916 w 1380302"/>
                <a:gd name="connsiteY1-94" fmla="*/ 450464 h 1202822"/>
                <a:gd name="connsiteX2-95" fmla="*/ 441730 w 1380302"/>
                <a:gd name="connsiteY2-96" fmla="*/ 449040 h 1202822"/>
                <a:gd name="connsiteX3-97" fmla="*/ 804202 w 1380302"/>
                <a:gd name="connsiteY3-98" fmla="*/ 1199530 h 1202822"/>
                <a:gd name="connsiteX4-99" fmla="*/ 1380302 w 1380302"/>
                <a:gd name="connsiteY4-100" fmla="*/ 1202822 h 1202822"/>
                <a:gd name="connsiteX5-101" fmla="*/ 1029222 w 1380302"/>
                <a:gd name="connsiteY5-102" fmla="*/ 514709 h 1202822"/>
                <a:gd name="connsiteX6-103" fmla="*/ 952757 w 1380302"/>
                <a:gd name="connsiteY6-104" fmla="*/ 518608 h 1202822"/>
                <a:gd name="connsiteX7-105" fmla="*/ 742263 w 1380302"/>
                <a:gd name="connsiteY7-106" fmla="*/ 416 h 1202822"/>
                <a:gd name="connsiteX8-107" fmla="*/ 0 w 1380302"/>
                <a:gd name="connsiteY8-108" fmla="*/ 0 h 1202822"/>
                <a:gd name="connsiteX0-109" fmla="*/ 0 w 1380302"/>
                <a:gd name="connsiteY0-110" fmla="*/ 0 h 1202822"/>
                <a:gd name="connsiteX1-111" fmla="*/ 3916 w 1380302"/>
                <a:gd name="connsiteY1-112" fmla="*/ 450464 h 1202822"/>
                <a:gd name="connsiteX2-113" fmla="*/ 441730 w 1380302"/>
                <a:gd name="connsiteY2-114" fmla="*/ 449040 h 1202822"/>
                <a:gd name="connsiteX3-115" fmla="*/ 804202 w 1380302"/>
                <a:gd name="connsiteY3-116" fmla="*/ 1199530 h 1202822"/>
                <a:gd name="connsiteX4-117" fmla="*/ 1380302 w 1380302"/>
                <a:gd name="connsiteY4-118" fmla="*/ 1202822 h 1202822"/>
                <a:gd name="connsiteX5-119" fmla="*/ 1029222 w 1380302"/>
                <a:gd name="connsiteY5-120" fmla="*/ 514709 h 1202822"/>
                <a:gd name="connsiteX6-121" fmla="*/ 742263 w 1380302"/>
                <a:gd name="connsiteY6-122" fmla="*/ 416 h 1202822"/>
                <a:gd name="connsiteX7-123" fmla="*/ 0 w 1380302"/>
                <a:gd name="connsiteY7-124" fmla="*/ 0 h 1202822"/>
                <a:gd name="connsiteX0-125" fmla="*/ 0 w 1380302"/>
                <a:gd name="connsiteY0-126" fmla="*/ 0 h 1202822"/>
                <a:gd name="connsiteX1-127" fmla="*/ 3916 w 1380302"/>
                <a:gd name="connsiteY1-128" fmla="*/ 450464 h 1202822"/>
                <a:gd name="connsiteX2-129" fmla="*/ 441730 w 1380302"/>
                <a:gd name="connsiteY2-130" fmla="*/ 449040 h 1202822"/>
                <a:gd name="connsiteX3-131" fmla="*/ 804202 w 1380302"/>
                <a:gd name="connsiteY3-132" fmla="*/ 1199530 h 1202822"/>
                <a:gd name="connsiteX4-133" fmla="*/ 1380302 w 1380302"/>
                <a:gd name="connsiteY4-134" fmla="*/ 1202822 h 1202822"/>
                <a:gd name="connsiteX5-135" fmla="*/ 742263 w 1380302"/>
                <a:gd name="connsiteY5-136" fmla="*/ 416 h 1202822"/>
                <a:gd name="connsiteX6-137" fmla="*/ 0 w 1380302"/>
                <a:gd name="connsiteY6-138" fmla="*/ 0 h 1202822"/>
                <a:gd name="connsiteX0-139" fmla="*/ 0 w 1364679"/>
                <a:gd name="connsiteY0-140" fmla="*/ 0 h 1202822"/>
                <a:gd name="connsiteX1-141" fmla="*/ 3916 w 1364679"/>
                <a:gd name="connsiteY1-142" fmla="*/ 450464 h 1202822"/>
                <a:gd name="connsiteX2-143" fmla="*/ 441730 w 1364679"/>
                <a:gd name="connsiteY2-144" fmla="*/ 449040 h 1202822"/>
                <a:gd name="connsiteX3-145" fmla="*/ 804202 w 1364679"/>
                <a:gd name="connsiteY3-146" fmla="*/ 1199530 h 1202822"/>
                <a:gd name="connsiteX4-147" fmla="*/ 1364679 w 1364679"/>
                <a:gd name="connsiteY4-148" fmla="*/ 1202822 h 1202822"/>
                <a:gd name="connsiteX5-149" fmla="*/ 742263 w 1364679"/>
                <a:gd name="connsiteY5-150" fmla="*/ 416 h 1202822"/>
                <a:gd name="connsiteX6-151" fmla="*/ 0 w 1364679"/>
                <a:gd name="connsiteY6-152" fmla="*/ 0 h 1202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364679" h="1202822">
                  <a:moveTo>
                    <a:pt x="0" y="0"/>
                  </a:moveTo>
                  <a:cubicBezTo>
                    <a:pt x="1305" y="160570"/>
                    <a:pt x="2611" y="289894"/>
                    <a:pt x="3916" y="450464"/>
                  </a:cubicBezTo>
                  <a:lnTo>
                    <a:pt x="441730" y="449040"/>
                  </a:lnTo>
                  <a:lnTo>
                    <a:pt x="804202" y="1199530"/>
                  </a:lnTo>
                  <a:lnTo>
                    <a:pt x="1364679" y="1202822"/>
                  </a:lnTo>
                  <a:lnTo>
                    <a:pt x="742263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5303912" y="2132856"/>
              <a:ext cx="469831" cy="4780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65" b="1" dirty="0">
                  <a:solidFill>
                    <a:srgbClr val="1A8369"/>
                  </a:solidFill>
                  <a:latin typeface="Franklin Gothic Demi" panose="020B0703020102020204" pitchFamily="34" charset="0"/>
                  <a:ea typeface="Adobe 繁黑體 Std B" panose="020B0700000000000000" pitchFamily="34" charset="-128"/>
                </a:rPr>
                <a:t>2</a:t>
              </a:r>
              <a:endParaRPr lang="zh-CN" altLang="en-US" sz="2665" b="1" dirty="0">
                <a:solidFill>
                  <a:srgbClr val="1A8369"/>
                </a:solidFill>
                <a:latin typeface="Franklin Gothic Demi" panose="020B0703020102020204" pitchFamily="34" charset="0"/>
                <a:ea typeface="Adobe 繁黑體 Std B" panose="020B0700000000000000" pitchFamily="34" charset="-128"/>
              </a:endParaRPr>
            </a:p>
          </p:txBody>
        </p:sp>
        <p:sp>
          <p:nvSpPr>
            <p:cNvPr id="52" name="矩形 12"/>
            <p:cNvSpPr/>
            <p:nvPr/>
          </p:nvSpPr>
          <p:spPr bwMode="auto">
            <a:xfrm>
              <a:off x="4793754" y="1984077"/>
              <a:ext cx="1498271" cy="913436"/>
            </a:xfrm>
            <a:custGeom>
              <a:avLst/>
              <a:gdLst>
                <a:gd name="connsiteX0" fmla="*/ 0 w 1060122"/>
                <a:gd name="connsiteY0" fmla="*/ 0 h 251448"/>
                <a:gd name="connsiteX1" fmla="*/ 1060122 w 1060122"/>
                <a:gd name="connsiteY1" fmla="*/ 0 h 251448"/>
                <a:gd name="connsiteX2" fmla="*/ 1060122 w 1060122"/>
                <a:gd name="connsiteY2" fmla="*/ 251448 h 251448"/>
                <a:gd name="connsiteX3" fmla="*/ 0 w 1060122"/>
                <a:gd name="connsiteY3" fmla="*/ 251448 h 251448"/>
                <a:gd name="connsiteX4" fmla="*/ 0 w 1060122"/>
                <a:gd name="connsiteY4" fmla="*/ 0 h 251448"/>
                <a:gd name="connsiteX0-1" fmla="*/ 404812 w 1464934"/>
                <a:gd name="connsiteY0-2" fmla="*/ 0 h 903911"/>
                <a:gd name="connsiteX1-3" fmla="*/ 1464934 w 1464934"/>
                <a:gd name="connsiteY1-4" fmla="*/ 0 h 903911"/>
                <a:gd name="connsiteX2-5" fmla="*/ 1464934 w 1464934"/>
                <a:gd name="connsiteY2-6" fmla="*/ 251448 h 903911"/>
                <a:gd name="connsiteX3-7" fmla="*/ 0 w 1464934"/>
                <a:gd name="connsiteY3-8" fmla="*/ 903911 h 903911"/>
                <a:gd name="connsiteX4-9" fmla="*/ 404812 w 1464934"/>
                <a:gd name="connsiteY4-10" fmla="*/ 0 h 903911"/>
                <a:gd name="connsiteX0-11" fmla="*/ 438149 w 1498271"/>
                <a:gd name="connsiteY0-12" fmla="*/ 0 h 908673"/>
                <a:gd name="connsiteX1-13" fmla="*/ 1498271 w 1498271"/>
                <a:gd name="connsiteY1-14" fmla="*/ 0 h 908673"/>
                <a:gd name="connsiteX2-15" fmla="*/ 1498271 w 1498271"/>
                <a:gd name="connsiteY2-16" fmla="*/ 251448 h 908673"/>
                <a:gd name="connsiteX3-17" fmla="*/ 0 w 1498271"/>
                <a:gd name="connsiteY3-18" fmla="*/ 908673 h 908673"/>
                <a:gd name="connsiteX4-19" fmla="*/ 438149 w 1498271"/>
                <a:gd name="connsiteY4-20" fmla="*/ 0 h 908673"/>
                <a:gd name="connsiteX0-21" fmla="*/ 457199 w 1498271"/>
                <a:gd name="connsiteY0-22" fmla="*/ 0 h 913436"/>
                <a:gd name="connsiteX1-23" fmla="*/ 1498271 w 1498271"/>
                <a:gd name="connsiteY1-24" fmla="*/ 4763 h 913436"/>
                <a:gd name="connsiteX2-25" fmla="*/ 1498271 w 1498271"/>
                <a:gd name="connsiteY2-26" fmla="*/ 256211 h 913436"/>
                <a:gd name="connsiteX3-27" fmla="*/ 0 w 1498271"/>
                <a:gd name="connsiteY3-28" fmla="*/ 913436 h 913436"/>
                <a:gd name="connsiteX4-29" fmla="*/ 457199 w 1498271"/>
                <a:gd name="connsiteY4-30" fmla="*/ 0 h 913436"/>
                <a:gd name="connsiteX0-31" fmla="*/ 457199 w 1498271"/>
                <a:gd name="connsiteY0-32" fmla="*/ 0 h 913436"/>
                <a:gd name="connsiteX1-33" fmla="*/ 1498271 w 1498271"/>
                <a:gd name="connsiteY1-34" fmla="*/ 4763 h 913436"/>
                <a:gd name="connsiteX2-35" fmla="*/ 1498271 w 1498271"/>
                <a:gd name="connsiteY2-36" fmla="*/ 256211 h 913436"/>
                <a:gd name="connsiteX3-37" fmla="*/ 968871 w 1498271"/>
                <a:gd name="connsiteY3-38" fmla="*/ 478136 h 913436"/>
                <a:gd name="connsiteX4-39" fmla="*/ 0 w 1498271"/>
                <a:gd name="connsiteY4-40" fmla="*/ 913436 h 913436"/>
                <a:gd name="connsiteX5" fmla="*/ 457199 w 1498271"/>
                <a:gd name="connsiteY5" fmla="*/ 0 h 9134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" y="connsiteY5"/>
                </a:cxn>
              </a:cxnLst>
              <a:rect l="l" t="t" r="r" b="b"/>
              <a:pathLst>
                <a:path w="1498271" h="913436">
                  <a:moveTo>
                    <a:pt x="457199" y="0"/>
                  </a:moveTo>
                  <a:lnTo>
                    <a:pt x="1498271" y="4763"/>
                  </a:lnTo>
                  <a:lnTo>
                    <a:pt x="1498271" y="256211"/>
                  </a:lnTo>
                  <a:lnTo>
                    <a:pt x="968871" y="478136"/>
                  </a:lnTo>
                  <a:lnTo>
                    <a:pt x="0" y="913436"/>
                  </a:lnTo>
                  <a:lnTo>
                    <a:pt x="457199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6000000" scaled="0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flipV="1">
            <a:off x="3866554" y="3632395"/>
            <a:ext cx="1933921" cy="1679487"/>
            <a:chOff x="4439816" y="1984077"/>
            <a:chExt cx="1852209" cy="1608526"/>
          </a:xfrm>
          <a:effectLst>
            <a:outerShdw blurRad="228600" dist="889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4" name="梯形 5"/>
            <p:cNvSpPr/>
            <p:nvPr/>
          </p:nvSpPr>
          <p:spPr>
            <a:xfrm flipH="1">
              <a:off x="4439816" y="1988840"/>
              <a:ext cx="1840403" cy="1603763"/>
            </a:xfrm>
            <a:custGeom>
              <a:avLst/>
              <a:gdLst/>
              <a:ahLst/>
              <a:cxnLst/>
              <a:rect l="l" t="t" r="r" b="b"/>
              <a:pathLst>
                <a:path w="1380302" h="1202822">
                  <a:moveTo>
                    <a:pt x="0" y="0"/>
                  </a:moveTo>
                  <a:lnTo>
                    <a:pt x="3916" y="518164"/>
                  </a:lnTo>
                  <a:lnTo>
                    <a:pt x="426107" y="516741"/>
                  </a:lnTo>
                  <a:lnTo>
                    <a:pt x="767747" y="1194322"/>
                  </a:lnTo>
                  <a:lnTo>
                    <a:pt x="1380302" y="1202822"/>
                  </a:lnTo>
                  <a:lnTo>
                    <a:pt x="1029222" y="514709"/>
                  </a:lnTo>
                  <a:lnTo>
                    <a:pt x="1030874" y="514703"/>
                  </a:lnTo>
                  <a:lnTo>
                    <a:pt x="769604" y="41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6000000" scaled="0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bg2">
                      <a:lumMod val="50000"/>
                    </a:schemeClr>
                  </a:gs>
                  <a:gs pos="100000">
                    <a:schemeClr val="bg1"/>
                  </a:gs>
                </a:gsLst>
                <a:lin ang="5400000" scaled="0"/>
                <a:tileRect/>
              </a:gradFill>
            </a:ln>
            <a:effectLst>
              <a:outerShdw blurRad="50800" dist="12700" dir="2700000" algn="tl" rotWithShape="0">
                <a:prstClr val="black">
                  <a:alpha val="6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55" name="梯形 5"/>
            <p:cNvSpPr/>
            <p:nvPr/>
          </p:nvSpPr>
          <p:spPr>
            <a:xfrm flipH="1">
              <a:off x="4537541" y="2057401"/>
              <a:ext cx="1664000" cy="1466642"/>
            </a:xfrm>
            <a:custGeom>
              <a:avLst/>
              <a:gdLst>
                <a:gd name="connsiteX0" fmla="*/ 0 w 1380302"/>
                <a:gd name="connsiteY0" fmla="*/ 0 h 1202822"/>
                <a:gd name="connsiteX1" fmla="*/ 3916 w 1380302"/>
                <a:gd name="connsiteY1" fmla="*/ 481710 h 1202822"/>
                <a:gd name="connsiteX2" fmla="*/ 426107 w 1380302"/>
                <a:gd name="connsiteY2" fmla="*/ 516741 h 1202822"/>
                <a:gd name="connsiteX3" fmla="*/ 767747 w 1380302"/>
                <a:gd name="connsiteY3" fmla="*/ 1194322 h 1202822"/>
                <a:gd name="connsiteX4" fmla="*/ 1380302 w 1380302"/>
                <a:gd name="connsiteY4" fmla="*/ 1202822 h 1202822"/>
                <a:gd name="connsiteX5" fmla="*/ 1029222 w 1380302"/>
                <a:gd name="connsiteY5" fmla="*/ 514709 h 1202822"/>
                <a:gd name="connsiteX6" fmla="*/ 1030874 w 1380302"/>
                <a:gd name="connsiteY6" fmla="*/ 514703 h 1202822"/>
                <a:gd name="connsiteX7" fmla="*/ 769604 w 1380302"/>
                <a:gd name="connsiteY7" fmla="*/ 416 h 1202822"/>
                <a:gd name="connsiteX8" fmla="*/ 0 w 1380302"/>
                <a:gd name="connsiteY8" fmla="*/ 0 h 1202822"/>
                <a:gd name="connsiteX0-1" fmla="*/ 0 w 1380302"/>
                <a:gd name="connsiteY0-2" fmla="*/ 0 h 1202822"/>
                <a:gd name="connsiteX1-3" fmla="*/ 3916 w 1380302"/>
                <a:gd name="connsiteY1-4" fmla="*/ 481710 h 1202822"/>
                <a:gd name="connsiteX2-5" fmla="*/ 431315 w 1380302"/>
                <a:gd name="connsiteY2-6" fmla="*/ 480287 h 1202822"/>
                <a:gd name="connsiteX3-7" fmla="*/ 767747 w 1380302"/>
                <a:gd name="connsiteY3-8" fmla="*/ 1194322 h 1202822"/>
                <a:gd name="connsiteX4-9" fmla="*/ 1380302 w 1380302"/>
                <a:gd name="connsiteY4-10" fmla="*/ 1202822 h 1202822"/>
                <a:gd name="connsiteX5-11" fmla="*/ 1029222 w 1380302"/>
                <a:gd name="connsiteY5-12" fmla="*/ 514709 h 1202822"/>
                <a:gd name="connsiteX6-13" fmla="*/ 1030874 w 1380302"/>
                <a:gd name="connsiteY6-14" fmla="*/ 514703 h 1202822"/>
                <a:gd name="connsiteX7-15" fmla="*/ 769604 w 1380302"/>
                <a:gd name="connsiteY7-16" fmla="*/ 416 h 1202822"/>
                <a:gd name="connsiteX8-17" fmla="*/ 0 w 1380302"/>
                <a:gd name="connsiteY8-18" fmla="*/ 0 h 1202822"/>
                <a:gd name="connsiteX0-19" fmla="*/ 0 w 1380302"/>
                <a:gd name="connsiteY0-20" fmla="*/ 0 h 1202822"/>
                <a:gd name="connsiteX1-21" fmla="*/ 3916 w 1380302"/>
                <a:gd name="connsiteY1-22" fmla="*/ 481710 h 1202822"/>
                <a:gd name="connsiteX2-23" fmla="*/ 441730 w 1380302"/>
                <a:gd name="connsiteY2-24" fmla="*/ 449040 h 1202822"/>
                <a:gd name="connsiteX3-25" fmla="*/ 767747 w 1380302"/>
                <a:gd name="connsiteY3-26" fmla="*/ 1194322 h 1202822"/>
                <a:gd name="connsiteX4-27" fmla="*/ 1380302 w 1380302"/>
                <a:gd name="connsiteY4-28" fmla="*/ 1202822 h 1202822"/>
                <a:gd name="connsiteX5-29" fmla="*/ 1029222 w 1380302"/>
                <a:gd name="connsiteY5-30" fmla="*/ 514709 h 1202822"/>
                <a:gd name="connsiteX6-31" fmla="*/ 1030874 w 1380302"/>
                <a:gd name="connsiteY6-32" fmla="*/ 514703 h 1202822"/>
                <a:gd name="connsiteX7-33" fmla="*/ 769604 w 1380302"/>
                <a:gd name="connsiteY7-34" fmla="*/ 416 h 1202822"/>
                <a:gd name="connsiteX8-35" fmla="*/ 0 w 1380302"/>
                <a:gd name="connsiteY8-36" fmla="*/ 0 h 1202822"/>
                <a:gd name="connsiteX0-37" fmla="*/ 0 w 1380302"/>
                <a:gd name="connsiteY0-38" fmla="*/ 0 h 1202822"/>
                <a:gd name="connsiteX1-39" fmla="*/ 3916 w 1380302"/>
                <a:gd name="connsiteY1-40" fmla="*/ 450464 h 1202822"/>
                <a:gd name="connsiteX2-41" fmla="*/ 441730 w 1380302"/>
                <a:gd name="connsiteY2-42" fmla="*/ 449040 h 1202822"/>
                <a:gd name="connsiteX3-43" fmla="*/ 767747 w 1380302"/>
                <a:gd name="connsiteY3-44" fmla="*/ 1194322 h 1202822"/>
                <a:gd name="connsiteX4-45" fmla="*/ 1380302 w 1380302"/>
                <a:gd name="connsiteY4-46" fmla="*/ 1202822 h 1202822"/>
                <a:gd name="connsiteX5-47" fmla="*/ 1029222 w 1380302"/>
                <a:gd name="connsiteY5-48" fmla="*/ 514709 h 1202822"/>
                <a:gd name="connsiteX6-49" fmla="*/ 1030874 w 1380302"/>
                <a:gd name="connsiteY6-50" fmla="*/ 514703 h 1202822"/>
                <a:gd name="connsiteX7-51" fmla="*/ 769604 w 1380302"/>
                <a:gd name="connsiteY7-52" fmla="*/ 416 h 1202822"/>
                <a:gd name="connsiteX8-53" fmla="*/ 0 w 1380302"/>
                <a:gd name="connsiteY8-54" fmla="*/ 0 h 1202822"/>
                <a:gd name="connsiteX0-55" fmla="*/ 0 w 1380302"/>
                <a:gd name="connsiteY0-56" fmla="*/ 0 h 1202822"/>
                <a:gd name="connsiteX1-57" fmla="*/ 3916 w 1380302"/>
                <a:gd name="connsiteY1-58" fmla="*/ 450464 h 1202822"/>
                <a:gd name="connsiteX2-59" fmla="*/ 441730 w 1380302"/>
                <a:gd name="connsiteY2-60" fmla="*/ 449040 h 1202822"/>
                <a:gd name="connsiteX3-61" fmla="*/ 804202 w 1380302"/>
                <a:gd name="connsiteY3-62" fmla="*/ 1199530 h 1202822"/>
                <a:gd name="connsiteX4-63" fmla="*/ 1380302 w 1380302"/>
                <a:gd name="connsiteY4-64" fmla="*/ 1202822 h 1202822"/>
                <a:gd name="connsiteX5-65" fmla="*/ 1029222 w 1380302"/>
                <a:gd name="connsiteY5-66" fmla="*/ 514709 h 1202822"/>
                <a:gd name="connsiteX6-67" fmla="*/ 1030874 w 1380302"/>
                <a:gd name="connsiteY6-68" fmla="*/ 514703 h 1202822"/>
                <a:gd name="connsiteX7-69" fmla="*/ 769604 w 1380302"/>
                <a:gd name="connsiteY7-70" fmla="*/ 416 h 1202822"/>
                <a:gd name="connsiteX8-71" fmla="*/ 0 w 1380302"/>
                <a:gd name="connsiteY8-72" fmla="*/ 0 h 1202822"/>
                <a:gd name="connsiteX0-73" fmla="*/ 0 w 1380302"/>
                <a:gd name="connsiteY0-74" fmla="*/ 0 h 1202822"/>
                <a:gd name="connsiteX1-75" fmla="*/ 3916 w 1380302"/>
                <a:gd name="connsiteY1-76" fmla="*/ 450464 h 1202822"/>
                <a:gd name="connsiteX2-77" fmla="*/ 441730 w 1380302"/>
                <a:gd name="connsiteY2-78" fmla="*/ 449040 h 1202822"/>
                <a:gd name="connsiteX3-79" fmla="*/ 804202 w 1380302"/>
                <a:gd name="connsiteY3-80" fmla="*/ 1199530 h 1202822"/>
                <a:gd name="connsiteX4-81" fmla="*/ 1380302 w 1380302"/>
                <a:gd name="connsiteY4-82" fmla="*/ 1202822 h 1202822"/>
                <a:gd name="connsiteX5-83" fmla="*/ 1029222 w 1380302"/>
                <a:gd name="connsiteY5-84" fmla="*/ 514709 h 1202822"/>
                <a:gd name="connsiteX6-85" fmla="*/ 1030874 w 1380302"/>
                <a:gd name="connsiteY6-86" fmla="*/ 514703 h 1202822"/>
                <a:gd name="connsiteX7-87" fmla="*/ 742263 w 1380302"/>
                <a:gd name="connsiteY7-88" fmla="*/ 416 h 1202822"/>
                <a:gd name="connsiteX8-89" fmla="*/ 0 w 1380302"/>
                <a:gd name="connsiteY8-90" fmla="*/ 0 h 1202822"/>
                <a:gd name="connsiteX0-91" fmla="*/ 0 w 1380302"/>
                <a:gd name="connsiteY0-92" fmla="*/ 0 h 1202822"/>
                <a:gd name="connsiteX1-93" fmla="*/ 3916 w 1380302"/>
                <a:gd name="connsiteY1-94" fmla="*/ 450464 h 1202822"/>
                <a:gd name="connsiteX2-95" fmla="*/ 441730 w 1380302"/>
                <a:gd name="connsiteY2-96" fmla="*/ 449040 h 1202822"/>
                <a:gd name="connsiteX3-97" fmla="*/ 804202 w 1380302"/>
                <a:gd name="connsiteY3-98" fmla="*/ 1199530 h 1202822"/>
                <a:gd name="connsiteX4-99" fmla="*/ 1380302 w 1380302"/>
                <a:gd name="connsiteY4-100" fmla="*/ 1202822 h 1202822"/>
                <a:gd name="connsiteX5-101" fmla="*/ 1029222 w 1380302"/>
                <a:gd name="connsiteY5-102" fmla="*/ 514709 h 1202822"/>
                <a:gd name="connsiteX6-103" fmla="*/ 952757 w 1380302"/>
                <a:gd name="connsiteY6-104" fmla="*/ 518608 h 1202822"/>
                <a:gd name="connsiteX7-105" fmla="*/ 742263 w 1380302"/>
                <a:gd name="connsiteY7-106" fmla="*/ 416 h 1202822"/>
                <a:gd name="connsiteX8-107" fmla="*/ 0 w 1380302"/>
                <a:gd name="connsiteY8-108" fmla="*/ 0 h 1202822"/>
                <a:gd name="connsiteX0-109" fmla="*/ 0 w 1380302"/>
                <a:gd name="connsiteY0-110" fmla="*/ 0 h 1202822"/>
                <a:gd name="connsiteX1-111" fmla="*/ 3916 w 1380302"/>
                <a:gd name="connsiteY1-112" fmla="*/ 450464 h 1202822"/>
                <a:gd name="connsiteX2-113" fmla="*/ 441730 w 1380302"/>
                <a:gd name="connsiteY2-114" fmla="*/ 449040 h 1202822"/>
                <a:gd name="connsiteX3-115" fmla="*/ 804202 w 1380302"/>
                <a:gd name="connsiteY3-116" fmla="*/ 1199530 h 1202822"/>
                <a:gd name="connsiteX4-117" fmla="*/ 1380302 w 1380302"/>
                <a:gd name="connsiteY4-118" fmla="*/ 1202822 h 1202822"/>
                <a:gd name="connsiteX5-119" fmla="*/ 1029222 w 1380302"/>
                <a:gd name="connsiteY5-120" fmla="*/ 514709 h 1202822"/>
                <a:gd name="connsiteX6-121" fmla="*/ 742263 w 1380302"/>
                <a:gd name="connsiteY6-122" fmla="*/ 416 h 1202822"/>
                <a:gd name="connsiteX7-123" fmla="*/ 0 w 1380302"/>
                <a:gd name="connsiteY7-124" fmla="*/ 0 h 1202822"/>
                <a:gd name="connsiteX0-125" fmla="*/ 0 w 1380302"/>
                <a:gd name="connsiteY0-126" fmla="*/ 0 h 1202822"/>
                <a:gd name="connsiteX1-127" fmla="*/ 3916 w 1380302"/>
                <a:gd name="connsiteY1-128" fmla="*/ 450464 h 1202822"/>
                <a:gd name="connsiteX2-129" fmla="*/ 441730 w 1380302"/>
                <a:gd name="connsiteY2-130" fmla="*/ 449040 h 1202822"/>
                <a:gd name="connsiteX3-131" fmla="*/ 804202 w 1380302"/>
                <a:gd name="connsiteY3-132" fmla="*/ 1199530 h 1202822"/>
                <a:gd name="connsiteX4-133" fmla="*/ 1380302 w 1380302"/>
                <a:gd name="connsiteY4-134" fmla="*/ 1202822 h 1202822"/>
                <a:gd name="connsiteX5-135" fmla="*/ 742263 w 1380302"/>
                <a:gd name="connsiteY5-136" fmla="*/ 416 h 1202822"/>
                <a:gd name="connsiteX6-137" fmla="*/ 0 w 1380302"/>
                <a:gd name="connsiteY6-138" fmla="*/ 0 h 1202822"/>
                <a:gd name="connsiteX0-139" fmla="*/ 0 w 1364679"/>
                <a:gd name="connsiteY0-140" fmla="*/ 0 h 1202822"/>
                <a:gd name="connsiteX1-141" fmla="*/ 3916 w 1364679"/>
                <a:gd name="connsiteY1-142" fmla="*/ 450464 h 1202822"/>
                <a:gd name="connsiteX2-143" fmla="*/ 441730 w 1364679"/>
                <a:gd name="connsiteY2-144" fmla="*/ 449040 h 1202822"/>
                <a:gd name="connsiteX3-145" fmla="*/ 804202 w 1364679"/>
                <a:gd name="connsiteY3-146" fmla="*/ 1199530 h 1202822"/>
                <a:gd name="connsiteX4-147" fmla="*/ 1364679 w 1364679"/>
                <a:gd name="connsiteY4-148" fmla="*/ 1202822 h 1202822"/>
                <a:gd name="connsiteX5-149" fmla="*/ 742263 w 1364679"/>
                <a:gd name="connsiteY5-150" fmla="*/ 416 h 1202822"/>
                <a:gd name="connsiteX6-151" fmla="*/ 0 w 1364679"/>
                <a:gd name="connsiteY6-152" fmla="*/ 0 h 1202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364679" h="1202822">
                  <a:moveTo>
                    <a:pt x="0" y="0"/>
                  </a:moveTo>
                  <a:cubicBezTo>
                    <a:pt x="1305" y="160570"/>
                    <a:pt x="2611" y="289894"/>
                    <a:pt x="3916" y="450464"/>
                  </a:cubicBezTo>
                  <a:lnTo>
                    <a:pt x="441730" y="449040"/>
                  </a:lnTo>
                  <a:lnTo>
                    <a:pt x="804202" y="1199530"/>
                  </a:lnTo>
                  <a:lnTo>
                    <a:pt x="1364679" y="1202822"/>
                  </a:lnTo>
                  <a:lnTo>
                    <a:pt x="742263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 rot="10800000">
              <a:off x="5303912" y="2132857"/>
              <a:ext cx="469831" cy="4780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65" b="1" dirty="0">
                  <a:solidFill>
                    <a:srgbClr val="1A8369"/>
                  </a:solidFill>
                  <a:latin typeface="Franklin Gothic Demi" panose="020B0703020102020204" pitchFamily="34" charset="0"/>
                  <a:ea typeface="Adobe 繁黑體 Std B" panose="020B0700000000000000" pitchFamily="34" charset="-128"/>
                </a:rPr>
                <a:t>3</a:t>
              </a:r>
              <a:endParaRPr lang="zh-CN" altLang="en-US" sz="2665" b="1" dirty="0">
                <a:solidFill>
                  <a:srgbClr val="1A8369"/>
                </a:solidFill>
                <a:latin typeface="Franklin Gothic Demi" panose="020B0703020102020204" pitchFamily="34" charset="0"/>
                <a:ea typeface="Adobe 繁黑體 Std B" panose="020B0700000000000000" pitchFamily="34" charset="-128"/>
              </a:endParaRPr>
            </a:p>
          </p:txBody>
        </p:sp>
        <p:sp>
          <p:nvSpPr>
            <p:cNvPr id="57" name="矩形 12"/>
            <p:cNvSpPr/>
            <p:nvPr/>
          </p:nvSpPr>
          <p:spPr bwMode="auto">
            <a:xfrm>
              <a:off x="4793754" y="1984077"/>
              <a:ext cx="1498271" cy="913436"/>
            </a:xfrm>
            <a:custGeom>
              <a:avLst/>
              <a:gdLst>
                <a:gd name="connsiteX0" fmla="*/ 0 w 1060122"/>
                <a:gd name="connsiteY0" fmla="*/ 0 h 251448"/>
                <a:gd name="connsiteX1" fmla="*/ 1060122 w 1060122"/>
                <a:gd name="connsiteY1" fmla="*/ 0 h 251448"/>
                <a:gd name="connsiteX2" fmla="*/ 1060122 w 1060122"/>
                <a:gd name="connsiteY2" fmla="*/ 251448 h 251448"/>
                <a:gd name="connsiteX3" fmla="*/ 0 w 1060122"/>
                <a:gd name="connsiteY3" fmla="*/ 251448 h 251448"/>
                <a:gd name="connsiteX4" fmla="*/ 0 w 1060122"/>
                <a:gd name="connsiteY4" fmla="*/ 0 h 251448"/>
                <a:gd name="connsiteX0-1" fmla="*/ 404812 w 1464934"/>
                <a:gd name="connsiteY0-2" fmla="*/ 0 h 903911"/>
                <a:gd name="connsiteX1-3" fmla="*/ 1464934 w 1464934"/>
                <a:gd name="connsiteY1-4" fmla="*/ 0 h 903911"/>
                <a:gd name="connsiteX2-5" fmla="*/ 1464934 w 1464934"/>
                <a:gd name="connsiteY2-6" fmla="*/ 251448 h 903911"/>
                <a:gd name="connsiteX3-7" fmla="*/ 0 w 1464934"/>
                <a:gd name="connsiteY3-8" fmla="*/ 903911 h 903911"/>
                <a:gd name="connsiteX4-9" fmla="*/ 404812 w 1464934"/>
                <a:gd name="connsiteY4-10" fmla="*/ 0 h 903911"/>
                <a:gd name="connsiteX0-11" fmla="*/ 438149 w 1498271"/>
                <a:gd name="connsiteY0-12" fmla="*/ 0 h 908673"/>
                <a:gd name="connsiteX1-13" fmla="*/ 1498271 w 1498271"/>
                <a:gd name="connsiteY1-14" fmla="*/ 0 h 908673"/>
                <a:gd name="connsiteX2-15" fmla="*/ 1498271 w 1498271"/>
                <a:gd name="connsiteY2-16" fmla="*/ 251448 h 908673"/>
                <a:gd name="connsiteX3-17" fmla="*/ 0 w 1498271"/>
                <a:gd name="connsiteY3-18" fmla="*/ 908673 h 908673"/>
                <a:gd name="connsiteX4-19" fmla="*/ 438149 w 1498271"/>
                <a:gd name="connsiteY4-20" fmla="*/ 0 h 908673"/>
                <a:gd name="connsiteX0-21" fmla="*/ 457199 w 1498271"/>
                <a:gd name="connsiteY0-22" fmla="*/ 0 h 913436"/>
                <a:gd name="connsiteX1-23" fmla="*/ 1498271 w 1498271"/>
                <a:gd name="connsiteY1-24" fmla="*/ 4763 h 913436"/>
                <a:gd name="connsiteX2-25" fmla="*/ 1498271 w 1498271"/>
                <a:gd name="connsiteY2-26" fmla="*/ 256211 h 913436"/>
                <a:gd name="connsiteX3-27" fmla="*/ 0 w 1498271"/>
                <a:gd name="connsiteY3-28" fmla="*/ 913436 h 913436"/>
                <a:gd name="connsiteX4-29" fmla="*/ 457199 w 1498271"/>
                <a:gd name="connsiteY4-30" fmla="*/ 0 h 913436"/>
                <a:gd name="connsiteX0-31" fmla="*/ 457199 w 1498271"/>
                <a:gd name="connsiteY0-32" fmla="*/ 0 h 913436"/>
                <a:gd name="connsiteX1-33" fmla="*/ 1498271 w 1498271"/>
                <a:gd name="connsiteY1-34" fmla="*/ 4763 h 913436"/>
                <a:gd name="connsiteX2-35" fmla="*/ 1498271 w 1498271"/>
                <a:gd name="connsiteY2-36" fmla="*/ 256211 h 913436"/>
                <a:gd name="connsiteX3-37" fmla="*/ 968871 w 1498271"/>
                <a:gd name="connsiteY3-38" fmla="*/ 478136 h 913436"/>
                <a:gd name="connsiteX4-39" fmla="*/ 0 w 1498271"/>
                <a:gd name="connsiteY4-40" fmla="*/ 913436 h 913436"/>
                <a:gd name="connsiteX5" fmla="*/ 457199 w 1498271"/>
                <a:gd name="connsiteY5" fmla="*/ 0 h 9134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" y="connsiteY5"/>
                </a:cxn>
              </a:cxnLst>
              <a:rect l="l" t="t" r="r" b="b"/>
              <a:pathLst>
                <a:path w="1498271" h="913436">
                  <a:moveTo>
                    <a:pt x="457199" y="0"/>
                  </a:moveTo>
                  <a:lnTo>
                    <a:pt x="1498271" y="4763"/>
                  </a:lnTo>
                  <a:lnTo>
                    <a:pt x="1498271" y="256211"/>
                  </a:lnTo>
                  <a:lnTo>
                    <a:pt x="968871" y="478136"/>
                  </a:lnTo>
                  <a:lnTo>
                    <a:pt x="0" y="913436"/>
                  </a:lnTo>
                  <a:lnTo>
                    <a:pt x="457199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6000000" scaled="0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 flipH="1" flipV="1">
            <a:off x="5979860" y="3634882"/>
            <a:ext cx="1933921" cy="1679487"/>
            <a:chOff x="4439816" y="1984077"/>
            <a:chExt cx="1852209" cy="1608526"/>
          </a:xfrm>
          <a:effectLst>
            <a:outerShdw blurRad="228600" dist="889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2" name="梯形 5"/>
            <p:cNvSpPr/>
            <p:nvPr/>
          </p:nvSpPr>
          <p:spPr>
            <a:xfrm flipH="1">
              <a:off x="4439816" y="1988840"/>
              <a:ext cx="1840403" cy="1603763"/>
            </a:xfrm>
            <a:custGeom>
              <a:avLst/>
              <a:gdLst/>
              <a:ahLst/>
              <a:cxnLst/>
              <a:rect l="l" t="t" r="r" b="b"/>
              <a:pathLst>
                <a:path w="1380302" h="1202822">
                  <a:moveTo>
                    <a:pt x="0" y="0"/>
                  </a:moveTo>
                  <a:lnTo>
                    <a:pt x="3916" y="518164"/>
                  </a:lnTo>
                  <a:lnTo>
                    <a:pt x="426107" y="516741"/>
                  </a:lnTo>
                  <a:lnTo>
                    <a:pt x="767747" y="1194322"/>
                  </a:lnTo>
                  <a:lnTo>
                    <a:pt x="1380302" y="1202822"/>
                  </a:lnTo>
                  <a:lnTo>
                    <a:pt x="1029222" y="514709"/>
                  </a:lnTo>
                  <a:lnTo>
                    <a:pt x="1030874" y="514703"/>
                  </a:lnTo>
                  <a:lnTo>
                    <a:pt x="769604" y="41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6000000" scaled="0"/>
            </a:gradFill>
            <a:ln w="12700">
              <a:gradFill flip="none" rotWithShape="1">
                <a:gsLst>
                  <a:gs pos="0">
                    <a:schemeClr val="bg1"/>
                  </a:gs>
                  <a:gs pos="43000">
                    <a:schemeClr val="bg2">
                      <a:lumMod val="50000"/>
                    </a:schemeClr>
                  </a:gs>
                  <a:gs pos="100000">
                    <a:schemeClr val="bg1"/>
                  </a:gs>
                </a:gsLst>
                <a:lin ang="5400000" scaled="0"/>
                <a:tileRect/>
              </a:gradFill>
            </a:ln>
            <a:effectLst>
              <a:outerShdw blurRad="50800" dist="12700" dir="2700000" algn="tl" rotWithShape="0">
                <a:prstClr val="black">
                  <a:alpha val="6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63" name="梯形 5"/>
            <p:cNvSpPr/>
            <p:nvPr/>
          </p:nvSpPr>
          <p:spPr>
            <a:xfrm flipH="1">
              <a:off x="4537541" y="2057401"/>
              <a:ext cx="1664000" cy="1466642"/>
            </a:xfrm>
            <a:custGeom>
              <a:avLst/>
              <a:gdLst>
                <a:gd name="connsiteX0" fmla="*/ 0 w 1380302"/>
                <a:gd name="connsiteY0" fmla="*/ 0 h 1202822"/>
                <a:gd name="connsiteX1" fmla="*/ 3916 w 1380302"/>
                <a:gd name="connsiteY1" fmla="*/ 481710 h 1202822"/>
                <a:gd name="connsiteX2" fmla="*/ 426107 w 1380302"/>
                <a:gd name="connsiteY2" fmla="*/ 516741 h 1202822"/>
                <a:gd name="connsiteX3" fmla="*/ 767747 w 1380302"/>
                <a:gd name="connsiteY3" fmla="*/ 1194322 h 1202822"/>
                <a:gd name="connsiteX4" fmla="*/ 1380302 w 1380302"/>
                <a:gd name="connsiteY4" fmla="*/ 1202822 h 1202822"/>
                <a:gd name="connsiteX5" fmla="*/ 1029222 w 1380302"/>
                <a:gd name="connsiteY5" fmla="*/ 514709 h 1202822"/>
                <a:gd name="connsiteX6" fmla="*/ 1030874 w 1380302"/>
                <a:gd name="connsiteY6" fmla="*/ 514703 h 1202822"/>
                <a:gd name="connsiteX7" fmla="*/ 769604 w 1380302"/>
                <a:gd name="connsiteY7" fmla="*/ 416 h 1202822"/>
                <a:gd name="connsiteX8" fmla="*/ 0 w 1380302"/>
                <a:gd name="connsiteY8" fmla="*/ 0 h 1202822"/>
                <a:gd name="connsiteX0-1" fmla="*/ 0 w 1380302"/>
                <a:gd name="connsiteY0-2" fmla="*/ 0 h 1202822"/>
                <a:gd name="connsiteX1-3" fmla="*/ 3916 w 1380302"/>
                <a:gd name="connsiteY1-4" fmla="*/ 481710 h 1202822"/>
                <a:gd name="connsiteX2-5" fmla="*/ 431315 w 1380302"/>
                <a:gd name="connsiteY2-6" fmla="*/ 480287 h 1202822"/>
                <a:gd name="connsiteX3-7" fmla="*/ 767747 w 1380302"/>
                <a:gd name="connsiteY3-8" fmla="*/ 1194322 h 1202822"/>
                <a:gd name="connsiteX4-9" fmla="*/ 1380302 w 1380302"/>
                <a:gd name="connsiteY4-10" fmla="*/ 1202822 h 1202822"/>
                <a:gd name="connsiteX5-11" fmla="*/ 1029222 w 1380302"/>
                <a:gd name="connsiteY5-12" fmla="*/ 514709 h 1202822"/>
                <a:gd name="connsiteX6-13" fmla="*/ 1030874 w 1380302"/>
                <a:gd name="connsiteY6-14" fmla="*/ 514703 h 1202822"/>
                <a:gd name="connsiteX7-15" fmla="*/ 769604 w 1380302"/>
                <a:gd name="connsiteY7-16" fmla="*/ 416 h 1202822"/>
                <a:gd name="connsiteX8-17" fmla="*/ 0 w 1380302"/>
                <a:gd name="connsiteY8-18" fmla="*/ 0 h 1202822"/>
                <a:gd name="connsiteX0-19" fmla="*/ 0 w 1380302"/>
                <a:gd name="connsiteY0-20" fmla="*/ 0 h 1202822"/>
                <a:gd name="connsiteX1-21" fmla="*/ 3916 w 1380302"/>
                <a:gd name="connsiteY1-22" fmla="*/ 481710 h 1202822"/>
                <a:gd name="connsiteX2-23" fmla="*/ 441730 w 1380302"/>
                <a:gd name="connsiteY2-24" fmla="*/ 449040 h 1202822"/>
                <a:gd name="connsiteX3-25" fmla="*/ 767747 w 1380302"/>
                <a:gd name="connsiteY3-26" fmla="*/ 1194322 h 1202822"/>
                <a:gd name="connsiteX4-27" fmla="*/ 1380302 w 1380302"/>
                <a:gd name="connsiteY4-28" fmla="*/ 1202822 h 1202822"/>
                <a:gd name="connsiteX5-29" fmla="*/ 1029222 w 1380302"/>
                <a:gd name="connsiteY5-30" fmla="*/ 514709 h 1202822"/>
                <a:gd name="connsiteX6-31" fmla="*/ 1030874 w 1380302"/>
                <a:gd name="connsiteY6-32" fmla="*/ 514703 h 1202822"/>
                <a:gd name="connsiteX7-33" fmla="*/ 769604 w 1380302"/>
                <a:gd name="connsiteY7-34" fmla="*/ 416 h 1202822"/>
                <a:gd name="connsiteX8-35" fmla="*/ 0 w 1380302"/>
                <a:gd name="connsiteY8-36" fmla="*/ 0 h 1202822"/>
                <a:gd name="connsiteX0-37" fmla="*/ 0 w 1380302"/>
                <a:gd name="connsiteY0-38" fmla="*/ 0 h 1202822"/>
                <a:gd name="connsiteX1-39" fmla="*/ 3916 w 1380302"/>
                <a:gd name="connsiteY1-40" fmla="*/ 450464 h 1202822"/>
                <a:gd name="connsiteX2-41" fmla="*/ 441730 w 1380302"/>
                <a:gd name="connsiteY2-42" fmla="*/ 449040 h 1202822"/>
                <a:gd name="connsiteX3-43" fmla="*/ 767747 w 1380302"/>
                <a:gd name="connsiteY3-44" fmla="*/ 1194322 h 1202822"/>
                <a:gd name="connsiteX4-45" fmla="*/ 1380302 w 1380302"/>
                <a:gd name="connsiteY4-46" fmla="*/ 1202822 h 1202822"/>
                <a:gd name="connsiteX5-47" fmla="*/ 1029222 w 1380302"/>
                <a:gd name="connsiteY5-48" fmla="*/ 514709 h 1202822"/>
                <a:gd name="connsiteX6-49" fmla="*/ 1030874 w 1380302"/>
                <a:gd name="connsiteY6-50" fmla="*/ 514703 h 1202822"/>
                <a:gd name="connsiteX7-51" fmla="*/ 769604 w 1380302"/>
                <a:gd name="connsiteY7-52" fmla="*/ 416 h 1202822"/>
                <a:gd name="connsiteX8-53" fmla="*/ 0 w 1380302"/>
                <a:gd name="connsiteY8-54" fmla="*/ 0 h 1202822"/>
                <a:gd name="connsiteX0-55" fmla="*/ 0 w 1380302"/>
                <a:gd name="connsiteY0-56" fmla="*/ 0 h 1202822"/>
                <a:gd name="connsiteX1-57" fmla="*/ 3916 w 1380302"/>
                <a:gd name="connsiteY1-58" fmla="*/ 450464 h 1202822"/>
                <a:gd name="connsiteX2-59" fmla="*/ 441730 w 1380302"/>
                <a:gd name="connsiteY2-60" fmla="*/ 449040 h 1202822"/>
                <a:gd name="connsiteX3-61" fmla="*/ 804202 w 1380302"/>
                <a:gd name="connsiteY3-62" fmla="*/ 1199530 h 1202822"/>
                <a:gd name="connsiteX4-63" fmla="*/ 1380302 w 1380302"/>
                <a:gd name="connsiteY4-64" fmla="*/ 1202822 h 1202822"/>
                <a:gd name="connsiteX5-65" fmla="*/ 1029222 w 1380302"/>
                <a:gd name="connsiteY5-66" fmla="*/ 514709 h 1202822"/>
                <a:gd name="connsiteX6-67" fmla="*/ 1030874 w 1380302"/>
                <a:gd name="connsiteY6-68" fmla="*/ 514703 h 1202822"/>
                <a:gd name="connsiteX7-69" fmla="*/ 769604 w 1380302"/>
                <a:gd name="connsiteY7-70" fmla="*/ 416 h 1202822"/>
                <a:gd name="connsiteX8-71" fmla="*/ 0 w 1380302"/>
                <a:gd name="connsiteY8-72" fmla="*/ 0 h 1202822"/>
                <a:gd name="connsiteX0-73" fmla="*/ 0 w 1380302"/>
                <a:gd name="connsiteY0-74" fmla="*/ 0 h 1202822"/>
                <a:gd name="connsiteX1-75" fmla="*/ 3916 w 1380302"/>
                <a:gd name="connsiteY1-76" fmla="*/ 450464 h 1202822"/>
                <a:gd name="connsiteX2-77" fmla="*/ 441730 w 1380302"/>
                <a:gd name="connsiteY2-78" fmla="*/ 449040 h 1202822"/>
                <a:gd name="connsiteX3-79" fmla="*/ 804202 w 1380302"/>
                <a:gd name="connsiteY3-80" fmla="*/ 1199530 h 1202822"/>
                <a:gd name="connsiteX4-81" fmla="*/ 1380302 w 1380302"/>
                <a:gd name="connsiteY4-82" fmla="*/ 1202822 h 1202822"/>
                <a:gd name="connsiteX5-83" fmla="*/ 1029222 w 1380302"/>
                <a:gd name="connsiteY5-84" fmla="*/ 514709 h 1202822"/>
                <a:gd name="connsiteX6-85" fmla="*/ 1030874 w 1380302"/>
                <a:gd name="connsiteY6-86" fmla="*/ 514703 h 1202822"/>
                <a:gd name="connsiteX7-87" fmla="*/ 742263 w 1380302"/>
                <a:gd name="connsiteY7-88" fmla="*/ 416 h 1202822"/>
                <a:gd name="connsiteX8-89" fmla="*/ 0 w 1380302"/>
                <a:gd name="connsiteY8-90" fmla="*/ 0 h 1202822"/>
                <a:gd name="connsiteX0-91" fmla="*/ 0 w 1380302"/>
                <a:gd name="connsiteY0-92" fmla="*/ 0 h 1202822"/>
                <a:gd name="connsiteX1-93" fmla="*/ 3916 w 1380302"/>
                <a:gd name="connsiteY1-94" fmla="*/ 450464 h 1202822"/>
                <a:gd name="connsiteX2-95" fmla="*/ 441730 w 1380302"/>
                <a:gd name="connsiteY2-96" fmla="*/ 449040 h 1202822"/>
                <a:gd name="connsiteX3-97" fmla="*/ 804202 w 1380302"/>
                <a:gd name="connsiteY3-98" fmla="*/ 1199530 h 1202822"/>
                <a:gd name="connsiteX4-99" fmla="*/ 1380302 w 1380302"/>
                <a:gd name="connsiteY4-100" fmla="*/ 1202822 h 1202822"/>
                <a:gd name="connsiteX5-101" fmla="*/ 1029222 w 1380302"/>
                <a:gd name="connsiteY5-102" fmla="*/ 514709 h 1202822"/>
                <a:gd name="connsiteX6-103" fmla="*/ 952757 w 1380302"/>
                <a:gd name="connsiteY6-104" fmla="*/ 518608 h 1202822"/>
                <a:gd name="connsiteX7-105" fmla="*/ 742263 w 1380302"/>
                <a:gd name="connsiteY7-106" fmla="*/ 416 h 1202822"/>
                <a:gd name="connsiteX8-107" fmla="*/ 0 w 1380302"/>
                <a:gd name="connsiteY8-108" fmla="*/ 0 h 1202822"/>
                <a:gd name="connsiteX0-109" fmla="*/ 0 w 1380302"/>
                <a:gd name="connsiteY0-110" fmla="*/ 0 h 1202822"/>
                <a:gd name="connsiteX1-111" fmla="*/ 3916 w 1380302"/>
                <a:gd name="connsiteY1-112" fmla="*/ 450464 h 1202822"/>
                <a:gd name="connsiteX2-113" fmla="*/ 441730 w 1380302"/>
                <a:gd name="connsiteY2-114" fmla="*/ 449040 h 1202822"/>
                <a:gd name="connsiteX3-115" fmla="*/ 804202 w 1380302"/>
                <a:gd name="connsiteY3-116" fmla="*/ 1199530 h 1202822"/>
                <a:gd name="connsiteX4-117" fmla="*/ 1380302 w 1380302"/>
                <a:gd name="connsiteY4-118" fmla="*/ 1202822 h 1202822"/>
                <a:gd name="connsiteX5-119" fmla="*/ 1029222 w 1380302"/>
                <a:gd name="connsiteY5-120" fmla="*/ 514709 h 1202822"/>
                <a:gd name="connsiteX6-121" fmla="*/ 742263 w 1380302"/>
                <a:gd name="connsiteY6-122" fmla="*/ 416 h 1202822"/>
                <a:gd name="connsiteX7-123" fmla="*/ 0 w 1380302"/>
                <a:gd name="connsiteY7-124" fmla="*/ 0 h 1202822"/>
                <a:gd name="connsiteX0-125" fmla="*/ 0 w 1380302"/>
                <a:gd name="connsiteY0-126" fmla="*/ 0 h 1202822"/>
                <a:gd name="connsiteX1-127" fmla="*/ 3916 w 1380302"/>
                <a:gd name="connsiteY1-128" fmla="*/ 450464 h 1202822"/>
                <a:gd name="connsiteX2-129" fmla="*/ 441730 w 1380302"/>
                <a:gd name="connsiteY2-130" fmla="*/ 449040 h 1202822"/>
                <a:gd name="connsiteX3-131" fmla="*/ 804202 w 1380302"/>
                <a:gd name="connsiteY3-132" fmla="*/ 1199530 h 1202822"/>
                <a:gd name="connsiteX4-133" fmla="*/ 1380302 w 1380302"/>
                <a:gd name="connsiteY4-134" fmla="*/ 1202822 h 1202822"/>
                <a:gd name="connsiteX5-135" fmla="*/ 742263 w 1380302"/>
                <a:gd name="connsiteY5-136" fmla="*/ 416 h 1202822"/>
                <a:gd name="connsiteX6-137" fmla="*/ 0 w 1380302"/>
                <a:gd name="connsiteY6-138" fmla="*/ 0 h 1202822"/>
                <a:gd name="connsiteX0-139" fmla="*/ 0 w 1364679"/>
                <a:gd name="connsiteY0-140" fmla="*/ 0 h 1202822"/>
                <a:gd name="connsiteX1-141" fmla="*/ 3916 w 1364679"/>
                <a:gd name="connsiteY1-142" fmla="*/ 450464 h 1202822"/>
                <a:gd name="connsiteX2-143" fmla="*/ 441730 w 1364679"/>
                <a:gd name="connsiteY2-144" fmla="*/ 449040 h 1202822"/>
                <a:gd name="connsiteX3-145" fmla="*/ 804202 w 1364679"/>
                <a:gd name="connsiteY3-146" fmla="*/ 1199530 h 1202822"/>
                <a:gd name="connsiteX4-147" fmla="*/ 1364679 w 1364679"/>
                <a:gd name="connsiteY4-148" fmla="*/ 1202822 h 1202822"/>
                <a:gd name="connsiteX5-149" fmla="*/ 742263 w 1364679"/>
                <a:gd name="connsiteY5-150" fmla="*/ 416 h 1202822"/>
                <a:gd name="connsiteX6-151" fmla="*/ 0 w 1364679"/>
                <a:gd name="connsiteY6-152" fmla="*/ 0 h 1202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364679" h="1202822">
                  <a:moveTo>
                    <a:pt x="0" y="0"/>
                  </a:moveTo>
                  <a:cubicBezTo>
                    <a:pt x="1305" y="160570"/>
                    <a:pt x="2611" y="289894"/>
                    <a:pt x="3916" y="450464"/>
                  </a:cubicBezTo>
                  <a:lnTo>
                    <a:pt x="441730" y="449040"/>
                  </a:lnTo>
                  <a:lnTo>
                    <a:pt x="804202" y="1199530"/>
                  </a:lnTo>
                  <a:lnTo>
                    <a:pt x="1364679" y="1202822"/>
                  </a:lnTo>
                  <a:lnTo>
                    <a:pt x="742263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5875">
              <a:gradFill>
                <a:gsLst>
                  <a:gs pos="0">
                    <a:srgbClr val="F3F3F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63500" dir="16200000">
                <a:prstClr val="black">
                  <a:alpha val="5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 rot="10800000">
              <a:off x="5303912" y="2132857"/>
              <a:ext cx="469831" cy="4780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65" b="1" dirty="0">
                  <a:solidFill>
                    <a:srgbClr val="1A8369"/>
                  </a:solidFill>
                  <a:latin typeface="Franklin Gothic Demi" panose="020B0703020102020204" pitchFamily="34" charset="0"/>
                  <a:ea typeface="Adobe 繁黑體 Std B" panose="020B0700000000000000" pitchFamily="34" charset="-128"/>
                </a:rPr>
                <a:t>4</a:t>
              </a:r>
              <a:endParaRPr lang="zh-CN" altLang="en-US" sz="2665" b="1" dirty="0">
                <a:solidFill>
                  <a:srgbClr val="1A8369"/>
                </a:solidFill>
                <a:latin typeface="Franklin Gothic Demi" panose="020B0703020102020204" pitchFamily="34" charset="0"/>
                <a:ea typeface="Adobe 繁黑體 Std B" panose="020B0700000000000000" pitchFamily="34" charset="-128"/>
              </a:endParaRPr>
            </a:p>
          </p:txBody>
        </p:sp>
        <p:sp>
          <p:nvSpPr>
            <p:cNvPr id="65" name="矩形 12"/>
            <p:cNvSpPr/>
            <p:nvPr/>
          </p:nvSpPr>
          <p:spPr bwMode="auto">
            <a:xfrm>
              <a:off x="4793754" y="1984077"/>
              <a:ext cx="1498271" cy="913436"/>
            </a:xfrm>
            <a:custGeom>
              <a:avLst/>
              <a:gdLst>
                <a:gd name="connsiteX0" fmla="*/ 0 w 1060122"/>
                <a:gd name="connsiteY0" fmla="*/ 0 h 251448"/>
                <a:gd name="connsiteX1" fmla="*/ 1060122 w 1060122"/>
                <a:gd name="connsiteY1" fmla="*/ 0 h 251448"/>
                <a:gd name="connsiteX2" fmla="*/ 1060122 w 1060122"/>
                <a:gd name="connsiteY2" fmla="*/ 251448 h 251448"/>
                <a:gd name="connsiteX3" fmla="*/ 0 w 1060122"/>
                <a:gd name="connsiteY3" fmla="*/ 251448 h 251448"/>
                <a:gd name="connsiteX4" fmla="*/ 0 w 1060122"/>
                <a:gd name="connsiteY4" fmla="*/ 0 h 251448"/>
                <a:gd name="connsiteX0-1" fmla="*/ 404812 w 1464934"/>
                <a:gd name="connsiteY0-2" fmla="*/ 0 h 903911"/>
                <a:gd name="connsiteX1-3" fmla="*/ 1464934 w 1464934"/>
                <a:gd name="connsiteY1-4" fmla="*/ 0 h 903911"/>
                <a:gd name="connsiteX2-5" fmla="*/ 1464934 w 1464934"/>
                <a:gd name="connsiteY2-6" fmla="*/ 251448 h 903911"/>
                <a:gd name="connsiteX3-7" fmla="*/ 0 w 1464934"/>
                <a:gd name="connsiteY3-8" fmla="*/ 903911 h 903911"/>
                <a:gd name="connsiteX4-9" fmla="*/ 404812 w 1464934"/>
                <a:gd name="connsiteY4-10" fmla="*/ 0 h 903911"/>
                <a:gd name="connsiteX0-11" fmla="*/ 438149 w 1498271"/>
                <a:gd name="connsiteY0-12" fmla="*/ 0 h 908673"/>
                <a:gd name="connsiteX1-13" fmla="*/ 1498271 w 1498271"/>
                <a:gd name="connsiteY1-14" fmla="*/ 0 h 908673"/>
                <a:gd name="connsiteX2-15" fmla="*/ 1498271 w 1498271"/>
                <a:gd name="connsiteY2-16" fmla="*/ 251448 h 908673"/>
                <a:gd name="connsiteX3-17" fmla="*/ 0 w 1498271"/>
                <a:gd name="connsiteY3-18" fmla="*/ 908673 h 908673"/>
                <a:gd name="connsiteX4-19" fmla="*/ 438149 w 1498271"/>
                <a:gd name="connsiteY4-20" fmla="*/ 0 h 908673"/>
                <a:gd name="connsiteX0-21" fmla="*/ 457199 w 1498271"/>
                <a:gd name="connsiteY0-22" fmla="*/ 0 h 913436"/>
                <a:gd name="connsiteX1-23" fmla="*/ 1498271 w 1498271"/>
                <a:gd name="connsiteY1-24" fmla="*/ 4763 h 913436"/>
                <a:gd name="connsiteX2-25" fmla="*/ 1498271 w 1498271"/>
                <a:gd name="connsiteY2-26" fmla="*/ 256211 h 913436"/>
                <a:gd name="connsiteX3-27" fmla="*/ 0 w 1498271"/>
                <a:gd name="connsiteY3-28" fmla="*/ 913436 h 913436"/>
                <a:gd name="connsiteX4-29" fmla="*/ 457199 w 1498271"/>
                <a:gd name="connsiteY4-30" fmla="*/ 0 h 913436"/>
                <a:gd name="connsiteX0-31" fmla="*/ 457199 w 1498271"/>
                <a:gd name="connsiteY0-32" fmla="*/ 0 h 913436"/>
                <a:gd name="connsiteX1-33" fmla="*/ 1498271 w 1498271"/>
                <a:gd name="connsiteY1-34" fmla="*/ 4763 h 913436"/>
                <a:gd name="connsiteX2-35" fmla="*/ 1498271 w 1498271"/>
                <a:gd name="connsiteY2-36" fmla="*/ 256211 h 913436"/>
                <a:gd name="connsiteX3-37" fmla="*/ 968871 w 1498271"/>
                <a:gd name="connsiteY3-38" fmla="*/ 478136 h 913436"/>
                <a:gd name="connsiteX4-39" fmla="*/ 0 w 1498271"/>
                <a:gd name="connsiteY4-40" fmla="*/ 913436 h 913436"/>
                <a:gd name="connsiteX5" fmla="*/ 457199 w 1498271"/>
                <a:gd name="connsiteY5" fmla="*/ 0 h 9134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" y="connsiteY5"/>
                </a:cxn>
              </a:cxnLst>
              <a:rect l="l" t="t" r="r" b="b"/>
              <a:pathLst>
                <a:path w="1498271" h="913436">
                  <a:moveTo>
                    <a:pt x="457199" y="0"/>
                  </a:moveTo>
                  <a:lnTo>
                    <a:pt x="1498271" y="4763"/>
                  </a:lnTo>
                  <a:lnTo>
                    <a:pt x="1498271" y="256211"/>
                  </a:lnTo>
                  <a:lnTo>
                    <a:pt x="968871" y="478136"/>
                  </a:lnTo>
                  <a:lnTo>
                    <a:pt x="0" y="913436"/>
                  </a:lnTo>
                  <a:lnTo>
                    <a:pt x="457199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6000000" scaled="0"/>
            </a:gradFill>
            <a:ln w="127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2400"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</p:grpSp>
      <p:sp>
        <p:nvSpPr>
          <p:cNvPr id="67" name="TextBox 24"/>
          <p:cNvSpPr txBox="1"/>
          <p:nvPr/>
        </p:nvSpPr>
        <p:spPr>
          <a:xfrm>
            <a:off x="817106" y="1781110"/>
            <a:ext cx="24028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>
                    <a:lumMod val="75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defRPr>
            </a:lvl1pPr>
          </a:lstStyle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朝阳企业，大有可为</a:t>
            </a:r>
            <a:endParaRPr lang="zh-CN" altLang="en-US" sz="200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24"/>
          <p:cNvSpPr txBox="1"/>
          <p:nvPr/>
        </p:nvSpPr>
        <p:spPr>
          <a:xfrm>
            <a:off x="8184232" y="1760190"/>
            <a:ext cx="341127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经营观念陈旧，升级即将到来</a:t>
            </a:r>
          </a:p>
        </p:txBody>
      </p:sp>
      <p:sp>
        <p:nvSpPr>
          <p:cNvPr id="69" name="TextBox 24"/>
          <p:cNvSpPr txBox="1"/>
          <p:nvPr/>
        </p:nvSpPr>
        <p:spPr>
          <a:xfrm>
            <a:off x="425235" y="4958291"/>
            <a:ext cx="29086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>
                    <a:lumMod val="75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defRPr>
            </a:lvl1pPr>
          </a:lstStyle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竞争激烈，规模相差不大</a:t>
            </a:r>
            <a:endParaRPr lang="zh-CN" altLang="en-US" sz="200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24"/>
          <p:cNvSpPr txBox="1"/>
          <p:nvPr/>
        </p:nvSpPr>
        <p:spPr>
          <a:xfrm>
            <a:off x="8370832" y="4958291"/>
            <a:ext cx="341127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人才短缺，政策尚不健全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6519" y="2163606"/>
            <a:ext cx="3163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本行业处于上升阶段，国家政策扶持，经过多年的发展，逐渐形成了一个固定的消费群体，且市场还有很大的发展空间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TextBox 70"/>
          <p:cNvSpPr txBox="1"/>
          <p:nvPr/>
        </p:nvSpPr>
        <p:spPr>
          <a:xfrm>
            <a:off x="8184232" y="2084407"/>
            <a:ext cx="3163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当前“互联网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+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”概念风靡全国，已然成为当前企业的新思维之一，据最近的种种行业新动态分析，本行业的经营观念比较陈旧，新的经营模式即将到来。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TextBox 70"/>
          <p:cNvSpPr txBox="1"/>
          <p:nvPr/>
        </p:nvSpPr>
        <p:spPr>
          <a:xfrm>
            <a:off x="373593" y="5257171"/>
            <a:ext cx="3470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行业的竞争逐渐激烈，全国有一百多家企业在做，但彼此规模相差不大，还没出现超大规模的企业。预计未来几年会出现兼并潮，会有一批企业倒掉。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4" name="TextBox 70"/>
          <p:cNvSpPr txBox="1"/>
          <p:nvPr/>
        </p:nvSpPr>
        <p:spPr>
          <a:xfrm>
            <a:off x="8305878" y="5270150"/>
            <a:ext cx="3694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本行业的健全发展，还需要克服不少困难，人才的短缺是一个比较严重的问题，克服尚需时日，另一个就是政策的制定仍处于摸索阶段，造成的不利影响仍将持续一段时间。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文本框 91"/>
          <p:cNvSpPr txBox="1">
            <a:spLocks noChangeArrowheads="1"/>
          </p:cNvSpPr>
          <p:nvPr/>
        </p:nvSpPr>
        <p:spPr bwMode="auto">
          <a:xfrm>
            <a:off x="3363912" y="476250"/>
            <a:ext cx="1521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▶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行业概述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52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80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5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20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4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20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grpId="0" nodeType="withEffect" p14:presetBounceEnd="4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6" presetClass="entr" presetSubtype="21" fill="hold" grpId="0" nodeType="withEffect">
                                      <p:stCondLst>
                                        <p:cond delay="3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 p14:presetBounceEnd="40000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16" presetClass="entr" presetSubtype="21" fill="hold" grpId="0" nodeType="withEffect">
                                      <p:stCondLst>
                                        <p:cond delay="5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2" dur="2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nodeType="withEffect">
                                      <p:stCondLst>
                                        <p:cond delay="68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8" fill="hold" grpId="0" nodeType="withEffect" p14:presetBounceEnd="40000">
                                      <p:stCondLst>
                                        <p:cond delay="7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6" presetClass="entr" presetSubtype="21" fill="hold" grpId="0" nodeType="withEffect">
                                      <p:stCondLst>
                                        <p:cond delay="7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nodeType="withEffect">
                                      <p:stCondLst>
                                        <p:cond delay="93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 p14:presetBounceEnd="40000">
                                      <p:stCondLst>
                                        <p:cond delay="97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16" presetClass="entr" presetSubtype="21" fill="hold" grpId="0" nodeType="withEffect">
                                      <p:stCondLst>
                                        <p:cond delay="10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2" dur="2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59" grpId="0" animBg="1"/>
          <p:bldP spid="2048" grpId="0" animBg="1"/>
          <p:bldP spid="45" grpId="0" animBg="1"/>
          <p:bldP spid="46" grpId="0" animBg="1"/>
          <p:bldP spid="47" grpId="0" animBg="1"/>
          <p:bldP spid="2051" grpId="0"/>
          <p:bldP spid="67" grpId="0"/>
          <p:bldP spid="68" grpId="0"/>
          <p:bldP spid="69" grpId="0"/>
          <p:bldP spid="70" grpId="0"/>
          <p:bldP spid="71" grpId="0"/>
          <p:bldP spid="72" grpId="0"/>
          <p:bldP spid="73" grpId="0"/>
          <p:bldP spid="74" grpId="0"/>
          <p:bldP spid="5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52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80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5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20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4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20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6" presetClass="entr" presetSubtype="21" fill="hold" grpId="0" nodeType="withEffect">
                                      <p:stCondLst>
                                        <p:cond delay="3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16" presetClass="entr" presetSubtype="21" fill="hold" grpId="0" nodeType="withEffect">
                                      <p:stCondLst>
                                        <p:cond delay="5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2" dur="2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nodeType="withEffect">
                                      <p:stCondLst>
                                        <p:cond delay="68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8" fill="hold" grpId="0" nodeType="withEffect">
                                      <p:stCondLst>
                                        <p:cond delay="7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6" presetClass="entr" presetSubtype="21" fill="hold" grpId="0" nodeType="withEffect">
                                      <p:stCondLst>
                                        <p:cond delay="7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nodeType="withEffect">
                                      <p:stCondLst>
                                        <p:cond delay="93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>
                                      <p:stCondLst>
                                        <p:cond delay="97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16" presetClass="entr" presetSubtype="21" fill="hold" grpId="0" nodeType="withEffect">
                                      <p:stCondLst>
                                        <p:cond delay="10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2" dur="2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59" grpId="0" animBg="1"/>
          <p:bldP spid="2048" grpId="0" animBg="1"/>
          <p:bldP spid="45" grpId="0" animBg="1"/>
          <p:bldP spid="46" grpId="0" animBg="1"/>
          <p:bldP spid="47" grpId="0" animBg="1"/>
          <p:bldP spid="2051" grpId="0"/>
          <p:bldP spid="67" grpId="0"/>
          <p:bldP spid="68" grpId="0"/>
          <p:bldP spid="69" grpId="0"/>
          <p:bldP spid="70" grpId="0"/>
          <p:bldP spid="71" grpId="0"/>
          <p:bldP spid="72" grpId="0"/>
          <p:bldP spid="73" grpId="0"/>
          <p:bldP spid="74" grpId="0"/>
          <p:bldP spid="5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575"/>
      </a:accent1>
      <a:accent2>
        <a:srgbClr val="FEBF51"/>
      </a:accent2>
      <a:accent3>
        <a:srgbClr val="02B3C5"/>
      </a:accent3>
      <a:accent4>
        <a:srgbClr val="6A3C7C"/>
      </a:accent4>
      <a:accent5>
        <a:srgbClr val="C75986"/>
      </a:accent5>
      <a:accent6>
        <a:srgbClr val="FCC79F"/>
      </a:accent6>
      <a:hlink>
        <a:srgbClr val="00AE91"/>
      </a:hlink>
      <a:folHlink>
        <a:srgbClr val="869EB6"/>
      </a:folHlink>
    </a:clrScheme>
    <a:fontScheme name="Custom 2">
      <a:majorFont>
        <a:latin typeface="Robo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gradFill>
            <a:gsLst>
              <a:gs pos="0">
                <a:srgbClr val="F3F3F3"/>
              </a:gs>
              <a:gs pos="100000">
                <a:schemeClr val="bg1"/>
              </a:gs>
            </a:gsLst>
            <a:lin ang="5400000" scaled="1"/>
          </a:gradFill>
        </a:ln>
        <a:effectLst>
          <a:innerShdw blurRad="88900" dist="63500" dir="16200000">
            <a:prstClr val="black">
              <a:alpha val="57000"/>
            </a:prstClr>
          </a:innerShdw>
        </a:effectLst>
      </a:spPr>
      <a:bodyPr rtlCol="0" anchor="ctr"/>
      <a:lstStyle>
        <a:defPPr algn="ctr">
          <a:defRPr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1758</Words>
  <Application>Microsoft Office PowerPoint</Application>
  <PresentationFormat>宽屏</PresentationFormat>
  <Paragraphs>261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Adobe 繁黑體 Std B</vt:lpstr>
      <vt:lpstr>Arial Unicode MS</vt:lpstr>
      <vt:lpstr>DFGothic-EB</vt:lpstr>
      <vt:lpstr>Gulim</vt:lpstr>
      <vt:lpstr>Lato Light</vt:lpstr>
      <vt:lpstr>Roboto</vt:lpstr>
      <vt:lpstr>方正正大黑简体</vt:lpstr>
      <vt:lpstr>微软雅黑</vt:lpstr>
      <vt:lpstr>Arial</vt:lpstr>
      <vt:lpstr>Arial Black</vt:lpstr>
      <vt:lpstr>Arial Narrow</vt:lpstr>
      <vt:lpstr>Calibri</vt:lpstr>
      <vt:lpstr>Franklin Gothic Demi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2020-04-17T14:35:56Z</dcterms:created>
  <dcterms:modified xsi:type="dcterms:W3CDTF">2021-01-05T16:20:12Z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