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57" r:id="rId3"/>
    <p:sldId id="259" r:id="rId4"/>
    <p:sldId id="260" r:id="rId5"/>
    <p:sldId id="261" r:id="rId6"/>
    <p:sldId id="262" r:id="rId7"/>
    <p:sldId id="263" r:id="rId8"/>
    <p:sldId id="264" r:id="rId9"/>
    <p:sldId id="265" r:id="rId10"/>
    <p:sldId id="266" r:id="rId11"/>
    <p:sldId id="267" r:id="rId12"/>
    <p:sldId id="287" r:id="rId13"/>
    <p:sldId id="268" r:id="rId14"/>
    <p:sldId id="269" r:id="rId15"/>
    <p:sldId id="270" r:id="rId16"/>
    <p:sldId id="272" r:id="rId17"/>
    <p:sldId id="273" r:id="rId18"/>
    <p:sldId id="288" r:id="rId19"/>
    <p:sldId id="274" r:id="rId20"/>
    <p:sldId id="275" r:id="rId21"/>
    <p:sldId id="276" r:id="rId22"/>
    <p:sldId id="277" r:id="rId23"/>
    <p:sldId id="278" r:id="rId24"/>
    <p:sldId id="289" r:id="rId25"/>
    <p:sldId id="279" r:id="rId26"/>
    <p:sldId id="283" r:id="rId27"/>
    <p:sldId id="282" r:id="rId28"/>
    <p:sldId id="284" r:id="rId29"/>
    <p:sldId id="285" r:id="rId30"/>
    <p:sldId id="286" r:id="rId31"/>
    <p:sldId id="290"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05A"/>
    <a:srgbClr val="FEFEFE"/>
    <a:srgbClr val="A08D7E"/>
    <a:srgbClr val="A9AFA5"/>
    <a:srgbClr val="FDFDFD"/>
    <a:srgbClr val="F1ECE9"/>
    <a:srgbClr val="5F7281"/>
    <a:srgbClr val="375D81"/>
    <a:srgbClr val="AB9E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22" autoAdjust="0"/>
    <p:restoredTop sz="96238" autoAdjust="0"/>
  </p:normalViewPr>
  <p:slideViewPr>
    <p:cSldViewPr snapToGrid="0">
      <p:cViewPr varScale="1">
        <p:scale>
          <a:sx n="115" d="100"/>
          <a:sy n="115" d="100"/>
        </p:scale>
        <p:origin x="144" y="2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1C097-8500-4BF5-A71B-9FDB40D54616}"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DBE0B5-4C35-4AB1-83F9-5928CA08970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ADBE0B5-4C35-4AB1-83F9-5928CA08970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DBE0B5-4C35-4AB1-83F9-5928CA08970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DBE0B5-4C35-4AB1-83F9-5928CA08970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DBE0B5-4C35-4AB1-83F9-5928CA08970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DBE0B5-4C35-4AB1-83F9-5928CA08970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DBE0B5-4C35-4AB1-83F9-5928CA08970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DBE0B5-4C35-4AB1-83F9-5928CA08970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DBE0B5-4C35-4AB1-83F9-5928CA08970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DBE0B5-4C35-4AB1-83F9-5928CA08970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DBE0B5-4C35-4AB1-83F9-5928CA08970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DBE0B5-4C35-4AB1-83F9-5928CA08970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DBE0B5-4C35-4AB1-83F9-5928CA08970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DBE0B5-4C35-4AB1-83F9-5928CA08970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DBE0B5-4C35-4AB1-83F9-5928CA08970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DBE0B5-4C35-4AB1-83F9-5928CA089707}"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DBE0B5-4C35-4AB1-83F9-5928CA089707}"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DBE0B5-4C35-4AB1-83F9-5928CA089707}"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DBE0B5-4C35-4AB1-83F9-5928CA089707}"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DBE0B5-4C35-4AB1-83F9-5928CA089707}"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DBE0B5-4C35-4AB1-83F9-5928CA089707}"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DBE0B5-4C35-4AB1-83F9-5928CA089707}"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DBE0B5-4C35-4AB1-83F9-5928CA089707}"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DBE0B5-4C35-4AB1-83F9-5928CA089707}"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DBE0B5-4C35-4AB1-83F9-5928CA089707}"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DBE0B5-4C35-4AB1-83F9-5928CA089707}" type="slidenum">
              <a:rPr lang="zh-CN" altLang="en-US" smtClean="0"/>
              <a:t>31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DBE0B5-4C35-4AB1-83F9-5928CA08970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DBE0B5-4C35-4AB1-83F9-5928CA08970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DBE0B5-4C35-4AB1-83F9-5928CA08970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DBE0B5-4C35-4AB1-83F9-5928CA08970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DBE0B5-4C35-4AB1-83F9-5928CA08970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DBE0B5-4C35-4AB1-83F9-5928CA08970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0C96CB2-FC7C-462B-B609-754A00082B6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D478C8-1FFA-4FDB-AA02-C10C51E1100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0C96CB2-FC7C-462B-B609-754A00082B6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D478C8-1FFA-4FDB-AA02-C10C51E1100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0C96CB2-FC7C-462B-B609-754A00082B6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D478C8-1FFA-4FDB-AA02-C10C51E1100A}"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0C96CB2-FC7C-462B-B609-754A00082B6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D478C8-1FFA-4FDB-AA02-C10C51E1100A}"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0C96CB2-FC7C-462B-B609-754A00082B6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D478C8-1FFA-4FDB-AA02-C10C51E1100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0C96CB2-FC7C-462B-B609-754A00082B69}"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FD478C8-1FFA-4FDB-AA02-C10C51E1100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0C96CB2-FC7C-462B-B609-754A00082B69}"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FD478C8-1FFA-4FDB-AA02-C10C51E1100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0C96CB2-FC7C-462B-B609-754A00082B69}"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FD478C8-1FFA-4FDB-AA02-C10C51E1100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C96CB2-FC7C-462B-B609-754A00082B69}"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FD478C8-1FFA-4FDB-AA02-C10C51E1100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0C96CB2-FC7C-462B-B609-754A00082B69}"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FD478C8-1FFA-4FDB-AA02-C10C51E1100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0C96CB2-FC7C-462B-B609-754A00082B69}"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FD478C8-1FFA-4FDB-AA02-C10C51E1100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C96CB2-FC7C-462B-B609-754A00082B69}"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478C8-1FFA-4FDB-AA02-C10C51E1100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2.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1.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ECE9"/>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6">
            <a:extLst>
              <a:ext uri="{28A0092B-C50C-407E-A947-70E740481C1C}">
                <a14:useLocalDpi xmlns:a14="http://schemas.microsoft.com/office/drawing/2010/main" val="0"/>
              </a:ext>
            </a:extLst>
          </a:blip>
          <a:srcRect t="48215"/>
          <a:stretch>
            <a:fillRect/>
          </a:stretch>
        </p:blipFill>
        <p:spPr>
          <a:xfrm flipH="1">
            <a:off x="-10724" y="-12878"/>
            <a:ext cx="12202724" cy="4214868"/>
          </a:xfrm>
          <a:custGeom>
            <a:avLst/>
            <a:gdLst>
              <a:gd name="connsiteX0" fmla="*/ 0 w 12192000"/>
              <a:gd name="connsiteY0" fmla="*/ 0 h 3448594"/>
              <a:gd name="connsiteX1" fmla="*/ 12192000 w 12192000"/>
              <a:gd name="connsiteY1" fmla="*/ 0 h 3448594"/>
              <a:gd name="connsiteX2" fmla="*/ 12192000 w 12192000"/>
              <a:gd name="connsiteY2" fmla="*/ 3448594 h 3448594"/>
              <a:gd name="connsiteX3" fmla="*/ 0 w 12192000"/>
              <a:gd name="connsiteY3" fmla="*/ 3448594 h 3448594"/>
            </a:gdLst>
            <a:ahLst/>
            <a:cxnLst>
              <a:cxn ang="0">
                <a:pos x="connsiteX0" y="connsiteY0"/>
              </a:cxn>
              <a:cxn ang="0">
                <a:pos x="connsiteX1" y="connsiteY1"/>
              </a:cxn>
              <a:cxn ang="0">
                <a:pos x="connsiteX2" y="connsiteY2"/>
              </a:cxn>
              <a:cxn ang="0">
                <a:pos x="connsiteX3" y="connsiteY3"/>
              </a:cxn>
            </a:cxnLst>
            <a:rect l="l" t="t" r="r" b="b"/>
            <a:pathLst>
              <a:path w="12192000" h="3448594">
                <a:moveTo>
                  <a:pt x="0" y="0"/>
                </a:moveTo>
                <a:lnTo>
                  <a:pt x="12192000" y="0"/>
                </a:lnTo>
                <a:lnTo>
                  <a:pt x="12192000" y="3448594"/>
                </a:lnTo>
                <a:lnTo>
                  <a:pt x="0" y="3448594"/>
                </a:lnTo>
                <a:close/>
              </a:path>
            </a:pathLst>
          </a:custGeom>
        </p:spPr>
      </p:pic>
      <p:grpSp>
        <p:nvGrpSpPr>
          <p:cNvPr id="15" name="组合 14"/>
          <p:cNvGrpSpPr/>
          <p:nvPr/>
        </p:nvGrpSpPr>
        <p:grpSpPr>
          <a:xfrm>
            <a:off x="1926229" y="2499248"/>
            <a:ext cx="3278992" cy="3278992"/>
            <a:chOff x="1926229" y="2356320"/>
            <a:chExt cx="3780000" cy="3780000"/>
          </a:xfrm>
        </p:grpSpPr>
        <p:sp>
          <p:nvSpPr>
            <p:cNvPr id="6" name="椭圆 5"/>
            <p:cNvSpPr>
              <a:spLocks noChangeAspect="1"/>
            </p:cNvSpPr>
            <p:nvPr/>
          </p:nvSpPr>
          <p:spPr>
            <a:xfrm>
              <a:off x="1926229" y="2356320"/>
              <a:ext cx="3780000" cy="3780000"/>
            </a:xfrm>
            <a:prstGeom prst="ellipse">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2052229" y="2482320"/>
              <a:ext cx="3528000" cy="3528000"/>
            </a:xfrm>
            <a:prstGeom prst="ellipse">
              <a:avLst/>
            </a:pr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10724" y="2129771"/>
            <a:ext cx="1436511" cy="2360121"/>
            <a:chOff x="-10724" y="2028122"/>
            <a:chExt cx="1656000" cy="2720731"/>
          </a:xfrm>
        </p:grpSpPr>
        <p:sp>
          <p:nvSpPr>
            <p:cNvPr id="5" name="任意多边形 4"/>
            <p:cNvSpPr>
              <a:spLocks noChangeAspect="1"/>
            </p:cNvSpPr>
            <p:nvPr/>
          </p:nvSpPr>
          <p:spPr>
            <a:xfrm>
              <a:off x="-10724" y="2028122"/>
              <a:ext cx="1656000" cy="2720731"/>
            </a:xfrm>
            <a:custGeom>
              <a:avLst/>
              <a:gdLst>
                <a:gd name="connsiteX0" fmla="*/ 275051 w 1540702"/>
                <a:gd name="connsiteY0" fmla="*/ 0 h 2531302"/>
                <a:gd name="connsiteX1" fmla="*/ 1540702 w 1540702"/>
                <a:gd name="connsiteY1" fmla="*/ 1265651 h 2531302"/>
                <a:gd name="connsiteX2" fmla="*/ 275051 w 1540702"/>
                <a:gd name="connsiteY2" fmla="*/ 2531302 h 2531302"/>
                <a:gd name="connsiteX3" fmla="*/ 19978 w 1540702"/>
                <a:gd name="connsiteY3" fmla="*/ 2505589 h 2531302"/>
                <a:gd name="connsiteX4" fmla="*/ 0 w 1540702"/>
                <a:gd name="connsiteY4" fmla="*/ 2500452 h 2531302"/>
                <a:gd name="connsiteX5" fmla="*/ 0 w 1540702"/>
                <a:gd name="connsiteY5" fmla="*/ 30851 h 2531302"/>
                <a:gd name="connsiteX6" fmla="*/ 19978 w 1540702"/>
                <a:gd name="connsiteY6" fmla="*/ 25714 h 2531302"/>
                <a:gd name="connsiteX7" fmla="*/ 275051 w 1540702"/>
                <a:gd name="connsiteY7" fmla="*/ 0 h 2531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0702" h="2531302">
                  <a:moveTo>
                    <a:pt x="275051" y="0"/>
                  </a:moveTo>
                  <a:cubicBezTo>
                    <a:pt x="974051" y="0"/>
                    <a:pt x="1540702" y="566651"/>
                    <a:pt x="1540702" y="1265651"/>
                  </a:cubicBezTo>
                  <a:cubicBezTo>
                    <a:pt x="1540702" y="1964651"/>
                    <a:pt x="974051" y="2531302"/>
                    <a:pt x="275051" y="2531302"/>
                  </a:cubicBezTo>
                  <a:cubicBezTo>
                    <a:pt x="187676" y="2531302"/>
                    <a:pt x="102369" y="2522448"/>
                    <a:pt x="19978" y="2505589"/>
                  </a:cubicBezTo>
                  <a:lnTo>
                    <a:pt x="0" y="2500452"/>
                  </a:lnTo>
                  <a:lnTo>
                    <a:pt x="0" y="30851"/>
                  </a:lnTo>
                  <a:lnTo>
                    <a:pt x="19978" y="25714"/>
                  </a:lnTo>
                  <a:cubicBezTo>
                    <a:pt x="102369" y="8854"/>
                    <a:pt x="187676" y="0"/>
                    <a:pt x="275051"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a:spLocks noChangeAspect="1"/>
            </p:cNvSpPr>
            <p:nvPr/>
          </p:nvSpPr>
          <p:spPr>
            <a:xfrm>
              <a:off x="0" y="2146414"/>
              <a:ext cx="1533823" cy="2520000"/>
            </a:xfrm>
            <a:custGeom>
              <a:avLst/>
              <a:gdLst>
                <a:gd name="connsiteX0" fmla="*/ 275051 w 1540702"/>
                <a:gd name="connsiteY0" fmla="*/ 0 h 2531302"/>
                <a:gd name="connsiteX1" fmla="*/ 1540702 w 1540702"/>
                <a:gd name="connsiteY1" fmla="*/ 1265651 h 2531302"/>
                <a:gd name="connsiteX2" fmla="*/ 275051 w 1540702"/>
                <a:gd name="connsiteY2" fmla="*/ 2531302 h 2531302"/>
                <a:gd name="connsiteX3" fmla="*/ 19978 w 1540702"/>
                <a:gd name="connsiteY3" fmla="*/ 2505589 h 2531302"/>
                <a:gd name="connsiteX4" fmla="*/ 0 w 1540702"/>
                <a:gd name="connsiteY4" fmla="*/ 2500452 h 2531302"/>
                <a:gd name="connsiteX5" fmla="*/ 0 w 1540702"/>
                <a:gd name="connsiteY5" fmla="*/ 30851 h 2531302"/>
                <a:gd name="connsiteX6" fmla="*/ 19978 w 1540702"/>
                <a:gd name="connsiteY6" fmla="*/ 25714 h 2531302"/>
                <a:gd name="connsiteX7" fmla="*/ 275051 w 1540702"/>
                <a:gd name="connsiteY7" fmla="*/ 0 h 2531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0702" h="2531302">
                  <a:moveTo>
                    <a:pt x="275051" y="0"/>
                  </a:moveTo>
                  <a:cubicBezTo>
                    <a:pt x="974051" y="0"/>
                    <a:pt x="1540702" y="566651"/>
                    <a:pt x="1540702" y="1265651"/>
                  </a:cubicBezTo>
                  <a:cubicBezTo>
                    <a:pt x="1540702" y="1964651"/>
                    <a:pt x="974051" y="2531302"/>
                    <a:pt x="275051" y="2531302"/>
                  </a:cubicBezTo>
                  <a:cubicBezTo>
                    <a:pt x="187676" y="2531302"/>
                    <a:pt x="102369" y="2522448"/>
                    <a:pt x="19978" y="2505589"/>
                  </a:cubicBezTo>
                  <a:lnTo>
                    <a:pt x="0" y="2500452"/>
                  </a:lnTo>
                  <a:lnTo>
                    <a:pt x="0" y="30851"/>
                  </a:lnTo>
                  <a:lnTo>
                    <a:pt x="19978" y="25714"/>
                  </a:lnTo>
                  <a:cubicBezTo>
                    <a:pt x="102369" y="8854"/>
                    <a:pt x="187676" y="0"/>
                    <a:pt x="275051" y="0"/>
                  </a:cubicBezTo>
                  <a:close/>
                </a:path>
              </a:pathLst>
            </a:cu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椭圆 8"/>
          <p:cNvSpPr/>
          <p:nvPr/>
        </p:nvSpPr>
        <p:spPr>
          <a:xfrm>
            <a:off x="1069931" y="4509369"/>
            <a:ext cx="715028" cy="715028"/>
          </a:xfrm>
          <a:prstGeom prst="ellipse">
            <a:avLst/>
          </a:pr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094983" y="5526587"/>
            <a:ext cx="1197280" cy="1197280"/>
          </a:xfrm>
          <a:prstGeom prst="ellipse">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045377" y="-889178"/>
            <a:ext cx="618009" cy="821651"/>
          </a:xfrm>
          <a:prstGeom prst="rect">
            <a:avLst/>
          </a:prstGeom>
          <a:solidFill>
            <a:srgbClr val="F1E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663386" y="-889179"/>
            <a:ext cx="618009" cy="821651"/>
          </a:xfrm>
          <a:prstGeom prst="rect">
            <a:avLst/>
          </a:pr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292263" y="-889180"/>
            <a:ext cx="618009" cy="821651"/>
          </a:xfrm>
          <a:prstGeom prst="rect">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a:off x="6090638" y="5578205"/>
            <a:ext cx="5040000" cy="0"/>
          </a:xfrm>
          <a:prstGeom prst="line">
            <a:avLst/>
          </a:prstGeom>
          <a:ln w="12700">
            <a:solidFill>
              <a:srgbClr val="56505A"/>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6234357" y="4370312"/>
            <a:ext cx="4820550" cy="1015663"/>
          </a:xfrm>
          <a:prstGeom prst="rect">
            <a:avLst/>
          </a:prstGeom>
          <a:noFill/>
          <a:effectLst/>
        </p:spPr>
        <p:txBody>
          <a:bodyPr wrap="none" rtlCol="0">
            <a:spAutoFit/>
          </a:bodyPr>
          <a:lstStyle/>
          <a:p>
            <a:r>
              <a:rPr lang="zh-CN" altLang="en-US" sz="6000" b="1" dirty="0">
                <a:solidFill>
                  <a:srgbClr val="56505A"/>
                </a:solidFill>
                <a:latin typeface="幼圆" panose="02010509060101010101" pitchFamily="49" charset="-122"/>
                <a:ea typeface="幼圆" panose="02010509060101010101" pitchFamily="49" charset="-122"/>
              </a:rPr>
              <a:t>个人求职竞聘</a:t>
            </a:r>
            <a:endParaRPr lang="zh-CN" altLang="en-US" sz="5400" b="1" dirty="0">
              <a:solidFill>
                <a:srgbClr val="56505A"/>
              </a:solidFill>
              <a:latin typeface="幼圆" panose="02010509060101010101" pitchFamily="49" charset="-122"/>
              <a:ea typeface="幼圆" panose="02010509060101010101" pitchFamily="49" charset="-122"/>
            </a:endParaRPr>
          </a:p>
        </p:txBody>
      </p:sp>
      <p:sp>
        <p:nvSpPr>
          <p:cNvPr id="23" name="文本框 22"/>
          <p:cNvSpPr txBox="1"/>
          <p:nvPr/>
        </p:nvSpPr>
        <p:spPr>
          <a:xfrm>
            <a:off x="6036467" y="5792070"/>
            <a:ext cx="1933543" cy="369332"/>
          </a:xfrm>
          <a:prstGeom prst="rect">
            <a:avLst/>
          </a:prstGeom>
          <a:noFill/>
          <a:effectLst/>
        </p:spPr>
        <p:txBody>
          <a:bodyPr wrap="none" rtlCol="0">
            <a:spAutoFit/>
          </a:bodyPr>
          <a:lstStyle/>
          <a:p>
            <a:r>
              <a:rPr lang="zh-CN" altLang="en-US" b="1">
                <a:solidFill>
                  <a:srgbClr val="A08D7E"/>
                </a:solidFill>
                <a:latin typeface="幼圆" panose="02010509060101010101" pitchFamily="49" charset="-122"/>
                <a:ea typeface="幼圆" panose="02010509060101010101" pitchFamily="49" charset="-122"/>
                <a:cs typeface="Kartika" panose="02020503030404060203" pitchFamily="18" charset="0"/>
              </a:rPr>
              <a:t>求职者：</a:t>
            </a:r>
            <a:r>
              <a:rPr lang="en-US" altLang="zh-CN" b="1">
                <a:solidFill>
                  <a:srgbClr val="A08D7E"/>
                </a:solidFill>
                <a:latin typeface="幼圆" panose="02010509060101010101" pitchFamily="49" charset="-122"/>
                <a:ea typeface="幼圆" panose="02010509060101010101" pitchFamily="49" charset="-122"/>
                <a:cs typeface="Kartika" panose="02020503030404060203" pitchFamily="18" charset="0"/>
              </a:rPr>
              <a:t>xiazaii</a:t>
            </a:r>
            <a:endParaRPr lang="zh-CN" altLang="en-US" b="1" dirty="0">
              <a:solidFill>
                <a:srgbClr val="A08D7E"/>
              </a:solidFill>
              <a:latin typeface="幼圆" panose="02010509060101010101" pitchFamily="49" charset="-122"/>
              <a:ea typeface="幼圆" panose="02010509060101010101" pitchFamily="49" charset="-122"/>
              <a:cs typeface="Kartika" panose="02020503030404060203" pitchFamily="18" charset="0"/>
            </a:endParaRPr>
          </a:p>
        </p:txBody>
      </p:sp>
      <p:sp>
        <p:nvSpPr>
          <p:cNvPr id="24" name="文本框 23"/>
          <p:cNvSpPr txBox="1"/>
          <p:nvPr/>
        </p:nvSpPr>
        <p:spPr>
          <a:xfrm>
            <a:off x="8949425" y="5770436"/>
            <a:ext cx="2276585" cy="369332"/>
          </a:xfrm>
          <a:prstGeom prst="rect">
            <a:avLst/>
          </a:prstGeom>
          <a:noFill/>
          <a:effectLst/>
        </p:spPr>
        <p:txBody>
          <a:bodyPr wrap="none" rtlCol="0">
            <a:spAutoFit/>
          </a:bodyPr>
          <a:lstStyle/>
          <a:p>
            <a:r>
              <a:rPr lang="zh-CN" altLang="en-US" b="1" dirty="0">
                <a:solidFill>
                  <a:srgbClr val="A08D7E"/>
                </a:solidFill>
                <a:latin typeface="幼圆" panose="02010509060101010101" pitchFamily="49" charset="-122"/>
                <a:ea typeface="幼圆" panose="02010509060101010101" pitchFamily="49" charset="-122"/>
                <a:cs typeface="Kartika" panose="02020503030404060203" pitchFamily="18" charset="0"/>
              </a:rPr>
              <a:t>求职岗位：经理助理</a:t>
            </a:r>
            <a:endParaRPr lang="en-US" altLang="zh-CN" b="1" dirty="0">
              <a:solidFill>
                <a:srgbClr val="A08D7E"/>
              </a:solidFill>
              <a:latin typeface="幼圆" panose="02010509060101010101" pitchFamily="49" charset="-122"/>
              <a:ea typeface="幼圆" panose="02010509060101010101" pitchFamily="49" charset="-122"/>
              <a:cs typeface="Kartika" panose="02020503030404060203" pitchFamily="18" charset="0"/>
            </a:endParaRPr>
          </a:p>
        </p:txBody>
      </p:sp>
      <p:sp>
        <p:nvSpPr>
          <p:cNvPr id="26" name="文本框 25"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2541396" y="3020890"/>
            <a:ext cx="2095445" cy="2062103"/>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en-US" altLang="zh-CN" sz="9600" dirty="0">
                <a:solidFill>
                  <a:schemeClr val="bg1"/>
                </a:solidFill>
                <a:latin typeface="Kartika" panose="02020503030404060203" pitchFamily="18" charset="0"/>
                <a:ea typeface="幼圆" panose="02010509060101010101" pitchFamily="49" charset="-122"/>
                <a:cs typeface="Kartika" panose="02020503030404060203" pitchFamily="18" charset="0"/>
              </a:rPr>
              <a:t>ME</a:t>
            </a:r>
          </a:p>
        </p:txBody>
      </p:sp>
      <p:pic>
        <p:nvPicPr>
          <p:cNvPr id="27" name="Lenka-The Show">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5731667" y="-929857"/>
            <a:ext cx="609600" cy="609600"/>
          </a:xfrm>
          <a:prstGeom prst="rect">
            <a:avLst/>
          </a:prstGeom>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crus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7"/>
                                        </p:tgtEl>
                                      </p:cBhvr>
                                    </p:cmd>
                                  </p:childTnLst>
                                </p:cTn>
                              </p:par>
                              <p:par>
                                <p:cTn id="7" presetID="14" presetClass="entr" presetSubtype="1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randombar(horizontal)">
                                      <p:cBhvr>
                                        <p:cTn id="9" dur="750"/>
                                        <p:tgtEl>
                                          <p:spTgt spid="4"/>
                                        </p:tgtEl>
                                      </p:cBhvr>
                                    </p:animEffect>
                                  </p:childTnLst>
                                </p:cTn>
                              </p:par>
                            </p:childTnLst>
                          </p:cTn>
                        </p:par>
                        <p:par>
                          <p:cTn id="10" fill="hold">
                            <p:stCondLst>
                              <p:cond delay="0"/>
                            </p:stCondLst>
                            <p:childTnLst>
                              <p:par>
                                <p:cTn id="11" presetID="2" presetClass="entr" presetSubtype="8" decel="3800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750" fill="hold"/>
                                        <p:tgtEl>
                                          <p:spTgt spid="16"/>
                                        </p:tgtEl>
                                        <p:attrNameLst>
                                          <p:attrName>ppt_x</p:attrName>
                                        </p:attrNameLst>
                                      </p:cBhvr>
                                      <p:tavLst>
                                        <p:tav tm="0">
                                          <p:val>
                                            <p:strVal val="0-#ppt_w/2"/>
                                          </p:val>
                                        </p:tav>
                                        <p:tav tm="100000">
                                          <p:val>
                                            <p:strVal val="#ppt_x"/>
                                          </p:val>
                                        </p:tav>
                                      </p:tavLst>
                                    </p:anim>
                                    <p:anim calcmode="lin" valueType="num">
                                      <p:cBhvr additive="base">
                                        <p:cTn id="14" dur="750" fill="hold"/>
                                        <p:tgtEl>
                                          <p:spTgt spid="16"/>
                                        </p:tgtEl>
                                        <p:attrNameLst>
                                          <p:attrName>ppt_y</p:attrName>
                                        </p:attrNameLst>
                                      </p:cBhvr>
                                      <p:tavLst>
                                        <p:tav tm="0">
                                          <p:val>
                                            <p:strVal val="#ppt_y"/>
                                          </p:val>
                                        </p:tav>
                                        <p:tav tm="100000">
                                          <p:val>
                                            <p:strVal val="#ppt_y"/>
                                          </p:val>
                                        </p:tav>
                                      </p:tavLst>
                                    </p:anim>
                                  </p:childTnLst>
                                </p:cTn>
                              </p:par>
                              <p:par>
                                <p:cTn id="15" presetID="52" presetClass="entr" presetSubtype="0" fill="hold" nodeType="withEffect">
                                  <p:stCondLst>
                                    <p:cond delay="500"/>
                                  </p:stCondLst>
                                  <p:childTnLst>
                                    <p:set>
                                      <p:cBhvr>
                                        <p:cTn id="16" dur="1" fill="hold">
                                          <p:stCondLst>
                                            <p:cond delay="0"/>
                                          </p:stCondLst>
                                        </p:cTn>
                                        <p:tgtEl>
                                          <p:spTgt spid="15"/>
                                        </p:tgtEl>
                                        <p:attrNameLst>
                                          <p:attrName>style.visibility</p:attrName>
                                        </p:attrNameLst>
                                      </p:cBhvr>
                                      <p:to>
                                        <p:strVal val="visible"/>
                                      </p:to>
                                    </p:set>
                                    <p:animScale>
                                      <p:cBhvr>
                                        <p:cTn id="17"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5"/>
                                        </p:tgtEl>
                                        <p:attrNameLst>
                                          <p:attrName>ppt_x</p:attrName>
                                          <p:attrName>ppt_y</p:attrName>
                                        </p:attrNameLst>
                                      </p:cBhvr>
                                    </p:animMotion>
                                    <p:animEffect transition="in" filter="fade">
                                      <p:cBhvr>
                                        <p:cTn id="19" dur="1000"/>
                                        <p:tgtEl>
                                          <p:spTgt spid="15"/>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1500"/>
                            </p:stCondLst>
                            <p:childTnLst>
                              <p:par>
                                <p:cTn id="28" presetID="23" presetClass="entr" presetSubtype="32"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750" fill="hold"/>
                                        <p:tgtEl>
                                          <p:spTgt spid="26"/>
                                        </p:tgtEl>
                                        <p:attrNameLst>
                                          <p:attrName>ppt_w</p:attrName>
                                        </p:attrNameLst>
                                      </p:cBhvr>
                                      <p:tavLst>
                                        <p:tav tm="0">
                                          <p:val>
                                            <p:strVal val="4*#ppt_w"/>
                                          </p:val>
                                        </p:tav>
                                        <p:tav tm="100000">
                                          <p:val>
                                            <p:strVal val="#ppt_w"/>
                                          </p:val>
                                        </p:tav>
                                      </p:tavLst>
                                    </p:anim>
                                    <p:anim calcmode="lin" valueType="num">
                                      <p:cBhvr>
                                        <p:cTn id="31" dur="750" fill="hold"/>
                                        <p:tgtEl>
                                          <p:spTgt spid="26"/>
                                        </p:tgtEl>
                                        <p:attrNameLst>
                                          <p:attrName>ppt_h</p:attrName>
                                        </p:attrNameLst>
                                      </p:cBhvr>
                                      <p:tavLst>
                                        <p:tav tm="0">
                                          <p:val>
                                            <p:strVal val="4*#ppt_h"/>
                                          </p:val>
                                        </p:tav>
                                        <p:tav tm="100000">
                                          <p:val>
                                            <p:strVal val="#ppt_h"/>
                                          </p:val>
                                        </p:tav>
                                      </p:tavLst>
                                    </p:anim>
                                  </p:childTnLst>
                                </p:cTn>
                              </p:par>
                            </p:childTnLst>
                          </p:cTn>
                        </p:par>
                        <p:par>
                          <p:cTn id="32" fill="hold">
                            <p:stCondLst>
                              <p:cond delay="2500"/>
                            </p:stCondLst>
                            <p:childTnLst>
                              <p:par>
                                <p:cTn id="33" presetID="26" presetClass="emph" presetSubtype="0" fill="hold" grpId="1" nodeType="afterEffect">
                                  <p:stCondLst>
                                    <p:cond delay="0"/>
                                  </p:stCondLst>
                                  <p:childTnLst>
                                    <p:animEffect transition="out" filter="fade">
                                      <p:cBhvr>
                                        <p:cTn id="34" dur="500" tmFilter="0, 0; .2, .5; .8, .5; 1, 0"/>
                                        <p:tgtEl>
                                          <p:spTgt spid="26"/>
                                        </p:tgtEl>
                                      </p:cBhvr>
                                    </p:animEffect>
                                    <p:animScale>
                                      <p:cBhvr>
                                        <p:cTn id="35" dur="250" autoRev="1" fill="hold"/>
                                        <p:tgtEl>
                                          <p:spTgt spid="26"/>
                                        </p:tgtEl>
                                      </p:cBhvr>
                                      <p:by x="105000" y="105000"/>
                                    </p:animScale>
                                  </p:childTnLst>
                                </p:cTn>
                              </p:par>
                            </p:childTnLst>
                          </p:cTn>
                        </p:par>
                        <p:par>
                          <p:cTn id="36" fill="hold">
                            <p:stCondLst>
                              <p:cond delay="3000"/>
                            </p:stCondLst>
                            <p:childTnLst>
                              <p:par>
                                <p:cTn id="37" presetID="37" presetClass="entr" presetSubtype="0" fill="hold" grpId="0" nodeType="afterEffect">
                                  <p:stCondLst>
                                    <p:cond delay="0"/>
                                  </p:stCondLst>
                                  <p:iterate type="lt">
                                    <p:tmPct val="0"/>
                                  </p:iterate>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900" decel="100000" fill="hold"/>
                                        <p:tgtEl>
                                          <p:spTgt spid="21"/>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3" fill="hold">
                            <p:stCondLst>
                              <p:cond delay="5250"/>
                            </p:stCondLst>
                            <p:childTnLst>
                              <p:par>
                                <p:cTn id="44" presetID="34" presetClass="emph" presetSubtype="0" fill="hold" grpId="1" nodeType="afterEffect">
                                  <p:stCondLst>
                                    <p:cond delay="0"/>
                                  </p:stCondLst>
                                  <p:iterate type="lt">
                                    <p:tmPct val="10000"/>
                                  </p:iterate>
                                  <p:childTnLst>
                                    <p:animMotion origin="layout" path="M 0.0 0.0 L 0.0 -0.07213" pathEditMode="relative" ptsTypes="">
                                      <p:cBhvr>
                                        <p:cTn id="45" dur="250" accel="50000" decel="50000" autoRev="1" fill="hold">
                                          <p:stCondLst>
                                            <p:cond delay="0"/>
                                          </p:stCondLst>
                                        </p:cTn>
                                        <p:tgtEl>
                                          <p:spTgt spid="21"/>
                                        </p:tgtEl>
                                        <p:attrNameLst>
                                          <p:attrName>ppt_x</p:attrName>
                                          <p:attrName>ppt_y</p:attrName>
                                        </p:attrNameLst>
                                      </p:cBhvr>
                                    </p:animMotion>
                                    <p:animRot by="1500000">
                                      <p:cBhvr>
                                        <p:cTn id="46" dur="125" fill="hold">
                                          <p:stCondLst>
                                            <p:cond delay="0"/>
                                          </p:stCondLst>
                                        </p:cTn>
                                        <p:tgtEl>
                                          <p:spTgt spid="21"/>
                                        </p:tgtEl>
                                        <p:attrNameLst>
                                          <p:attrName>r</p:attrName>
                                        </p:attrNameLst>
                                      </p:cBhvr>
                                    </p:animRot>
                                    <p:animRot by="-1500000">
                                      <p:cBhvr>
                                        <p:cTn id="47" dur="125" fill="hold">
                                          <p:stCondLst>
                                            <p:cond delay="125"/>
                                          </p:stCondLst>
                                        </p:cTn>
                                        <p:tgtEl>
                                          <p:spTgt spid="21"/>
                                        </p:tgtEl>
                                        <p:attrNameLst>
                                          <p:attrName>r</p:attrName>
                                        </p:attrNameLst>
                                      </p:cBhvr>
                                    </p:animRot>
                                    <p:animRot by="-1500000">
                                      <p:cBhvr>
                                        <p:cTn id="48" dur="125" fill="hold">
                                          <p:stCondLst>
                                            <p:cond delay="250"/>
                                          </p:stCondLst>
                                        </p:cTn>
                                        <p:tgtEl>
                                          <p:spTgt spid="21"/>
                                        </p:tgtEl>
                                        <p:attrNameLst>
                                          <p:attrName>r</p:attrName>
                                        </p:attrNameLst>
                                      </p:cBhvr>
                                    </p:animRot>
                                    <p:animRot by="1500000">
                                      <p:cBhvr>
                                        <p:cTn id="49" dur="125" fill="hold">
                                          <p:stCondLst>
                                            <p:cond delay="375"/>
                                          </p:stCondLst>
                                        </p:cTn>
                                        <p:tgtEl>
                                          <p:spTgt spid="21"/>
                                        </p:tgtEl>
                                        <p:attrNameLst>
                                          <p:attrName>r</p:attrName>
                                        </p:attrNameLst>
                                      </p:cBhvr>
                                    </p:animRot>
                                  </p:childTnLst>
                                </p:cTn>
                              </p:par>
                            </p:childTnLst>
                          </p:cTn>
                        </p:par>
                        <p:par>
                          <p:cTn id="50" fill="hold">
                            <p:stCondLst>
                              <p:cond delay="6000"/>
                            </p:stCondLst>
                            <p:childTnLst>
                              <p:par>
                                <p:cTn id="51" presetID="16" presetClass="entr" presetSubtype="37"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barn(outVertical)">
                                      <p:cBhvr>
                                        <p:cTn id="53" dur="500"/>
                                        <p:tgtEl>
                                          <p:spTgt spid="14"/>
                                        </p:tgtEl>
                                      </p:cBhvr>
                                    </p:animEffect>
                                  </p:childTnLst>
                                </p:cTn>
                              </p:par>
                            </p:childTnLst>
                          </p:cTn>
                        </p:par>
                        <p:par>
                          <p:cTn id="54" fill="hold">
                            <p:stCondLst>
                              <p:cond delay="6500"/>
                            </p:stCondLst>
                            <p:childTnLst>
                              <p:par>
                                <p:cTn id="55" presetID="42" presetClass="entr" presetSubtype="0"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1000"/>
                                        <p:tgtEl>
                                          <p:spTgt spid="24"/>
                                        </p:tgtEl>
                                      </p:cBhvr>
                                    </p:animEffect>
                                    <p:anim calcmode="lin" valueType="num">
                                      <p:cBhvr>
                                        <p:cTn id="63" dur="1000" fill="hold"/>
                                        <p:tgtEl>
                                          <p:spTgt spid="24"/>
                                        </p:tgtEl>
                                        <p:attrNameLst>
                                          <p:attrName>ppt_x</p:attrName>
                                        </p:attrNameLst>
                                      </p:cBhvr>
                                      <p:tavLst>
                                        <p:tav tm="0">
                                          <p:val>
                                            <p:strVal val="#ppt_x"/>
                                          </p:val>
                                        </p:tav>
                                        <p:tav tm="100000">
                                          <p:val>
                                            <p:strVal val="#ppt_x"/>
                                          </p:val>
                                        </p:tav>
                                      </p:tavLst>
                                    </p:anim>
                                    <p:anim calcmode="lin" valueType="num">
                                      <p:cBhvr>
                                        <p:cTn id="6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5" repeatCount="indefinite" fill="hold" display="0">
                  <p:stCondLst>
                    <p:cond delay="indefinite"/>
                  </p:stCondLst>
                  <p:endCondLst>
                    <p:cond evt="onStopAudio" delay="0">
                      <p:tgtEl>
                        <p:sldTgt/>
                      </p:tgtEl>
                    </p:cond>
                  </p:endCondLst>
                </p:cTn>
                <p:tgtEl>
                  <p:spTgt spid="27"/>
                </p:tgtEl>
              </p:cMediaNode>
            </p:audio>
          </p:childTnLst>
        </p:cTn>
      </p:par>
    </p:tnLst>
    <p:bldLst>
      <p:bldP spid="9" grpId="0" animBg="1"/>
      <p:bldP spid="10" grpId="0" animBg="1"/>
      <p:bldP spid="21" grpId="0"/>
      <p:bldP spid="21" grpId="1"/>
      <p:bldP spid="23" grpId="0" bldLvl="0" animBg="1"/>
      <p:bldP spid="24" grpId="0"/>
      <p:bldP spid="26" grpId="0"/>
      <p:bldP spid="26"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ECE9"/>
        </a:solidFill>
        <a:effectLst/>
      </p:bgPr>
    </p:bg>
    <p:spTree>
      <p:nvGrpSpPr>
        <p:cNvPr id="1" name=""/>
        <p:cNvGrpSpPr/>
        <p:nvPr/>
      </p:nvGrpSpPr>
      <p:grpSpPr>
        <a:xfrm>
          <a:off x="0" y="0"/>
          <a:ext cx="0" cy="0"/>
          <a:chOff x="0" y="0"/>
          <a:chExt cx="0" cy="0"/>
        </a:xfrm>
      </p:grpSpPr>
      <p:sp>
        <p:nvSpPr>
          <p:cNvPr id="18" name="矩形 17"/>
          <p:cNvSpPr/>
          <p:nvPr/>
        </p:nvSpPr>
        <p:spPr>
          <a:xfrm>
            <a:off x="1045377" y="-889178"/>
            <a:ext cx="618009" cy="821651"/>
          </a:xfrm>
          <a:prstGeom prst="rect">
            <a:avLst/>
          </a:prstGeom>
          <a:solidFill>
            <a:srgbClr val="F1E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663386" y="-889179"/>
            <a:ext cx="618009" cy="821651"/>
          </a:xfrm>
          <a:prstGeom prst="rect">
            <a:avLst/>
          </a:pr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292263" y="-889180"/>
            <a:ext cx="618009" cy="821651"/>
          </a:xfrm>
          <a:prstGeom prst="rect">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flipH="1">
            <a:off x="739296" y="3739"/>
            <a:ext cx="1269510" cy="812675"/>
          </a:xfrm>
          <a:custGeom>
            <a:avLst/>
            <a:gdLst>
              <a:gd name="connsiteX0" fmla="*/ 28415 w 1269510"/>
              <a:gd name="connsiteY0" fmla="*/ 0 h 812675"/>
              <a:gd name="connsiteX1" fmla="*/ 1241095 w 1269510"/>
              <a:gd name="connsiteY1" fmla="*/ 0 h 812675"/>
              <a:gd name="connsiteX2" fmla="*/ 1256614 w 1269510"/>
              <a:gd name="connsiteY2" fmla="*/ 49995 h 812675"/>
              <a:gd name="connsiteX3" fmla="*/ 1269510 w 1269510"/>
              <a:gd name="connsiteY3" fmla="*/ 177920 h 812675"/>
              <a:gd name="connsiteX4" fmla="*/ 634755 w 1269510"/>
              <a:gd name="connsiteY4" fmla="*/ 812675 h 812675"/>
              <a:gd name="connsiteX5" fmla="*/ 0 w 1269510"/>
              <a:gd name="connsiteY5" fmla="*/ 177920 h 812675"/>
              <a:gd name="connsiteX6" fmla="*/ 12896 w 1269510"/>
              <a:gd name="connsiteY6" fmla="*/ 49995 h 81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9510" h="812675">
                <a:moveTo>
                  <a:pt x="28415" y="0"/>
                </a:moveTo>
                <a:lnTo>
                  <a:pt x="1241095" y="0"/>
                </a:lnTo>
                <a:lnTo>
                  <a:pt x="1256614" y="49995"/>
                </a:lnTo>
                <a:cubicBezTo>
                  <a:pt x="1265070" y="91316"/>
                  <a:pt x="1269510" y="134099"/>
                  <a:pt x="1269510" y="177920"/>
                </a:cubicBezTo>
                <a:cubicBezTo>
                  <a:pt x="1269510" y="528486"/>
                  <a:pt x="985321" y="812675"/>
                  <a:pt x="634755" y="812675"/>
                </a:cubicBezTo>
                <a:cubicBezTo>
                  <a:pt x="284189" y="812675"/>
                  <a:pt x="0" y="528486"/>
                  <a:pt x="0" y="177920"/>
                </a:cubicBezTo>
                <a:cubicBezTo>
                  <a:pt x="0" y="134099"/>
                  <a:pt x="4441" y="91316"/>
                  <a:pt x="12896" y="49995"/>
                </a:cubicBezTo>
                <a:close/>
              </a:path>
            </a:pathLst>
          </a:cu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flipH="1">
            <a:off x="496817" y="673167"/>
            <a:ext cx="458901" cy="458901"/>
          </a:xfrm>
          <a:prstGeom prst="ellipse">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flipH="1">
            <a:off x="1839155" y="841133"/>
            <a:ext cx="904044" cy="442445"/>
          </a:xfrm>
          <a:custGeom>
            <a:avLst/>
            <a:gdLst>
              <a:gd name="connsiteX0" fmla="*/ 452022 w 904044"/>
              <a:gd name="connsiteY0" fmla="*/ 0 h 442445"/>
              <a:gd name="connsiteX1" fmla="*/ 895913 w 904044"/>
              <a:gd name="connsiteY1" fmla="*/ 361781 h 442445"/>
              <a:gd name="connsiteX2" fmla="*/ 904044 w 904044"/>
              <a:gd name="connsiteY2" fmla="*/ 442445 h 442445"/>
              <a:gd name="connsiteX3" fmla="*/ 0 w 904044"/>
              <a:gd name="connsiteY3" fmla="*/ 442445 h 442445"/>
              <a:gd name="connsiteX4" fmla="*/ 8131 w 904044"/>
              <a:gd name="connsiteY4" fmla="*/ 361781 h 442445"/>
              <a:gd name="connsiteX5" fmla="*/ 452022 w 904044"/>
              <a:gd name="connsiteY5" fmla="*/ 0 h 44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044" h="442445">
                <a:moveTo>
                  <a:pt x="452022" y="0"/>
                </a:moveTo>
                <a:cubicBezTo>
                  <a:pt x="670980" y="0"/>
                  <a:pt x="853663" y="155313"/>
                  <a:pt x="895913" y="361781"/>
                </a:cubicBezTo>
                <a:lnTo>
                  <a:pt x="904044" y="442445"/>
                </a:lnTo>
                <a:lnTo>
                  <a:pt x="0" y="442445"/>
                </a:lnTo>
                <a:lnTo>
                  <a:pt x="8131" y="361781"/>
                </a:lnTo>
                <a:cubicBezTo>
                  <a:pt x="50381" y="155313"/>
                  <a:pt x="233064" y="0"/>
                  <a:pt x="452022" y="0"/>
                </a:cubicBezTo>
                <a:close/>
              </a:path>
            </a:pathLst>
          </a:cu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p:nvPr/>
        </p:nvCxnSpPr>
        <p:spPr>
          <a:xfrm>
            <a:off x="1839155" y="1283578"/>
            <a:ext cx="5040000" cy="0"/>
          </a:xfrm>
          <a:prstGeom prst="line">
            <a:avLst/>
          </a:prstGeom>
          <a:ln>
            <a:solidFill>
              <a:srgbClr val="A08D7E"/>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3163351" y="208738"/>
            <a:ext cx="2967479" cy="923330"/>
          </a:xfrm>
          <a:prstGeom prst="rect">
            <a:avLst/>
          </a:prstGeom>
          <a:noFill/>
        </p:spPr>
        <p:txBody>
          <a:bodyPr wrap="none" rtlCol="0">
            <a:spAutoFit/>
          </a:bodyPr>
          <a:lstStyle/>
          <a:p>
            <a:r>
              <a:rPr lang="zh-CN" altLang="en-US" sz="5400" b="1" dirty="0">
                <a:solidFill>
                  <a:srgbClr val="56505A"/>
                </a:solidFill>
                <a:latin typeface="幼圆" panose="02010509060101010101" pitchFamily="49" charset="-122"/>
                <a:ea typeface="幼圆" panose="02010509060101010101" pitchFamily="49" charset="-122"/>
              </a:rPr>
              <a:t>自我分析</a:t>
            </a:r>
          </a:p>
        </p:txBody>
      </p:sp>
      <p:grpSp>
        <p:nvGrpSpPr>
          <p:cNvPr id="10" name="组合 9"/>
          <p:cNvGrpSpPr/>
          <p:nvPr/>
        </p:nvGrpSpPr>
        <p:grpSpPr>
          <a:xfrm>
            <a:off x="4057650" y="1992313"/>
            <a:ext cx="2030413" cy="1951037"/>
            <a:chOff x="4057650" y="1992313"/>
            <a:chExt cx="2030413" cy="1951037"/>
          </a:xfrm>
        </p:grpSpPr>
        <p:sp>
          <p:nvSpPr>
            <p:cNvPr id="11" name="任意多边形 10"/>
            <p:cNvSpPr>
              <a:spLocks noChangeArrowheads="1"/>
            </p:cNvSpPr>
            <p:nvPr/>
          </p:nvSpPr>
          <p:spPr bwMode="auto">
            <a:xfrm>
              <a:off x="4057650" y="1992313"/>
              <a:ext cx="2030413" cy="1951037"/>
            </a:xfrm>
            <a:custGeom>
              <a:avLst/>
              <a:gdLst>
                <a:gd name="T0" fmla="*/ 551486 w 2451517"/>
                <a:gd name="T1" fmla="*/ 987028 h 2356849"/>
                <a:gd name="T2" fmla="*/ 0 w 2451517"/>
                <a:gd name="T3" fmla="*/ 926542 h 2356849"/>
                <a:gd name="T4" fmla="*/ 2248641 w 2451517"/>
                <a:gd name="T5" fmla="*/ 812687 h 2356849"/>
                <a:gd name="T6" fmla="*/ 2433656 w 2451517"/>
                <a:gd name="T7" fmla="*/ 1385521 h 2356849"/>
                <a:gd name="T8" fmla="*/ 2383844 w 2451517"/>
                <a:gd name="T9" fmla="*/ 1495818 h 2356849"/>
                <a:gd name="T10" fmla="*/ 2284221 w 2451517"/>
                <a:gd name="T11" fmla="*/ 1513608 h 2356849"/>
                <a:gd name="T12" fmla="*/ 2273547 w 2451517"/>
                <a:gd name="T13" fmla="*/ 1591884 h 2356849"/>
                <a:gd name="T14" fmla="*/ 2284221 w 2451517"/>
                <a:gd name="T15" fmla="*/ 1734203 h 2356849"/>
                <a:gd name="T16" fmla="*/ 2234409 w 2451517"/>
                <a:gd name="T17" fmla="*/ 1851616 h 2356849"/>
                <a:gd name="T18" fmla="*/ 2035162 w 2451517"/>
                <a:gd name="T19" fmla="*/ 2146928 h 2356849"/>
                <a:gd name="T20" fmla="*/ 1572626 w 2451517"/>
                <a:gd name="T21" fmla="*/ 2349733 h 2356849"/>
                <a:gd name="T22" fmla="*/ 825450 w 2451517"/>
                <a:gd name="T23" fmla="*/ 2356849 h 2356849"/>
                <a:gd name="T24" fmla="*/ 825450 w 2451517"/>
                <a:gd name="T25" fmla="*/ 2082885 h 2356849"/>
                <a:gd name="T26" fmla="*/ 1551278 w 2451517"/>
                <a:gd name="T27" fmla="*/ 1136463 h 2356849"/>
                <a:gd name="T28" fmla="*/ 1209768 w 2451517"/>
                <a:gd name="T29" fmla="*/ 463256 h 2356849"/>
                <a:gd name="T30" fmla="*/ 551486 w 2451517"/>
                <a:gd name="T31" fmla="*/ 987028 h 23568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51517"/>
                <a:gd name="T49" fmla="*/ 0 h 2356849"/>
                <a:gd name="T50" fmla="*/ 2451517 w 2451517"/>
                <a:gd name="T51" fmla="*/ 2356849 h 23568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51517" h="2356849">
                  <a:moveTo>
                    <a:pt x="551486" y="987028"/>
                  </a:moveTo>
                  <a:lnTo>
                    <a:pt x="0" y="926542"/>
                  </a:lnTo>
                  <a:cubicBezTo>
                    <a:pt x="20142" y="-134567"/>
                    <a:pt x="1985706" y="-427383"/>
                    <a:pt x="2248641" y="812687"/>
                  </a:cubicBezTo>
                  <a:cubicBezTo>
                    <a:pt x="2267534" y="944811"/>
                    <a:pt x="2147395" y="1066240"/>
                    <a:pt x="2433656" y="1385521"/>
                  </a:cubicBezTo>
                  <a:cubicBezTo>
                    <a:pt x="2470526" y="1427634"/>
                    <a:pt x="2448574" y="1475094"/>
                    <a:pt x="2383844" y="1495818"/>
                  </a:cubicBezTo>
                  <a:lnTo>
                    <a:pt x="2284221" y="1513608"/>
                  </a:lnTo>
                  <a:cubicBezTo>
                    <a:pt x="2280663" y="1539700"/>
                    <a:pt x="2272342" y="1563410"/>
                    <a:pt x="2273547" y="1591884"/>
                  </a:cubicBezTo>
                  <a:cubicBezTo>
                    <a:pt x="2400929" y="1705999"/>
                    <a:pt x="2280663" y="1686763"/>
                    <a:pt x="2284221" y="1734203"/>
                  </a:cubicBezTo>
                  <a:cubicBezTo>
                    <a:pt x="2370011" y="1792391"/>
                    <a:pt x="2229582" y="1819622"/>
                    <a:pt x="2234409" y="1851616"/>
                  </a:cubicBezTo>
                  <a:cubicBezTo>
                    <a:pt x="2246575" y="1973866"/>
                    <a:pt x="2334940" y="2141360"/>
                    <a:pt x="2035162" y="2146928"/>
                  </a:cubicBezTo>
                  <a:cubicBezTo>
                    <a:pt x="1885745" y="2154998"/>
                    <a:pt x="1631555" y="2163068"/>
                    <a:pt x="1572626" y="2349733"/>
                  </a:cubicBezTo>
                  <a:lnTo>
                    <a:pt x="825450" y="2356849"/>
                  </a:lnTo>
                  <a:lnTo>
                    <a:pt x="825450" y="2082885"/>
                  </a:lnTo>
                  <a:cubicBezTo>
                    <a:pt x="838793" y="1684068"/>
                    <a:pt x="1261710" y="1423362"/>
                    <a:pt x="1551278" y="1136463"/>
                  </a:cubicBezTo>
                  <a:cubicBezTo>
                    <a:pt x="1833612" y="855809"/>
                    <a:pt x="1507369" y="481018"/>
                    <a:pt x="1209768" y="463256"/>
                  </a:cubicBezTo>
                  <a:cubicBezTo>
                    <a:pt x="978843" y="452638"/>
                    <a:pt x="659452" y="506193"/>
                    <a:pt x="551486" y="987028"/>
                  </a:cubicBezTo>
                  <a:close/>
                </a:path>
              </a:pathLst>
            </a:custGeom>
            <a:solidFill>
              <a:srgbClr val="56505A"/>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2" name="文本框 14"/>
            <p:cNvSpPr>
              <a:spLocks noChangeArrowheads="1"/>
            </p:cNvSpPr>
            <p:nvPr/>
          </p:nvSpPr>
          <p:spPr bwMode="auto">
            <a:xfrm>
              <a:off x="4670425" y="2425700"/>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56505A"/>
                  </a:solidFill>
                  <a:latin typeface="方正姚体" panose="02010601030101010101" pitchFamily="2" charset="-122"/>
                  <a:ea typeface="方正姚体" panose="02010601030101010101" pitchFamily="2" charset="-122"/>
                  <a:sym typeface="方正姚体" panose="02010601030101010101" pitchFamily="2" charset="-122"/>
                </a:rPr>
                <a:t>01</a:t>
              </a:r>
              <a:endParaRPr lang="zh-CN" altLang="en-US" sz="3600" b="1" dirty="0">
                <a:solidFill>
                  <a:srgbClr val="56505A"/>
                </a:solidFill>
                <a:latin typeface="方正姚体" panose="02010601030101010101" pitchFamily="2" charset="-122"/>
                <a:ea typeface="方正姚体" panose="02010601030101010101" pitchFamily="2" charset="-122"/>
                <a:sym typeface="方正姚体" panose="02010601030101010101" pitchFamily="2" charset="-122"/>
              </a:endParaRPr>
            </a:p>
          </p:txBody>
        </p:sp>
      </p:grpSp>
      <p:grpSp>
        <p:nvGrpSpPr>
          <p:cNvPr id="13" name="组合 12"/>
          <p:cNvGrpSpPr/>
          <p:nvPr/>
        </p:nvGrpSpPr>
        <p:grpSpPr>
          <a:xfrm>
            <a:off x="6129338" y="2009775"/>
            <a:ext cx="2028825" cy="1949450"/>
            <a:chOff x="6129338" y="2009775"/>
            <a:chExt cx="2028825" cy="1949450"/>
          </a:xfrm>
        </p:grpSpPr>
        <p:sp>
          <p:nvSpPr>
            <p:cNvPr id="14" name="任意多边形 13"/>
            <p:cNvSpPr>
              <a:spLocks noChangeArrowheads="1"/>
            </p:cNvSpPr>
            <p:nvPr/>
          </p:nvSpPr>
          <p:spPr bwMode="auto">
            <a:xfrm flipH="1">
              <a:off x="6129338" y="2009775"/>
              <a:ext cx="2028825" cy="1949450"/>
            </a:xfrm>
            <a:custGeom>
              <a:avLst/>
              <a:gdLst>
                <a:gd name="T0" fmla="*/ 551486 w 2451517"/>
                <a:gd name="T1" fmla="*/ 987028 h 2356849"/>
                <a:gd name="T2" fmla="*/ 0 w 2451517"/>
                <a:gd name="T3" fmla="*/ 926542 h 2356849"/>
                <a:gd name="T4" fmla="*/ 2248641 w 2451517"/>
                <a:gd name="T5" fmla="*/ 812687 h 2356849"/>
                <a:gd name="T6" fmla="*/ 2433656 w 2451517"/>
                <a:gd name="T7" fmla="*/ 1385521 h 2356849"/>
                <a:gd name="T8" fmla="*/ 2383844 w 2451517"/>
                <a:gd name="T9" fmla="*/ 1495818 h 2356849"/>
                <a:gd name="T10" fmla="*/ 2284221 w 2451517"/>
                <a:gd name="T11" fmla="*/ 1513608 h 2356849"/>
                <a:gd name="T12" fmla="*/ 2273547 w 2451517"/>
                <a:gd name="T13" fmla="*/ 1591884 h 2356849"/>
                <a:gd name="T14" fmla="*/ 2284221 w 2451517"/>
                <a:gd name="T15" fmla="*/ 1734203 h 2356849"/>
                <a:gd name="T16" fmla="*/ 2234409 w 2451517"/>
                <a:gd name="T17" fmla="*/ 1851616 h 2356849"/>
                <a:gd name="T18" fmla="*/ 2035162 w 2451517"/>
                <a:gd name="T19" fmla="*/ 2146928 h 2356849"/>
                <a:gd name="T20" fmla="*/ 1572626 w 2451517"/>
                <a:gd name="T21" fmla="*/ 2349733 h 2356849"/>
                <a:gd name="T22" fmla="*/ 825450 w 2451517"/>
                <a:gd name="T23" fmla="*/ 2356849 h 2356849"/>
                <a:gd name="T24" fmla="*/ 825450 w 2451517"/>
                <a:gd name="T25" fmla="*/ 2082885 h 2356849"/>
                <a:gd name="T26" fmla="*/ 1551278 w 2451517"/>
                <a:gd name="T27" fmla="*/ 1136463 h 2356849"/>
                <a:gd name="T28" fmla="*/ 1209768 w 2451517"/>
                <a:gd name="T29" fmla="*/ 463256 h 2356849"/>
                <a:gd name="T30" fmla="*/ 551486 w 2451517"/>
                <a:gd name="T31" fmla="*/ 987028 h 23568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51517"/>
                <a:gd name="T49" fmla="*/ 0 h 2356849"/>
                <a:gd name="T50" fmla="*/ 2451517 w 2451517"/>
                <a:gd name="T51" fmla="*/ 2356849 h 23568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51517" h="2356849">
                  <a:moveTo>
                    <a:pt x="551486" y="987028"/>
                  </a:moveTo>
                  <a:lnTo>
                    <a:pt x="0" y="926542"/>
                  </a:lnTo>
                  <a:cubicBezTo>
                    <a:pt x="20142" y="-134567"/>
                    <a:pt x="1985706" y="-427383"/>
                    <a:pt x="2248641" y="812687"/>
                  </a:cubicBezTo>
                  <a:cubicBezTo>
                    <a:pt x="2267534" y="944811"/>
                    <a:pt x="2147395" y="1066240"/>
                    <a:pt x="2433656" y="1385521"/>
                  </a:cubicBezTo>
                  <a:cubicBezTo>
                    <a:pt x="2470526" y="1427634"/>
                    <a:pt x="2448574" y="1475094"/>
                    <a:pt x="2383844" y="1495818"/>
                  </a:cubicBezTo>
                  <a:lnTo>
                    <a:pt x="2284221" y="1513608"/>
                  </a:lnTo>
                  <a:cubicBezTo>
                    <a:pt x="2280663" y="1539700"/>
                    <a:pt x="2272342" y="1563410"/>
                    <a:pt x="2273547" y="1591884"/>
                  </a:cubicBezTo>
                  <a:cubicBezTo>
                    <a:pt x="2400929" y="1705999"/>
                    <a:pt x="2280663" y="1686763"/>
                    <a:pt x="2284221" y="1734203"/>
                  </a:cubicBezTo>
                  <a:cubicBezTo>
                    <a:pt x="2370011" y="1792391"/>
                    <a:pt x="2229582" y="1819622"/>
                    <a:pt x="2234409" y="1851616"/>
                  </a:cubicBezTo>
                  <a:cubicBezTo>
                    <a:pt x="2246575" y="1973866"/>
                    <a:pt x="2334940" y="2141360"/>
                    <a:pt x="2035162" y="2146928"/>
                  </a:cubicBezTo>
                  <a:cubicBezTo>
                    <a:pt x="1885745" y="2154998"/>
                    <a:pt x="1631555" y="2163068"/>
                    <a:pt x="1572626" y="2349733"/>
                  </a:cubicBezTo>
                  <a:lnTo>
                    <a:pt x="825450" y="2356849"/>
                  </a:lnTo>
                  <a:lnTo>
                    <a:pt x="825450" y="2082885"/>
                  </a:lnTo>
                  <a:cubicBezTo>
                    <a:pt x="838793" y="1684068"/>
                    <a:pt x="1261710" y="1423362"/>
                    <a:pt x="1551278" y="1136463"/>
                  </a:cubicBezTo>
                  <a:cubicBezTo>
                    <a:pt x="1833612" y="855809"/>
                    <a:pt x="1507369" y="481018"/>
                    <a:pt x="1209768" y="463256"/>
                  </a:cubicBezTo>
                  <a:cubicBezTo>
                    <a:pt x="978843" y="452638"/>
                    <a:pt x="659452" y="506193"/>
                    <a:pt x="551486" y="987028"/>
                  </a:cubicBezTo>
                  <a:close/>
                </a:path>
              </a:pathLst>
            </a:custGeom>
            <a:solidFill>
              <a:srgbClr val="A08D7E"/>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2" name="文本框 15"/>
            <p:cNvSpPr>
              <a:spLocks noChangeArrowheads="1"/>
            </p:cNvSpPr>
            <p:nvPr/>
          </p:nvSpPr>
          <p:spPr bwMode="auto">
            <a:xfrm>
              <a:off x="6916738" y="2427288"/>
              <a:ext cx="649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A08D7E"/>
                  </a:solidFill>
                  <a:latin typeface="方正姚体" panose="02010601030101010101" pitchFamily="2" charset="-122"/>
                  <a:ea typeface="方正姚体" panose="02010601030101010101" pitchFamily="2" charset="-122"/>
                  <a:sym typeface="方正姚体" panose="02010601030101010101" pitchFamily="2" charset="-122"/>
                </a:rPr>
                <a:t>02</a:t>
              </a:r>
              <a:endParaRPr lang="zh-CN" altLang="en-US" sz="3600" b="1" dirty="0">
                <a:solidFill>
                  <a:srgbClr val="A08D7E"/>
                </a:solidFill>
                <a:latin typeface="方正姚体" panose="02010601030101010101" pitchFamily="2" charset="-122"/>
                <a:ea typeface="方正姚体" panose="02010601030101010101" pitchFamily="2" charset="-122"/>
                <a:sym typeface="方正姚体" panose="02010601030101010101" pitchFamily="2" charset="-122"/>
              </a:endParaRPr>
            </a:p>
          </p:txBody>
        </p:sp>
      </p:grpSp>
      <p:grpSp>
        <p:nvGrpSpPr>
          <p:cNvPr id="23" name="组合 22"/>
          <p:cNvGrpSpPr/>
          <p:nvPr/>
        </p:nvGrpSpPr>
        <p:grpSpPr>
          <a:xfrm>
            <a:off x="3516313" y="3540125"/>
            <a:ext cx="2157412" cy="2773363"/>
            <a:chOff x="3516313" y="3540125"/>
            <a:chExt cx="2157412" cy="2773363"/>
          </a:xfrm>
        </p:grpSpPr>
        <p:sp>
          <p:nvSpPr>
            <p:cNvPr id="24" name="任意多边形 23"/>
            <p:cNvSpPr>
              <a:spLocks noChangeArrowheads="1"/>
            </p:cNvSpPr>
            <p:nvPr/>
          </p:nvSpPr>
          <p:spPr bwMode="auto">
            <a:xfrm>
              <a:off x="3516313" y="3540125"/>
              <a:ext cx="2157412" cy="2073275"/>
            </a:xfrm>
            <a:custGeom>
              <a:avLst/>
              <a:gdLst>
                <a:gd name="T0" fmla="*/ 551486 w 2451517"/>
                <a:gd name="T1" fmla="*/ 987028 h 2356849"/>
                <a:gd name="T2" fmla="*/ 0 w 2451517"/>
                <a:gd name="T3" fmla="*/ 926542 h 2356849"/>
                <a:gd name="T4" fmla="*/ 2248641 w 2451517"/>
                <a:gd name="T5" fmla="*/ 812687 h 2356849"/>
                <a:gd name="T6" fmla="*/ 2433656 w 2451517"/>
                <a:gd name="T7" fmla="*/ 1385521 h 2356849"/>
                <a:gd name="T8" fmla="*/ 2383844 w 2451517"/>
                <a:gd name="T9" fmla="*/ 1495818 h 2356849"/>
                <a:gd name="T10" fmla="*/ 2284221 w 2451517"/>
                <a:gd name="T11" fmla="*/ 1513608 h 2356849"/>
                <a:gd name="T12" fmla="*/ 2273547 w 2451517"/>
                <a:gd name="T13" fmla="*/ 1591884 h 2356849"/>
                <a:gd name="T14" fmla="*/ 2284221 w 2451517"/>
                <a:gd name="T15" fmla="*/ 1734203 h 2356849"/>
                <a:gd name="T16" fmla="*/ 2234409 w 2451517"/>
                <a:gd name="T17" fmla="*/ 1851616 h 2356849"/>
                <a:gd name="T18" fmla="*/ 2035162 w 2451517"/>
                <a:gd name="T19" fmla="*/ 2146928 h 2356849"/>
                <a:gd name="T20" fmla="*/ 1572626 w 2451517"/>
                <a:gd name="T21" fmla="*/ 2349733 h 2356849"/>
                <a:gd name="T22" fmla="*/ 825450 w 2451517"/>
                <a:gd name="T23" fmla="*/ 2356849 h 2356849"/>
                <a:gd name="T24" fmla="*/ 825450 w 2451517"/>
                <a:gd name="T25" fmla="*/ 2082885 h 2356849"/>
                <a:gd name="T26" fmla="*/ 1551278 w 2451517"/>
                <a:gd name="T27" fmla="*/ 1136463 h 2356849"/>
                <a:gd name="T28" fmla="*/ 1209768 w 2451517"/>
                <a:gd name="T29" fmla="*/ 463256 h 2356849"/>
                <a:gd name="T30" fmla="*/ 551486 w 2451517"/>
                <a:gd name="T31" fmla="*/ 987028 h 23568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51517"/>
                <a:gd name="T49" fmla="*/ 0 h 2356849"/>
                <a:gd name="T50" fmla="*/ 2451517 w 2451517"/>
                <a:gd name="T51" fmla="*/ 2356849 h 23568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51517" h="2356849">
                  <a:moveTo>
                    <a:pt x="551486" y="987028"/>
                  </a:moveTo>
                  <a:lnTo>
                    <a:pt x="0" y="926542"/>
                  </a:lnTo>
                  <a:cubicBezTo>
                    <a:pt x="20142" y="-134567"/>
                    <a:pt x="1985706" y="-427383"/>
                    <a:pt x="2248641" y="812687"/>
                  </a:cubicBezTo>
                  <a:cubicBezTo>
                    <a:pt x="2267534" y="944811"/>
                    <a:pt x="2147395" y="1066240"/>
                    <a:pt x="2433656" y="1385521"/>
                  </a:cubicBezTo>
                  <a:cubicBezTo>
                    <a:pt x="2470526" y="1427634"/>
                    <a:pt x="2448574" y="1475094"/>
                    <a:pt x="2383844" y="1495818"/>
                  </a:cubicBezTo>
                  <a:lnTo>
                    <a:pt x="2284221" y="1513608"/>
                  </a:lnTo>
                  <a:cubicBezTo>
                    <a:pt x="2280663" y="1539700"/>
                    <a:pt x="2272342" y="1563410"/>
                    <a:pt x="2273547" y="1591884"/>
                  </a:cubicBezTo>
                  <a:cubicBezTo>
                    <a:pt x="2400929" y="1705999"/>
                    <a:pt x="2280663" y="1686763"/>
                    <a:pt x="2284221" y="1734203"/>
                  </a:cubicBezTo>
                  <a:cubicBezTo>
                    <a:pt x="2370011" y="1792391"/>
                    <a:pt x="2229582" y="1819622"/>
                    <a:pt x="2234409" y="1851616"/>
                  </a:cubicBezTo>
                  <a:cubicBezTo>
                    <a:pt x="2246575" y="1973866"/>
                    <a:pt x="2334940" y="2141360"/>
                    <a:pt x="2035162" y="2146928"/>
                  </a:cubicBezTo>
                  <a:cubicBezTo>
                    <a:pt x="1885745" y="2154998"/>
                    <a:pt x="1631555" y="2163068"/>
                    <a:pt x="1572626" y="2349733"/>
                  </a:cubicBezTo>
                  <a:lnTo>
                    <a:pt x="825450" y="2356849"/>
                  </a:lnTo>
                  <a:lnTo>
                    <a:pt x="825450" y="2082885"/>
                  </a:lnTo>
                  <a:cubicBezTo>
                    <a:pt x="838793" y="1684068"/>
                    <a:pt x="1261710" y="1423362"/>
                    <a:pt x="1551278" y="1136463"/>
                  </a:cubicBezTo>
                  <a:cubicBezTo>
                    <a:pt x="1833612" y="855809"/>
                    <a:pt x="1507369" y="481018"/>
                    <a:pt x="1209768" y="463256"/>
                  </a:cubicBezTo>
                  <a:cubicBezTo>
                    <a:pt x="978843" y="452638"/>
                    <a:pt x="659452" y="506193"/>
                    <a:pt x="551486" y="987028"/>
                  </a:cubicBezTo>
                  <a:close/>
                </a:path>
              </a:pathLst>
            </a:custGeom>
            <a:solidFill>
              <a:srgbClr val="A08D7E"/>
            </a:solidFill>
            <a:ln w="25400">
              <a:solidFill>
                <a:srgbClr val="F2F2F2"/>
              </a:solid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6" name="矩形 25"/>
            <p:cNvSpPr>
              <a:spLocks noChangeArrowheads="1"/>
            </p:cNvSpPr>
            <p:nvPr/>
          </p:nvSpPr>
          <p:spPr bwMode="auto">
            <a:xfrm>
              <a:off x="4233863" y="5776913"/>
              <a:ext cx="669925" cy="536575"/>
            </a:xfrm>
            <a:prstGeom prst="rect">
              <a:avLst/>
            </a:prstGeom>
            <a:solidFill>
              <a:srgbClr val="A08D7E"/>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7" name="文本框 16"/>
            <p:cNvSpPr>
              <a:spLocks noChangeArrowheads="1"/>
            </p:cNvSpPr>
            <p:nvPr/>
          </p:nvSpPr>
          <p:spPr bwMode="auto">
            <a:xfrm>
              <a:off x="4200525" y="3983038"/>
              <a:ext cx="6492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A08D7E"/>
                  </a:solidFill>
                  <a:latin typeface="方正姚体" panose="02010601030101010101" pitchFamily="2" charset="-122"/>
                  <a:ea typeface="方正姚体" panose="02010601030101010101" pitchFamily="2" charset="-122"/>
                  <a:sym typeface="方正姚体" panose="02010601030101010101" pitchFamily="2" charset="-122"/>
                </a:rPr>
                <a:t>03</a:t>
              </a:r>
              <a:endParaRPr lang="zh-CN" altLang="en-US" sz="3600" b="1" dirty="0">
                <a:solidFill>
                  <a:srgbClr val="A08D7E"/>
                </a:solidFill>
                <a:latin typeface="方正姚体" panose="02010601030101010101" pitchFamily="2" charset="-122"/>
                <a:ea typeface="方正姚体" panose="02010601030101010101" pitchFamily="2" charset="-122"/>
                <a:sym typeface="方正姚体" panose="02010601030101010101" pitchFamily="2" charset="-122"/>
              </a:endParaRPr>
            </a:p>
          </p:txBody>
        </p:sp>
      </p:grpSp>
      <p:grpSp>
        <p:nvGrpSpPr>
          <p:cNvPr id="28" name="组合 27"/>
          <p:cNvGrpSpPr/>
          <p:nvPr/>
        </p:nvGrpSpPr>
        <p:grpSpPr>
          <a:xfrm>
            <a:off x="6524625" y="3556000"/>
            <a:ext cx="2157413" cy="2774950"/>
            <a:chOff x="6524625" y="3556000"/>
            <a:chExt cx="2157413" cy="2774950"/>
          </a:xfrm>
        </p:grpSpPr>
        <p:sp>
          <p:nvSpPr>
            <p:cNvPr id="29" name="任意多边形 28"/>
            <p:cNvSpPr>
              <a:spLocks noChangeArrowheads="1"/>
            </p:cNvSpPr>
            <p:nvPr/>
          </p:nvSpPr>
          <p:spPr bwMode="auto">
            <a:xfrm flipH="1">
              <a:off x="6524625" y="3556000"/>
              <a:ext cx="2157413" cy="2074863"/>
            </a:xfrm>
            <a:custGeom>
              <a:avLst/>
              <a:gdLst>
                <a:gd name="T0" fmla="*/ 551486 w 2451517"/>
                <a:gd name="T1" fmla="*/ 987028 h 2356849"/>
                <a:gd name="T2" fmla="*/ 0 w 2451517"/>
                <a:gd name="T3" fmla="*/ 926542 h 2356849"/>
                <a:gd name="T4" fmla="*/ 2248641 w 2451517"/>
                <a:gd name="T5" fmla="*/ 812687 h 2356849"/>
                <a:gd name="T6" fmla="*/ 2433656 w 2451517"/>
                <a:gd name="T7" fmla="*/ 1385521 h 2356849"/>
                <a:gd name="T8" fmla="*/ 2383844 w 2451517"/>
                <a:gd name="T9" fmla="*/ 1495818 h 2356849"/>
                <a:gd name="T10" fmla="*/ 2284221 w 2451517"/>
                <a:gd name="T11" fmla="*/ 1513608 h 2356849"/>
                <a:gd name="T12" fmla="*/ 2273547 w 2451517"/>
                <a:gd name="T13" fmla="*/ 1591884 h 2356849"/>
                <a:gd name="T14" fmla="*/ 2284221 w 2451517"/>
                <a:gd name="T15" fmla="*/ 1734203 h 2356849"/>
                <a:gd name="T16" fmla="*/ 2234409 w 2451517"/>
                <a:gd name="T17" fmla="*/ 1851616 h 2356849"/>
                <a:gd name="T18" fmla="*/ 2035162 w 2451517"/>
                <a:gd name="T19" fmla="*/ 2146928 h 2356849"/>
                <a:gd name="T20" fmla="*/ 1572626 w 2451517"/>
                <a:gd name="T21" fmla="*/ 2349733 h 2356849"/>
                <a:gd name="T22" fmla="*/ 825450 w 2451517"/>
                <a:gd name="T23" fmla="*/ 2356849 h 2356849"/>
                <a:gd name="T24" fmla="*/ 825450 w 2451517"/>
                <a:gd name="T25" fmla="*/ 2082885 h 2356849"/>
                <a:gd name="T26" fmla="*/ 1551278 w 2451517"/>
                <a:gd name="T27" fmla="*/ 1136463 h 2356849"/>
                <a:gd name="T28" fmla="*/ 1209768 w 2451517"/>
                <a:gd name="T29" fmla="*/ 463256 h 2356849"/>
                <a:gd name="T30" fmla="*/ 551486 w 2451517"/>
                <a:gd name="T31" fmla="*/ 987028 h 23568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51517"/>
                <a:gd name="T49" fmla="*/ 0 h 2356849"/>
                <a:gd name="T50" fmla="*/ 2451517 w 2451517"/>
                <a:gd name="T51" fmla="*/ 2356849 h 23568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51517" h="2356849">
                  <a:moveTo>
                    <a:pt x="551486" y="987028"/>
                  </a:moveTo>
                  <a:lnTo>
                    <a:pt x="0" y="926542"/>
                  </a:lnTo>
                  <a:cubicBezTo>
                    <a:pt x="20142" y="-134567"/>
                    <a:pt x="1985706" y="-427383"/>
                    <a:pt x="2248641" y="812687"/>
                  </a:cubicBezTo>
                  <a:cubicBezTo>
                    <a:pt x="2267534" y="944811"/>
                    <a:pt x="2147395" y="1066240"/>
                    <a:pt x="2433656" y="1385521"/>
                  </a:cubicBezTo>
                  <a:cubicBezTo>
                    <a:pt x="2470526" y="1427634"/>
                    <a:pt x="2448574" y="1475094"/>
                    <a:pt x="2383844" y="1495818"/>
                  </a:cubicBezTo>
                  <a:lnTo>
                    <a:pt x="2284221" y="1513608"/>
                  </a:lnTo>
                  <a:cubicBezTo>
                    <a:pt x="2280663" y="1539700"/>
                    <a:pt x="2272342" y="1563410"/>
                    <a:pt x="2273547" y="1591884"/>
                  </a:cubicBezTo>
                  <a:cubicBezTo>
                    <a:pt x="2400929" y="1705999"/>
                    <a:pt x="2280663" y="1686763"/>
                    <a:pt x="2284221" y="1734203"/>
                  </a:cubicBezTo>
                  <a:cubicBezTo>
                    <a:pt x="2370011" y="1792391"/>
                    <a:pt x="2229582" y="1819622"/>
                    <a:pt x="2234409" y="1851616"/>
                  </a:cubicBezTo>
                  <a:cubicBezTo>
                    <a:pt x="2246575" y="1973866"/>
                    <a:pt x="2334940" y="2141360"/>
                    <a:pt x="2035162" y="2146928"/>
                  </a:cubicBezTo>
                  <a:cubicBezTo>
                    <a:pt x="1885745" y="2154998"/>
                    <a:pt x="1631555" y="2163068"/>
                    <a:pt x="1572626" y="2349733"/>
                  </a:cubicBezTo>
                  <a:lnTo>
                    <a:pt x="825450" y="2356849"/>
                  </a:lnTo>
                  <a:lnTo>
                    <a:pt x="825450" y="2082885"/>
                  </a:lnTo>
                  <a:cubicBezTo>
                    <a:pt x="838793" y="1684068"/>
                    <a:pt x="1261710" y="1423362"/>
                    <a:pt x="1551278" y="1136463"/>
                  </a:cubicBezTo>
                  <a:cubicBezTo>
                    <a:pt x="1833612" y="855809"/>
                    <a:pt x="1507369" y="481018"/>
                    <a:pt x="1209768" y="463256"/>
                  </a:cubicBezTo>
                  <a:cubicBezTo>
                    <a:pt x="978843" y="452638"/>
                    <a:pt x="659452" y="506193"/>
                    <a:pt x="551486" y="987028"/>
                  </a:cubicBezTo>
                  <a:close/>
                </a:path>
              </a:pathLst>
            </a:custGeom>
            <a:solidFill>
              <a:srgbClr val="56505A"/>
            </a:solidFill>
            <a:ln w="25400">
              <a:solidFill>
                <a:srgbClr val="F2F2F2"/>
              </a:solid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0" name="矩形 13"/>
            <p:cNvSpPr>
              <a:spLocks noChangeArrowheads="1"/>
            </p:cNvSpPr>
            <p:nvPr/>
          </p:nvSpPr>
          <p:spPr bwMode="auto">
            <a:xfrm flipH="1">
              <a:off x="7294563" y="5794375"/>
              <a:ext cx="669925" cy="536575"/>
            </a:xfrm>
            <a:prstGeom prst="rect">
              <a:avLst/>
            </a:prstGeom>
            <a:solidFill>
              <a:srgbClr val="56505A"/>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1" name="文本框 17"/>
            <p:cNvSpPr>
              <a:spLocks noChangeArrowheads="1"/>
            </p:cNvSpPr>
            <p:nvPr/>
          </p:nvSpPr>
          <p:spPr bwMode="auto">
            <a:xfrm>
              <a:off x="7375525" y="4032250"/>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56505A"/>
                  </a:solidFill>
                  <a:latin typeface="方正姚体" panose="02010601030101010101" pitchFamily="2" charset="-122"/>
                  <a:ea typeface="方正姚体" panose="02010601030101010101" pitchFamily="2" charset="-122"/>
                  <a:sym typeface="方正姚体" panose="02010601030101010101" pitchFamily="2" charset="-122"/>
                </a:rPr>
                <a:t>04</a:t>
              </a:r>
              <a:endParaRPr lang="zh-CN" altLang="en-US" sz="3600" b="1" dirty="0">
                <a:solidFill>
                  <a:srgbClr val="56505A"/>
                </a:solidFill>
                <a:latin typeface="方正姚体" panose="02010601030101010101" pitchFamily="2" charset="-122"/>
                <a:ea typeface="方正姚体" panose="02010601030101010101" pitchFamily="2" charset="-122"/>
                <a:sym typeface="方正姚体" panose="02010601030101010101" pitchFamily="2" charset="-122"/>
              </a:endParaRPr>
            </a:p>
          </p:txBody>
        </p:sp>
      </p:grpSp>
      <p:sp>
        <p:nvSpPr>
          <p:cNvPr id="32" name="文本框 31"/>
          <p:cNvSpPr txBox="1"/>
          <p:nvPr/>
        </p:nvSpPr>
        <p:spPr>
          <a:xfrm>
            <a:off x="941388" y="2425700"/>
            <a:ext cx="2339102" cy="1261884"/>
          </a:xfrm>
          <a:prstGeom prst="rect">
            <a:avLst/>
          </a:prstGeom>
          <a:noFill/>
          <a:effectLst/>
        </p:spPr>
        <p:txBody>
          <a:bodyPr wrap="none" rtlCol="0">
            <a:spAutoFit/>
          </a:bodyPr>
          <a:lstStyle/>
          <a:p>
            <a:r>
              <a:rPr lang="zh-CN" altLang="en-US" sz="2000" dirty="0">
                <a:solidFill>
                  <a:srgbClr val="56505A"/>
                </a:solidFill>
                <a:latin typeface="微软雅黑" panose="020B0503020204020204" pitchFamily="34" charset="-122"/>
                <a:ea typeface="微软雅黑" panose="020B0503020204020204" pitchFamily="34" charset="-122"/>
              </a:rPr>
              <a:t>单击此处输入标题</a:t>
            </a:r>
            <a:endParaRPr lang="en-US" altLang="zh-CN" sz="2000" dirty="0">
              <a:solidFill>
                <a:srgbClr val="56505A"/>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941388" y="4775177"/>
            <a:ext cx="2339102" cy="1261884"/>
          </a:xfrm>
          <a:prstGeom prst="rect">
            <a:avLst/>
          </a:prstGeom>
          <a:noFill/>
          <a:effectLst/>
        </p:spPr>
        <p:txBody>
          <a:bodyPr wrap="none" rtlCol="0">
            <a:spAutoFit/>
          </a:bodyPr>
          <a:lstStyle/>
          <a:p>
            <a:r>
              <a:rPr lang="zh-CN" altLang="en-US" sz="2000" dirty="0">
                <a:solidFill>
                  <a:srgbClr val="A08D7E"/>
                </a:solidFill>
                <a:latin typeface="微软雅黑" panose="020B0503020204020204" pitchFamily="34" charset="-122"/>
                <a:ea typeface="微软雅黑" panose="020B0503020204020204" pitchFamily="34" charset="-122"/>
              </a:rPr>
              <a:t>单击此处输入标题</a:t>
            </a:r>
            <a:endParaRPr lang="en-US" altLang="zh-CN" sz="2000" dirty="0">
              <a:solidFill>
                <a:srgbClr val="A08D7E"/>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8917737" y="2534227"/>
            <a:ext cx="2339102" cy="1261884"/>
          </a:xfrm>
          <a:prstGeom prst="rect">
            <a:avLst/>
          </a:prstGeom>
          <a:noFill/>
          <a:effectLst/>
        </p:spPr>
        <p:txBody>
          <a:bodyPr wrap="none" rtlCol="0">
            <a:spAutoFit/>
          </a:bodyPr>
          <a:lstStyle/>
          <a:p>
            <a:r>
              <a:rPr lang="zh-CN" altLang="en-US" sz="2000" dirty="0">
                <a:solidFill>
                  <a:srgbClr val="A08D7E"/>
                </a:solidFill>
                <a:latin typeface="微软雅黑" panose="020B0503020204020204" pitchFamily="34" charset="-122"/>
                <a:ea typeface="微软雅黑" panose="020B0503020204020204" pitchFamily="34" charset="-122"/>
              </a:rPr>
              <a:t>单击此处输入标题</a:t>
            </a:r>
            <a:endParaRPr lang="en-US" altLang="zh-CN" sz="2000" dirty="0">
              <a:solidFill>
                <a:srgbClr val="A08D7E"/>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8917737" y="4883704"/>
            <a:ext cx="2339102" cy="1261884"/>
          </a:xfrm>
          <a:prstGeom prst="rect">
            <a:avLst/>
          </a:prstGeom>
          <a:noFill/>
          <a:effectLst/>
        </p:spPr>
        <p:txBody>
          <a:bodyPr wrap="none" rtlCol="0">
            <a:spAutoFit/>
          </a:bodyPr>
          <a:lstStyle/>
          <a:p>
            <a:r>
              <a:rPr lang="zh-CN" altLang="en-US" sz="2000" dirty="0">
                <a:solidFill>
                  <a:srgbClr val="56505A"/>
                </a:solidFill>
                <a:latin typeface="微软雅黑" panose="020B0503020204020204" pitchFamily="34" charset="-122"/>
                <a:ea typeface="微软雅黑" panose="020B0503020204020204" pitchFamily="34" charset="-122"/>
              </a:rPr>
              <a:t>单击此处输入标题</a:t>
            </a:r>
            <a:endParaRPr lang="en-US" altLang="zh-CN" sz="2000" dirty="0">
              <a:solidFill>
                <a:srgbClr val="56505A"/>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500"/>
                                        <p:tgtEl>
                                          <p:spTgt spid="32"/>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500"/>
                                        <p:tgtEl>
                                          <p:spTgt spid="34"/>
                                        </p:tgtEl>
                                      </p:cBhvr>
                                    </p:animEffect>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22" presetClass="entr" presetSubtype="8"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left)">
                                      <p:cBhvr>
                                        <p:cTn id="33" dur="500"/>
                                        <p:tgtEl>
                                          <p:spTgt spid="33"/>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2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left)">
                                      <p:cBhvr>
                                        <p:cTn id="4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1ECE9"/>
        </a:solidFill>
        <a:effectLst/>
      </p:bgPr>
    </p:bg>
    <p:spTree>
      <p:nvGrpSpPr>
        <p:cNvPr id="1" name=""/>
        <p:cNvGrpSpPr/>
        <p:nvPr/>
      </p:nvGrpSpPr>
      <p:grpSpPr>
        <a:xfrm>
          <a:off x="0" y="0"/>
          <a:ext cx="0" cy="0"/>
          <a:chOff x="0" y="0"/>
          <a:chExt cx="0" cy="0"/>
        </a:xfrm>
      </p:grpSpPr>
      <p:sp>
        <p:nvSpPr>
          <p:cNvPr id="18" name="矩形 17"/>
          <p:cNvSpPr/>
          <p:nvPr/>
        </p:nvSpPr>
        <p:spPr>
          <a:xfrm>
            <a:off x="1045377" y="-889178"/>
            <a:ext cx="618009" cy="821651"/>
          </a:xfrm>
          <a:prstGeom prst="rect">
            <a:avLst/>
          </a:prstGeom>
          <a:solidFill>
            <a:srgbClr val="F1E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663386" y="-889179"/>
            <a:ext cx="618009" cy="821651"/>
          </a:xfrm>
          <a:prstGeom prst="rect">
            <a:avLst/>
          </a:pr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292263" y="-889180"/>
            <a:ext cx="618009" cy="821651"/>
          </a:xfrm>
          <a:prstGeom prst="rect">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flipH="1">
            <a:off x="739296" y="3739"/>
            <a:ext cx="1269510" cy="812675"/>
          </a:xfrm>
          <a:custGeom>
            <a:avLst/>
            <a:gdLst>
              <a:gd name="connsiteX0" fmla="*/ 28415 w 1269510"/>
              <a:gd name="connsiteY0" fmla="*/ 0 h 812675"/>
              <a:gd name="connsiteX1" fmla="*/ 1241095 w 1269510"/>
              <a:gd name="connsiteY1" fmla="*/ 0 h 812675"/>
              <a:gd name="connsiteX2" fmla="*/ 1256614 w 1269510"/>
              <a:gd name="connsiteY2" fmla="*/ 49995 h 812675"/>
              <a:gd name="connsiteX3" fmla="*/ 1269510 w 1269510"/>
              <a:gd name="connsiteY3" fmla="*/ 177920 h 812675"/>
              <a:gd name="connsiteX4" fmla="*/ 634755 w 1269510"/>
              <a:gd name="connsiteY4" fmla="*/ 812675 h 812675"/>
              <a:gd name="connsiteX5" fmla="*/ 0 w 1269510"/>
              <a:gd name="connsiteY5" fmla="*/ 177920 h 812675"/>
              <a:gd name="connsiteX6" fmla="*/ 12896 w 1269510"/>
              <a:gd name="connsiteY6" fmla="*/ 49995 h 81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9510" h="812675">
                <a:moveTo>
                  <a:pt x="28415" y="0"/>
                </a:moveTo>
                <a:lnTo>
                  <a:pt x="1241095" y="0"/>
                </a:lnTo>
                <a:lnTo>
                  <a:pt x="1256614" y="49995"/>
                </a:lnTo>
                <a:cubicBezTo>
                  <a:pt x="1265070" y="91316"/>
                  <a:pt x="1269510" y="134099"/>
                  <a:pt x="1269510" y="177920"/>
                </a:cubicBezTo>
                <a:cubicBezTo>
                  <a:pt x="1269510" y="528486"/>
                  <a:pt x="985321" y="812675"/>
                  <a:pt x="634755" y="812675"/>
                </a:cubicBezTo>
                <a:cubicBezTo>
                  <a:pt x="284189" y="812675"/>
                  <a:pt x="0" y="528486"/>
                  <a:pt x="0" y="177920"/>
                </a:cubicBezTo>
                <a:cubicBezTo>
                  <a:pt x="0" y="134099"/>
                  <a:pt x="4441" y="91316"/>
                  <a:pt x="12896" y="49995"/>
                </a:cubicBezTo>
                <a:close/>
              </a:path>
            </a:pathLst>
          </a:cu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flipH="1">
            <a:off x="496817" y="673167"/>
            <a:ext cx="458901" cy="458901"/>
          </a:xfrm>
          <a:prstGeom prst="ellipse">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flipH="1">
            <a:off x="1839155" y="841133"/>
            <a:ext cx="904044" cy="442445"/>
          </a:xfrm>
          <a:custGeom>
            <a:avLst/>
            <a:gdLst>
              <a:gd name="connsiteX0" fmla="*/ 452022 w 904044"/>
              <a:gd name="connsiteY0" fmla="*/ 0 h 442445"/>
              <a:gd name="connsiteX1" fmla="*/ 895913 w 904044"/>
              <a:gd name="connsiteY1" fmla="*/ 361781 h 442445"/>
              <a:gd name="connsiteX2" fmla="*/ 904044 w 904044"/>
              <a:gd name="connsiteY2" fmla="*/ 442445 h 442445"/>
              <a:gd name="connsiteX3" fmla="*/ 0 w 904044"/>
              <a:gd name="connsiteY3" fmla="*/ 442445 h 442445"/>
              <a:gd name="connsiteX4" fmla="*/ 8131 w 904044"/>
              <a:gd name="connsiteY4" fmla="*/ 361781 h 442445"/>
              <a:gd name="connsiteX5" fmla="*/ 452022 w 904044"/>
              <a:gd name="connsiteY5" fmla="*/ 0 h 44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044" h="442445">
                <a:moveTo>
                  <a:pt x="452022" y="0"/>
                </a:moveTo>
                <a:cubicBezTo>
                  <a:pt x="670980" y="0"/>
                  <a:pt x="853663" y="155313"/>
                  <a:pt x="895913" y="361781"/>
                </a:cubicBezTo>
                <a:lnTo>
                  <a:pt x="904044" y="442445"/>
                </a:lnTo>
                <a:lnTo>
                  <a:pt x="0" y="442445"/>
                </a:lnTo>
                <a:lnTo>
                  <a:pt x="8131" y="361781"/>
                </a:lnTo>
                <a:cubicBezTo>
                  <a:pt x="50381" y="155313"/>
                  <a:pt x="233064" y="0"/>
                  <a:pt x="452022" y="0"/>
                </a:cubicBezTo>
                <a:close/>
              </a:path>
            </a:pathLst>
          </a:cu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p:nvPr/>
        </p:nvCxnSpPr>
        <p:spPr>
          <a:xfrm>
            <a:off x="1839155" y="1283578"/>
            <a:ext cx="5040000" cy="0"/>
          </a:xfrm>
          <a:prstGeom prst="line">
            <a:avLst/>
          </a:prstGeom>
          <a:ln>
            <a:solidFill>
              <a:srgbClr val="A08D7E"/>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3163351" y="208738"/>
            <a:ext cx="2954655" cy="923330"/>
          </a:xfrm>
          <a:prstGeom prst="rect">
            <a:avLst/>
          </a:prstGeom>
          <a:noFill/>
        </p:spPr>
        <p:txBody>
          <a:bodyPr wrap="none" rtlCol="0">
            <a:spAutoFit/>
          </a:bodyPr>
          <a:lstStyle/>
          <a:p>
            <a:r>
              <a:rPr lang="zh-CN" altLang="en-US" sz="5400" b="1" dirty="0">
                <a:solidFill>
                  <a:srgbClr val="56505A"/>
                </a:solidFill>
                <a:latin typeface="幼圆" panose="02010509060101010101" pitchFamily="49" charset="-122"/>
                <a:ea typeface="幼圆" panose="02010509060101010101" pitchFamily="49" charset="-122"/>
              </a:rPr>
              <a:t>自我分析</a:t>
            </a:r>
          </a:p>
        </p:txBody>
      </p:sp>
      <p:sp>
        <p:nvSpPr>
          <p:cNvPr id="10" name="Freeform 6"/>
          <p:cNvSpPr/>
          <p:nvPr/>
        </p:nvSpPr>
        <p:spPr bwMode="auto">
          <a:xfrm>
            <a:off x="2603523" y="1651040"/>
            <a:ext cx="1584176" cy="1458617"/>
          </a:xfrm>
          <a:custGeom>
            <a:avLst/>
            <a:gdLst>
              <a:gd name="T0" fmla="*/ 593 w 593"/>
              <a:gd name="T1" fmla="*/ 248 h 546"/>
              <a:gd name="T2" fmla="*/ 295 w 593"/>
              <a:gd name="T3" fmla="*/ 546 h 546"/>
              <a:gd name="T4" fmla="*/ 0 w 593"/>
              <a:gd name="T5" fmla="*/ 248 h 546"/>
              <a:gd name="T6" fmla="*/ 0 w 593"/>
              <a:gd name="T7" fmla="*/ 0 h 546"/>
              <a:gd name="T8" fmla="*/ 295 w 593"/>
              <a:gd name="T9" fmla="*/ 298 h 546"/>
              <a:gd name="T10" fmla="*/ 593 w 593"/>
              <a:gd name="T11" fmla="*/ 0 h 546"/>
              <a:gd name="T12" fmla="*/ 593 w 593"/>
              <a:gd name="T13" fmla="*/ 248 h 546"/>
            </a:gdLst>
            <a:ahLst/>
            <a:cxnLst>
              <a:cxn ang="0">
                <a:pos x="T0" y="T1"/>
              </a:cxn>
              <a:cxn ang="0">
                <a:pos x="T2" y="T3"/>
              </a:cxn>
              <a:cxn ang="0">
                <a:pos x="T4" y="T5"/>
              </a:cxn>
              <a:cxn ang="0">
                <a:pos x="T6" y="T7"/>
              </a:cxn>
              <a:cxn ang="0">
                <a:pos x="T8" y="T9"/>
              </a:cxn>
              <a:cxn ang="0">
                <a:pos x="T10" y="T11"/>
              </a:cxn>
              <a:cxn ang="0">
                <a:pos x="T12" y="T13"/>
              </a:cxn>
            </a:cxnLst>
            <a:rect l="0" t="0" r="r" b="b"/>
            <a:pathLst>
              <a:path w="593" h="546">
                <a:moveTo>
                  <a:pt x="593" y="248"/>
                </a:moveTo>
                <a:lnTo>
                  <a:pt x="295" y="546"/>
                </a:lnTo>
                <a:lnTo>
                  <a:pt x="0" y="248"/>
                </a:lnTo>
                <a:lnTo>
                  <a:pt x="0" y="0"/>
                </a:lnTo>
                <a:lnTo>
                  <a:pt x="295" y="298"/>
                </a:lnTo>
                <a:lnTo>
                  <a:pt x="593" y="0"/>
                </a:lnTo>
                <a:lnTo>
                  <a:pt x="593" y="248"/>
                </a:lnTo>
                <a:close/>
              </a:path>
            </a:pathLst>
          </a:custGeom>
          <a:solidFill>
            <a:srgbClr val="A08D7E"/>
          </a:solidFill>
          <a:ln>
            <a:noFill/>
          </a:ln>
        </p:spPr>
        <p:txBody>
          <a:bodyPr vert="horz" wrap="square" lIns="91440" tIns="45720" rIns="91440" bIns="45720" numCol="1" anchor="t" anchorCtr="0" compatLnSpc="1"/>
          <a:lstStyle/>
          <a:p>
            <a:endParaRPr lang="zh-CN" altLang="en-US"/>
          </a:p>
        </p:txBody>
      </p:sp>
      <p:sp>
        <p:nvSpPr>
          <p:cNvPr id="11" name="Freeform 7"/>
          <p:cNvSpPr/>
          <p:nvPr/>
        </p:nvSpPr>
        <p:spPr bwMode="auto">
          <a:xfrm>
            <a:off x="2603523" y="3371338"/>
            <a:ext cx="1584176" cy="1455946"/>
          </a:xfrm>
          <a:custGeom>
            <a:avLst/>
            <a:gdLst>
              <a:gd name="T0" fmla="*/ 593 w 593"/>
              <a:gd name="T1" fmla="*/ 248 h 545"/>
              <a:gd name="T2" fmla="*/ 295 w 593"/>
              <a:gd name="T3" fmla="*/ 545 h 545"/>
              <a:gd name="T4" fmla="*/ 0 w 593"/>
              <a:gd name="T5" fmla="*/ 248 h 545"/>
              <a:gd name="T6" fmla="*/ 0 w 593"/>
              <a:gd name="T7" fmla="*/ 0 h 545"/>
              <a:gd name="T8" fmla="*/ 295 w 593"/>
              <a:gd name="T9" fmla="*/ 297 h 545"/>
              <a:gd name="T10" fmla="*/ 593 w 593"/>
              <a:gd name="T11" fmla="*/ 0 h 545"/>
              <a:gd name="T12" fmla="*/ 593 w 593"/>
              <a:gd name="T13" fmla="*/ 248 h 545"/>
            </a:gdLst>
            <a:ahLst/>
            <a:cxnLst>
              <a:cxn ang="0">
                <a:pos x="T0" y="T1"/>
              </a:cxn>
              <a:cxn ang="0">
                <a:pos x="T2" y="T3"/>
              </a:cxn>
              <a:cxn ang="0">
                <a:pos x="T4" y="T5"/>
              </a:cxn>
              <a:cxn ang="0">
                <a:pos x="T6" y="T7"/>
              </a:cxn>
              <a:cxn ang="0">
                <a:pos x="T8" y="T9"/>
              </a:cxn>
              <a:cxn ang="0">
                <a:pos x="T10" y="T11"/>
              </a:cxn>
              <a:cxn ang="0">
                <a:pos x="T12" y="T13"/>
              </a:cxn>
            </a:cxnLst>
            <a:rect l="0" t="0" r="r" b="b"/>
            <a:pathLst>
              <a:path w="593" h="545">
                <a:moveTo>
                  <a:pt x="593" y="248"/>
                </a:moveTo>
                <a:lnTo>
                  <a:pt x="295" y="545"/>
                </a:lnTo>
                <a:lnTo>
                  <a:pt x="0" y="248"/>
                </a:lnTo>
                <a:lnTo>
                  <a:pt x="0" y="0"/>
                </a:lnTo>
                <a:lnTo>
                  <a:pt x="295" y="297"/>
                </a:lnTo>
                <a:lnTo>
                  <a:pt x="593" y="0"/>
                </a:lnTo>
                <a:lnTo>
                  <a:pt x="593" y="248"/>
                </a:lnTo>
                <a:close/>
              </a:path>
            </a:pathLst>
          </a:custGeom>
          <a:solidFill>
            <a:srgbClr val="FEFEFE"/>
          </a:solidFill>
          <a:ln>
            <a:noFill/>
          </a:ln>
        </p:spPr>
        <p:txBody>
          <a:bodyPr vert="horz" wrap="square" lIns="91440" tIns="45720" rIns="91440" bIns="45720" numCol="1" anchor="t" anchorCtr="0" compatLnSpc="1"/>
          <a:lstStyle/>
          <a:p>
            <a:endParaRPr lang="zh-CN" altLang="en-US"/>
          </a:p>
        </p:txBody>
      </p:sp>
      <p:sp>
        <p:nvSpPr>
          <p:cNvPr id="12" name="Freeform 8"/>
          <p:cNvSpPr/>
          <p:nvPr/>
        </p:nvSpPr>
        <p:spPr bwMode="auto">
          <a:xfrm>
            <a:off x="2603523" y="5088967"/>
            <a:ext cx="1584176" cy="1458617"/>
          </a:xfrm>
          <a:custGeom>
            <a:avLst/>
            <a:gdLst>
              <a:gd name="T0" fmla="*/ 593 w 593"/>
              <a:gd name="T1" fmla="*/ 248 h 546"/>
              <a:gd name="T2" fmla="*/ 295 w 593"/>
              <a:gd name="T3" fmla="*/ 546 h 546"/>
              <a:gd name="T4" fmla="*/ 0 w 593"/>
              <a:gd name="T5" fmla="*/ 248 h 546"/>
              <a:gd name="T6" fmla="*/ 0 w 593"/>
              <a:gd name="T7" fmla="*/ 0 h 546"/>
              <a:gd name="T8" fmla="*/ 295 w 593"/>
              <a:gd name="T9" fmla="*/ 298 h 546"/>
              <a:gd name="T10" fmla="*/ 593 w 593"/>
              <a:gd name="T11" fmla="*/ 0 h 546"/>
              <a:gd name="T12" fmla="*/ 593 w 593"/>
              <a:gd name="T13" fmla="*/ 248 h 546"/>
            </a:gdLst>
            <a:ahLst/>
            <a:cxnLst>
              <a:cxn ang="0">
                <a:pos x="T0" y="T1"/>
              </a:cxn>
              <a:cxn ang="0">
                <a:pos x="T2" y="T3"/>
              </a:cxn>
              <a:cxn ang="0">
                <a:pos x="T4" y="T5"/>
              </a:cxn>
              <a:cxn ang="0">
                <a:pos x="T6" y="T7"/>
              </a:cxn>
              <a:cxn ang="0">
                <a:pos x="T8" y="T9"/>
              </a:cxn>
              <a:cxn ang="0">
                <a:pos x="T10" y="T11"/>
              </a:cxn>
              <a:cxn ang="0">
                <a:pos x="T12" y="T13"/>
              </a:cxn>
            </a:cxnLst>
            <a:rect l="0" t="0" r="r" b="b"/>
            <a:pathLst>
              <a:path w="593" h="546">
                <a:moveTo>
                  <a:pt x="593" y="248"/>
                </a:moveTo>
                <a:lnTo>
                  <a:pt x="295" y="546"/>
                </a:lnTo>
                <a:lnTo>
                  <a:pt x="0" y="248"/>
                </a:lnTo>
                <a:lnTo>
                  <a:pt x="0" y="0"/>
                </a:lnTo>
                <a:lnTo>
                  <a:pt x="295" y="298"/>
                </a:lnTo>
                <a:lnTo>
                  <a:pt x="593" y="0"/>
                </a:lnTo>
                <a:lnTo>
                  <a:pt x="593" y="248"/>
                </a:lnTo>
                <a:close/>
              </a:path>
            </a:pathLst>
          </a:custGeom>
          <a:solidFill>
            <a:srgbClr val="56505A"/>
          </a:solidFill>
          <a:ln>
            <a:noFill/>
          </a:ln>
        </p:spPr>
        <p:txBody>
          <a:bodyPr vert="horz" wrap="square" lIns="91440" tIns="45720" rIns="91440" bIns="45720" numCol="1" anchor="t" anchorCtr="0" compatLnSpc="1"/>
          <a:lstStyle/>
          <a:p>
            <a:endParaRPr lang="zh-CN" altLang="en-US"/>
          </a:p>
        </p:txBody>
      </p:sp>
      <p:sp>
        <p:nvSpPr>
          <p:cNvPr id="13" name="Freeform 13"/>
          <p:cNvSpPr/>
          <p:nvPr/>
        </p:nvSpPr>
        <p:spPr bwMode="auto">
          <a:xfrm>
            <a:off x="3052520" y="3379081"/>
            <a:ext cx="686185" cy="432198"/>
          </a:xfrm>
          <a:custGeom>
            <a:avLst/>
            <a:gdLst/>
            <a:ahLst/>
            <a:cxnLst/>
            <a:rect l="l" t="t" r="r" b="b"/>
            <a:pathLst>
              <a:path w="686185" h="432198">
                <a:moveTo>
                  <a:pt x="101600" y="338535"/>
                </a:moveTo>
                <a:lnTo>
                  <a:pt x="101600" y="432198"/>
                </a:lnTo>
                <a:lnTo>
                  <a:pt x="30163" y="432198"/>
                </a:lnTo>
                <a:lnTo>
                  <a:pt x="30163" y="402036"/>
                </a:lnTo>
                <a:close/>
                <a:moveTo>
                  <a:pt x="206375" y="236935"/>
                </a:moveTo>
                <a:lnTo>
                  <a:pt x="206375" y="432198"/>
                </a:lnTo>
                <a:lnTo>
                  <a:pt x="134938" y="432198"/>
                </a:lnTo>
                <a:lnTo>
                  <a:pt x="134938" y="305198"/>
                </a:lnTo>
                <a:close/>
                <a:moveTo>
                  <a:pt x="520700" y="187723"/>
                </a:moveTo>
                <a:lnTo>
                  <a:pt x="520700" y="432198"/>
                </a:lnTo>
                <a:lnTo>
                  <a:pt x="446088" y="432198"/>
                </a:lnTo>
                <a:lnTo>
                  <a:pt x="446088" y="255986"/>
                </a:lnTo>
                <a:close/>
                <a:moveTo>
                  <a:pt x="341313" y="176610"/>
                </a:moveTo>
                <a:lnTo>
                  <a:pt x="363538" y="198835"/>
                </a:lnTo>
                <a:lnTo>
                  <a:pt x="415925" y="255985"/>
                </a:lnTo>
                <a:lnTo>
                  <a:pt x="415925" y="432198"/>
                </a:lnTo>
                <a:lnTo>
                  <a:pt x="363538" y="432198"/>
                </a:lnTo>
                <a:lnTo>
                  <a:pt x="341313" y="432198"/>
                </a:lnTo>
                <a:close/>
                <a:moveTo>
                  <a:pt x="311150" y="140098"/>
                </a:moveTo>
                <a:lnTo>
                  <a:pt x="311150" y="143273"/>
                </a:lnTo>
                <a:lnTo>
                  <a:pt x="311150" y="432198"/>
                </a:lnTo>
                <a:lnTo>
                  <a:pt x="239713" y="432198"/>
                </a:lnTo>
                <a:lnTo>
                  <a:pt x="239713" y="206773"/>
                </a:lnTo>
                <a:close/>
                <a:moveTo>
                  <a:pt x="625475" y="90885"/>
                </a:moveTo>
                <a:lnTo>
                  <a:pt x="625475" y="432198"/>
                </a:lnTo>
                <a:lnTo>
                  <a:pt x="550863" y="432198"/>
                </a:lnTo>
                <a:lnTo>
                  <a:pt x="550863" y="157560"/>
                </a:lnTo>
                <a:close/>
                <a:moveTo>
                  <a:pt x="666509" y="976"/>
                </a:moveTo>
                <a:cubicBezTo>
                  <a:pt x="681486" y="-2777"/>
                  <a:pt x="688975" y="4730"/>
                  <a:pt x="685231" y="15991"/>
                </a:cubicBezTo>
                <a:cubicBezTo>
                  <a:pt x="681486" y="31005"/>
                  <a:pt x="677742" y="49774"/>
                  <a:pt x="673998" y="61034"/>
                </a:cubicBezTo>
                <a:lnTo>
                  <a:pt x="670253" y="64788"/>
                </a:lnTo>
                <a:cubicBezTo>
                  <a:pt x="666509" y="76049"/>
                  <a:pt x="659020" y="79803"/>
                  <a:pt x="651531" y="68542"/>
                </a:cubicBezTo>
                <a:cubicBezTo>
                  <a:pt x="644042" y="64788"/>
                  <a:pt x="640298" y="61034"/>
                  <a:pt x="640298" y="57281"/>
                </a:cubicBezTo>
                <a:cubicBezTo>
                  <a:pt x="640287" y="57291"/>
                  <a:pt x="638821" y="58656"/>
                  <a:pt x="430610" y="252470"/>
                </a:cubicBezTo>
                <a:cubicBezTo>
                  <a:pt x="430599" y="252458"/>
                  <a:pt x="429766" y="251578"/>
                  <a:pt x="363210" y="181151"/>
                </a:cubicBezTo>
                <a:cubicBezTo>
                  <a:pt x="363202" y="181142"/>
                  <a:pt x="362552" y="180444"/>
                  <a:pt x="310787" y="124846"/>
                </a:cubicBezTo>
                <a:cubicBezTo>
                  <a:pt x="310773" y="124860"/>
                  <a:pt x="308720" y="126761"/>
                  <a:pt x="14977" y="398861"/>
                </a:cubicBezTo>
                <a:cubicBezTo>
                  <a:pt x="14973" y="398858"/>
                  <a:pt x="14886" y="398792"/>
                  <a:pt x="13105" y="397454"/>
                </a:cubicBezTo>
                <a:lnTo>
                  <a:pt x="0" y="387600"/>
                </a:lnTo>
                <a:cubicBezTo>
                  <a:pt x="15" y="387586"/>
                  <a:pt x="2181" y="385572"/>
                  <a:pt x="310787" y="98571"/>
                </a:cubicBezTo>
                <a:cubicBezTo>
                  <a:pt x="310796" y="98580"/>
                  <a:pt x="311449" y="99281"/>
                  <a:pt x="363210" y="154875"/>
                </a:cubicBezTo>
                <a:cubicBezTo>
                  <a:pt x="363221" y="154887"/>
                  <a:pt x="364066" y="155781"/>
                  <a:pt x="430610" y="226194"/>
                </a:cubicBezTo>
                <a:cubicBezTo>
                  <a:pt x="430620" y="226185"/>
                  <a:pt x="432012" y="224897"/>
                  <a:pt x="625320" y="46020"/>
                </a:cubicBezTo>
                <a:cubicBezTo>
                  <a:pt x="621576" y="42266"/>
                  <a:pt x="621576" y="38513"/>
                  <a:pt x="617831" y="34759"/>
                </a:cubicBezTo>
                <a:lnTo>
                  <a:pt x="614087" y="31005"/>
                </a:lnTo>
                <a:cubicBezTo>
                  <a:pt x="606598" y="23498"/>
                  <a:pt x="610342" y="15991"/>
                  <a:pt x="621576" y="12237"/>
                </a:cubicBezTo>
                <a:cubicBezTo>
                  <a:pt x="636553" y="8484"/>
                  <a:pt x="655275" y="4730"/>
                  <a:pt x="666509" y="976"/>
                </a:cubicBezTo>
                <a:close/>
              </a:path>
            </a:pathLst>
          </a:custGeom>
          <a:solidFill>
            <a:srgbClr val="FEFEFE"/>
          </a:solidFill>
          <a:ln>
            <a:noFill/>
          </a:ln>
        </p:spPr>
        <p:txBody>
          <a:bodyPr vert="horz" wrap="square" lIns="91440" tIns="45720" rIns="91440" bIns="45720" numCol="1" anchor="t" anchorCtr="0" compatLnSpc="1"/>
          <a:lstStyle/>
          <a:p>
            <a:endParaRPr lang="zh-CN" altLang="en-US"/>
          </a:p>
        </p:txBody>
      </p:sp>
      <p:sp>
        <p:nvSpPr>
          <p:cNvPr id="14" name="Freeform 20"/>
          <p:cNvSpPr/>
          <p:nvPr/>
        </p:nvSpPr>
        <p:spPr bwMode="auto">
          <a:xfrm>
            <a:off x="3184514" y="1651039"/>
            <a:ext cx="422194" cy="495300"/>
          </a:xfrm>
          <a:custGeom>
            <a:avLst/>
            <a:gdLst/>
            <a:ahLst/>
            <a:cxnLst/>
            <a:rect l="l" t="t" r="r" b="b"/>
            <a:pathLst>
              <a:path w="422194" h="495300">
                <a:moveTo>
                  <a:pt x="221309" y="211137"/>
                </a:moveTo>
                <a:cubicBezTo>
                  <a:pt x="228811" y="211137"/>
                  <a:pt x="236313" y="218615"/>
                  <a:pt x="236313" y="226093"/>
                </a:cubicBezTo>
                <a:cubicBezTo>
                  <a:pt x="236313" y="229832"/>
                  <a:pt x="236313" y="233571"/>
                  <a:pt x="232562" y="237310"/>
                </a:cubicBezTo>
                <a:cubicBezTo>
                  <a:pt x="232562" y="237310"/>
                  <a:pt x="232562" y="237310"/>
                  <a:pt x="243815" y="349480"/>
                </a:cubicBezTo>
                <a:cubicBezTo>
                  <a:pt x="243815" y="349480"/>
                  <a:pt x="243815" y="349480"/>
                  <a:pt x="221309" y="409304"/>
                </a:cubicBezTo>
                <a:cubicBezTo>
                  <a:pt x="221309" y="409304"/>
                  <a:pt x="221309" y="409304"/>
                  <a:pt x="262570" y="304612"/>
                </a:cubicBezTo>
                <a:cubicBezTo>
                  <a:pt x="262570" y="304612"/>
                  <a:pt x="262570" y="304612"/>
                  <a:pt x="300080" y="214876"/>
                </a:cubicBezTo>
                <a:cubicBezTo>
                  <a:pt x="300080" y="214876"/>
                  <a:pt x="300080" y="214876"/>
                  <a:pt x="333838" y="214876"/>
                </a:cubicBezTo>
                <a:cubicBezTo>
                  <a:pt x="352593" y="218615"/>
                  <a:pt x="390103" y="226093"/>
                  <a:pt x="408858" y="270961"/>
                </a:cubicBezTo>
                <a:cubicBezTo>
                  <a:pt x="423862" y="297134"/>
                  <a:pt x="423862" y="409304"/>
                  <a:pt x="420111" y="495300"/>
                </a:cubicBezTo>
                <a:cubicBezTo>
                  <a:pt x="420111" y="495300"/>
                  <a:pt x="420111" y="495300"/>
                  <a:pt x="352593" y="495300"/>
                </a:cubicBezTo>
                <a:cubicBezTo>
                  <a:pt x="352593" y="495300"/>
                  <a:pt x="352593" y="495300"/>
                  <a:pt x="348842" y="330785"/>
                </a:cubicBezTo>
                <a:cubicBezTo>
                  <a:pt x="348842" y="330785"/>
                  <a:pt x="348842" y="329850"/>
                  <a:pt x="347436" y="329383"/>
                </a:cubicBezTo>
                <a:lnTo>
                  <a:pt x="337589" y="330785"/>
                </a:lnTo>
                <a:lnTo>
                  <a:pt x="333838" y="327046"/>
                </a:lnTo>
                <a:cubicBezTo>
                  <a:pt x="333838" y="327046"/>
                  <a:pt x="333838" y="327046"/>
                  <a:pt x="337589" y="495300"/>
                </a:cubicBezTo>
                <a:cubicBezTo>
                  <a:pt x="337589" y="495300"/>
                  <a:pt x="337589" y="495300"/>
                  <a:pt x="213807" y="495300"/>
                </a:cubicBezTo>
                <a:cubicBezTo>
                  <a:pt x="213807" y="495300"/>
                  <a:pt x="213807" y="495300"/>
                  <a:pt x="86273" y="495300"/>
                </a:cubicBezTo>
                <a:cubicBezTo>
                  <a:pt x="86273" y="495300"/>
                  <a:pt x="86273" y="495300"/>
                  <a:pt x="86273" y="330785"/>
                </a:cubicBezTo>
                <a:cubicBezTo>
                  <a:pt x="75050" y="327056"/>
                  <a:pt x="75020" y="330765"/>
                  <a:pt x="75020" y="330785"/>
                </a:cubicBezTo>
                <a:cubicBezTo>
                  <a:pt x="75020" y="330785"/>
                  <a:pt x="75020" y="330785"/>
                  <a:pt x="71269" y="495300"/>
                </a:cubicBezTo>
                <a:cubicBezTo>
                  <a:pt x="71269" y="495300"/>
                  <a:pt x="71269" y="495300"/>
                  <a:pt x="0" y="495300"/>
                </a:cubicBezTo>
                <a:cubicBezTo>
                  <a:pt x="0" y="409304"/>
                  <a:pt x="0" y="297134"/>
                  <a:pt x="11253" y="270961"/>
                </a:cubicBezTo>
                <a:cubicBezTo>
                  <a:pt x="22506" y="233571"/>
                  <a:pt x="56265" y="218615"/>
                  <a:pt x="86273" y="214876"/>
                </a:cubicBezTo>
                <a:cubicBezTo>
                  <a:pt x="86273" y="214876"/>
                  <a:pt x="86273" y="214876"/>
                  <a:pt x="142538" y="214876"/>
                </a:cubicBezTo>
                <a:cubicBezTo>
                  <a:pt x="142538" y="214876"/>
                  <a:pt x="142538" y="214876"/>
                  <a:pt x="180048" y="300873"/>
                </a:cubicBezTo>
                <a:cubicBezTo>
                  <a:pt x="180048" y="300873"/>
                  <a:pt x="180048" y="300873"/>
                  <a:pt x="195052" y="345741"/>
                </a:cubicBezTo>
                <a:cubicBezTo>
                  <a:pt x="195052" y="345741"/>
                  <a:pt x="195052" y="345741"/>
                  <a:pt x="206305" y="237310"/>
                </a:cubicBezTo>
                <a:cubicBezTo>
                  <a:pt x="206305" y="233571"/>
                  <a:pt x="202554" y="229832"/>
                  <a:pt x="202554" y="226093"/>
                </a:cubicBezTo>
                <a:cubicBezTo>
                  <a:pt x="202554" y="222354"/>
                  <a:pt x="206305" y="214876"/>
                  <a:pt x="213807" y="214876"/>
                </a:cubicBezTo>
                <a:cubicBezTo>
                  <a:pt x="213807" y="211137"/>
                  <a:pt x="217558" y="211137"/>
                  <a:pt x="221309" y="211137"/>
                </a:cubicBezTo>
                <a:close/>
                <a:moveTo>
                  <a:pt x="213438" y="0"/>
                </a:moveTo>
                <a:lnTo>
                  <a:pt x="220954" y="0"/>
                </a:lnTo>
                <a:cubicBezTo>
                  <a:pt x="269810" y="0"/>
                  <a:pt x="311150" y="41474"/>
                  <a:pt x="311150" y="90488"/>
                </a:cubicBezTo>
                <a:cubicBezTo>
                  <a:pt x="311150" y="139502"/>
                  <a:pt x="269810" y="180975"/>
                  <a:pt x="220954" y="180975"/>
                </a:cubicBezTo>
                <a:cubicBezTo>
                  <a:pt x="217196" y="180975"/>
                  <a:pt x="213438" y="180975"/>
                  <a:pt x="213438" y="177205"/>
                </a:cubicBezTo>
                <a:cubicBezTo>
                  <a:pt x="164582" y="173435"/>
                  <a:pt x="127000" y="135731"/>
                  <a:pt x="127000" y="90488"/>
                </a:cubicBezTo>
                <a:cubicBezTo>
                  <a:pt x="127000" y="41474"/>
                  <a:pt x="164582" y="3771"/>
                  <a:pt x="213438" y="0"/>
                </a:cubicBezTo>
                <a:close/>
              </a:path>
            </a:pathLst>
          </a:custGeom>
          <a:solidFill>
            <a:srgbClr val="A08D7E"/>
          </a:solidFill>
          <a:ln>
            <a:noFill/>
          </a:ln>
        </p:spPr>
        <p:txBody>
          <a:bodyPr vert="horz" wrap="square" lIns="91440" tIns="45720" rIns="91440" bIns="45720" numCol="1" anchor="t" anchorCtr="0" compatLnSpc="1"/>
          <a:lstStyle/>
          <a:p>
            <a:endParaRPr lang="zh-CN" altLang="en-US"/>
          </a:p>
        </p:txBody>
      </p:sp>
      <p:sp>
        <p:nvSpPr>
          <p:cNvPr id="22" name="Freeform 22"/>
          <p:cNvSpPr>
            <a:spLocks noEditPoints="1"/>
          </p:cNvSpPr>
          <p:nvPr/>
        </p:nvSpPr>
        <p:spPr bwMode="auto">
          <a:xfrm>
            <a:off x="3237348" y="5134673"/>
            <a:ext cx="316526" cy="548814"/>
          </a:xfrm>
          <a:custGeom>
            <a:avLst/>
            <a:gdLst>
              <a:gd name="T0" fmla="*/ 45 w 105"/>
              <a:gd name="T1" fmla="*/ 139 h 182"/>
              <a:gd name="T2" fmla="*/ 45 w 105"/>
              <a:gd name="T3" fmla="*/ 96 h 182"/>
              <a:gd name="T4" fmla="*/ 14 w 105"/>
              <a:gd name="T5" fmla="*/ 79 h 182"/>
              <a:gd name="T6" fmla="*/ 4 w 105"/>
              <a:gd name="T7" fmla="*/ 51 h 182"/>
              <a:gd name="T8" fmla="*/ 15 w 105"/>
              <a:gd name="T9" fmla="*/ 23 h 182"/>
              <a:gd name="T10" fmla="*/ 45 w 105"/>
              <a:gd name="T11" fmla="*/ 10 h 182"/>
              <a:gd name="T12" fmla="*/ 45 w 105"/>
              <a:gd name="T13" fmla="*/ 0 h 182"/>
              <a:gd name="T14" fmla="*/ 60 w 105"/>
              <a:gd name="T15" fmla="*/ 0 h 182"/>
              <a:gd name="T16" fmla="*/ 60 w 105"/>
              <a:gd name="T17" fmla="*/ 10 h 182"/>
              <a:gd name="T18" fmla="*/ 87 w 105"/>
              <a:gd name="T19" fmla="*/ 21 h 182"/>
              <a:gd name="T20" fmla="*/ 100 w 105"/>
              <a:gd name="T21" fmla="*/ 45 h 182"/>
              <a:gd name="T22" fmla="*/ 73 w 105"/>
              <a:gd name="T23" fmla="*/ 49 h 182"/>
              <a:gd name="T24" fmla="*/ 60 w 105"/>
              <a:gd name="T25" fmla="*/ 32 h 182"/>
              <a:gd name="T26" fmla="*/ 60 w 105"/>
              <a:gd name="T27" fmla="*/ 72 h 182"/>
              <a:gd name="T28" fmla="*/ 95 w 105"/>
              <a:gd name="T29" fmla="*/ 89 h 182"/>
              <a:gd name="T30" fmla="*/ 105 w 105"/>
              <a:gd name="T31" fmla="*/ 116 h 182"/>
              <a:gd name="T32" fmla="*/ 93 w 105"/>
              <a:gd name="T33" fmla="*/ 147 h 182"/>
              <a:gd name="T34" fmla="*/ 60 w 105"/>
              <a:gd name="T35" fmla="*/ 163 h 182"/>
              <a:gd name="T36" fmla="*/ 60 w 105"/>
              <a:gd name="T37" fmla="*/ 182 h 182"/>
              <a:gd name="T38" fmla="*/ 45 w 105"/>
              <a:gd name="T39" fmla="*/ 182 h 182"/>
              <a:gd name="T40" fmla="*/ 45 w 105"/>
              <a:gd name="T41" fmla="*/ 163 h 182"/>
              <a:gd name="T42" fmla="*/ 14 w 105"/>
              <a:gd name="T43" fmla="*/ 150 h 182"/>
              <a:gd name="T44" fmla="*/ 0 w 105"/>
              <a:gd name="T45" fmla="*/ 119 h 182"/>
              <a:gd name="T46" fmla="*/ 28 w 105"/>
              <a:gd name="T47" fmla="*/ 116 h 182"/>
              <a:gd name="T48" fmla="*/ 34 w 105"/>
              <a:gd name="T49" fmla="*/ 130 h 182"/>
              <a:gd name="T50" fmla="*/ 45 w 105"/>
              <a:gd name="T51" fmla="*/ 139 h 182"/>
              <a:gd name="T52" fmla="*/ 45 w 105"/>
              <a:gd name="T53" fmla="*/ 32 h 182"/>
              <a:gd name="T54" fmla="*/ 35 w 105"/>
              <a:gd name="T55" fmla="*/ 39 h 182"/>
              <a:gd name="T56" fmla="*/ 31 w 105"/>
              <a:gd name="T57" fmla="*/ 50 h 182"/>
              <a:gd name="T58" fmla="*/ 34 w 105"/>
              <a:gd name="T59" fmla="*/ 60 h 182"/>
              <a:gd name="T60" fmla="*/ 45 w 105"/>
              <a:gd name="T61" fmla="*/ 67 h 182"/>
              <a:gd name="T62" fmla="*/ 45 w 105"/>
              <a:gd name="T63" fmla="*/ 32 h 182"/>
              <a:gd name="T64" fmla="*/ 60 w 105"/>
              <a:gd name="T65" fmla="*/ 140 h 182"/>
              <a:gd name="T66" fmla="*/ 73 w 105"/>
              <a:gd name="T67" fmla="*/ 133 h 182"/>
              <a:gd name="T68" fmla="*/ 78 w 105"/>
              <a:gd name="T69" fmla="*/ 120 h 182"/>
              <a:gd name="T70" fmla="*/ 74 w 105"/>
              <a:gd name="T71" fmla="*/ 108 h 182"/>
              <a:gd name="T72" fmla="*/ 60 w 105"/>
              <a:gd name="T73" fmla="*/ 101 h 182"/>
              <a:gd name="T74" fmla="*/ 60 w 105"/>
              <a:gd name="T75" fmla="*/ 14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82">
                <a:moveTo>
                  <a:pt x="45" y="139"/>
                </a:moveTo>
                <a:cubicBezTo>
                  <a:pt x="45" y="96"/>
                  <a:pt x="45" y="96"/>
                  <a:pt x="45" y="96"/>
                </a:cubicBezTo>
                <a:cubicBezTo>
                  <a:pt x="31" y="92"/>
                  <a:pt x="20" y="87"/>
                  <a:pt x="14" y="79"/>
                </a:cubicBezTo>
                <a:cubicBezTo>
                  <a:pt x="7" y="71"/>
                  <a:pt x="4" y="62"/>
                  <a:pt x="4" y="51"/>
                </a:cubicBezTo>
                <a:cubicBezTo>
                  <a:pt x="4" y="40"/>
                  <a:pt x="8" y="30"/>
                  <a:pt x="15" y="23"/>
                </a:cubicBezTo>
                <a:cubicBezTo>
                  <a:pt x="22" y="15"/>
                  <a:pt x="32" y="11"/>
                  <a:pt x="45" y="10"/>
                </a:cubicBezTo>
                <a:cubicBezTo>
                  <a:pt x="45" y="0"/>
                  <a:pt x="45" y="0"/>
                  <a:pt x="45" y="0"/>
                </a:cubicBezTo>
                <a:cubicBezTo>
                  <a:pt x="60" y="0"/>
                  <a:pt x="60" y="0"/>
                  <a:pt x="60" y="0"/>
                </a:cubicBezTo>
                <a:cubicBezTo>
                  <a:pt x="60" y="10"/>
                  <a:pt x="60" y="10"/>
                  <a:pt x="60" y="10"/>
                </a:cubicBezTo>
                <a:cubicBezTo>
                  <a:pt x="72" y="11"/>
                  <a:pt x="81" y="15"/>
                  <a:pt x="87" y="21"/>
                </a:cubicBezTo>
                <a:cubicBezTo>
                  <a:pt x="94" y="27"/>
                  <a:pt x="99" y="35"/>
                  <a:pt x="100" y="45"/>
                </a:cubicBezTo>
                <a:cubicBezTo>
                  <a:pt x="73" y="49"/>
                  <a:pt x="73" y="49"/>
                  <a:pt x="73" y="49"/>
                </a:cubicBezTo>
                <a:cubicBezTo>
                  <a:pt x="71" y="41"/>
                  <a:pt x="67" y="35"/>
                  <a:pt x="60" y="32"/>
                </a:cubicBezTo>
                <a:cubicBezTo>
                  <a:pt x="60" y="72"/>
                  <a:pt x="60" y="72"/>
                  <a:pt x="60" y="72"/>
                </a:cubicBezTo>
                <a:cubicBezTo>
                  <a:pt x="77" y="76"/>
                  <a:pt x="89" y="82"/>
                  <a:pt x="95" y="89"/>
                </a:cubicBezTo>
                <a:cubicBezTo>
                  <a:pt x="102" y="96"/>
                  <a:pt x="105" y="105"/>
                  <a:pt x="105" y="116"/>
                </a:cubicBezTo>
                <a:cubicBezTo>
                  <a:pt x="105" y="128"/>
                  <a:pt x="101" y="139"/>
                  <a:pt x="93" y="147"/>
                </a:cubicBezTo>
                <a:cubicBezTo>
                  <a:pt x="85" y="156"/>
                  <a:pt x="74" y="161"/>
                  <a:pt x="60" y="163"/>
                </a:cubicBezTo>
                <a:cubicBezTo>
                  <a:pt x="60" y="182"/>
                  <a:pt x="60" y="182"/>
                  <a:pt x="60" y="182"/>
                </a:cubicBezTo>
                <a:cubicBezTo>
                  <a:pt x="45" y="182"/>
                  <a:pt x="45" y="182"/>
                  <a:pt x="45" y="182"/>
                </a:cubicBezTo>
                <a:cubicBezTo>
                  <a:pt x="45" y="163"/>
                  <a:pt x="45" y="163"/>
                  <a:pt x="45" y="163"/>
                </a:cubicBezTo>
                <a:cubicBezTo>
                  <a:pt x="32" y="162"/>
                  <a:pt x="22" y="157"/>
                  <a:pt x="14" y="150"/>
                </a:cubicBezTo>
                <a:cubicBezTo>
                  <a:pt x="7" y="143"/>
                  <a:pt x="2" y="132"/>
                  <a:pt x="0" y="119"/>
                </a:cubicBezTo>
                <a:cubicBezTo>
                  <a:pt x="28" y="116"/>
                  <a:pt x="28" y="116"/>
                  <a:pt x="28" y="116"/>
                </a:cubicBezTo>
                <a:cubicBezTo>
                  <a:pt x="29" y="122"/>
                  <a:pt x="31" y="126"/>
                  <a:pt x="34" y="130"/>
                </a:cubicBezTo>
                <a:cubicBezTo>
                  <a:pt x="37" y="134"/>
                  <a:pt x="41" y="137"/>
                  <a:pt x="45" y="139"/>
                </a:cubicBezTo>
                <a:close/>
                <a:moveTo>
                  <a:pt x="45" y="32"/>
                </a:moveTo>
                <a:cubicBezTo>
                  <a:pt x="40" y="33"/>
                  <a:pt x="37" y="36"/>
                  <a:pt x="35" y="39"/>
                </a:cubicBezTo>
                <a:cubicBezTo>
                  <a:pt x="32" y="42"/>
                  <a:pt x="31" y="46"/>
                  <a:pt x="31" y="50"/>
                </a:cubicBezTo>
                <a:cubicBezTo>
                  <a:pt x="31" y="53"/>
                  <a:pt x="32" y="57"/>
                  <a:pt x="34" y="60"/>
                </a:cubicBezTo>
                <a:cubicBezTo>
                  <a:pt x="36" y="63"/>
                  <a:pt x="40" y="65"/>
                  <a:pt x="45" y="67"/>
                </a:cubicBezTo>
                <a:lnTo>
                  <a:pt x="45" y="32"/>
                </a:lnTo>
                <a:close/>
                <a:moveTo>
                  <a:pt x="60" y="140"/>
                </a:moveTo>
                <a:cubicBezTo>
                  <a:pt x="66" y="139"/>
                  <a:pt x="70" y="137"/>
                  <a:pt x="73" y="133"/>
                </a:cubicBezTo>
                <a:cubicBezTo>
                  <a:pt x="77" y="129"/>
                  <a:pt x="78" y="125"/>
                  <a:pt x="78" y="120"/>
                </a:cubicBezTo>
                <a:cubicBezTo>
                  <a:pt x="78" y="115"/>
                  <a:pt x="77" y="111"/>
                  <a:pt x="74" y="108"/>
                </a:cubicBezTo>
                <a:cubicBezTo>
                  <a:pt x="71" y="105"/>
                  <a:pt x="67" y="102"/>
                  <a:pt x="60" y="101"/>
                </a:cubicBezTo>
                <a:lnTo>
                  <a:pt x="60" y="140"/>
                </a:lnTo>
                <a:close/>
              </a:path>
            </a:pathLst>
          </a:custGeom>
          <a:solidFill>
            <a:srgbClr val="56505A"/>
          </a:solidFill>
          <a:ln>
            <a:noFill/>
          </a:ln>
        </p:spPr>
        <p:txBody>
          <a:bodyPr vert="horz" wrap="square" lIns="91440" tIns="45720" rIns="91440" bIns="45720" numCol="1" anchor="t" anchorCtr="0" compatLnSpc="1"/>
          <a:lstStyle/>
          <a:p>
            <a:endParaRPr lang="zh-CN" altLang="en-US"/>
          </a:p>
        </p:txBody>
      </p:sp>
      <p:sp>
        <p:nvSpPr>
          <p:cNvPr id="23" name="TextBox 8"/>
          <p:cNvSpPr txBox="1"/>
          <p:nvPr/>
        </p:nvSpPr>
        <p:spPr>
          <a:xfrm>
            <a:off x="4590967" y="1953063"/>
            <a:ext cx="4997332" cy="812530"/>
          </a:xfrm>
          <a:prstGeom prst="rect">
            <a:avLst/>
          </a:prstGeom>
          <a:noFill/>
        </p:spPr>
        <p:txBody>
          <a:bodyPr wrap="square" rtlCol="0">
            <a:spAutoFit/>
          </a:bodyPr>
          <a:lstStyle/>
          <a:p>
            <a:pPr>
              <a:lnSpc>
                <a:spcPct val="13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您的内容打在这里，或者通过复制您的文本后，在此框中选择粘贴，并选择只保留文字。您的内容打在这里，或者通过通过复制您的文本。您的内容打在这里，或者通过通过复制您的文本。</a:t>
            </a:r>
          </a:p>
        </p:txBody>
      </p:sp>
      <p:sp>
        <p:nvSpPr>
          <p:cNvPr id="24" name="TextBox 9"/>
          <p:cNvSpPr txBox="1"/>
          <p:nvPr/>
        </p:nvSpPr>
        <p:spPr>
          <a:xfrm>
            <a:off x="4579090" y="1491399"/>
            <a:ext cx="1774276" cy="407291"/>
          </a:xfrm>
          <a:prstGeom prst="rect">
            <a:avLst/>
          </a:prstGeom>
          <a:noFill/>
        </p:spPr>
        <p:txBody>
          <a:bodyPr wrap="square" tIns="0" bIns="0" rtlCol="0" anchor="t">
            <a:spAutoFit/>
          </a:bodyPr>
          <a:lstStyle/>
          <a:p>
            <a:pPr>
              <a:lnSpc>
                <a:spcPct val="150000"/>
              </a:lnSpc>
            </a:pPr>
            <a:r>
              <a:rPr lang="zh-CN" altLang="en-US" sz="2000" b="1" dirty="0">
                <a:solidFill>
                  <a:srgbClr val="A08D7E"/>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26" name="TextBox 10"/>
          <p:cNvSpPr txBox="1"/>
          <p:nvPr/>
        </p:nvSpPr>
        <p:spPr>
          <a:xfrm>
            <a:off x="4590967" y="3696880"/>
            <a:ext cx="4997332" cy="1052596"/>
          </a:xfrm>
          <a:prstGeom prst="rect">
            <a:avLst/>
          </a:prstGeom>
          <a:noFill/>
        </p:spPr>
        <p:txBody>
          <a:bodyPr wrap="square" rtlCol="0">
            <a:spAutoFit/>
          </a:bodyPr>
          <a:lstStyle/>
          <a:p>
            <a:pPr>
              <a:lnSpc>
                <a:spcPct val="13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您的内容打在这里，或者通过复制您的文本后，在此框中选择粘贴，并选择只保留文字。</a:t>
            </a:r>
          </a:p>
        </p:txBody>
      </p:sp>
      <p:sp>
        <p:nvSpPr>
          <p:cNvPr id="27" name="TextBox 11"/>
          <p:cNvSpPr txBox="1"/>
          <p:nvPr/>
        </p:nvSpPr>
        <p:spPr>
          <a:xfrm>
            <a:off x="4579090" y="3235216"/>
            <a:ext cx="1774276" cy="407291"/>
          </a:xfrm>
          <a:prstGeom prst="rect">
            <a:avLst/>
          </a:prstGeom>
          <a:noFill/>
        </p:spPr>
        <p:txBody>
          <a:bodyPr wrap="square" tIns="0" bIns="0" rtlCol="0" anchor="t">
            <a:spAutoFit/>
          </a:bodyPr>
          <a:lstStyle/>
          <a:p>
            <a:pPr>
              <a:lnSpc>
                <a:spcPct val="150000"/>
              </a:lnSpc>
            </a:pPr>
            <a:r>
              <a:rPr lang="zh-CN" altLang="en-US" sz="2000" b="1" dirty="0">
                <a:solidFill>
                  <a:srgbClr val="A08D7E"/>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28" name="TextBox 12"/>
          <p:cNvSpPr txBox="1"/>
          <p:nvPr/>
        </p:nvSpPr>
        <p:spPr>
          <a:xfrm>
            <a:off x="4590967" y="5497080"/>
            <a:ext cx="4997332" cy="549061"/>
          </a:xfrm>
          <a:prstGeom prst="rect">
            <a:avLst/>
          </a:prstGeom>
          <a:noFill/>
        </p:spPr>
        <p:txBody>
          <a:bodyPr wrap="square" rtlCol="0">
            <a:spAutoFit/>
          </a:bodyPr>
          <a:lstStyle/>
          <a:p>
            <a:pPr>
              <a:lnSpc>
                <a:spcPct val="13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29" name="TextBox 13"/>
          <p:cNvSpPr txBox="1"/>
          <p:nvPr/>
        </p:nvSpPr>
        <p:spPr>
          <a:xfrm>
            <a:off x="4579090" y="5035416"/>
            <a:ext cx="1774276" cy="407291"/>
          </a:xfrm>
          <a:prstGeom prst="rect">
            <a:avLst/>
          </a:prstGeom>
          <a:noFill/>
        </p:spPr>
        <p:txBody>
          <a:bodyPr wrap="square" tIns="0" bIns="0" rtlCol="0" anchor="t">
            <a:spAutoFit/>
          </a:bodyPr>
          <a:lstStyle/>
          <a:p>
            <a:pPr>
              <a:lnSpc>
                <a:spcPct val="150000"/>
              </a:lnSpc>
            </a:pPr>
            <a:r>
              <a:rPr lang="zh-CN" altLang="en-US" sz="2000" b="1" dirty="0">
                <a:solidFill>
                  <a:srgbClr val="56505A"/>
                </a:solidFill>
                <a:latin typeface="微软雅黑" panose="020B0503020204020204" pitchFamily="34" charset="-122"/>
                <a:ea typeface="微软雅黑" panose="020B0503020204020204" pitchFamily="34" charset="-122"/>
                <a:cs typeface="华文黑体" pitchFamily="2" charset="-122"/>
              </a:rPr>
              <a:t>点击添加标题</a:t>
            </a:r>
          </a:p>
        </p:txBody>
      </p:sp>
      <p:cxnSp>
        <p:nvCxnSpPr>
          <p:cNvPr id="30" name="直接箭头连接符 29"/>
          <p:cNvCxnSpPr>
            <a:stCxn id="10" idx="1"/>
          </p:cNvCxnSpPr>
          <p:nvPr/>
        </p:nvCxnSpPr>
        <p:spPr>
          <a:xfrm>
            <a:off x="3391605" y="3109656"/>
            <a:ext cx="6052679" cy="0"/>
          </a:xfrm>
          <a:prstGeom prst="straightConnector1">
            <a:avLst/>
          </a:prstGeom>
          <a:ln>
            <a:solidFill>
              <a:srgbClr val="A08D7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stCxn id="11" idx="1"/>
          </p:cNvCxnSpPr>
          <p:nvPr/>
        </p:nvCxnSpPr>
        <p:spPr>
          <a:xfrm>
            <a:off x="3391605" y="4827284"/>
            <a:ext cx="6052679" cy="0"/>
          </a:xfrm>
          <a:prstGeom prst="straightConnector1">
            <a:avLst/>
          </a:prstGeom>
          <a:ln>
            <a:solidFill>
              <a:srgbClr val="FEFEF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12" idx="1"/>
          </p:cNvCxnSpPr>
          <p:nvPr/>
        </p:nvCxnSpPr>
        <p:spPr>
          <a:xfrm>
            <a:off x="3391605" y="6547583"/>
            <a:ext cx="6052679" cy="0"/>
          </a:xfrm>
          <a:prstGeom prst="straightConnector1">
            <a:avLst/>
          </a:prstGeom>
          <a:ln>
            <a:solidFill>
              <a:srgbClr val="56505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500"/>
                                        <p:tgtEl>
                                          <p:spTgt spid="13"/>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randombar(horizontal)">
                                      <p:cBhvr>
                                        <p:cTn id="26" dur="500"/>
                                        <p:tgtEl>
                                          <p:spTgt spid="22"/>
                                        </p:tgtEl>
                                      </p:cBhvr>
                                    </p:animEffect>
                                  </p:childTnLst>
                                </p:cTn>
                              </p:par>
                              <p:par>
                                <p:cTn id="27" presetID="22" presetClass="entr" presetSubtype="8"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par>
                                <p:cTn id="30" presetID="22" presetClass="entr" presetSubtype="8"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par>
                                <p:cTn id="33" presetID="22" presetClass="entr" presetSubtype="8"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500"/>
                                        <p:tgtEl>
                                          <p:spTgt spid="32"/>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left)">
                                      <p:cBhvr>
                                        <p:cTn id="42" dur="500"/>
                                        <p:tgtEl>
                                          <p:spTgt spid="24"/>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2000"/>
                            </p:stCondLst>
                            <p:childTnLst>
                              <p:par>
                                <p:cTn id="51" presetID="22" presetClass="entr" presetSubtype="8"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left)">
                                      <p:cBhvr>
                                        <p:cTn id="53" dur="500"/>
                                        <p:tgtEl>
                                          <p:spTgt spid="28"/>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22" grpId="0" animBg="1"/>
      <p:bldP spid="23" grpId="0"/>
      <p:bldP spid="24"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1ECE9"/>
        </a:solidFill>
        <a:effectLst/>
      </p:bgPr>
    </p:bg>
    <p:spTree>
      <p:nvGrpSpPr>
        <p:cNvPr id="1" name=""/>
        <p:cNvGrpSpPr/>
        <p:nvPr/>
      </p:nvGrpSpPr>
      <p:grpSpPr>
        <a:xfrm>
          <a:off x="0" y="0"/>
          <a:ext cx="0" cy="0"/>
          <a:chOff x="0" y="0"/>
          <a:chExt cx="0" cy="0"/>
        </a:xfrm>
      </p:grpSpPr>
      <p:sp>
        <p:nvSpPr>
          <p:cNvPr id="18" name="矩形 17"/>
          <p:cNvSpPr/>
          <p:nvPr/>
        </p:nvSpPr>
        <p:spPr>
          <a:xfrm>
            <a:off x="1045377" y="-889178"/>
            <a:ext cx="618009" cy="821651"/>
          </a:xfrm>
          <a:prstGeom prst="rect">
            <a:avLst/>
          </a:prstGeom>
          <a:solidFill>
            <a:srgbClr val="F1E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663386" y="-889179"/>
            <a:ext cx="618009" cy="821651"/>
          </a:xfrm>
          <a:prstGeom prst="rect">
            <a:avLst/>
          </a:pr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292263" y="-889180"/>
            <a:ext cx="618009" cy="821651"/>
          </a:xfrm>
          <a:prstGeom prst="rect">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289532" y="548639"/>
            <a:ext cx="5794068" cy="5794068"/>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4607150" y="1970690"/>
            <a:ext cx="2952900" cy="2952900"/>
            <a:chOff x="4607150" y="1970690"/>
            <a:chExt cx="2952900" cy="2952900"/>
          </a:xfrm>
        </p:grpSpPr>
        <p:grpSp>
          <p:nvGrpSpPr>
            <p:cNvPr id="2" name="组合 1"/>
            <p:cNvGrpSpPr/>
            <p:nvPr/>
          </p:nvGrpSpPr>
          <p:grpSpPr>
            <a:xfrm>
              <a:off x="4607150" y="1970690"/>
              <a:ext cx="2952900" cy="2952900"/>
              <a:chOff x="4161509" y="1554460"/>
              <a:chExt cx="3780000" cy="3780000"/>
            </a:xfrm>
          </p:grpSpPr>
          <p:sp>
            <p:nvSpPr>
              <p:cNvPr id="23" name="椭圆 22"/>
              <p:cNvSpPr>
                <a:spLocks noChangeAspect="1"/>
              </p:cNvSpPr>
              <p:nvPr/>
            </p:nvSpPr>
            <p:spPr>
              <a:xfrm>
                <a:off x="4161509" y="1554460"/>
                <a:ext cx="3780000" cy="3780000"/>
              </a:xfrm>
              <a:prstGeom prst="ellipse">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4264496" y="1653240"/>
                <a:ext cx="3582445" cy="3582445"/>
              </a:xfrm>
              <a:prstGeom prst="ellipse">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5189765" y="2841743"/>
              <a:ext cx="1787669" cy="1569660"/>
            </a:xfrm>
            <a:prstGeom prst="rect">
              <a:avLst/>
            </a:prstGeom>
            <a:noFill/>
            <a:effectLst/>
          </p:spPr>
          <p:txBody>
            <a:bodyPr wrap="none" rtlCol="0">
              <a:spAutoFit/>
            </a:bodyPr>
            <a:lstStyle/>
            <a:p>
              <a:r>
                <a:rPr lang="en-US" altLang="zh-CN" sz="3200" b="1" dirty="0"/>
                <a:t>  </a:t>
              </a:r>
              <a:r>
                <a:rPr lang="en-US" altLang="zh-CN" sz="9600" b="1" dirty="0">
                  <a:solidFill>
                    <a:srgbClr val="FEFEFE"/>
                  </a:solidFill>
                  <a:latin typeface="Kartika" panose="02020503030404060203" pitchFamily="18" charset="0"/>
                  <a:cs typeface="Kartika" panose="02020503030404060203" pitchFamily="18" charset="0"/>
                </a:rPr>
                <a:t>02</a:t>
              </a:r>
              <a:endParaRPr lang="en-US" altLang="zh-CN" sz="8000" b="1" dirty="0">
                <a:solidFill>
                  <a:srgbClr val="FEFEFE"/>
                </a:solidFill>
                <a:latin typeface="Kartika" panose="02020503030404060203" pitchFamily="18" charset="0"/>
                <a:cs typeface="Kartika" panose="02020503030404060203" pitchFamily="18" charset="0"/>
              </a:endParaRPr>
            </a:p>
          </p:txBody>
        </p:sp>
      </p:grpSp>
      <p:sp>
        <p:nvSpPr>
          <p:cNvPr id="12" name="文本框 11"/>
          <p:cNvSpPr txBox="1"/>
          <p:nvPr/>
        </p:nvSpPr>
        <p:spPr>
          <a:xfrm>
            <a:off x="8318675" y="2364310"/>
            <a:ext cx="2954655" cy="923330"/>
          </a:xfrm>
          <a:prstGeom prst="rect">
            <a:avLst/>
          </a:prstGeom>
          <a:noFill/>
        </p:spPr>
        <p:txBody>
          <a:bodyPr wrap="none" rtlCol="0">
            <a:spAutoFit/>
          </a:bodyPr>
          <a:lstStyle/>
          <a:p>
            <a:r>
              <a:rPr lang="zh-CN" altLang="en-US" sz="5400" b="1" dirty="0">
                <a:solidFill>
                  <a:srgbClr val="56505A"/>
                </a:solidFill>
                <a:latin typeface="幼圆" panose="02010509060101010101" pitchFamily="49" charset="-122"/>
                <a:ea typeface="幼圆" panose="02010509060101010101" pitchFamily="49" charset="-122"/>
              </a:rPr>
              <a:t>岗位认知</a:t>
            </a:r>
          </a:p>
        </p:txBody>
      </p:sp>
      <p:cxnSp>
        <p:nvCxnSpPr>
          <p:cNvPr id="13" name="直接连接符 12"/>
          <p:cNvCxnSpPr/>
          <p:nvPr/>
        </p:nvCxnSpPr>
        <p:spPr>
          <a:xfrm>
            <a:off x="7996005" y="3437681"/>
            <a:ext cx="3600000" cy="0"/>
          </a:xfrm>
          <a:prstGeom prst="line">
            <a:avLst/>
          </a:prstGeom>
          <a:ln>
            <a:solidFill>
              <a:srgbClr val="56505A"/>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7651825" y="3703517"/>
            <a:ext cx="4288353" cy="707886"/>
          </a:xfrm>
          <a:prstGeom prst="rect">
            <a:avLst/>
          </a:prstGeom>
          <a:noFill/>
        </p:spPr>
        <p:txBody>
          <a:bodyPr wrap="none" rtlCol="0">
            <a:spAutoFit/>
          </a:bodyPr>
          <a:lstStyle/>
          <a:p>
            <a:r>
              <a:rPr lang="zh-CN" altLang="en-US" sz="4000" dirty="0">
                <a:solidFill>
                  <a:srgbClr val="56505A"/>
                </a:solidFill>
                <a:latin typeface="幼圆" panose="02010509060101010101" pitchFamily="49" charset="-122"/>
                <a:ea typeface="幼圆" panose="02010509060101010101" pitchFamily="49" charset="-122"/>
              </a:rPr>
              <a:t>对工作岗位的认识</a:t>
            </a: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250"/>
                                        <p:tgtEl>
                                          <p:spTgt spid="9"/>
                                        </p:tgtEl>
                                      </p:cBhvr>
                                    </p:animEffect>
                                  </p:childTnLst>
                                </p:cTn>
                              </p:par>
                            </p:childTnLst>
                          </p:cTn>
                        </p:par>
                        <p:par>
                          <p:cTn id="8" fill="hold">
                            <p:stCondLst>
                              <p:cond delay="1500"/>
                            </p:stCondLst>
                            <p:childTnLst>
                              <p:par>
                                <p:cTn id="9" presetID="5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Scale>
                                      <p:cBhvr>
                                        <p:cTn id="11"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3"/>
                                        </p:tgtEl>
                                        <p:attrNameLst>
                                          <p:attrName>ppt_x</p:attrName>
                                          <p:attrName>ppt_y</p:attrName>
                                        </p:attrNameLst>
                                      </p:cBhvr>
                                    </p:animMotion>
                                    <p:animEffect transition="in" filter="fade">
                                      <p:cBhvr>
                                        <p:cTn id="13" dur="1000"/>
                                        <p:tgtEl>
                                          <p:spTgt spid="3"/>
                                        </p:tgtEl>
                                      </p:cBhvr>
                                    </p:animEffect>
                                  </p:childTnLst>
                                </p:cTn>
                              </p:par>
                            </p:childTnLst>
                          </p:cTn>
                        </p:par>
                        <p:par>
                          <p:cTn id="14" fill="hold">
                            <p:stCondLst>
                              <p:cond delay="2500"/>
                            </p:stCondLst>
                            <p:childTnLst>
                              <p:par>
                                <p:cTn id="15" presetID="26" presetClass="emph" presetSubtype="0" fill="hold" nodeType="afterEffect">
                                  <p:stCondLst>
                                    <p:cond delay="0"/>
                                  </p:stCondLst>
                                  <p:childTnLst>
                                    <p:animEffect transition="out" filter="fade">
                                      <p:cBhvr>
                                        <p:cTn id="16" dur="500" tmFilter="0, 0; .2, .5; .8, .5; 1, 0"/>
                                        <p:tgtEl>
                                          <p:spTgt spid="3"/>
                                        </p:tgtEl>
                                      </p:cBhvr>
                                    </p:animEffect>
                                    <p:animScale>
                                      <p:cBhvr>
                                        <p:cTn id="17" dur="250" autoRev="1" fill="hold"/>
                                        <p:tgtEl>
                                          <p:spTgt spid="3"/>
                                        </p:tgtEl>
                                      </p:cBhvr>
                                      <p:by x="105000" y="105000"/>
                                    </p:animScale>
                                  </p:childTnLst>
                                </p:cTn>
                              </p:par>
                            </p:childTnLst>
                          </p:cTn>
                        </p:par>
                        <p:par>
                          <p:cTn id="18" fill="hold">
                            <p:stCondLst>
                              <p:cond delay="3000"/>
                            </p:stCondLst>
                            <p:childTnLst>
                              <p:par>
                                <p:cTn id="19" presetID="37" presetClass="entr" presetSubtype="0" fill="hold" grpId="0" nodeType="afterEffect">
                                  <p:stCondLst>
                                    <p:cond delay="0"/>
                                  </p:stCondLst>
                                  <p:iterate type="lt">
                                    <p:tmPct val="0"/>
                                  </p:iterate>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900" decel="100000" fill="hold"/>
                                        <p:tgtEl>
                                          <p:spTgt spid="1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34" presetClass="emph" presetSubtype="0" fill="hold" grpId="1" nodeType="afterEffect">
                                  <p:stCondLst>
                                    <p:cond delay="0"/>
                                  </p:stCondLst>
                                  <p:iterate type="lt">
                                    <p:tmPct val="10000"/>
                                  </p:iterate>
                                  <p:childTnLst>
                                    <p:animMotion origin="layout" path="M 0.0 0.0 L 0.0 -0.07213" pathEditMode="relative" ptsTypes="">
                                      <p:cBhvr>
                                        <p:cTn id="27" dur="250" accel="50000" decel="50000" autoRev="1" fill="hold">
                                          <p:stCondLst>
                                            <p:cond delay="0"/>
                                          </p:stCondLst>
                                        </p:cTn>
                                        <p:tgtEl>
                                          <p:spTgt spid="12"/>
                                        </p:tgtEl>
                                        <p:attrNameLst>
                                          <p:attrName>ppt_x</p:attrName>
                                          <p:attrName>ppt_y</p:attrName>
                                        </p:attrNameLst>
                                      </p:cBhvr>
                                    </p:animMotion>
                                    <p:animRot by="1500000">
                                      <p:cBhvr>
                                        <p:cTn id="28" dur="125" fill="hold">
                                          <p:stCondLst>
                                            <p:cond delay="0"/>
                                          </p:stCondLst>
                                        </p:cTn>
                                        <p:tgtEl>
                                          <p:spTgt spid="12"/>
                                        </p:tgtEl>
                                        <p:attrNameLst>
                                          <p:attrName>r</p:attrName>
                                        </p:attrNameLst>
                                      </p:cBhvr>
                                    </p:animRot>
                                    <p:animRot by="-1500000">
                                      <p:cBhvr>
                                        <p:cTn id="29" dur="125" fill="hold">
                                          <p:stCondLst>
                                            <p:cond delay="125"/>
                                          </p:stCondLst>
                                        </p:cTn>
                                        <p:tgtEl>
                                          <p:spTgt spid="12"/>
                                        </p:tgtEl>
                                        <p:attrNameLst>
                                          <p:attrName>r</p:attrName>
                                        </p:attrNameLst>
                                      </p:cBhvr>
                                    </p:animRot>
                                    <p:animRot by="-1500000">
                                      <p:cBhvr>
                                        <p:cTn id="30" dur="125" fill="hold">
                                          <p:stCondLst>
                                            <p:cond delay="250"/>
                                          </p:stCondLst>
                                        </p:cTn>
                                        <p:tgtEl>
                                          <p:spTgt spid="12"/>
                                        </p:tgtEl>
                                        <p:attrNameLst>
                                          <p:attrName>r</p:attrName>
                                        </p:attrNameLst>
                                      </p:cBhvr>
                                    </p:animRot>
                                    <p:animRot by="1500000">
                                      <p:cBhvr>
                                        <p:cTn id="31" dur="125" fill="hold">
                                          <p:stCondLst>
                                            <p:cond delay="375"/>
                                          </p:stCondLst>
                                        </p:cTn>
                                        <p:tgtEl>
                                          <p:spTgt spid="12"/>
                                        </p:tgtEl>
                                        <p:attrNameLst>
                                          <p:attrName>r</p:attrName>
                                        </p:attrNameLst>
                                      </p:cBhvr>
                                    </p:animRot>
                                  </p:childTnLst>
                                </p:cTn>
                              </p:par>
                            </p:childTnLst>
                          </p:cTn>
                        </p:par>
                        <p:par>
                          <p:cTn id="32" fill="hold">
                            <p:stCondLst>
                              <p:cond delay="3150"/>
                            </p:stCondLst>
                            <p:childTnLst>
                              <p:par>
                                <p:cTn id="33" presetID="16" presetClass="entr" presetSubtype="37"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outVertical)">
                                      <p:cBhvr>
                                        <p:cTn id="35" dur="500"/>
                                        <p:tgtEl>
                                          <p:spTgt spid="13"/>
                                        </p:tgtEl>
                                      </p:cBhvr>
                                    </p:animEffect>
                                  </p:childTnLst>
                                </p:cTn>
                              </p:par>
                            </p:childTnLst>
                          </p:cTn>
                        </p:par>
                        <p:par>
                          <p:cTn id="36" fill="hold">
                            <p:stCondLst>
                              <p:cond delay="3650"/>
                            </p:stCondLst>
                            <p:childTnLst>
                              <p:par>
                                <p:cTn id="37" presetID="42"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2" grpId="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1ECE9"/>
        </a:solidFill>
        <a:effectLst/>
      </p:bgPr>
    </p:bg>
    <p:spTree>
      <p:nvGrpSpPr>
        <p:cNvPr id="1" name=""/>
        <p:cNvGrpSpPr/>
        <p:nvPr/>
      </p:nvGrpSpPr>
      <p:grpSpPr>
        <a:xfrm>
          <a:off x="0" y="0"/>
          <a:ext cx="0" cy="0"/>
          <a:chOff x="0" y="0"/>
          <a:chExt cx="0" cy="0"/>
        </a:xfrm>
      </p:grpSpPr>
      <p:sp>
        <p:nvSpPr>
          <p:cNvPr id="18" name="矩形 17"/>
          <p:cNvSpPr/>
          <p:nvPr/>
        </p:nvSpPr>
        <p:spPr>
          <a:xfrm>
            <a:off x="1045377" y="-889178"/>
            <a:ext cx="618009" cy="821651"/>
          </a:xfrm>
          <a:prstGeom prst="rect">
            <a:avLst/>
          </a:prstGeom>
          <a:solidFill>
            <a:srgbClr val="F1E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663386" y="-889179"/>
            <a:ext cx="618009" cy="821651"/>
          </a:xfrm>
          <a:prstGeom prst="rect">
            <a:avLst/>
          </a:pr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292263" y="-889180"/>
            <a:ext cx="618009" cy="821651"/>
          </a:xfrm>
          <a:prstGeom prst="rect">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flipH="1">
            <a:off x="739296" y="3739"/>
            <a:ext cx="1269510" cy="812675"/>
          </a:xfrm>
          <a:custGeom>
            <a:avLst/>
            <a:gdLst>
              <a:gd name="connsiteX0" fmla="*/ 28415 w 1269510"/>
              <a:gd name="connsiteY0" fmla="*/ 0 h 812675"/>
              <a:gd name="connsiteX1" fmla="*/ 1241095 w 1269510"/>
              <a:gd name="connsiteY1" fmla="*/ 0 h 812675"/>
              <a:gd name="connsiteX2" fmla="*/ 1256614 w 1269510"/>
              <a:gd name="connsiteY2" fmla="*/ 49995 h 812675"/>
              <a:gd name="connsiteX3" fmla="*/ 1269510 w 1269510"/>
              <a:gd name="connsiteY3" fmla="*/ 177920 h 812675"/>
              <a:gd name="connsiteX4" fmla="*/ 634755 w 1269510"/>
              <a:gd name="connsiteY4" fmla="*/ 812675 h 812675"/>
              <a:gd name="connsiteX5" fmla="*/ 0 w 1269510"/>
              <a:gd name="connsiteY5" fmla="*/ 177920 h 812675"/>
              <a:gd name="connsiteX6" fmla="*/ 12896 w 1269510"/>
              <a:gd name="connsiteY6" fmla="*/ 49995 h 81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9510" h="812675">
                <a:moveTo>
                  <a:pt x="28415" y="0"/>
                </a:moveTo>
                <a:lnTo>
                  <a:pt x="1241095" y="0"/>
                </a:lnTo>
                <a:lnTo>
                  <a:pt x="1256614" y="49995"/>
                </a:lnTo>
                <a:cubicBezTo>
                  <a:pt x="1265070" y="91316"/>
                  <a:pt x="1269510" y="134099"/>
                  <a:pt x="1269510" y="177920"/>
                </a:cubicBezTo>
                <a:cubicBezTo>
                  <a:pt x="1269510" y="528486"/>
                  <a:pt x="985321" y="812675"/>
                  <a:pt x="634755" y="812675"/>
                </a:cubicBezTo>
                <a:cubicBezTo>
                  <a:pt x="284189" y="812675"/>
                  <a:pt x="0" y="528486"/>
                  <a:pt x="0" y="177920"/>
                </a:cubicBezTo>
                <a:cubicBezTo>
                  <a:pt x="0" y="134099"/>
                  <a:pt x="4441" y="91316"/>
                  <a:pt x="12896" y="49995"/>
                </a:cubicBezTo>
                <a:close/>
              </a:path>
            </a:pathLst>
          </a:cu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flipH="1">
            <a:off x="496817" y="673167"/>
            <a:ext cx="458901" cy="458901"/>
          </a:xfrm>
          <a:prstGeom prst="ellipse">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flipH="1">
            <a:off x="1839155" y="841133"/>
            <a:ext cx="904044" cy="442445"/>
          </a:xfrm>
          <a:custGeom>
            <a:avLst/>
            <a:gdLst>
              <a:gd name="connsiteX0" fmla="*/ 452022 w 904044"/>
              <a:gd name="connsiteY0" fmla="*/ 0 h 442445"/>
              <a:gd name="connsiteX1" fmla="*/ 895913 w 904044"/>
              <a:gd name="connsiteY1" fmla="*/ 361781 h 442445"/>
              <a:gd name="connsiteX2" fmla="*/ 904044 w 904044"/>
              <a:gd name="connsiteY2" fmla="*/ 442445 h 442445"/>
              <a:gd name="connsiteX3" fmla="*/ 0 w 904044"/>
              <a:gd name="connsiteY3" fmla="*/ 442445 h 442445"/>
              <a:gd name="connsiteX4" fmla="*/ 8131 w 904044"/>
              <a:gd name="connsiteY4" fmla="*/ 361781 h 442445"/>
              <a:gd name="connsiteX5" fmla="*/ 452022 w 904044"/>
              <a:gd name="connsiteY5" fmla="*/ 0 h 44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044" h="442445">
                <a:moveTo>
                  <a:pt x="452022" y="0"/>
                </a:moveTo>
                <a:cubicBezTo>
                  <a:pt x="670980" y="0"/>
                  <a:pt x="853663" y="155313"/>
                  <a:pt x="895913" y="361781"/>
                </a:cubicBezTo>
                <a:lnTo>
                  <a:pt x="904044" y="442445"/>
                </a:lnTo>
                <a:lnTo>
                  <a:pt x="0" y="442445"/>
                </a:lnTo>
                <a:lnTo>
                  <a:pt x="8131" y="361781"/>
                </a:lnTo>
                <a:cubicBezTo>
                  <a:pt x="50381" y="155313"/>
                  <a:pt x="233064" y="0"/>
                  <a:pt x="452022" y="0"/>
                </a:cubicBezTo>
                <a:close/>
              </a:path>
            </a:pathLst>
          </a:cu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p:nvPr/>
        </p:nvCxnSpPr>
        <p:spPr>
          <a:xfrm>
            <a:off x="1839155" y="1283578"/>
            <a:ext cx="5040000" cy="0"/>
          </a:xfrm>
          <a:prstGeom prst="line">
            <a:avLst/>
          </a:prstGeom>
          <a:ln>
            <a:solidFill>
              <a:srgbClr val="A08D7E"/>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3163351" y="208738"/>
            <a:ext cx="2967479" cy="923330"/>
          </a:xfrm>
          <a:prstGeom prst="rect">
            <a:avLst/>
          </a:prstGeom>
          <a:noFill/>
        </p:spPr>
        <p:txBody>
          <a:bodyPr wrap="none" rtlCol="0">
            <a:spAutoFit/>
          </a:bodyPr>
          <a:lstStyle/>
          <a:p>
            <a:r>
              <a:rPr lang="zh-CN" altLang="en-US" sz="5400" b="1" dirty="0">
                <a:solidFill>
                  <a:srgbClr val="56505A"/>
                </a:solidFill>
                <a:latin typeface="幼圆" panose="02010509060101010101" pitchFamily="49" charset="-122"/>
                <a:ea typeface="幼圆" panose="02010509060101010101" pitchFamily="49" charset="-122"/>
              </a:rPr>
              <a:t>岗位认知</a:t>
            </a:r>
          </a:p>
        </p:txBody>
      </p:sp>
      <p:grpSp>
        <p:nvGrpSpPr>
          <p:cNvPr id="10" name="组合 9"/>
          <p:cNvGrpSpPr/>
          <p:nvPr/>
        </p:nvGrpSpPr>
        <p:grpSpPr>
          <a:xfrm>
            <a:off x="908238" y="2542880"/>
            <a:ext cx="1860019" cy="1860019"/>
            <a:chOff x="908238" y="2542880"/>
            <a:chExt cx="1860019" cy="1860019"/>
          </a:xfrm>
        </p:grpSpPr>
        <p:sp>
          <p:nvSpPr>
            <p:cNvPr id="11" name="泪滴形 10"/>
            <p:cNvSpPr/>
            <p:nvPr/>
          </p:nvSpPr>
          <p:spPr>
            <a:xfrm rot="18911031">
              <a:off x="908238" y="2542880"/>
              <a:ext cx="1860019" cy="1860019"/>
            </a:xfrm>
            <a:prstGeom prst="teardrop">
              <a:avLst/>
            </a:pr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311570" y="3056758"/>
              <a:ext cx="902811" cy="954107"/>
            </a:xfrm>
            <a:prstGeom prst="rect">
              <a:avLst/>
            </a:prstGeom>
            <a:noFill/>
          </p:spPr>
          <p:txBody>
            <a:bodyPr wrap="none" rtlCol="0">
              <a:spAutoFit/>
            </a:bodyPr>
            <a:lstStyle/>
            <a:p>
              <a:r>
                <a:rPr lang="zh-CN" altLang="en-US" sz="2800" dirty="0">
                  <a:solidFill>
                    <a:srgbClr val="FFFFFF"/>
                  </a:solidFill>
                  <a:latin typeface="微软雅黑" panose="020B0503020204020204" pitchFamily="34" charset="-122"/>
                  <a:ea typeface="微软雅黑" panose="020B0503020204020204" pitchFamily="34" charset="-122"/>
                </a:rPr>
                <a:t>岗位</a:t>
              </a:r>
              <a:endParaRPr lang="en-US" altLang="zh-CN" sz="2800" dirty="0">
                <a:solidFill>
                  <a:srgbClr val="FFFFFF"/>
                </a:solidFill>
                <a:latin typeface="微软雅黑" panose="020B0503020204020204" pitchFamily="34" charset="-122"/>
                <a:ea typeface="微软雅黑" panose="020B0503020204020204" pitchFamily="34" charset="-122"/>
              </a:endParaRPr>
            </a:p>
            <a:p>
              <a:r>
                <a:rPr lang="zh-CN" altLang="en-US" sz="2800" dirty="0">
                  <a:solidFill>
                    <a:srgbClr val="FFFFFF"/>
                  </a:solidFill>
                  <a:latin typeface="微软雅黑" panose="020B0503020204020204" pitchFamily="34" charset="-122"/>
                  <a:ea typeface="微软雅黑" panose="020B0503020204020204" pitchFamily="34" charset="-122"/>
                </a:rPr>
                <a:t>性质</a:t>
              </a:r>
            </a:p>
          </p:txBody>
        </p:sp>
      </p:grpSp>
      <p:grpSp>
        <p:nvGrpSpPr>
          <p:cNvPr id="13" name="组合 12"/>
          <p:cNvGrpSpPr/>
          <p:nvPr/>
        </p:nvGrpSpPr>
        <p:grpSpPr>
          <a:xfrm>
            <a:off x="3746952" y="2542879"/>
            <a:ext cx="1860019" cy="1860019"/>
            <a:chOff x="3746952" y="2542879"/>
            <a:chExt cx="1860019" cy="1860019"/>
          </a:xfrm>
        </p:grpSpPr>
        <p:sp>
          <p:nvSpPr>
            <p:cNvPr id="14" name="泪滴形 13"/>
            <p:cNvSpPr/>
            <p:nvPr/>
          </p:nvSpPr>
          <p:spPr>
            <a:xfrm rot="18911031">
              <a:off x="3746952" y="2542879"/>
              <a:ext cx="1860019" cy="1860019"/>
            </a:xfrm>
            <a:prstGeom prst="teardrop">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4202071" y="3056758"/>
              <a:ext cx="902811" cy="954107"/>
            </a:xfrm>
            <a:prstGeom prst="rect">
              <a:avLst/>
            </a:prstGeom>
            <a:noFill/>
          </p:spPr>
          <p:txBody>
            <a:bodyPr wrap="none" rtlCol="0">
              <a:spAutoFit/>
            </a:bodyPr>
            <a:lstStyle/>
            <a:p>
              <a:r>
                <a:rPr lang="zh-CN" altLang="en-US" sz="2800" dirty="0">
                  <a:solidFill>
                    <a:srgbClr val="FFFFFF"/>
                  </a:solidFill>
                  <a:latin typeface="微软雅黑" panose="020B0503020204020204" pitchFamily="34" charset="-122"/>
                  <a:ea typeface="微软雅黑" panose="020B0503020204020204" pitchFamily="34" charset="-122"/>
                </a:rPr>
                <a:t>岗位</a:t>
              </a:r>
              <a:endParaRPr lang="en-US" altLang="zh-CN" sz="2800" dirty="0">
                <a:solidFill>
                  <a:srgbClr val="FFFFFF"/>
                </a:solidFill>
                <a:latin typeface="微软雅黑" panose="020B0503020204020204" pitchFamily="34" charset="-122"/>
                <a:ea typeface="微软雅黑" panose="020B0503020204020204" pitchFamily="34" charset="-122"/>
              </a:endParaRPr>
            </a:p>
            <a:p>
              <a:r>
                <a:rPr lang="zh-CN" altLang="en-US" sz="2800" dirty="0">
                  <a:solidFill>
                    <a:srgbClr val="FFFFFF"/>
                  </a:solidFill>
                  <a:latin typeface="微软雅黑" panose="020B0503020204020204" pitchFamily="34" charset="-122"/>
                  <a:ea typeface="微软雅黑" panose="020B0503020204020204" pitchFamily="34" charset="-122"/>
                </a:rPr>
                <a:t>性质</a:t>
              </a:r>
            </a:p>
          </p:txBody>
        </p:sp>
      </p:grpSp>
      <p:grpSp>
        <p:nvGrpSpPr>
          <p:cNvPr id="23" name="组合 22"/>
          <p:cNvGrpSpPr/>
          <p:nvPr/>
        </p:nvGrpSpPr>
        <p:grpSpPr>
          <a:xfrm>
            <a:off x="6585665" y="2542878"/>
            <a:ext cx="1860019" cy="1860019"/>
            <a:chOff x="6585665" y="2542878"/>
            <a:chExt cx="1860019" cy="1860019"/>
          </a:xfrm>
        </p:grpSpPr>
        <p:sp>
          <p:nvSpPr>
            <p:cNvPr id="24" name="泪滴形 23"/>
            <p:cNvSpPr/>
            <p:nvPr/>
          </p:nvSpPr>
          <p:spPr>
            <a:xfrm rot="18911031">
              <a:off x="6585665" y="2542878"/>
              <a:ext cx="1860019" cy="1860019"/>
            </a:xfrm>
            <a:prstGeom prst="teardrop">
              <a:avLst/>
            </a:pr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7010446" y="3090066"/>
              <a:ext cx="902811" cy="954107"/>
            </a:xfrm>
            <a:prstGeom prst="rect">
              <a:avLst/>
            </a:prstGeom>
            <a:noFill/>
          </p:spPr>
          <p:txBody>
            <a:bodyPr wrap="none" rtlCol="0">
              <a:spAutoFit/>
            </a:bodyPr>
            <a:lstStyle/>
            <a:p>
              <a:r>
                <a:rPr lang="zh-CN" altLang="en-US" sz="2800" dirty="0">
                  <a:solidFill>
                    <a:srgbClr val="FFFFFF"/>
                  </a:solidFill>
                  <a:latin typeface="微软雅黑" panose="020B0503020204020204" pitchFamily="34" charset="-122"/>
                  <a:ea typeface="微软雅黑" panose="020B0503020204020204" pitchFamily="34" charset="-122"/>
                </a:rPr>
                <a:t>岗位</a:t>
              </a:r>
              <a:endParaRPr lang="en-US" altLang="zh-CN" sz="2800" dirty="0">
                <a:solidFill>
                  <a:srgbClr val="FFFFFF"/>
                </a:solidFill>
                <a:latin typeface="微软雅黑" panose="020B0503020204020204" pitchFamily="34" charset="-122"/>
                <a:ea typeface="微软雅黑" panose="020B0503020204020204" pitchFamily="34" charset="-122"/>
              </a:endParaRPr>
            </a:p>
            <a:p>
              <a:r>
                <a:rPr lang="zh-CN" altLang="en-US" sz="2800" dirty="0">
                  <a:solidFill>
                    <a:srgbClr val="FFFFFF"/>
                  </a:solidFill>
                  <a:latin typeface="微软雅黑" panose="020B0503020204020204" pitchFamily="34" charset="-122"/>
                  <a:ea typeface="微软雅黑" panose="020B0503020204020204" pitchFamily="34" charset="-122"/>
                </a:rPr>
                <a:t>性质</a:t>
              </a:r>
            </a:p>
          </p:txBody>
        </p:sp>
      </p:grpSp>
      <p:grpSp>
        <p:nvGrpSpPr>
          <p:cNvPr id="27" name="组合 26"/>
          <p:cNvGrpSpPr/>
          <p:nvPr/>
        </p:nvGrpSpPr>
        <p:grpSpPr>
          <a:xfrm>
            <a:off x="9424376" y="2542878"/>
            <a:ext cx="1860019" cy="1860019"/>
            <a:chOff x="9424376" y="2542878"/>
            <a:chExt cx="1860019" cy="1860019"/>
          </a:xfrm>
        </p:grpSpPr>
        <p:sp>
          <p:nvSpPr>
            <p:cNvPr id="28" name="泪滴形 27"/>
            <p:cNvSpPr/>
            <p:nvPr/>
          </p:nvSpPr>
          <p:spPr>
            <a:xfrm rot="18911031">
              <a:off x="9424376" y="2542878"/>
              <a:ext cx="1860019" cy="1860019"/>
            </a:xfrm>
            <a:prstGeom prst="teardrop">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9902979" y="3040947"/>
              <a:ext cx="902811" cy="954107"/>
            </a:xfrm>
            <a:prstGeom prst="rect">
              <a:avLst/>
            </a:prstGeom>
            <a:noFill/>
          </p:spPr>
          <p:txBody>
            <a:bodyPr wrap="none" rtlCol="0">
              <a:spAutoFit/>
            </a:bodyPr>
            <a:lstStyle/>
            <a:p>
              <a:r>
                <a:rPr lang="zh-CN" altLang="en-US" sz="2800" dirty="0">
                  <a:solidFill>
                    <a:srgbClr val="FFFFFF"/>
                  </a:solidFill>
                  <a:latin typeface="微软雅黑" panose="020B0503020204020204" pitchFamily="34" charset="-122"/>
                  <a:ea typeface="微软雅黑" panose="020B0503020204020204" pitchFamily="34" charset="-122"/>
                </a:rPr>
                <a:t>岗位</a:t>
              </a:r>
              <a:endParaRPr lang="en-US" altLang="zh-CN" sz="2800" dirty="0">
                <a:solidFill>
                  <a:srgbClr val="FFFFFF"/>
                </a:solidFill>
                <a:latin typeface="微软雅黑" panose="020B0503020204020204" pitchFamily="34" charset="-122"/>
                <a:ea typeface="微软雅黑" panose="020B0503020204020204" pitchFamily="34" charset="-122"/>
              </a:endParaRPr>
            </a:p>
            <a:p>
              <a:r>
                <a:rPr lang="zh-CN" altLang="en-US" sz="2800" dirty="0">
                  <a:solidFill>
                    <a:srgbClr val="FFFFFF"/>
                  </a:solidFill>
                  <a:latin typeface="微软雅黑" panose="020B0503020204020204" pitchFamily="34" charset="-122"/>
                  <a:ea typeface="微软雅黑" panose="020B0503020204020204" pitchFamily="34" charset="-122"/>
                </a:rPr>
                <a:t>性质</a:t>
              </a:r>
            </a:p>
          </p:txBody>
        </p:sp>
      </p:grpSp>
      <p:sp>
        <p:nvSpPr>
          <p:cNvPr id="30" name="矩形 47"/>
          <p:cNvSpPr>
            <a:spLocks noChangeArrowheads="1"/>
          </p:cNvSpPr>
          <p:nvPr/>
        </p:nvSpPr>
        <p:spPr bwMode="auto">
          <a:xfrm>
            <a:off x="758095" y="4795977"/>
            <a:ext cx="2160304"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zh-CN" altLang="en-US" sz="1600" dirty="0">
                <a:solidFill>
                  <a:schemeClr val="tx1">
                    <a:lumMod val="85000"/>
                    <a:lumOff val="15000"/>
                  </a:schemeClr>
                </a:solidFill>
                <a:sym typeface="微软雅黑" panose="020B0503020204020204" pitchFamily="34" charset="-122"/>
              </a:rPr>
              <a:t>在此录入上述图表的描述说明在此录入上述图表的描述说明</a:t>
            </a:r>
          </a:p>
        </p:txBody>
      </p:sp>
      <p:sp>
        <p:nvSpPr>
          <p:cNvPr id="31" name="矩形 47"/>
          <p:cNvSpPr>
            <a:spLocks noChangeArrowheads="1"/>
          </p:cNvSpPr>
          <p:nvPr/>
        </p:nvSpPr>
        <p:spPr bwMode="auto">
          <a:xfrm>
            <a:off x="3596809" y="4795977"/>
            <a:ext cx="2160304"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zh-CN" altLang="en-US" sz="1600" dirty="0">
                <a:solidFill>
                  <a:schemeClr val="tx1">
                    <a:lumMod val="85000"/>
                    <a:lumOff val="15000"/>
                  </a:schemeClr>
                </a:solidFill>
                <a:sym typeface="微软雅黑" panose="020B0503020204020204" pitchFamily="34" charset="-122"/>
              </a:rPr>
              <a:t>在此录入上述图表的描述说明在此录入上述图表的描述说明</a:t>
            </a:r>
          </a:p>
        </p:txBody>
      </p:sp>
      <p:sp>
        <p:nvSpPr>
          <p:cNvPr id="32" name="矩形 47"/>
          <p:cNvSpPr>
            <a:spLocks noChangeArrowheads="1"/>
          </p:cNvSpPr>
          <p:nvPr/>
        </p:nvSpPr>
        <p:spPr bwMode="auto">
          <a:xfrm>
            <a:off x="6435521" y="4788113"/>
            <a:ext cx="2160304"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zh-CN" altLang="en-US" sz="1600" dirty="0">
                <a:solidFill>
                  <a:schemeClr val="tx1">
                    <a:lumMod val="85000"/>
                    <a:lumOff val="15000"/>
                  </a:schemeClr>
                </a:solidFill>
                <a:sym typeface="微软雅黑" panose="020B0503020204020204" pitchFamily="34" charset="-122"/>
              </a:rPr>
              <a:t>在此录入上述图表的描述说明在此录入上述图表的描述说明</a:t>
            </a:r>
          </a:p>
        </p:txBody>
      </p:sp>
      <p:sp>
        <p:nvSpPr>
          <p:cNvPr id="33" name="矩形 47"/>
          <p:cNvSpPr>
            <a:spLocks noChangeArrowheads="1"/>
          </p:cNvSpPr>
          <p:nvPr/>
        </p:nvSpPr>
        <p:spPr bwMode="auto">
          <a:xfrm>
            <a:off x="9274235" y="4788113"/>
            <a:ext cx="2160304"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zh-CN" altLang="en-US" sz="1600" dirty="0">
                <a:solidFill>
                  <a:schemeClr val="tx1">
                    <a:lumMod val="85000"/>
                    <a:lumOff val="15000"/>
                  </a:schemeClr>
                </a:solidFill>
                <a:sym typeface="微软雅黑" panose="020B0503020204020204" pitchFamily="34" charset="-122"/>
              </a:rPr>
              <a:t>在此录入上述图表的描述说明在此录入上述图表的描述说明</a:t>
            </a:r>
          </a:p>
        </p:txBody>
      </p:sp>
      <p:grpSp>
        <p:nvGrpSpPr>
          <p:cNvPr id="34" name="组合 33"/>
          <p:cNvGrpSpPr/>
          <p:nvPr/>
        </p:nvGrpSpPr>
        <p:grpSpPr>
          <a:xfrm>
            <a:off x="1904967" y="2165549"/>
            <a:ext cx="884820" cy="884820"/>
            <a:chOff x="1904967" y="2165549"/>
            <a:chExt cx="884820" cy="884820"/>
          </a:xfrm>
        </p:grpSpPr>
        <p:sp>
          <p:nvSpPr>
            <p:cNvPr id="35" name="泪滴形 34"/>
            <p:cNvSpPr/>
            <p:nvPr/>
          </p:nvSpPr>
          <p:spPr>
            <a:xfrm rot="18911031">
              <a:off x="1904967" y="2165549"/>
              <a:ext cx="884820" cy="884820"/>
            </a:xfrm>
            <a:prstGeom prst="teardrop">
              <a:avLst/>
            </a:prstGeom>
            <a:solidFill>
              <a:srgbClr val="56505A"/>
            </a:solidFill>
            <a:ln w="254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48"/>
            <p:cNvSpPr>
              <a:spLocks noEditPoints="1"/>
            </p:cNvSpPr>
            <p:nvPr/>
          </p:nvSpPr>
          <p:spPr bwMode="auto">
            <a:xfrm>
              <a:off x="2106714" y="2295469"/>
              <a:ext cx="470690" cy="450544"/>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37" name="组合 36"/>
          <p:cNvGrpSpPr/>
          <p:nvPr/>
        </p:nvGrpSpPr>
        <p:grpSpPr>
          <a:xfrm>
            <a:off x="4743681" y="2165548"/>
            <a:ext cx="884820" cy="884820"/>
            <a:chOff x="4743681" y="2165548"/>
            <a:chExt cx="884820" cy="884820"/>
          </a:xfrm>
        </p:grpSpPr>
        <p:sp>
          <p:nvSpPr>
            <p:cNvPr id="38" name="泪滴形 37"/>
            <p:cNvSpPr/>
            <p:nvPr/>
          </p:nvSpPr>
          <p:spPr>
            <a:xfrm rot="18911031">
              <a:off x="4743681" y="2165548"/>
              <a:ext cx="884820" cy="884820"/>
            </a:xfrm>
            <a:prstGeom prst="teardrop">
              <a:avLst/>
            </a:prstGeom>
            <a:solidFill>
              <a:srgbClr val="A08D7E"/>
            </a:solidFill>
            <a:ln w="254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26"/>
            <p:cNvSpPr>
              <a:spLocks noEditPoints="1"/>
            </p:cNvSpPr>
            <p:nvPr/>
          </p:nvSpPr>
          <p:spPr bwMode="auto">
            <a:xfrm>
              <a:off x="4988464" y="2387879"/>
              <a:ext cx="394698" cy="414683"/>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40" name="组合 39"/>
          <p:cNvGrpSpPr/>
          <p:nvPr/>
        </p:nvGrpSpPr>
        <p:grpSpPr>
          <a:xfrm>
            <a:off x="7582394" y="2165547"/>
            <a:ext cx="884820" cy="884820"/>
            <a:chOff x="7582394" y="2165547"/>
            <a:chExt cx="884820" cy="884820"/>
          </a:xfrm>
        </p:grpSpPr>
        <p:sp>
          <p:nvSpPr>
            <p:cNvPr id="41" name="泪滴形 40"/>
            <p:cNvSpPr/>
            <p:nvPr/>
          </p:nvSpPr>
          <p:spPr>
            <a:xfrm rot="18911031">
              <a:off x="7582394" y="2165547"/>
              <a:ext cx="884820" cy="884820"/>
            </a:xfrm>
            <a:prstGeom prst="teardrop">
              <a:avLst/>
            </a:prstGeom>
            <a:solidFill>
              <a:srgbClr val="56505A"/>
            </a:solidFill>
            <a:ln w="254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Freeform 31"/>
            <p:cNvSpPr>
              <a:spLocks noEditPoints="1"/>
            </p:cNvSpPr>
            <p:nvPr/>
          </p:nvSpPr>
          <p:spPr bwMode="auto">
            <a:xfrm>
              <a:off x="7882831" y="2379937"/>
              <a:ext cx="362633" cy="456039"/>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43" name="组合 42"/>
          <p:cNvGrpSpPr/>
          <p:nvPr/>
        </p:nvGrpSpPr>
        <p:grpSpPr>
          <a:xfrm>
            <a:off x="10421105" y="2165547"/>
            <a:ext cx="884820" cy="884820"/>
            <a:chOff x="10421105" y="2165547"/>
            <a:chExt cx="884820" cy="884820"/>
          </a:xfrm>
        </p:grpSpPr>
        <p:sp>
          <p:nvSpPr>
            <p:cNvPr id="44" name="泪滴形 43"/>
            <p:cNvSpPr/>
            <p:nvPr/>
          </p:nvSpPr>
          <p:spPr>
            <a:xfrm rot="18911031">
              <a:off x="10421105" y="2165547"/>
              <a:ext cx="884820" cy="884820"/>
            </a:xfrm>
            <a:prstGeom prst="teardrop">
              <a:avLst/>
            </a:prstGeom>
            <a:solidFill>
              <a:srgbClr val="A08D7E"/>
            </a:solidFill>
            <a:ln w="254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Freeform 16"/>
            <p:cNvSpPr>
              <a:spLocks noEditPoints="1"/>
            </p:cNvSpPr>
            <p:nvPr/>
          </p:nvSpPr>
          <p:spPr bwMode="auto">
            <a:xfrm>
              <a:off x="10596755" y="2410511"/>
              <a:ext cx="533520" cy="425465"/>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outVertical)">
                                      <p:cBhvr>
                                        <p:cTn id="18" dur="500"/>
                                        <p:tgtEl>
                                          <p:spTgt spid="30"/>
                                        </p:tgtEl>
                                      </p:cBhvr>
                                    </p:animEffect>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16" presetClass="entr" presetSubtype="37"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barn(outVertical)">
                                      <p:cBhvr>
                                        <p:cTn id="33" dur="500"/>
                                        <p:tgtEl>
                                          <p:spTgt spid="31"/>
                                        </p:tgtEl>
                                      </p:cBhvr>
                                    </p:animEffect>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1000"/>
                                        <p:tgtEl>
                                          <p:spTgt spid="40"/>
                                        </p:tgtEl>
                                      </p:cBhvr>
                                    </p:animEffect>
                                    <p:anim calcmode="lin" valueType="num">
                                      <p:cBhvr>
                                        <p:cTn id="43" dur="1000" fill="hold"/>
                                        <p:tgtEl>
                                          <p:spTgt spid="40"/>
                                        </p:tgtEl>
                                        <p:attrNameLst>
                                          <p:attrName>ppt_x</p:attrName>
                                        </p:attrNameLst>
                                      </p:cBhvr>
                                      <p:tavLst>
                                        <p:tav tm="0">
                                          <p:val>
                                            <p:strVal val="#ppt_x"/>
                                          </p:val>
                                        </p:tav>
                                        <p:tav tm="100000">
                                          <p:val>
                                            <p:strVal val="#ppt_x"/>
                                          </p:val>
                                        </p:tav>
                                      </p:tavLst>
                                    </p:anim>
                                    <p:anim calcmode="lin" valueType="num">
                                      <p:cBhvr>
                                        <p:cTn id="44" dur="1000" fill="hold"/>
                                        <p:tgtEl>
                                          <p:spTgt spid="40"/>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16" presetClass="entr" presetSubtype="37" fill="hold" grpId="0"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barn(outVertical)">
                                      <p:cBhvr>
                                        <p:cTn id="48" dur="500"/>
                                        <p:tgtEl>
                                          <p:spTgt spid="32"/>
                                        </p:tgtEl>
                                      </p:cBhvr>
                                    </p:animEffect>
                                  </p:childTnLst>
                                </p:cTn>
                              </p:par>
                            </p:childTnLst>
                          </p:cTn>
                        </p:par>
                        <p:par>
                          <p:cTn id="49" fill="hold">
                            <p:stCondLst>
                              <p:cond delay="4500"/>
                            </p:stCondLst>
                            <p:childTnLst>
                              <p:par>
                                <p:cTn id="50" presetID="42" presetClass="entr" presetSubtype="0"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1000"/>
                                        <p:tgtEl>
                                          <p:spTgt spid="43"/>
                                        </p:tgtEl>
                                      </p:cBhvr>
                                    </p:animEffect>
                                    <p:anim calcmode="lin" valueType="num">
                                      <p:cBhvr>
                                        <p:cTn id="58" dur="1000" fill="hold"/>
                                        <p:tgtEl>
                                          <p:spTgt spid="43"/>
                                        </p:tgtEl>
                                        <p:attrNameLst>
                                          <p:attrName>ppt_x</p:attrName>
                                        </p:attrNameLst>
                                      </p:cBhvr>
                                      <p:tavLst>
                                        <p:tav tm="0">
                                          <p:val>
                                            <p:strVal val="#ppt_x"/>
                                          </p:val>
                                        </p:tav>
                                        <p:tav tm="100000">
                                          <p:val>
                                            <p:strVal val="#ppt_x"/>
                                          </p:val>
                                        </p:tav>
                                      </p:tavLst>
                                    </p:anim>
                                    <p:anim calcmode="lin" valueType="num">
                                      <p:cBhvr>
                                        <p:cTn id="59" dur="1000" fill="hold"/>
                                        <p:tgtEl>
                                          <p:spTgt spid="43"/>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16" presetClass="entr" presetSubtype="37"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barn(outVertical)">
                                      <p:cBhvr>
                                        <p:cTn id="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1ECE9"/>
        </a:solidFill>
        <a:effectLst/>
      </p:bgPr>
    </p:bg>
    <p:spTree>
      <p:nvGrpSpPr>
        <p:cNvPr id="1" name=""/>
        <p:cNvGrpSpPr/>
        <p:nvPr/>
      </p:nvGrpSpPr>
      <p:grpSpPr>
        <a:xfrm>
          <a:off x="0" y="0"/>
          <a:ext cx="0" cy="0"/>
          <a:chOff x="0" y="0"/>
          <a:chExt cx="0" cy="0"/>
        </a:xfrm>
      </p:grpSpPr>
      <p:sp>
        <p:nvSpPr>
          <p:cNvPr id="18" name="矩形 17"/>
          <p:cNvSpPr/>
          <p:nvPr/>
        </p:nvSpPr>
        <p:spPr>
          <a:xfrm>
            <a:off x="1045377" y="-889178"/>
            <a:ext cx="618009" cy="821651"/>
          </a:xfrm>
          <a:prstGeom prst="rect">
            <a:avLst/>
          </a:prstGeom>
          <a:solidFill>
            <a:srgbClr val="F1E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663386" y="-889179"/>
            <a:ext cx="618009" cy="821651"/>
          </a:xfrm>
          <a:prstGeom prst="rect">
            <a:avLst/>
          </a:pr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292263" y="-889180"/>
            <a:ext cx="618009" cy="821651"/>
          </a:xfrm>
          <a:prstGeom prst="rect">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flipH="1">
            <a:off x="739296" y="3739"/>
            <a:ext cx="1269510" cy="812675"/>
          </a:xfrm>
          <a:custGeom>
            <a:avLst/>
            <a:gdLst>
              <a:gd name="connsiteX0" fmla="*/ 28415 w 1269510"/>
              <a:gd name="connsiteY0" fmla="*/ 0 h 812675"/>
              <a:gd name="connsiteX1" fmla="*/ 1241095 w 1269510"/>
              <a:gd name="connsiteY1" fmla="*/ 0 h 812675"/>
              <a:gd name="connsiteX2" fmla="*/ 1256614 w 1269510"/>
              <a:gd name="connsiteY2" fmla="*/ 49995 h 812675"/>
              <a:gd name="connsiteX3" fmla="*/ 1269510 w 1269510"/>
              <a:gd name="connsiteY3" fmla="*/ 177920 h 812675"/>
              <a:gd name="connsiteX4" fmla="*/ 634755 w 1269510"/>
              <a:gd name="connsiteY4" fmla="*/ 812675 h 812675"/>
              <a:gd name="connsiteX5" fmla="*/ 0 w 1269510"/>
              <a:gd name="connsiteY5" fmla="*/ 177920 h 812675"/>
              <a:gd name="connsiteX6" fmla="*/ 12896 w 1269510"/>
              <a:gd name="connsiteY6" fmla="*/ 49995 h 81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9510" h="812675">
                <a:moveTo>
                  <a:pt x="28415" y="0"/>
                </a:moveTo>
                <a:lnTo>
                  <a:pt x="1241095" y="0"/>
                </a:lnTo>
                <a:lnTo>
                  <a:pt x="1256614" y="49995"/>
                </a:lnTo>
                <a:cubicBezTo>
                  <a:pt x="1265070" y="91316"/>
                  <a:pt x="1269510" y="134099"/>
                  <a:pt x="1269510" y="177920"/>
                </a:cubicBezTo>
                <a:cubicBezTo>
                  <a:pt x="1269510" y="528486"/>
                  <a:pt x="985321" y="812675"/>
                  <a:pt x="634755" y="812675"/>
                </a:cubicBezTo>
                <a:cubicBezTo>
                  <a:pt x="284189" y="812675"/>
                  <a:pt x="0" y="528486"/>
                  <a:pt x="0" y="177920"/>
                </a:cubicBezTo>
                <a:cubicBezTo>
                  <a:pt x="0" y="134099"/>
                  <a:pt x="4441" y="91316"/>
                  <a:pt x="12896" y="49995"/>
                </a:cubicBezTo>
                <a:close/>
              </a:path>
            </a:pathLst>
          </a:cu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flipH="1">
            <a:off x="496817" y="673167"/>
            <a:ext cx="458901" cy="458901"/>
          </a:xfrm>
          <a:prstGeom prst="ellipse">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flipH="1">
            <a:off x="1839155" y="841133"/>
            <a:ext cx="904044" cy="442445"/>
          </a:xfrm>
          <a:custGeom>
            <a:avLst/>
            <a:gdLst>
              <a:gd name="connsiteX0" fmla="*/ 452022 w 904044"/>
              <a:gd name="connsiteY0" fmla="*/ 0 h 442445"/>
              <a:gd name="connsiteX1" fmla="*/ 895913 w 904044"/>
              <a:gd name="connsiteY1" fmla="*/ 361781 h 442445"/>
              <a:gd name="connsiteX2" fmla="*/ 904044 w 904044"/>
              <a:gd name="connsiteY2" fmla="*/ 442445 h 442445"/>
              <a:gd name="connsiteX3" fmla="*/ 0 w 904044"/>
              <a:gd name="connsiteY3" fmla="*/ 442445 h 442445"/>
              <a:gd name="connsiteX4" fmla="*/ 8131 w 904044"/>
              <a:gd name="connsiteY4" fmla="*/ 361781 h 442445"/>
              <a:gd name="connsiteX5" fmla="*/ 452022 w 904044"/>
              <a:gd name="connsiteY5" fmla="*/ 0 h 44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044" h="442445">
                <a:moveTo>
                  <a:pt x="452022" y="0"/>
                </a:moveTo>
                <a:cubicBezTo>
                  <a:pt x="670980" y="0"/>
                  <a:pt x="853663" y="155313"/>
                  <a:pt x="895913" y="361781"/>
                </a:cubicBezTo>
                <a:lnTo>
                  <a:pt x="904044" y="442445"/>
                </a:lnTo>
                <a:lnTo>
                  <a:pt x="0" y="442445"/>
                </a:lnTo>
                <a:lnTo>
                  <a:pt x="8131" y="361781"/>
                </a:lnTo>
                <a:cubicBezTo>
                  <a:pt x="50381" y="155313"/>
                  <a:pt x="233064" y="0"/>
                  <a:pt x="452022" y="0"/>
                </a:cubicBezTo>
                <a:close/>
              </a:path>
            </a:pathLst>
          </a:cu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p:nvPr/>
        </p:nvCxnSpPr>
        <p:spPr>
          <a:xfrm>
            <a:off x="1839155" y="1283578"/>
            <a:ext cx="5040000" cy="0"/>
          </a:xfrm>
          <a:prstGeom prst="line">
            <a:avLst/>
          </a:prstGeom>
          <a:ln>
            <a:solidFill>
              <a:srgbClr val="A08D7E"/>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3163351" y="208738"/>
            <a:ext cx="2967479" cy="923330"/>
          </a:xfrm>
          <a:prstGeom prst="rect">
            <a:avLst/>
          </a:prstGeom>
          <a:noFill/>
        </p:spPr>
        <p:txBody>
          <a:bodyPr wrap="none" rtlCol="0">
            <a:spAutoFit/>
          </a:bodyPr>
          <a:lstStyle/>
          <a:p>
            <a:r>
              <a:rPr lang="zh-CN" altLang="en-US" sz="5400" b="1" dirty="0">
                <a:solidFill>
                  <a:srgbClr val="56505A"/>
                </a:solidFill>
                <a:latin typeface="幼圆" panose="02010509060101010101" pitchFamily="49" charset="-122"/>
                <a:ea typeface="幼圆" panose="02010509060101010101" pitchFamily="49" charset="-122"/>
              </a:rPr>
              <a:t>岗位性质</a:t>
            </a:r>
          </a:p>
        </p:txBody>
      </p:sp>
      <p:cxnSp>
        <p:nvCxnSpPr>
          <p:cNvPr id="10" name="直接连接符 9"/>
          <p:cNvCxnSpPr/>
          <p:nvPr/>
        </p:nvCxnSpPr>
        <p:spPr>
          <a:xfrm>
            <a:off x="3544888" y="2344738"/>
            <a:ext cx="0" cy="3600450"/>
          </a:xfrm>
          <a:prstGeom prst="line">
            <a:avLst/>
          </a:prstGeom>
          <a:ln w="19050">
            <a:solidFill>
              <a:srgbClr val="375D8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5400000">
            <a:off x="4283076" y="1606550"/>
            <a:ext cx="0" cy="1476375"/>
          </a:xfrm>
          <a:prstGeom prst="line">
            <a:avLst/>
          </a:prstGeom>
          <a:ln w="19050">
            <a:solidFill>
              <a:srgbClr val="375D8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5400000">
            <a:off x="3706813" y="3421062"/>
            <a:ext cx="0" cy="1476375"/>
          </a:xfrm>
          <a:prstGeom prst="line">
            <a:avLst/>
          </a:prstGeom>
          <a:ln w="19050">
            <a:solidFill>
              <a:srgbClr val="375D8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5400000">
            <a:off x="4283076" y="5210175"/>
            <a:ext cx="0" cy="1476375"/>
          </a:xfrm>
          <a:prstGeom prst="line">
            <a:avLst/>
          </a:prstGeom>
          <a:ln w="19050">
            <a:solidFill>
              <a:srgbClr val="375D81"/>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1055688" y="3041650"/>
            <a:ext cx="2193925" cy="2193925"/>
          </a:xfrm>
          <a:prstGeom prst="ellipse">
            <a:avLst/>
          </a:prstGeom>
          <a:blipFill>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nvGrpSpPr>
          <p:cNvPr id="22" name="组合 21"/>
          <p:cNvGrpSpPr/>
          <p:nvPr/>
        </p:nvGrpSpPr>
        <p:grpSpPr>
          <a:xfrm>
            <a:off x="3952875" y="1970088"/>
            <a:ext cx="2855913" cy="773112"/>
            <a:chOff x="3952875" y="1970088"/>
            <a:chExt cx="2855913" cy="773112"/>
          </a:xfrm>
        </p:grpSpPr>
        <p:sp>
          <p:nvSpPr>
            <p:cNvPr id="23" name="圆角矩形 22"/>
            <p:cNvSpPr/>
            <p:nvPr/>
          </p:nvSpPr>
          <p:spPr>
            <a:xfrm>
              <a:off x="3952875" y="1970088"/>
              <a:ext cx="2855913" cy="773112"/>
            </a:xfrm>
            <a:prstGeom prst="roundRect">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4" name="文本框 23"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4410381" y="1970088"/>
              <a:ext cx="2037737" cy="646331"/>
            </a:xfrm>
            <a:prstGeom prst="rect">
              <a:avLst/>
            </a:prstGeom>
            <a:noFill/>
            <a:effectLst/>
          </p:spPr>
          <p:txBody>
            <a:bodyPr wrap="none" rtlCol="0">
              <a:spAutoFit/>
            </a:bodyPr>
            <a:lstStyle/>
            <a:p>
              <a:r>
                <a:rPr lang="zh-CN" altLang="en-US" sz="3600" b="1" dirty="0">
                  <a:solidFill>
                    <a:srgbClr val="FEFEFE"/>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3600" b="1" dirty="0">
                <a:solidFill>
                  <a:srgbClr val="FEFEFE"/>
                </a:solidFill>
                <a:latin typeface="幼圆" panose="02010509060101010101" pitchFamily="49" charset="-122"/>
                <a:ea typeface="幼圆" panose="02010509060101010101" pitchFamily="49" charset="-122"/>
                <a:cs typeface="Kartika" panose="02020503030404060203" pitchFamily="18" charset="0"/>
              </a:endParaRPr>
            </a:p>
          </p:txBody>
        </p:sp>
      </p:grpSp>
      <p:grpSp>
        <p:nvGrpSpPr>
          <p:cNvPr id="26" name="组合 25"/>
          <p:cNvGrpSpPr/>
          <p:nvPr/>
        </p:nvGrpSpPr>
        <p:grpSpPr>
          <a:xfrm>
            <a:off x="3952875" y="3749675"/>
            <a:ext cx="2855913" cy="776288"/>
            <a:chOff x="3952875" y="3749675"/>
            <a:chExt cx="2855913" cy="776288"/>
          </a:xfrm>
        </p:grpSpPr>
        <p:sp>
          <p:nvSpPr>
            <p:cNvPr id="27" name="圆角矩形 26"/>
            <p:cNvSpPr/>
            <p:nvPr/>
          </p:nvSpPr>
          <p:spPr>
            <a:xfrm>
              <a:off x="3952875" y="3751263"/>
              <a:ext cx="2855913" cy="774700"/>
            </a:xfrm>
            <a:prstGeom prst="roundRect">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8" name="文本框 27"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4410380" y="3749675"/>
              <a:ext cx="2037737" cy="646331"/>
            </a:xfrm>
            <a:prstGeom prst="rect">
              <a:avLst/>
            </a:prstGeom>
            <a:noFill/>
            <a:effectLst/>
          </p:spPr>
          <p:txBody>
            <a:bodyPr wrap="none" rtlCol="0">
              <a:spAutoFit/>
            </a:bodyPr>
            <a:lstStyle/>
            <a:p>
              <a:r>
                <a:rPr lang="zh-CN" altLang="en-US" sz="3600" b="1" dirty="0">
                  <a:solidFill>
                    <a:srgbClr val="56505A"/>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3600" b="1" dirty="0">
                <a:solidFill>
                  <a:srgbClr val="56505A"/>
                </a:solidFill>
                <a:latin typeface="幼圆" panose="02010509060101010101" pitchFamily="49" charset="-122"/>
                <a:ea typeface="幼圆" panose="02010509060101010101" pitchFamily="49" charset="-122"/>
                <a:cs typeface="Kartika" panose="02020503030404060203" pitchFamily="18" charset="0"/>
              </a:endParaRPr>
            </a:p>
          </p:txBody>
        </p:sp>
      </p:grpSp>
      <p:grpSp>
        <p:nvGrpSpPr>
          <p:cNvPr id="29" name="组合 28"/>
          <p:cNvGrpSpPr/>
          <p:nvPr/>
        </p:nvGrpSpPr>
        <p:grpSpPr>
          <a:xfrm>
            <a:off x="3952875" y="5532438"/>
            <a:ext cx="2855913" cy="774700"/>
            <a:chOff x="3952875" y="5532438"/>
            <a:chExt cx="2855913" cy="774700"/>
          </a:xfrm>
        </p:grpSpPr>
        <p:sp>
          <p:nvSpPr>
            <p:cNvPr id="30" name="圆角矩形 29"/>
            <p:cNvSpPr/>
            <p:nvPr/>
          </p:nvSpPr>
          <p:spPr>
            <a:xfrm>
              <a:off x="3952875" y="5532438"/>
              <a:ext cx="2855913" cy="774700"/>
            </a:xfrm>
            <a:prstGeom prst="roundRect">
              <a:avLst/>
            </a:pr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1" name="文本框 30"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4410380" y="5538102"/>
              <a:ext cx="2037737" cy="646331"/>
            </a:xfrm>
            <a:prstGeom prst="rect">
              <a:avLst/>
            </a:prstGeom>
            <a:noFill/>
            <a:effectLst/>
          </p:spPr>
          <p:txBody>
            <a:bodyPr wrap="none" rtlCol="0">
              <a:spAutoFit/>
            </a:bodyPr>
            <a:lstStyle/>
            <a:p>
              <a:r>
                <a:rPr lang="zh-CN" altLang="en-US" sz="3600" b="1" dirty="0">
                  <a:solidFill>
                    <a:srgbClr val="F2F2F2"/>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3600" b="1" dirty="0">
                <a:solidFill>
                  <a:srgbClr val="F2F2F2"/>
                </a:solidFill>
                <a:latin typeface="幼圆" panose="02010509060101010101" pitchFamily="49" charset="-122"/>
                <a:ea typeface="幼圆" panose="02010509060101010101" pitchFamily="49" charset="-122"/>
                <a:cs typeface="Kartika" panose="02020503030404060203" pitchFamily="18" charset="0"/>
              </a:endParaRPr>
            </a:p>
          </p:txBody>
        </p:sp>
      </p:grpSp>
      <p:sp>
        <p:nvSpPr>
          <p:cNvPr id="32" name="矩形 47"/>
          <p:cNvSpPr>
            <a:spLocks noChangeArrowheads="1"/>
          </p:cNvSpPr>
          <p:nvPr/>
        </p:nvSpPr>
        <p:spPr bwMode="auto">
          <a:xfrm>
            <a:off x="7404459" y="2005783"/>
            <a:ext cx="3524096" cy="70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p:txBody>
      </p:sp>
      <p:sp>
        <p:nvSpPr>
          <p:cNvPr id="33" name="矩形 47"/>
          <p:cNvSpPr>
            <a:spLocks noChangeArrowheads="1"/>
          </p:cNvSpPr>
          <p:nvPr/>
        </p:nvSpPr>
        <p:spPr bwMode="auto">
          <a:xfrm>
            <a:off x="7404459" y="3775794"/>
            <a:ext cx="3524096" cy="70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p:txBody>
      </p:sp>
      <p:sp>
        <p:nvSpPr>
          <p:cNvPr id="34" name="矩形 47"/>
          <p:cNvSpPr>
            <a:spLocks noChangeArrowheads="1"/>
          </p:cNvSpPr>
          <p:nvPr/>
        </p:nvSpPr>
        <p:spPr bwMode="auto">
          <a:xfrm>
            <a:off x="7404459" y="5568927"/>
            <a:ext cx="3524096" cy="70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750" fill="hold"/>
                                        <p:tgtEl>
                                          <p:spTgt spid="14"/>
                                        </p:tgtEl>
                                        <p:attrNameLst>
                                          <p:attrName>ppt_w</p:attrName>
                                        </p:attrNameLst>
                                      </p:cBhvr>
                                      <p:tavLst>
                                        <p:tav tm="0">
                                          <p:val>
                                            <p:strVal val="4*#ppt_w"/>
                                          </p:val>
                                        </p:tav>
                                        <p:tav tm="100000">
                                          <p:val>
                                            <p:strVal val="#ppt_w"/>
                                          </p:val>
                                        </p:tav>
                                      </p:tavLst>
                                    </p:anim>
                                    <p:anim calcmode="lin" valueType="num">
                                      <p:cBhvr>
                                        <p:cTn id="8" dur="750" fill="hold"/>
                                        <p:tgtEl>
                                          <p:spTgt spid="14"/>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par>
                          <p:cTn id="13" fill="hold">
                            <p:stCondLst>
                              <p:cond delay="1500"/>
                            </p:stCondLst>
                            <p:childTnLst>
                              <p:par>
                                <p:cTn id="14" presetID="16" presetClass="entr" presetSubtype="4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outHorizontal)">
                                      <p:cBhvr>
                                        <p:cTn id="16" dur="500"/>
                                        <p:tgtEl>
                                          <p:spTgt spid="10"/>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22" presetClass="entr" presetSubtype="8"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 presetClass="entr" presetSubtype="2" decel="2800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750" fill="hold"/>
                                        <p:tgtEl>
                                          <p:spTgt spid="22"/>
                                        </p:tgtEl>
                                        <p:attrNameLst>
                                          <p:attrName>ppt_x</p:attrName>
                                        </p:attrNameLst>
                                      </p:cBhvr>
                                      <p:tavLst>
                                        <p:tav tm="0">
                                          <p:val>
                                            <p:strVal val="1+#ppt_w/2"/>
                                          </p:val>
                                        </p:tav>
                                        <p:tav tm="100000">
                                          <p:val>
                                            <p:strVal val="#ppt_x"/>
                                          </p:val>
                                        </p:tav>
                                      </p:tavLst>
                                    </p:anim>
                                    <p:anim calcmode="lin" valueType="num">
                                      <p:cBhvr additive="base">
                                        <p:cTn id="28" dur="75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2" decel="28000" fill="hold" nodeType="withEffect">
                                  <p:stCondLst>
                                    <p:cond delay="25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750" fill="hold"/>
                                        <p:tgtEl>
                                          <p:spTgt spid="26"/>
                                        </p:tgtEl>
                                        <p:attrNameLst>
                                          <p:attrName>ppt_x</p:attrName>
                                        </p:attrNameLst>
                                      </p:cBhvr>
                                      <p:tavLst>
                                        <p:tav tm="0">
                                          <p:val>
                                            <p:strVal val="1+#ppt_w/2"/>
                                          </p:val>
                                        </p:tav>
                                        <p:tav tm="100000">
                                          <p:val>
                                            <p:strVal val="#ppt_x"/>
                                          </p:val>
                                        </p:tav>
                                      </p:tavLst>
                                    </p:anim>
                                    <p:anim calcmode="lin" valueType="num">
                                      <p:cBhvr additive="base">
                                        <p:cTn id="32" dur="750" fill="hold"/>
                                        <p:tgtEl>
                                          <p:spTgt spid="26"/>
                                        </p:tgtEl>
                                        <p:attrNameLst>
                                          <p:attrName>ppt_y</p:attrName>
                                        </p:attrNameLst>
                                      </p:cBhvr>
                                      <p:tavLst>
                                        <p:tav tm="0">
                                          <p:val>
                                            <p:strVal val="#ppt_y"/>
                                          </p:val>
                                        </p:tav>
                                        <p:tav tm="100000">
                                          <p:val>
                                            <p:strVal val="#ppt_y"/>
                                          </p:val>
                                        </p:tav>
                                      </p:tavLst>
                                    </p:anim>
                                  </p:childTnLst>
                                </p:cTn>
                              </p:par>
                              <p:par>
                                <p:cTn id="33" presetID="2" presetClass="entr" presetSubtype="2" decel="28000" fill="hold" nodeType="withEffect">
                                  <p:stCondLst>
                                    <p:cond delay="50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750" fill="hold"/>
                                        <p:tgtEl>
                                          <p:spTgt spid="29"/>
                                        </p:tgtEl>
                                        <p:attrNameLst>
                                          <p:attrName>ppt_x</p:attrName>
                                        </p:attrNameLst>
                                      </p:cBhvr>
                                      <p:tavLst>
                                        <p:tav tm="0">
                                          <p:val>
                                            <p:strVal val="1+#ppt_w/2"/>
                                          </p:val>
                                        </p:tav>
                                        <p:tav tm="100000">
                                          <p:val>
                                            <p:strVal val="#ppt_x"/>
                                          </p:val>
                                        </p:tav>
                                      </p:tavLst>
                                    </p:anim>
                                    <p:anim calcmode="lin" valueType="num">
                                      <p:cBhvr additive="base">
                                        <p:cTn id="36" dur="750" fill="hold"/>
                                        <p:tgtEl>
                                          <p:spTgt spid="29"/>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par>
                                <p:cTn id="41" presetID="22" presetClass="entr" presetSubtype="8" fill="hold" grpId="0" nodeType="withEffect">
                                  <p:stCondLst>
                                    <p:cond delay="250"/>
                                  </p:stCondLst>
                                  <p:childTnLst>
                                    <p:set>
                                      <p:cBhvr>
                                        <p:cTn id="42" dur="1" fill="hold">
                                          <p:stCondLst>
                                            <p:cond delay="0"/>
                                          </p:stCondLst>
                                        </p:cTn>
                                        <p:tgtEl>
                                          <p:spTgt spid="33"/>
                                        </p:tgtEl>
                                        <p:attrNameLst>
                                          <p:attrName>style.visibility</p:attrName>
                                        </p:attrNameLst>
                                      </p:cBhvr>
                                      <p:to>
                                        <p:strVal val="visible"/>
                                      </p:to>
                                    </p:set>
                                    <p:animEffect transition="in" filter="wipe(left)">
                                      <p:cBhvr>
                                        <p:cTn id="43" dur="500"/>
                                        <p:tgtEl>
                                          <p:spTgt spid="33"/>
                                        </p:tgtEl>
                                      </p:cBhvr>
                                    </p:animEffect>
                                  </p:childTnLst>
                                </p:cTn>
                              </p:par>
                              <p:par>
                                <p:cTn id="44" presetID="22" presetClass="entr" presetSubtype="8" fill="hold" grpId="0" nodeType="withEffect">
                                  <p:stCondLst>
                                    <p:cond delay="500"/>
                                  </p:stCondLst>
                                  <p:childTnLst>
                                    <p:set>
                                      <p:cBhvr>
                                        <p:cTn id="45" dur="1" fill="hold">
                                          <p:stCondLst>
                                            <p:cond delay="0"/>
                                          </p:stCondLst>
                                        </p:cTn>
                                        <p:tgtEl>
                                          <p:spTgt spid="34"/>
                                        </p:tgtEl>
                                        <p:attrNameLst>
                                          <p:attrName>style.visibility</p:attrName>
                                        </p:attrNameLst>
                                      </p:cBhvr>
                                      <p:to>
                                        <p:strVal val="visible"/>
                                      </p:to>
                                    </p:set>
                                    <p:animEffect transition="in" filter="wipe(left)">
                                      <p:cBhvr>
                                        <p:cTn id="4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2" grpId="0"/>
      <p:bldP spid="33"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1ECE9"/>
        </a:solidFill>
        <a:effectLst/>
      </p:bgPr>
    </p:bg>
    <p:spTree>
      <p:nvGrpSpPr>
        <p:cNvPr id="1" name=""/>
        <p:cNvGrpSpPr/>
        <p:nvPr/>
      </p:nvGrpSpPr>
      <p:grpSpPr>
        <a:xfrm>
          <a:off x="0" y="0"/>
          <a:ext cx="0" cy="0"/>
          <a:chOff x="0" y="0"/>
          <a:chExt cx="0" cy="0"/>
        </a:xfrm>
      </p:grpSpPr>
      <p:sp>
        <p:nvSpPr>
          <p:cNvPr id="18" name="矩形 17"/>
          <p:cNvSpPr/>
          <p:nvPr/>
        </p:nvSpPr>
        <p:spPr>
          <a:xfrm>
            <a:off x="1045377" y="-889178"/>
            <a:ext cx="618009" cy="821651"/>
          </a:xfrm>
          <a:prstGeom prst="rect">
            <a:avLst/>
          </a:prstGeom>
          <a:solidFill>
            <a:srgbClr val="F1E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663386" y="-889179"/>
            <a:ext cx="618009" cy="821651"/>
          </a:xfrm>
          <a:prstGeom prst="rect">
            <a:avLst/>
          </a:pr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292263" y="-889180"/>
            <a:ext cx="618009" cy="821651"/>
          </a:xfrm>
          <a:prstGeom prst="rect">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flipH="1">
            <a:off x="739296" y="3739"/>
            <a:ext cx="1269510" cy="812675"/>
          </a:xfrm>
          <a:custGeom>
            <a:avLst/>
            <a:gdLst>
              <a:gd name="connsiteX0" fmla="*/ 28415 w 1269510"/>
              <a:gd name="connsiteY0" fmla="*/ 0 h 812675"/>
              <a:gd name="connsiteX1" fmla="*/ 1241095 w 1269510"/>
              <a:gd name="connsiteY1" fmla="*/ 0 h 812675"/>
              <a:gd name="connsiteX2" fmla="*/ 1256614 w 1269510"/>
              <a:gd name="connsiteY2" fmla="*/ 49995 h 812675"/>
              <a:gd name="connsiteX3" fmla="*/ 1269510 w 1269510"/>
              <a:gd name="connsiteY3" fmla="*/ 177920 h 812675"/>
              <a:gd name="connsiteX4" fmla="*/ 634755 w 1269510"/>
              <a:gd name="connsiteY4" fmla="*/ 812675 h 812675"/>
              <a:gd name="connsiteX5" fmla="*/ 0 w 1269510"/>
              <a:gd name="connsiteY5" fmla="*/ 177920 h 812675"/>
              <a:gd name="connsiteX6" fmla="*/ 12896 w 1269510"/>
              <a:gd name="connsiteY6" fmla="*/ 49995 h 81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9510" h="812675">
                <a:moveTo>
                  <a:pt x="28415" y="0"/>
                </a:moveTo>
                <a:lnTo>
                  <a:pt x="1241095" y="0"/>
                </a:lnTo>
                <a:lnTo>
                  <a:pt x="1256614" y="49995"/>
                </a:lnTo>
                <a:cubicBezTo>
                  <a:pt x="1265070" y="91316"/>
                  <a:pt x="1269510" y="134099"/>
                  <a:pt x="1269510" y="177920"/>
                </a:cubicBezTo>
                <a:cubicBezTo>
                  <a:pt x="1269510" y="528486"/>
                  <a:pt x="985321" y="812675"/>
                  <a:pt x="634755" y="812675"/>
                </a:cubicBezTo>
                <a:cubicBezTo>
                  <a:pt x="284189" y="812675"/>
                  <a:pt x="0" y="528486"/>
                  <a:pt x="0" y="177920"/>
                </a:cubicBezTo>
                <a:cubicBezTo>
                  <a:pt x="0" y="134099"/>
                  <a:pt x="4441" y="91316"/>
                  <a:pt x="12896" y="49995"/>
                </a:cubicBezTo>
                <a:close/>
              </a:path>
            </a:pathLst>
          </a:cu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flipH="1">
            <a:off x="496817" y="673167"/>
            <a:ext cx="458901" cy="458901"/>
          </a:xfrm>
          <a:prstGeom prst="ellipse">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flipH="1">
            <a:off x="1839155" y="841133"/>
            <a:ext cx="904044" cy="442445"/>
          </a:xfrm>
          <a:custGeom>
            <a:avLst/>
            <a:gdLst>
              <a:gd name="connsiteX0" fmla="*/ 452022 w 904044"/>
              <a:gd name="connsiteY0" fmla="*/ 0 h 442445"/>
              <a:gd name="connsiteX1" fmla="*/ 895913 w 904044"/>
              <a:gd name="connsiteY1" fmla="*/ 361781 h 442445"/>
              <a:gd name="connsiteX2" fmla="*/ 904044 w 904044"/>
              <a:gd name="connsiteY2" fmla="*/ 442445 h 442445"/>
              <a:gd name="connsiteX3" fmla="*/ 0 w 904044"/>
              <a:gd name="connsiteY3" fmla="*/ 442445 h 442445"/>
              <a:gd name="connsiteX4" fmla="*/ 8131 w 904044"/>
              <a:gd name="connsiteY4" fmla="*/ 361781 h 442445"/>
              <a:gd name="connsiteX5" fmla="*/ 452022 w 904044"/>
              <a:gd name="connsiteY5" fmla="*/ 0 h 44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044" h="442445">
                <a:moveTo>
                  <a:pt x="452022" y="0"/>
                </a:moveTo>
                <a:cubicBezTo>
                  <a:pt x="670980" y="0"/>
                  <a:pt x="853663" y="155313"/>
                  <a:pt x="895913" y="361781"/>
                </a:cubicBezTo>
                <a:lnTo>
                  <a:pt x="904044" y="442445"/>
                </a:lnTo>
                <a:lnTo>
                  <a:pt x="0" y="442445"/>
                </a:lnTo>
                <a:lnTo>
                  <a:pt x="8131" y="361781"/>
                </a:lnTo>
                <a:cubicBezTo>
                  <a:pt x="50381" y="155313"/>
                  <a:pt x="233064" y="0"/>
                  <a:pt x="452022" y="0"/>
                </a:cubicBezTo>
                <a:close/>
              </a:path>
            </a:pathLst>
          </a:cu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p:nvPr/>
        </p:nvCxnSpPr>
        <p:spPr>
          <a:xfrm>
            <a:off x="1839155" y="1283578"/>
            <a:ext cx="5040000" cy="0"/>
          </a:xfrm>
          <a:prstGeom prst="line">
            <a:avLst/>
          </a:prstGeom>
          <a:ln>
            <a:solidFill>
              <a:srgbClr val="A08D7E"/>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3163351" y="208738"/>
            <a:ext cx="2967479" cy="923330"/>
          </a:xfrm>
          <a:prstGeom prst="rect">
            <a:avLst/>
          </a:prstGeom>
          <a:noFill/>
        </p:spPr>
        <p:txBody>
          <a:bodyPr wrap="none" rtlCol="0">
            <a:spAutoFit/>
          </a:bodyPr>
          <a:lstStyle/>
          <a:p>
            <a:r>
              <a:rPr lang="zh-CN" altLang="en-US" sz="5400" b="1" dirty="0">
                <a:solidFill>
                  <a:srgbClr val="56505A"/>
                </a:solidFill>
                <a:latin typeface="幼圆" panose="02010509060101010101" pitchFamily="49" charset="-122"/>
                <a:ea typeface="幼圆" panose="02010509060101010101" pitchFamily="49" charset="-122"/>
              </a:rPr>
              <a:t>岗位职责</a:t>
            </a:r>
          </a:p>
        </p:txBody>
      </p:sp>
      <p:grpSp>
        <p:nvGrpSpPr>
          <p:cNvPr id="10" name="组合 9"/>
          <p:cNvGrpSpPr/>
          <p:nvPr/>
        </p:nvGrpSpPr>
        <p:grpSpPr>
          <a:xfrm>
            <a:off x="857658" y="2267583"/>
            <a:ext cx="10506629" cy="3230701"/>
            <a:chOff x="752726" y="2361754"/>
            <a:chExt cx="10506629" cy="3230701"/>
          </a:xfrm>
        </p:grpSpPr>
        <p:sp>
          <p:nvSpPr>
            <p:cNvPr id="11" name="六边形 10"/>
            <p:cNvSpPr/>
            <p:nvPr/>
          </p:nvSpPr>
          <p:spPr>
            <a:xfrm>
              <a:off x="4316746" y="2361754"/>
              <a:ext cx="1889500" cy="1628880"/>
            </a:xfrm>
            <a:prstGeom prst="hexagon">
              <a:avLst>
                <a:gd name="adj" fmla="val 29052"/>
                <a:gd name="vf" fmla="val 115470"/>
              </a:avLst>
            </a:prstGeom>
            <a:noFill/>
            <a:ln w="12700">
              <a:solidFill>
                <a:srgbClr val="183052"/>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六边形 11"/>
            <p:cNvSpPr/>
            <p:nvPr/>
          </p:nvSpPr>
          <p:spPr>
            <a:xfrm>
              <a:off x="7271391" y="2361754"/>
              <a:ext cx="1889500" cy="1628880"/>
            </a:xfrm>
            <a:prstGeom prst="hexagon">
              <a:avLst>
                <a:gd name="adj" fmla="val 29052"/>
                <a:gd name="vf" fmla="val 115470"/>
              </a:avLst>
            </a:prstGeom>
            <a:noFill/>
            <a:ln w="12700">
              <a:solidFill>
                <a:srgbClr val="183052"/>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六边形 12"/>
            <p:cNvSpPr/>
            <p:nvPr/>
          </p:nvSpPr>
          <p:spPr>
            <a:xfrm>
              <a:off x="5799271" y="3963575"/>
              <a:ext cx="1889500" cy="1628880"/>
            </a:xfrm>
            <a:prstGeom prst="hexagon">
              <a:avLst>
                <a:gd name="adj" fmla="val 29052"/>
                <a:gd name="vf" fmla="val 115470"/>
              </a:avLst>
            </a:prstGeom>
            <a:noFill/>
            <a:ln w="12700">
              <a:solidFill>
                <a:srgbClr val="183052"/>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六边形 13"/>
            <p:cNvSpPr/>
            <p:nvPr/>
          </p:nvSpPr>
          <p:spPr>
            <a:xfrm>
              <a:off x="2819365" y="3960333"/>
              <a:ext cx="1889500" cy="1628880"/>
            </a:xfrm>
            <a:prstGeom prst="hexagon">
              <a:avLst>
                <a:gd name="adj" fmla="val 29052"/>
                <a:gd name="vf" fmla="val 115470"/>
              </a:avLst>
            </a:prstGeom>
            <a:noFill/>
            <a:ln w="12700">
              <a:solidFill>
                <a:srgbClr val="183052"/>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6196519" y="3166131"/>
              <a:ext cx="1089498" cy="0"/>
            </a:xfrm>
            <a:custGeom>
              <a:avLst/>
              <a:gdLst>
                <a:gd name="connsiteX0" fmla="*/ 0 w 1089498"/>
                <a:gd name="connsiteY0" fmla="*/ 0 h 0"/>
                <a:gd name="connsiteX1" fmla="*/ 1089498 w 1089498"/>
                <a:gd name="connsiteY1" fmla="*/ 0 h 0"/>
              </a:gdLst>
              <a:ahLst/>
              <a:cxnLst>
                <a:cxn ang="0">
                  <a:pos x="connsiteX0" y="connsiteY0"/>
                </a:cxn>
                <a:cxn ang="0">
                  <a:pos x="connsiteX1" y="connsiteY1"/>
                </a:cxn>
              </a:cxnLst>
              <a:rect l="l" t="t" r="r" b="b"/>
              <a:pathLst>
                <a:path w="1089498">
                  <a:moveTo>
                    <a:pt x="0" y="0"/>
                  </a:moveTo>
                  <a:lnTo>
                    <a:pt x="1089498" y="0"/>
                  </a:lnTo>
                </a:path>
              </a:pathLst>
            </a:custGeom>
            <a:noFill/>
            <a:ln w="12700">
              <a:solidFill>
                <a:srgbClr val="183052"/>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4716747" y="4771529"/>
              <a:ext cx="1089498" cy="0"/>
            </a:xfrm>
            <a:custGeom>
              <a:avLst/>
              <a:gdLst>
                <a:gd name="connsiteX0" fmla="*/ 0 w 1089498"/>
                <a:gd name="connsiteY0" fmla="*/ 0 h 0"/>
                <a:gd name="connsiteX1" fmla="*/ 1089498 w 1089498"/>
                <a:gd name="connsiteY1" fmla="*/ 0 h 0"/>
              </a:gdLst>
              <a:ahLst/>
              <a:cxnLst>
                <a:cxn ang="0">
                  <a:pos x="connsiteX0" y="connsiteY0"/>
                </a:cxn>
                <a:cxn ang="0">
                  <a:pos x="connsiteX1" y="connsiteY1"/>
                </a:cxn>
              </a:cxnLst>
              <a:rect l="l" t="t" r="r" b="b"/>
              <a:pathLst>
                <a:path w="1089498">
                  <a:moveTo>
                    <a:pt x="0" y="0"/>
                  </a:moveTo>
                  <a:lnTo>
                    <a:pt x="1089498" y="0"/>
                  </a:lnTo>
                </a:path>
              </a:pathLst>
            </a:custGeom>
            <a:noFill/>
            <a:ln w="12700">
              <a:solidFill>
                <a:srgbClr val="183052"/>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3713629" y="2361754"/>
              <a:ext cx="1089498" cy="0"/>
            </a:xfrm>
            <a:custGeom>
              <a:avLst/>
              <a:gdLst>
                <a:gd name="connsiteX0" fmla="*/ 0 w 1089498"/>
                <a:gd name="connsiteY0" fmla="*/ 0 h 0"/>
                <a:gd name="connsiteX1" fmla="*/ 1089498 w 1089498"/>
                <a:gd name="connsiteY1" fmla="*/ 0 h 0"/>
              </a:gdLst>
              <a:ahLst/>
              <a:cxnLst>
                <a:cxn ang="0">
                  <a:pos x="connsiteX0" y="connsiteY0"/>
                </a:cxn>
                <a:cxn ang="0">
                  <a:pos x="connsiteX1" y="connsiteY1"/>
                </a:cxn>
              </a:cxnLst>
              <a:rect l="l" t="t" r="r" b="b"/>
              <a:pathLst>
                <a:path w="1089498">
                  <a:moveTo>
                    <a:pt x="0" y="0"/>
                  </a:moveTo>
                  <a:lnTo>
                    <a:pt x="1089498" y="0"/>
                  </a:lnTo>
                </a:path>
              </a:pathLst>
            </a:custGeom>
            <a:noFill/>
            <a:ln w="12700">
              <a:solidFill>
                <a:srgbClr val="183052"/>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flipV="1">
              <a:off x="752726" y="4771528"/>
              <a:ext cx="2066639" cy="45719"/>
            </a:xfrm>
            <a:custGeom>
              <a:avLst/>
              <a:gdLst>
                <a:gd name="connsiteX0" fmla="*/ 0 w 1089498"/>
                <a:gd name="connsiteY0" fmla="*/ 0 h 0"/>
                <a:gd name="connsiteX1" fmla="*/ 1089498 w 1089498"/>
                <a:gd name="connsiteY1" fmla="*/ 0 h 0"/>
              </a:gdLst>
              <a:ahLst/>
              <a:cxnLst>
                <a:cxn ang="0">
                  <a:pos x="connsiteX0" y="connsiteY0"/>
                </a:cxn>
                <a:cxn ang="0">
                  <a:pos x="connsiteX1" y="connsiteY1"/>
                </a:cxn>
              </a:cxnLst>
              <a:rect l="l" t="t" r="r" b="b"/>
              <a:pathLst>
                <a:path w="1089498">
                  <a:moveTo>
                    <a:pt x="0" y="0"/>
                  </a:moveTo>
                  <a:lnTo>
                    <a:pt x="1089498" y="0"/>
                  </a:lnTo>
                </a:path>
              </a:pathLst>
            </a:custGeom>
            <a:noFill/>
            <a:ln w="12700">
              <a:solidFill>
                <a:srgbClr val="183052"/>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flipV="1">
              <a:off x="9192716" y="3153334"/>
              <a:ext cx="2066639" cy="45719"/>
            </a:xfrm>
            <a:custGeom>
              <a:avLst/>
              <a:gdLst>
                <a:gd name="connsiteX0" fmla="*/ 0 w 1089498"/>
                <a:gd name="connsiteY0" fmla="*/ 0 h 0"/>
                <a:gd name="connsiteX1" fmla="*/ 1089498 w 1089498"/>
                <a:gd name="connsiteY1" fmla="*/ 0 h 0"/>
              </a:gdLst>
              <a:ahLst/>
              <a:cxnLst>
                <a:cxn ang="0">
                  <a:pos x="connsiteX0" y="connsiteY0"/>
                </a:cxn>
                <a:cxn ang="0">
                  <a:pos x="connsiteX1" y="connsiteY1"/>
                </a:cxn>
              </a:cxnLst>
              <a:rect l="l" t="t" r="r" b="b"/>
              <a:pathLst>
                <a:path w="1089498">
                  <a:moveTo>
                    <a:pt x="0" y="0"/>
                  </a:moveTo>
                  <a:lnTo>
                    <a:pt x="1089498" y="0"/>
                  </a:lnTo>
                </a:path>
              </a:pathLst>
            </a:custGeom>
            <a:noFill/>
            <a:ln w="12700">
              <a:solidFill>
                <a:srgbClr val="183052"/>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7248690" y="5579485"/>
              <a:ext cx="1089498" cy="0"/>
            </a:xfrm>
            <a:custGeom>
              <a:avLst/>
              <a:gdLst>
                <a:gd name="connsiteX0" fmla="*/ 0 w 1089498"/>
                <a:gd name="connsiteY0" fmla="*/ 0 h 0"/>
                <a:gd name="connsiteX1" fmla="*/ 1089498 w 1089498"/>
                <a:gd name="connsiteY1" fmla="*/ 0 h 0"/>
              </a:gdLst>
              <a:ahLst/>
              <a:cxnLst>
                <a:cxn ang="0">
                  <a:pos x="connsiteX0" y="connsiteY0"/>
                </a:cxn>
                <a:cxn ang="0">
                  <a:pos x="connsiteX1" y="connsiteY1"/>
                </a:cxn>
              </a:cxnLst>
              <a:rect l="l" t="t" r="r" b="b"/>
              <a:pathLst>
                <a:path w="1089498">
                  <a:moveTo>
                    <a:pt x="0" y="0"/>
                  </a:moveTo>
                  <a:lnTo>
                    <a:pt x="1089498" y="0"/>
                  </a:lnTo>
                </a:path>
              </a:pathLst>
            </a:custGeom>
            <a:noFill/>
            <a:ln w="12700">
              <a:solidFill>
                <a:srgbClr val="183052"/>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4531016" y="2361840"/>
            <a:ext cx="1670824" cy="1440365"/>
            <a:chOff x="4531016" y="2052126"/>
            <a:chExt cx="1670824" cy="1440365"/>
          </a:xfrm>
        </p:grpSpPr>
        <p:sp>
          <p:nvSpPr>
            <p:cNvPr id="30" name="六边形 29"/>
            <p:cNvSpPr/>
            <p:nvPr/>
          </p:nvSpPr>
          <p:spPr>
            <a:xfrm>
              <a:off x="4531016" y="2052126"/>
              <a:ext cx="1670824" cy="1440365"/>
            </a:xfrm>
            <a:prstGeom prst="hexagon">
              <a:avLst>
                <a:gd name="adj" fmla="val 29052"/>
                <a:gd name="vf" fmla="val 115470"/>
              </a:avLst>
            </a:prstGeom>
            <a:solidFill>
              <a:srgbClr val="56505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18"/>
            <p:cNvSpPr>
              <a:spLocks noChangeArrowheads="1"/>
            </p:cNvSpPr>
            <p:nvPr/>
          </p:nvSpPr>
          <p:spPr bwMode="auto">
            <a:xfrm>
              <a:off x="4767682" y="2533558"/>
              <a:ext cx="1261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dirty="0">
                  <a:solidFill>
                    <a:srgbClr val="FEFEFE"/>
                  </a:solidFill>
                  <a:latin typeface="微软雅黑" panose="020B0503020204020204" pitchFamily="34" charset="-122"/>
                  <a:ea typeface="微软雅黑" panose="020B0503020204020204" pitchFamily="34" charset="-122"/>
                </a:rPr>
                <a:t>职责</a:t>
              </a:r>
              <a:r>
                <a:rPr lang="zh-CN" altLang="en-US" sz="2800" dirty="0">
                  <a:solidFill>
                    <a:srgbClr val="FEFEFE"/>
                  </a:solidFill>
                  <a:latin typeface="微软雅黑" panose="020B0503020204020204" pitchFamily="34" charset="-122"/>
                  <a:ea typeface="微软雅黑" panose="020B0503020204020204" pitchFamily="34" charset="-122"/>
                  <a:sym typeface="微软雅黑" panose="020B0503020204020204" pitchFamily="34" charset="-122"/>
                </a:rPr>
                <a:t>一</a:t>
              </a:r>
              <a:endParaRPr lang="en-US" altLang="en-US" sz="2800" dirty="0">
                <a:solidFill>
                  <a:srgbClr val="FEFEF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2" name="组合 31"/>
          <p:cNvGrpSpPr/>
          <p:nvPr/>
        </p:nvGrpSpPr>
        <p:grpSpPr>
          <a:xfrm>
            <a:off x="7485661" y="2361840"/>
            <a:ext cx="1670824" cy="1440365"/>
            <a:chOff x="7485661" y="2052126"/>
            <a:chExt cx="1670824" cy="1440365"/>
          </a:xfrm>
        </p:grpSpPr>
        <p:sp>
          <p:nvSpPr>
            <p:cNvPr id="33" name="六边形 32"/>
            <p:cNvSpPr/>
            <p:nvPr/>
          </p:nvSpPr>
          <p:spPr>
            <a:xfrm>
              <a:off x="7485661" y="2052126"/>
              <a:ext cx="1670824" cy="1440365"/>
            </a:xfrm>
            <a:prstGeom prst="hexagon">
              <a:avLst>
                <a:gd name="adj" fmla="val 29052"/>
                <a:gd name="vf" fmla="val 115470"/>
              </a:avLst>
            </a:prstGeom>
            <a:solidFill>
              <a:srgbClr val="A08D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18"/>
            <p:cNvSpPr>
              <a:spLocks noChangeArrowheads="1"/>
            </p:cNvSpPr>
            <p:nvPr/>
          </p:nvSpPr>
          <p:spPr bwMode="auto">
            <a:xfrm>
              <a:off x="7690131" y="2497170"/>
              <a:ext cx="1261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dirty="0">
                  <a:solidFill>
                    <a:srgbClr val="FEFEFE"/>
                  </a:solidFill>
                  <a:latin typeface="微软雅黑" panose="020B0503020204020204" pitchFamily="34" charset="-122"/>
                  <a:ea typeface="微软雅黑" panose="020B0503020204020204" pitchFamily="34" charset="-122"/>
                </a:rPr>
                <a:t>职责二</a:t>
              </a:r>
              <a:endParaRPr lang="en-US" altLang="en-US" sz="2800" dirty="0">
                <a:solidFill>
                  <a:srgbClr val="FEFEF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5" name="组合 34"/>
          <p:cNvGrpSpPr/>
          <p:nvPr/>
        </p:nvGrpSpPr>
        <p:grpSpPr>
          <a:xfrm>
            <a:off x="3033635" y="3960419"/>
            <a:ext cx="1670824" cy="1440365"/>
            <a:chOff x="3033635" y="3650705"/>
            <a:chExt cx="1670824" cy="1440365"/>
          </a:xfrm>
        </p:grpSpPr>
        <p:sp>
          <p:nvSpPr>
            <p:cNvPr id="36" name="六边形 35"/>
            <p:cNvSpPr/>
            <p:nvPr/>
          </p:nvSpPr>
          <p:spPr>
            <a:xfrm>
              <a:off x="3033635" y="3650705"/>
              <a:ext cx="1670824" cy="1440365"/>
            </a:xfrm>
            <a:prstGeom prst="hexagon">
              <a:avLst>
                <a:gd name="adj" fmla="val 29052"/>
                <a:gd name="vf" fmla="val 115470"/>
              </a:avLst>
            </a:prstGeom>
            <a:solidFill>
              <a:srgbClr val="A08D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18"/>
            <p:cNvSpPr>
              <a:spLocks noChangeArrowheads="1"/>
            </p:cNvSpPr>
            <p:nvPr/>
          </p:nvSpPr>
          <p:spPr bwMode="auto">
            <a:xfrm>
              <a:off x="3245680" y="4109277"/>
              <a:ext cx="1261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dirty="0">
                  <a:solidFill>
                    <a:srgbClr val="FEFEFE"/>
                  </a:solidFill>
                  <a:latin typeface="微软雅黑" panose="020B0503020204020204" pitchFamily="34" charset="-122"/>
                  <a:ea typeface="微软雅黑" panose="020B0503020204020204" pitchFamily="34" charset="-122"/>
                </a:rPr>
                <a:t>职责三</a:t>
              </a:r>
              <a:endParaRPr lang="en-US" altLang="en-US" sz="2800" dirty="0">
                <a:solidFill>
                  <a:srgbClr val="FEFEF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8" name="组合 37"/>
          <p:cNvGrpSpPr/>
          <p:nvPr/>
        </p:nvGrpSpPr>
        <p:grpSpPr>
          <a:xfrm>
            <a:off x="6013541" y="3963661"/>
            <a:ext cx="1670824" cy="1440365"/>
            <a:chOff x="6013541" y="3653947"/>
            <a:chExt cx="1670824" cy="1440365"/>
          </a:xfrm>
        </p:grpSpPr>
        <p:sp>
          <p:nvSpPr>
            <p:cNvPr id="39" name="六边形 38"/>
            <p:cNvSpPr/>
            <p:nvPr/>
          </p:nvSpPr>
          <p:spPr>
            <a:xfrm>
              <a:off x="6013541" y="3653947"/>
              <a:ext cx="1670824" cy="1440365"/>
            </a:xfrm>
            <a:prstGeom prst="hexagon">
              <a:avLst>
                <a:gd name="adj" fmla="val 29052"/>
                <a:gd name="vf" fmla="val 115470"/>
              </a:avLst>
            </a:prstGeom>
            <a:solidFill>
              <a:srgbClr val="56505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18"/>
            <p:cNvSpPr>
              <a:spLocks noChangeArrowheads="1"/>
            </p:cNvSpPr>
            <p:nvPr/>
          </p:nvSpPr>
          <p:spPr bwMode="auto">
            <a:xfrm>
              <a:off x="6215258" y="4102458"/>
              <a:ext cx="1261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dirty="0">
                  <a:solidFill>
                    <a:srgbClr val="FEFEFE"/>
                  </a:solidFill>
                  <a:latin typeface="微软雅黑" panose="020B0503020204020204" pitchFamily="34" charset="-122"/>
                  <a:ea typeface="微软雅黑" panose="020B0503020204020204" pitchFamily="34" charset="-122"/>
                </a:rPr>
                <a:t>职责四</a:t>
              </a:r>
              <a:endParaRPr lang="en-US" altLang="en-US" sz="2800" dirty="0">
                <a:solidFill>
                  <a:srgbClr val="FEFEF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1" name="矩形 47"/>
          <p:cNvSpPr>
            <a:spLocks noChangeArrowheads="1"/>
          </p:cNvSpPr>
          <p:nvPr/>
        </p:nvSpPr>
        <p:spPr bwMode="auto">
          <a:xfrm>
            <a:off x="824107" y="2293038"/>
            <a:ext cx="2829025"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zh-CN" altLang="en-US" sz="1600" dirty="0">
                <a:solidFill>
                  <a:schemeClr val="tx1">
                    <a:lumMod val="85000"/>
                    <a:lumOff val="15000"/>
                  </a:schemeClr>
                </a:solidFill>
                <a:sym typeface="微软雅黑" panose="020B0503020204020204" pitchFamily="34" charset="-122"/>
              </a:rPr>
              <a:t>在此录入上述图表的描述说明，在此录入上述图表的描述说明，在此录入上述图表的描述说明</a:t>
            </a:r>
          </a:p>
        </p:txBody>
      </p:sp>
      <p:sp>
        <p:nvSpPr>
          <p:cNvPr id="42" name="矩形 47"/>
          <p:cNvSpPr>
            <a:spLocks noChangeArrowheads="1"/>
          </p:cNvSpPr>
          <p:nvPr/>
        </p:nvSpPr>
        <p:spPr bwMode="auto">
          <a:xfrm>
            <a:off x="243487" y="5065314"/>
            <a:ext cx="2829025"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zh-CN" altLang="en-US" sz="1600" dirty="0">
                <a:solidFill>
                  <a:schemeClr val="tx1">
                    <a:lumMod val="85000"/>
                    <a:lumOff val="15000"/>
                  </a:schemeClr>
                </a:solidFill>
                <a:sym typeface="微软雅黑" panose="020B0503020204020204" pitchFamily="34" charset="-122"/>
              </a:rPr>
              <a:t>在此录入上述图表的描述说明，在此录入上述图表的描述说明，在此录入上述图表的描述说明</a:t>
            </a:r>
          </a:p>
        </p:txBody>
      </p:sp>
      <p:sp>
        <p:nvSpPr>
          <p:cNvPr id="43" name="矩形 47"/>
          <p:cNvSpPr>
            <a:spLocks noChangeArrowheads="1"/>
          </p:cNvSpPr>
          <p:nvPr/>
        </p:nvSpPr>
        <p:spPr bwMode="auto">
          <a:xfrm>
            <a:off x="9210881" y="3333570"/>
            <a:ext cx="2829025"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zh-CN" altLang="en-US" sz="1600" dirty="0">
                <a:solidFill>
                  <a:schemeClr val="tx1">
                    <a:lumMod val="85000"/>
                    <a:lumOff val="15000"/>
                  </a:schemeClr>
                </a:solidFill>
                <a:sym typeface="微软雅黑" panose="020B0503020204020204" pitchFamily="34" charset="-122"/>
              </a:rPr>
              <a:t>在此录入上述图表的描述说明，在此录入上述图表的描述说明，在此录入上述图表的描述说明</a:t>
            </a:r>
          </a:p>
        </p:txBody>
      </p:sp>
      <p:sp>
        <p:nvSpPr>
          <p:cNvPr id="44" name="矩形 47"/>
          <p:cNvSpPr>
            <a:spLocks noChangeArrowheads="1"/>
          </p:cNvSpPr>
          <p:nvPr/>
        </p:nvSpPr>
        <p:spPr bwMode="auto">
          <a:xfrm>
            <a:off x="8673734" y="5096964"/>
            <a:ext cx="2829025"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zh-CN" altLang="en-US" sz="1600" dirty="0">
                <a:solidFill>
                  <a:schemeClr val="tx1">
                    <a:lumMod val="85000"/>
                    <a:lumOff val="15000"/>
                  </a:schemeClr>
                </a:solidFill>
                <a:sym typeface="微软雅黑" panose="020B0503020204020204" pitchFamily="34" charset="-122"/>
              </a:rPr>
              <a:t>在此录入上述图表的描述说明，在此录入上述图表的描述说明，在此录入上述图表的描述说明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nodeType="withEffect">
                                  <p:stCondLst>
                                    <p:cond delay="250"/>
                                  </p:stCondLst>
                                  <p:childTnLst>
                                    <p:set>
                                      <p:cBhvr>
                                        <p:cTn id="15" dur="1" fill="hold">
                                          <p:stCondLst>
                                            <p:cond delay="0"/>
                                          </p:stCondLst>
                                        </p:cTn>
                                        <p:tgtEl>
                                          <p:spTgt spid="32"/>
                                        </p:tgtEl>
                                        <p:attrNameLst>
                                          <p:attrName>style.visibility</p:attrName>
                                        </p:attrNameLst>
                                      </p:cBhvr>
                                      <p:to>
                                        <p:strVal val="visible"/>
                                      </p:to>
                                    </p:set>
                                    <p:anim calcmode="lin" valueType="num">
                                      <p:cBhvr>
                                        <p:cTn id="16" dur="500" fill="hold"/>
                                        <p:tgtEl>
                                          <p:spTgt spid="32"/>
                                        </p:tgtEl>
                                        <p:attrNameLst>
                                          <p:attrName>ppt_w</p:attrName>
                                        </p:attrNameLst>
                                      </p:cBhvr>
                                      <p:tavLst>
                                        <p:tav tm="0">
                                          <p:val>
                                            <p:fltVal val="0"/>
                                          </p:val>
                                        </p:tav>
                                        <p:tav tm="100000">
                                          <p:val>
                                            <p:strVal val="#ppt_w"/>
                                          </p:val>
                                        </p:tav>
                                      </p:tavLst>
                                    </p:anim>
                                    <p:anim calcmode="lin" valueType="num">
                                      <p:cBhvr>
                                        <p:cTn id="17" dur="500" fill="hold"/>
                                        <p:tgtEl>
                                          <p:spTgt spid="32"/>
                                        </p:tgtEl>
                                        <p:attrNameLst>
                                          <p:attrName>ppt_h</p:attrName>
                                        </p:attrNameLst>
                                      </p:cBhvr>
                                      <p:tavLst>
                                        <p:tav tm="0">
                                          <p:val>
                                            <p:fltVal val="0"/>
                                          </p:val>
                                        </p:tav>
                                        <p:tav tm="100000">
                                          <p:val>
                                            <p:strVal val="#ppt_h"/>
                                          </p:val>
                                        </p:tav>
                                      </p:tavLst>
                                    </p:anim>
                                    <p:animEffect transition="in" filter="fade">
                                      <p:cBhvr>
                                        <p:cTn id="18" dur="500"/>
                                        <p:tgtEl>
                                          <p:spTgt spid="32"/>
                                        </p:tgtEl>
                                      </p:cBhvr>
                                    </p:animEffect>
                                  </p:childTnLst>
                                </p:cTn>
                              </p:par>
                              <p:par>
                                <p:cTn id="19" presetID="53" presetClass="entr" presetSubtype="16" fill="hold" nodeType="withEffect">
                                  <p:stCondLst>
                                    <p:cond delay="500"/>
                                  </p:stCondLst>
                                  <p:childTnLst>
                                    <p:set>
                                      <p:cBhvr>
                                        <p:cTn id="20" dur="1" fill="hold">
                                          <p:stCondLst>
                                            <p:cond delay="0"/>
                                          </p:stCondLst>
                                        </p:cTn>
                                        <p:tgtEl>
                                          <p:spTgt spid="35"/>
                                        </p:tgtEl>
                                        <p:attrNameLst>
                                          <p:attrName>style.visibility</p:attrName>
                                        </p:attrNameLst>
                                      </p:cBhvr>
                                      <p:to>
                                        <p:strVal val="visible"/>
                                      </p:to>
                                    </p:set>
                                    <p:anim calcmode="lin" valueType="num">
                                      <p:cBhvr>
                                        <p:cTn id="21" dur="500" fill="hold"/>
                                        <p:tgtEl>
                                          <p:spTgt spid="35"/>
                                        </p:tgtEl>
                                        <p:attrNameLst>
                                          <p:attrName>ppt_w</p:attrName>
                                        </p:attrNameLst>
                                      </p:cBhvr>
                                      <p:tavLst>
                                        <p:tav tm="0">
                                          <p:val>
                                            <p:fltVal val="0"/>
                                          </p:val>
                                        </p:tav>
                                        <p:tav tm="100000">
                                          <p:val>
                                            <p:strVal val="#ppt_w"/>
                                          </p:val>
                                        </p:tav>
                                      </p:tavLst>
                                    </p:anim>
                                    <p:anim calcmode="lin" valueType="num">
                                      <p:cBhvr>
                                        <p:cTn id="22" dur="500" fill="hold"/>
                                        <p:tgtEl>
                                          <p:spTgt spid="35"/>
                                        </p:tgtEl>
                                        <p:attrNameLst>
                                          <p:attrName>ppt_h</p:attrName>
                                        </p:attrNameLst>
                                      </p:cBhvr>
                                      <p:tavLst>
                                        <p:tav tm="0">
                                          <p:val>
                                            <p:fltVal val="0"/>
                                          </p:val>
                                        </p:tav>
                                        <p:tav tm="100000">
                                          <p:val>
                                            <p:strVal val="#ppt_h"/>
                                          </p:val>
                                        </p:tav>
                                      </p:tavLst>
                                    </p:anim>
                                    <p:animEffect transition="in" filter="fade">
                                      <p:cBhvr>
                                        <p:cTn id="23" dur="500"/>
                                        <p:tgtEl>
                                          <p:spTgt spid="35"/>
                                        </p:tgtEl>
                                      </p:cBhvr>
                                    </p:animEffect>
                                  </p:childTnLst>
                                </p:cTn>
                              </p:par>
                              <p:par>
                                <p:cTn id="24" presetID="53" presetClass="entr" presetSubtype="16" fill="hold" nodeType="withEffect">
                                  <p:stCondLst>
                                    <p:cond delay="750"/>
                                  </p:stCondLst>
                                  <p:childTnLst>
                                    <p:set>
                                      <p:cBhvr>
                                        <p:cTn id="25" dur="1" fill="hold">
                                          <p:stCondLst>
                                            <p:cond delay="0"/>
                                          </p:stCondLst>
                                        </p:cTn>
                                        <p:tgtEl>
                                          <p:spTgt spid="38"/>
                                        </p:tgtEl>
                                        <p:attrNameLst>
                                          <p:attrName>style.visibility</p:attrName>
                                        </p:attrNameLst>
                                      </p:cBhvr>
                                      <p:to>
                                        <p:strVal val="visible"/>
                                      </p:to>
                                    </p:set>
                                    <p:anim calcmode="lin" valueType="num">
                                      <p:cBhvr>
                                        <p:cTn id="26" dur="500" fill="hold"/>
                                        <p:tgtEl>
                                          <p:spTgt spid="38"/>
                                        </p:tgtEl>
                                        <p:attrNameLst>
                                          <p:attrName>ppt_w</p:attrName>
                                        </p:attrNameLst>
                                      </p:cBhvr>
                                      <p:tavLst>
                                        <p:tav tm="0">
                                          <p:val>
                                            <p:fltVal val="0"/>
                                          </p:val>
                                        </p:tav>
                                        <p:tav tm="100000">
                                          <p:val>
                                            <p:strVal val="#ppt_w"/>
                                          </p:val>
                                        </p:tav>
                                      </p:tavLst>
                                    </p:anim>
                                    <p:anim calcmode="lin" valueType="num">
                                      <p:cBhvr>
                                        <p:cTn id="27" dur="500" fill="hold"/>
                                        <p:tgtEl>
                                          <p:spTgt spid="38"/>
                                        </p:tgtEl>
                                        <p:attrNameLst>
                                          <p:attrName>ppt_h</p:attrName>
                                        </p:attrNameLst>
                                      </p:cBhvr>
                                      <p:tavLst>
                                        <p:tav tm="0">
                                          <p:val>
                                            <p:fltVal val="0"/>
                                          </p:val>
                                        </p:tav>
                                        <p:tav tm="100000">
                                          <p:val>
                                            <p:strVal val="#ppt_h"/>
                                          </p:val>
                                        </p:tav>
                                      </p:tavLst>
                                    </p:anim>
                                    <p:animEffect transition="in" filter="fade">
                                      <p:cBhvr>
                                        <p:cTn id="28" dur="500"/>
                                        <p:tgtEl>
                                          <p:spTgt spid="38"/>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par>
                                <p:cTn id="33" presetID="10" presetClass="entr" presetSubtype="0" fill="hold" grpId="0" nodeType="withEffect">
                                  <p:stCondLst>
                                    <p:cond delay="25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500"/>
                                        <p:tgtEl>
                                          <p:spTgt spid="42"/>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childTnLst>
                                </p:cTn>
                              </p:par>
                              <p:par>
                                <p:cTn id="39" presetID="10" presetClass="entr" presetSubtype="0" fill="hold" grpId="0" nodeType="withEffect">
                                  <p:stCondLst>
                                    <p:cond delay="75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1ECE9"/>
        </a:solidFill>
        <a:effectLst/>
      </p:bgPr>
    </p:bg>
    <p:spTree>
      <p:nvGrpSpPr>
        <p:cNvPr id="1" name=""/>
        <p:cNvGrpSpPr/>
        <p:nvPr/>
      </p:nvGrpSpPr>
      <p:grpSpPr>
        <a:xfrm>
          <a:off x="0" y="0"/>
          <a:ext cx="0" cy="0"/>
          <a:chOff x="0" y="0"/>
          <a:chExt cx="0" cy="0"/>
        </a:xfrm>
      </p:grpSpPr>
      <p:sp>
        <p:nvSpPr>
          <p:cNvPr id="18" name="矩形 17"/>
          <p:cNvSpPr/>
          <p:nvPr/>
        </p:nvSpPr>
        <p:spPr>
          <a:xfrm>
            <a:off x="1045377" y="-889178"/>
            <a:ext cx="618009" cy="821651"/>
          </a:xfrm>
          <a:prstGeom prst="rect">
            <a:avLst/>
          </a:prstGeom>
          <a:solidFill>
            <a:srgbClr val="F1E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663386" y="-889179"/>
            <a:ext cx="618009" cy="821651"/>
          </a:xfrm>
          <a:prstGeom prst="rect">
            <a:avLst/>
          </a:pr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292263" y="-889180"/>
            <a:ext cx="618009" cy="821651"/>
          </a:xfrm>
          <a:prstGeom prst="rect">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flipH="1">
            <a:off x="739296" y="3739"/>
            <a:ext cx="1269510" cy="812675"/>
          </a:xfrm>
          <a:custGeom>
            <a:avLst/>
            <a:gdLst>
              <a:gd name="connsiteX0" fmla="*/ 28415 w 1269510"/>
              <a:gd name="connsiteY0" fmla="*/ 0 h 812675"/>
              <a:gd name="connsiteX1" fmla="*/ 1241095 w 1269510"/>
              <a:gd name="connsiteY1" fmla="*/ 0 h 812675"/>
              <a:gd name="connsiteX2" fmla="*/ 1256614 w 1269510"/>
              <a:gd name="connsiteY2" fmla="*/ 49995 h 812675"/>
              <a:gd name="connsiteX3" fmla="*/ 1269510 w 1269510"/>
              <a:gd name="connsiteY3" fmla="*/ 177920 h 812675"/>
              <a:gd name="connsiteX4" fmla="*/ 634755 w 1269510"/>
              <a:gd name="connsiteY4" fmla="*/ 812675 h 812675"/>
              <a:gd name="connsiteX5" fmla="*/ 0 w 1269510"/>
              <a:gd name="connsiteY5" fmla="*/ 177920 h 812675"/>
              <a:gd name="connsiteX6" fmla="*/ 12896 w 1269510"/>
              <a:gd name="connsiteY6" fmla="*/ 49995 h 81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9510" h="812675">
                <a:moveTo>
                  <a:pt x="28415" y="0"/>
                </a:moveTo>
                <a:lnTo>
                  <a:pt x="1241095" y="0"/>
                </a:lnTo>
                <a:lnTo>
                  <a:pt x="1256614" y="49995"/>
                </a:lnTo>
                <a:cubicBezTo>
                  <a:pt x="1265070" y="91316"/>
                  <a:pt x="1269510" y="134099"/>
                  <a:pt x="1269510" y="177920"/>
                </a:cubicBezTo>
                <a:cubicBezTo>
                  <a:pt x="1269510" y="528486"/>
                  <a:pt x="985321" y="812675"/>
                  <a:pt x="634755" y="812675"/>
                </a:cubicBezTo>
                <a:cubicBezTo>
                  <a:pt x="284189" y="812675"/>
                  <a:pt x="0" y="528486"/>
                  <a:pt x="0" y="177920"/>
                </a:cubicBezTo>
                <a:cubicBezTo>
                  <a:pt x="0" y="134099"/>
                  <a:pt x="4441" y="91316"/>
                  <a:pt x="12896" y="49995"/>
                </a:cubicBezTo>
                <a:close/>
              </a:path>
            </a:pathLst>
          </a:cu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flipH="1">
            <a:off x="496817" y="673167"/>
            <a:ext cx="458901" cy="458901"/>
          </a:xfrm>
          <a:prstGeom prst="ellipse">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flipH="1">
            <a:off x="1839155" y="841133"/>
            <a:ext cx="904044" cy="442445"/>
          </a:xfrm>
          <a:custGeom>
            <a:avLst/>
            <a:gdLst>
              <a:gd name="connsiteX0" fmla="*/ 452022 w 904044"/>
              <a:gd name="connsiteY0" fmla="*/ 0 h 442445"/>
              <a:gd name="connsiteX1" fmla="*/ 895913 w 904044"/>
              <a:gd name="connsiteY1" fmla="*/ 361781 h 442445"/>
              <a:gd name="connsiteX2" fmla="*/ 904044 w 904044"/>
              <a:gd name="connsiteY2" fmla="*/ 442445 h 442445"/>
              <a:gd name="connsiteX3" fmla="*/ 0 w 904044"/>
              <a:gd name="connsiteY3" fmla="*/ 442445 h 442445"/>
              <a:gd name="connsiteX4" fmla="*/ 8131 w 904044"/>
              <a:gd name="connsiteY4" fmla="*/ 361781 h 442445"/>
              <a:gd name="connsiteX5" fmla="*/ 452022 w 904044"/>
              <a:gd name="connsiteY5" fmla="*/ 0 h 44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044" h="442445">
                <a:moveTo>
                  <a:pt x="452022" y="0"/>
                </a:moveTo>
                <a:cubicBezTo>
                  <a:pt x="670980" y="0"/>
                  <a:pt x="853663" y="155313"/>
                  <a:pt x="895913" y="361781"/>
                </a:cubicBezTo>
                <a:lnTo>
                  <a:pt x="904044" y="442445"/>
                </a:lnTo>
                <a:lnTo>
                  <a:pt x="0" y="442445"/>
                </a:lnTo>
                <a:lnTo>
                  <a:pt x="8131" y="361781"/>
                </a:lnTo>
                <a:cubicBezTo>
                  <a:pt x="50381" y="155313"/>
                  <a:pt x="233064" y="0"/>
                  <a:pt x="452022" y="0"/>
                </a:cubicBezTo>
                <a:close/>
              </a:path>
            </a:pathLst>
          </a:cu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p:nvPr/>
        </p:nvCxnSpPr>
        <p:spPr>
          <a:xfrm>
            <a:off x="1839155" y="1283578"/>
            <a:ext cx="5040000" cy="0"/>
          </a:xfrm>
          <a:prstGeom prst="line">
            <a:avLst/>
          </a:prstGeom>
          <a:ln>
            <a:solidFill>
              <a:srgbClr val="A08D7E"/>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3163351" y="208738"/>
            <a:ext cx="2954655" cy="923330"/>
          </a:xfrm>
          <a:prstGeom prst="rect">
            <a:avLst/>
          </a:prstGeom>
          <a:noFill/>
        </p:spPr>
        <p:txBody>
          <a:bodyPr wrap="none" rtlCol="0">
            <a:spAutoFit/>
          </a:bodyPr>
          <a:lstStyle/>
          <a:p>
            <a:r>
              <a:rPr lang="zh-CN" altLang="en-US" sz="5400" b="1" dirty="0">
                <a:solidFill>
                  <a:srgbClr val="56505A"/>
                </a:solidFill>
                <a:latin typeface="幼圆" panose="02010509060101010101" pitchFamily="49" charset="-122"/>
                <a:ea typeface="幼圆" panose="02010509060101010101" pitchFamily="49" charset="-122"/>
              </a:rPr>
              <a:t>岗位职责</a:t>
            </a:r>
          </a:p>
        </p:txBody>
      </p:sp>
      <p:sp>
        <p:nvSpPr>
          <p:cNvPr id="10" name="Freeform 204"/>
          <p:cNvSpPr>
            <a:spLocks noEditPoints="1"/>
          </p:cNvSpPr>
          <p:nvPr/>
        </p:nvSpPr>
        <p:spPr bwMode="auto">
          <a:xfrm>
            <a:off x="6097299" y="1979602"/>
            <a:ext cx="910824" cy="3659279"/>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rgbClr val="56505A"/>
          </a:solidFill>
          <a:ln>
            <a:noFill/>
          </a:ln>
          <a:effectLst/>
        </p:spPr>
        <p:txBody>
          <a:bodyPr vert="horz" wrap="square" lIns="121920" tIns="60960" rIns="121920" bIns="60960" numCol="1" anchor="t" anchorCtr="0" compatLnSpc="1"/>
          <a:lstStyle/>
          <a:p>
            <a:endParaRPr lang="id-ID" sz="2400"/>
          </a:p>
        </p:txBody>
      </p:sp>
      <p:sp>
        <p:nvSpPr>
          <p:cNvPr id="11" name="Freeform 196"/>
          <p:cNvSpPr>
            <a:spLocks noEditPoints="1"/>
          </p:cNvSpPr>
          <p:nvPr/>
        </p:nvSpPr>
        <p:spPr bwMode="auto">
          <a:xfrm>
            <a:off x="6953860" y="2261985"/>
            <a:ext cx="1243819" cy="3877628"/>
          </a:xfrm>
          <a:custGeom>
            <a:avLst/>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solidFill>
            <a:srgbClr val="A08D7E"/>
          </a:solidFill>
          <a:ln>
            <a:noFill/>
          </a:ln>
          <a:effectLst/>
        </p:spPr>
        <p:txBody>
          <a:bodyPr vert="horz" wrap="square" lIns="121920" tIns="60960" rIns="121920" bIns="60960" numCol="1" anchor="t" anchorCtr="0" compatLnSpc="1"/>
          <a:lstStyle/>
          <a:p>
            <a:endParaRPr lang="id-ID" sz="2400"/>
          </a:p>
        </p:txBody>
      </p:sp>
      <p:sp>
        <p:nvSpPr>
          <p:cNvPr id="12" name="Freeform 200"/>
          <p:cNvSpPr>
            <a:spLocks noEditPoints="1"/>
          </p:cNvSpPr>
          <p:nvPr/>
        </p:nvSpPr>
        <p:spPr bwMode="auto">
          <a:xfrm>
            <a:off x="10545453" y="1979602"/>
            <a:ext cx="1186477" cy="3749095"/>
          </a:xfrm>
          <a:custGeom>
            <a:avLst/>
            <a:gdLst>
              <a:gd name="T0" fmla="*/ 412 w 463"/>
              <a:gd name="T1" fmla="*/ 379 h 1470"/>
              <a:gd name="T2" fmla="*/ 323 w 463"/>
              <a:gd name="T3" fmla="*/ 262 h 1470"/>
              <a:gd name="T4" fmla="*/ 285 w 463"/>
              <a:gd name="T5" fmla="*/ 285 h 1470"/>
              <a:gd name="T6" fmla="*/ 267 w 463"/>
              <a:gd name="T7" fmla="*/ 261 h 1470"/>
              <a:gd name="T8" fmla="*/ 184 w 463"/>
              <a:gd name="T9" fmla="*/ 204 h 1470"/>
              <a:gd name="T10" fmla="*/ 217 w 463"/>
              <a:gd name="T11" fmla="*/ 229 h 1470"/>
              <a:gd name="T12" fmla="*/ 275 w 463"/>
              <a:gd name="T13" fmla="*/ 231 h 1470"/>
              <a:gd name="T14" fmla="*/ 275 w 463"/>
              <a:gd name="T15" fmla="*/ 231 h 1470"/>
              <a:gd name="T16" fmla="*/ 280 w 463"/>
              <a:gd name="T17" fmla="*/ 213 h 1470"/>
              <a:gd name="T18" fmla="*/ 313 w 463"/>
              <a:gd name="T19" fmla="*/ 121 h 1470"/>
              <a:gd name="T20" fmla="*/ 312 w 463"/>
              <a:gd name="T21" fmla="*/ 65 h 1470"/>
              <a:gd name="T22" fmla="*/ 194 w 463"/>
              <a:gd name="T23" fmla="*/ 42 h 1470"/>
              <a:gd name="T24" fmla="*/ 186 w 463"/>
              <a:gd name="T25" fmla="*/ 51 h 1470"/>
              <a:gd name="T26" fmla="*/ 175 w 463"/>
              <a:gd name="T27" fmla="*/ 119 h 1470"/>
              <a:gd name="T28" fmla="*/ 178 w 463"/>
              <a:gd name="T29" fmla="*/ 165 h 1470"/>
              <a:gd name="T30" fmla="*/ 181 w 463"/>
              <a:gd name="T31" fmla="*/ 201 h 1470"/>
              <a:gd name="T32" fmla="*/ 175 w 463"/>
              <a:gd name="T33" fmla="*/ 217 h 1470"/>
              <a:gd name="T34" fmla="*/ 79 w 463"/>
              <a:gd name="T35" fmla="*/ 333 h 1470"/>
              <a:gd name="T36" fmla="*/ 104 w 463"/>
              <a:gd name="T37" fmla="*/ 477 h 1470"/>
              <a:gd name="T38" fmla="*/ 99 w 463"/>
              <a:gd name="T39" fmla="*/ 610 h 1470"/>
              <a:gd name="T40" fmla="*/ 85 w 463"/>
              <a:gd name="T41" fmla="*/ 763 h 1470"/>
              <a:gd name="T42" fmla="*/ 69 w 463"/>
              <a:gd name="T43" fmla="*/ 975 h 1470"/>
              <a:gd name="T44" fmla="*/ 8 w 463"/>
              <a:gd name="T45" fmla="*/ 1383 h 1470"/>
              <a:gd name="T46" fmla="*/ 11 w 463"/>
              <a:gd name="T47" fmla="*/ 1423 h 1470"/>
              <a:gd name="T48" fmla="*/ 108 w 463"/>
              <a:gd name="T49" fmla="*/ 1468 h 1470"/>
              <a:gd name="T50" fmla="*/ 96 w 463"/>
              <a:gd name="T51" fmla="*/ 1398 h 1470"/>
              <a:gd name="T52" fmla="*/ 153 w 463"/>
              <a:gd name="T53" fmla="*/ 1231 h 1470"/>
              <a:gd name="T54" fmla="*/ 220 w 463"/>
              <a:gd name="T55" fmla="*/ 1100 h 1470"/>
              <a:gd name="T56" fmla="*/ 215 w 463"/>
              <a:gd name="T57" fmla="*/ 1363 h 1470"/>
              <a:gd name="T58" fmla="*/ 242 w 463"/>
              <a:gd name="T59" fmla="*/ 1391 h 1470"/>
              <a:gd name="T60" fmla="*/ 297 w 463"/>
              <a:gd name="T61" fmla="*/ 1388 h 1470"/>
              <a:gd name="T62" fmla="*/ 429 w 463"/>
              <a:gd name="T63" fmla="*/ 1397 h 1470"/>
              <a:gd name="T64" fmla="*/ 342 w 463"/>
              <a:gd name="T65" fmla="*/ 1344 h 1470"/>
              <a:gd name="T66" fmla="*/ 316 w 463"/>
              <a:gd name="T67" fmla="*/ 1300 h 1470"/>
              <a:gd name="T68" fmla="*/ 337 w 463"/>
              <a:gd name="T69" fmla="*/ 1080 h 1470"/>
              <a:gd name="T70" fmla="*/ 376 w 463"/>
              <a:gd name="T71" fmla="*/ 792 h 1470"/>
              <a:gd name="T72" fmla="*/ 388 w 463"/>
              <a:gd name="T73" fmla="*/ 747 h 1470"/>
              <a:gd name="T74" fmla="*/ 359 w 463"/>
              <a:gd name="T75" fmla="*/ 534 h 1470"/>
              <a:gd name="T76" fmla="*/ 385 w 463"/>
              <a:gd name="T77" fmla="*/ 500 h 1470"/>
              <a:gd name="T78" fmla="*/ 454 w 463"/>
              <a:gd name="T79" fmla="*/ 422 h 1470"/>
              <a:gd name="T80" fmla="*/ 330 w 463"/>
              <a:gd name="T81" fmla="*/ 437 h 1470"/>
              <a:gd name="T82" fmla="*/ 327 w 463"/>
              <a:gd name="T83" fmla="*/ 411 h 1470"/>
              <a:gd name="T84" fmla="*/ 311 w 463"/>
              <a:gd name="T85" fmla="*/ 458 h 1470"/>
              <a:gd name="T86" fmla="*/ 353 w 463"/>
              <a:gd name="T87" fmla="*/ 483 h 1470"/>
              <a:gd name="T88" fmla="*/ 350 w 463"/>
              <a:gd name="T89" fmla="*/ 54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1470">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solidFill>
            <a:srgbClr val="56505A"/>
          </a:solidFill>
          <a:ln>
            <a:noFill/>
          </a:ln>
          <a:effectLst/>
        </p:spPr>
        <p:txBody>
          <a:bodyPr vert="horz" wrap="square" lIns="121920" tIns="60960" rIns="121920" bIns="60960" numCol="1" anchor="t" anchorCtr="0" compatLnSpc="1"/>
          <a:lstStyle/>
          <a:p>
            <a:endParaRPr lang="id-ID" sz="2400"/>
          </a:p>
        </p:txBody>
      </p:sp>
      <p:sp>
        <p:nvSpPr>
          <p:cNvPr id="13" name="Freeform 208"/>
          <p:cNvSpPr>
            <a:spLocks noEditPoints="1"/>
          </p:cNvSpPr>
          <p:nvPr/>
        </p:nvSpPr>
        <p:spPr bwMode="auto">
          <a:xfrm>
            <a:off x="9636512" y="2261985"/>
            <a:ext cx="1056820" cy="3929268"/>
          </a:xfrm>
          <a:custGeom>
            <a:avLst/>
            <a:gdLst>
              <a:gd name="T0" fmla="*/ 221 w 224"/>
              <a:gd name="T1" fmla="*/ 237 h 906"/>
              <a:gd name="T2" fmla="*/ 178 w 224"/>
              <a:gd name="T3" fmla="*/ 151 h 906"/>
              <a:gd name="T4" fmla="*/ 161 w 224"/>
              <a:gd name="T5" fmla="*/ 98 h 906"/>
              <a:gd name="T6" fmla="*/ 148 w 224"/>
              <a:gd name="T7" fmla="*/ 36 h 906"/>
              <a:gd name="T8" fmla="*/ 107 w 224"/>
              <a:gd name="T9" fmla="*/ 0 h 906"/>
              <a:gd name="T10" fmla="*/ 63 w 224"/>
              <a:gd name="T11" fmla="*/ 101 h 906"/>
              <a:gd name="T12" fmla="*/ 48 w 224"/>
              <a:gd name="T13" fmla="*/ 145 h 906"/>
              <a:gd name="T14" fmla="*/ 7 w 224"/>
              <a:gd name="T15" fmla="*/ 204 h 906"/>
              <a:gd name="T16" fmla="*/ 2 w 224"/>
              <a:gd name="T17" fmla="*/ 302 h 906"/>
              <a:gd name="T18" fmla="*/ 28 w 224"/>
              <a:gd name="T19" fmla="*/ 360 h 906"/>
              <a:gd name="T20" fmla="*/ 31 w 224"/>
              <a:gd name="T21" fmla="*/ 411 h 906"/>
              <a:gd name="T22" fmla="*/ 35 w 224"/>
              <a:gd name="T23" fmla="*/ 565 h 906"/>
              <a:gd name="T24" fmla="*/ 54 w 224"/>
              <a:gd name="T25" fmla="*/ 607 h 906"/>
              <a:gd name="T26" fmla="*/ 81 w 224"/>
              <a:gd name="T27" fmla="*/ 790 h 906"/>
              <a:gd name="T28" fmla="*/ 89 w 224"/>
              <a:gd name="T29" fmla="*/ 869 h 906"/>
              <a:gd name="T30" fmla="*/ 112 w 224"/>
              <a:gd name="T31" fmla="*/ 906 h 906"/>
              <a:gd name="T32" fmla="*/ 122 w 224"/>
              <a:gd name="T33" fmla="*/ 847 h 906"/>
              <a:gd name="T34" fmla="*/ 157 w 224"/>
              <a:gd name="T35" fmla="*/ 853 h 906"/>
              <a:gd name="T36" fmla="*/ 124 w 224"/>
              <a:gd name="T37" fmla="*/ 764 h 906"/>
              <a:gd name="T38" fmla="*/ 156 w 224"/>
              <a:gd name="T39" fmla="*/ 611 h 906"/>
              <a:gd name="T40" fmla="*/ 166 w 224"/>
              <a:gd name="T41" fmla="*/ 582 h 906"/>
              <a:gd name="T42" fmla="*/ 190 w 224"/>
              <a:gd name="T43" fmla="*/ 474 h 906"/>
              <a:gd name="T44" fmla="*/ 206 w 224"/>
              <a:gd name="T45" fmla="*/ 414 h 906"/>
              <a:gd name="T46" fmla="*/ 192 w 224"/>
              <a:gd name="T47" fmla="*/ 313 h 906"/>
              <a:gd name="T48" fmla="*/ 73 w 224"/>
              <a:gd name="T49" fmla="*/ 279 h 906"/>
              <a:gd name="T50" fmla="*/ 63 w 224"/>
              <a:gd name="T51" fmla="*/ 289 h 906"/>
              <a:gd name="T52" fmla="*/ 73 w 224"/>
              <a:gd name="T53" fmla="*/ 269 h 906"/>
              <a:gd name="T54" fmla="*/ 110 w 224"/>
              <a:gd name="T55" fmla="*/ 621 h 906"/>
              <a:gd name="T56" fmla="*/ 107 w 224"/>
              <a:gd name="T57" fmla="*/ 646 h 906"/>
              <a:gd name="T58" fmla="*/ 104 w 224"/>
              <a:gd name="T59" fmla="*/ 612 h 906"/>
              <a:gd name="T60" fmla="*/ 110 w 224"/>
              <a:gd name="T61" fmla="*/ 580 h 906"/>
              <a:gd name="T62" fmla="*/ 116 w 224"/>
              <a:gd name="T63" fmla="*/ 225 h 906"/>
              <a:gd name="T64" fmla="*/ 91 w 224"/>
              <a:gd name="T65" fmla="*/ 130 h 906"/>
              <a:gd name="T66" fmla="*/ 115 w 224"/>
              <a:gd name="T67" fmla="*/ 200 h 906"/>
              <a:gd name="T68" fmla="*/ 128 w 224"/>
              <a:gd name="T69" fmla="*/ 156 h 906"/>
              <a:gd name="T70" fmla="*/ 143 w 224"/>
              <a:gd name="T71" fmla="*/ 147 h 906"/>
              <a:gd name="T72" fmla="*/ 116 w 224"/>
              <a:gd name="T73" fmla="*/ 225 h 906"/>
              <a:gd name="T74" fmla="*/ 138 w 224"/>
              <a:gd name="T75" fmla="*/ 333 h 906"/>
              <a:gd name="T76" fmla="*/ 149 w 224"/>
              <a:gd name="T77" fmla="*/ 315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4" h="906">
                <a:moveTo>
                  <a:pt x="215" y="296"/>
                </a:moveTo>
                <a:cubicBezTo>
                  <a:pt x="222" y="281"/>
                  <a:pt x="224" y="258"/>
                  <a:pt x="221" y="237"/>
                </a:cubicBezTo>
                <a:cubicBezTo>
                  <a:pt x="219" y="217"/>
                  <a:pt x="217" y="187"/>
                  <a:pt x="211" y="170"/>
                </a:cubicBezTo>
                <a:cubicBezTo>
                  <a:pt x="204" y="152"/>
                  <a:pt x="178" y="151"/>
                  <a:pt x="178" y="151"/>
                </a:cubicBezTo>
                <a:cubicBezTo>
                  <a:pt x="178" y="151"/>
                  <a:pt x="180" y="142"/>
                  <a:pt x="172" y="133"/>
                </a:cubicBezTo>
                <a:cubicBezTo>
                  <a:pt x="164" y="124"/>
                  <a:pt x="163" y="113"/>
                  <a:pt x="161" y="98"/>
                </a:cubicBezTo>
                <a:cubicBezTo>
                  <a:pt x="159" y="82"/>
                  <a:pt x="155" y="72"/>
                  <a:pt x="155" y="62"/>
                </a:cubicBezTo>
                <a:cubicBezTo>
                  <a:pt x="155" y="52"/>
                  <a:pt x="152" y="53"/>
                  <a:pt x="148" y="36"/>
                </a:cubicBezTo>
                <a:cubicBezTo>
                  <a:pt x="144" y="19"/>
                  <a:pt x="127" y="0"/>
                  <a:pt x="107" y="0"/>
                </a:cubicBezTo>
                <a:cubicBezTo>
                  <a:pt x="107" y="0"/>
                  <a:pt x="107" y="0"/>
                  <a:pt x="107" y="0"/>
                </a:cubicBezTo>
                <a:cubicBezTo>
                  <a:pt x="75" y="0"/>
                  <a:pt x="67" y="48"/>
                  <a:pt x="64" y="64"/>
                </a:cubicBezTo>
                <a:cubicBezTo>
                  <a:pt x="62" y="79"/>
                  <a:pt x="58" y="89"/>
                  <a:pt x="63" y="101"/>
                </a:cubicBezTo>
                <a:cubicBezTo>
                  <a:pt x="68" y="113"/>
                  <a:pt x="62" y="116"/>
                  <a:pt x="50" y="125"/>
                </a:cubicBezTo>
                <a:cubicBezTo>
                  <a:pt x="39" y="135"/>
                  <a:pt x="48" y="145"/>
                  <a:pt x="48" y="145"/>
                </a:cubicBezTo>
                <a:cubicBezTo>
                  <a:pt x="48" y="145"/>
                  <a:pt x="37" y="152"/>
                  <a:pt x="28" y="154"/>
                </a:cubicBezTo>
                <a:cubicBezTo>
                  <a:pt x="19" y="155"/>
                  <a:pt x="9" y="186"/>
                  <a:pt x="7" y="204"/>
                </a:cubicBezTo>
                <a:cubicBezTo>
                  <a:pt x="5" y="221"/>
                  <a:pt x="4" y="220"/>
                  <a:pt x="2" y="233"/>
                </a:cubicBezTo>
                <a:cubicBezTo>
                  <a:pt x="0" y="247"/>
                  <a:pt x="1" y="279"/>
                  <a:pt x="2" y="302"/>
                </a:cubicBezTo>
                <a:cubicBezTo>
                  <a:pt x="4" y="324"/>
                  <a:pt x="31" y="326"/>
                  <a:pt x="31" y="326"/>
                </a:cubicBezTo>
                <a:cubicBezTo>
                  <a:pt x="31" y="326"/>
                  <a:pt x="31" y="348"/>
                  <a:pt x="28" y="360"/>
                </a:cubicBezTo>
                <a:cubicBezTo>
                  <a:pt x="24" y="373"/>
                  <a:pt x="7" y="405"/>
                  <a:pt x="12" y="407"/>
                </a:cubicBezTo>
                <a:cubicBezTo>
                  <a:pt x="16" y="409"/>
                  <a:pt x="31" y="411"/>
                  <a:pt x="31" y="411"/>
                </a:cubicBezTo>
                <a:cubicBezTo>
                  <a:pt x="31" y="411"/>
                  <a:pt x="28" y="447"/>
                  <a:pt x="30" y="465"/>
                </a:cubicBezTo>
                <a:cubicBezTo>
                  <a:pt x="31" y="483"/>
                  <a:pt x="35" y="544"/>
                  <a:pt x="35" y="565"/>
                </a:cubicBezTo>
                <a:cubicBezTo>
                  <a:pt x="35" y="586"/>
                  <a:pt x="50" y="579"/>
                  <a:pt x="50" y="579"/>
                </a:cubicBezTo>
                <a:cubicBezTo>
                  <a:pt x="50" y="579"/>
                  <a:pt x="52" y="592"/>
                  <a:pt x="54" y="607"/>
                </a:cubicBezTo>
                <a:cubicBezTo>
                  <a:pt x="56" y="622"/>
                  <a:pt x="54" y="641"/>
                  <a:pt x="52" y="663"/>
                </a:cubicBezTo>
                <a:cubicBezTo>
                  <a:pt x="51" y="685"/>
                  <a:pt x="75" y="770"/>
                  <a:pt x="81" y="790"/>
                </a:cubicBezTo>
                <a:cubicBezTo>
                  <a:pt x="88" y="809"/>
                  <a:pt x="92" y="819"/>
                  <a:pt x="88" y="831"/>
                </a:cubicBezTo>
                <a:cubicBezTo>
                  <a:pt x="85" y="844"/>
                  <a:pt x="90" y="848"/>
                  <a:pt x="89" y="869"/>
                </a:cubicBezTo>
                <a:cubicBezTo>
                  <a:pt x="89" y="888"/>
                  <a:pt x="96" y="902"/>
                  <a:pt x="107" y="905"/>
                </a:cubicBezTo>
                <a:cubicBezTo>
                  <a:pt x="109" y="906"/>
                  <a:pt x="111" y="906"/>
                  <a:pt x="112" y="906"/>
                </a:cubicBezTo>
                <a:cubicBezTo>
                  <a:pt x="126" y="906"/>
                  <a:pt x="129" y="872"/>
                  <a:pt x="126" y="865"/>
                </a:cubicBezTo>
                <a:cubicBezTo>
                  <a:pt x="123" y="857"/>
                  <a:pt x="122" y="847"/>
                  <a:pt x="122" y="847"/>
                </a:cubicBezTo>
                <a:cubicBezTo>
                  <a:pt x="122" y="847"/>
                  <a:pt x="127" y="853"/>
                  <a:pt x="134" y="855"/>
                </a:cubicBezTo>
                <a:cubicBezTo>
                  <a:pt x="140" y="857"/>
                  <a:pt x="150" y="857"/>
                  <a:pt x="157" y="853"/>
                </a:cubicBezTo>
                <a:cubicBezTo>
                  <a:pt x="164" y="848"/>
                  <a:pt x="151" y="828"/>
                  <a:pt x="141" y="818"/>
                </a:cubicBezTo>
                <a:cubicBezTo>
                  <a:pt x="132" y="808"/>
                  <a:pt x="124" y="784"/>
                  <a:pt x="124" y="764"/>
                </a:cubicBezTo>
                <a:cubicBezTo>
                  <a:pt x="124" y="745"/>
                  <a:pt x="141" y="698"/>
                  <a:pt x="149" y="670"/>
                </a:cubicBezTo>
                <a:cubicBezTo>
                  <a:pt x="158" y="643"/>
                  <a:pt x="153" y="617"/>
                  <a:pt x="156" y="611"/>
                </a:cubicBezTo>
                <a:cubicBezTo>
                  <a:pt x="158" y="605"/>
                  <a:pt x="158" y="582"/>
                  <a:pt x="158" y="582"/>
                </a:cubicBezTo>
                <a:cubicBezTo>
                  <a:pt x="158" y="582"/>
                  <a:pt x="160" y="582"/>
                  <a:pt x="166" y="582"/>
                </a:cubicBezTo>
                <a:cubicBezTo>
                  <a:pt x="172" y="582"/>
                  <a:pt x="172" y="585"/>
                  <a:pt x="172" y="570"/>
                </a:cubicBezTo>
                <a:cubicBezTo>
                  <a:pt x="172" y="555"/>
                  <a:pt x="184" y="497"/>
                  <a:pt x="190" y="474"/>
                </a:cubicBezTo>
                <a:cubicBezTo>
                  <a:pt x="195" y="452"/>
                  <a:pt x="195" y="416"/>
                  <a:pt x="195" y="416"/>
                </a:cubicBezTo>
                <a:cubicBezTo>
                  <a:pt x="195" y="416"/>
                  <a:pt x="199" y="416"/>
                  <a:pt x="206" y="414"/>
                </a:cubicBezTo>
                <a:cubicBezTo>
                  <a:pt x="214" y="413"/>
                  <a:pt x="208" y="399"/>
                  <a:pt x="199" y="371"/>
                </a:cubicBezTo>
                <a:cubicBezTo>
                  <a:pt x="189" y="344"/>
                  <a:pt x="192" y="313"/>
                  <a:pt x="192" y="313"/>
                </a:cubicBezTo>
                <a:cubicBezTo>
                  <a:pt x="192" y="313"/>
                  <a:pt x="208" y="311"/>
                  <a:pt x="215" y="296"/>
                </a:cubicBezTo>
                <a:close/>
                <a:moveTo>
                  <a:pt x="73" y="279"/>
                </a:moveTo>
                <a:cubicBezTo>
                  <a:pt x="73" y="286"/>
                  <a:pt x="71" y="292"/>
                  <a:pt x="71" y="292"/>
                </a:cubicBezTo>
                <a:cubicBezTo>
                  <a:pt x="71" y="292"/>
                  <a:pt x="67" y="292"/>
                  <a:pt x="63" y="289"/>
                </a:cubicBezTo>
                <a:cubicBezTo>
                  <a:pt x="65" y="285"/>
                  <a:pt x="65" y="271"/>
                  <a:pt x="65" y="271"/>
                </a:cubicBezTo>
                <a:cubicBezTo>
                  <a:pt x="73" y="269"/>
                  <a:pt x="73" y="269"/>
                  <a:pt x="73" y="269"/>
                </a:cubicBezTo>
                <a:cubicBezTo>
                  <a:pt x="73" y="269"/>
                  <a:pt x="73" y="272"/>
                  <a:pt x="73" y="279"/>
                </a:cubicBezTo>
                <a:close/>
                <a:moveTo>
                  <a:pt x="110" y="621"/>
                </a:moveTo>
                <a:cubicBezTo>
                  <a:pt x="109" y="625"/>
                  <a:pt x="108" y="631"/>
                  <a:pt x="107" y="637"/>
                </a:cubicBezTo>
                <a:cubicBezTo>
                  <a:pt x="107" y="642"/>
                  <a:pt x="107" y="646"/>
                  <a:pt x="107" y="646"/>
                </a:cubicBezTo>
                <a:cubicBezTo>
                  <a:pt x="107" y="646"/>
                  <a:pt x="106" y="638"/>
                  <a:pt x="106" y="632"/>
                </a:cubicBezTo>
                <a:cubicBezTo>
                  <a:pt x="106" y="626"/>
                  <a:pt x="102" y="620"/>
                  <a:pt x="104" y="612"/>
                </a:cubicBezTo>
                <a:cubicBezTo>
                  <a:pt x="105" y="608"/>
                  <a:pt x="106" y="602"/>
                  <a:pt x="107" y="596"/>
                </a:cubicBezTo>
                <a:cubicBezTo>
                  <a:pt x="109" y="588"/>
                  <a:pt x="110" y="580"/>
                  <a:pt x="110" y="580"/>
                </a:cubicBezTo>
                <a:cubicBezTo>
                  <a:pt x="110" y="601"/>
                  <a:pt x="112" y="615"/>
                  <a:pt x="110" y="621"/>
                </a:cubicBezTo>
                <a:close/>
                <a:moveTo>
                  <a:pt x="116" y="225"/>
                </a:moveTo>
                <a:cubicBezTo>
                  <a:pt x="115" y="231"/>
                  <a:pt x="108" y="214"/>
                  <a:pt x="103" y="195"/>
                </a:cubicBezTo>
                <a:cubicBezTo>
                  <a:pt x="99" y="176"/>
                  <a:pt x="91" y="148"/>
                  <a:pt x="91" y="130"/>
                </a:cubicBezTo>
                <a:cubicBezTo>
                  <a:pt x="91" y="130"/>
                  <a:pt x="105" y="142"/>
                  <a:pt x="105" y="151"/>
                </a:cubicBezTo>
                <a:cubicBezTo>
                  <a:pt x="105" y="161"/>
                  <a:pt x="112" y="191"/>
                  <a:pt x="115" y="200"/>
                </a:cubicBezTo>
                <a:cubicBezTo>
                  <a:pt x="117" y="209"/>
                  <a:pt x="119" y="189"/>
                  <a:pt x="124" y="180"/>
                </a:cubicBezTo>
                <a:cubicBezTo>
                  <a:pt x="129" y="171"/>
                  <a:pt x="131" y="163"/>
                  <a:pt x="128" y="156"/>
                </a:cubicBezTo>
                <a:cubicBezTo>
                  <a:pt x="125" y="149"/>
                  <a:pt x="136" y="146"/>
                  <a:pt x="143" y="128"/>
                </a:cubicBezTo>
                <a:cubicBezTo>
                  <a:pt x="144" y="135"/>
                  <a:pt x="144" y="140"/>
                  <a:pt x="143" y="147"/>
                </a:cubicBezTo>
                <a:cubicBezTo>
                  <a:pt x="143" y="153"/>
                  <a:pt x="132" y="186"/>
                  <a:pt x="129" y="192"/>
                </a:cubicBezTo>
                <a:cubicBezTo>
                  <a:pt x="125" y="199"/>
                  <a:pt x="117" y="219"/>
                  <a:pt x="116" y="225"/>
                </a:cubicBezTo>
                <a:close/>
                <a:moveTo>
                  <a:pt x="149" y="333"/>
                </a:moveTo>
                <a:cubicBezTo>
                  <a:pt x="149" y="333"/>
                  <a:pt x="138" y="338"/>
                  <a:pt x="138" y="333"/>
                </a:cubicBezTo>
                <a:cubicBezTo>
                  <a:pt x="139" y="329"/>
                  <a:pt x="141" y="315"/>
                  <a:pt x="141" y="315"/>
                </a:cubicBezTo>
                <a:cubicBezTo>
                  <a:pt x="149" y="315"/>
                  <a:pt x="149" y="315"/>
                  <a:pt x="149" y="315"/>
                </a:cubicBezTo>
                <a:lnTo>
                  <a:pt x="149" y="333"/>
                </a:lnTo>
                <a:close/>
              </a:path>
            </a:pathLst>
          </a:custGeom>
          <a:solidFill>
            <a:srgbClr val="A08D7E"/>
          </a:solidFill>
          <a:ln>
            <a:noFill/>
          </a:ln>
          <a:effectLst/>
        </p:spPr>
        <p:txBody>
          <a:bodyPr vert="horz" wrap="square" lIns="121920" tIns="60960" rIns="121920" bIns="60960" numCol="1" anchor="t" anchorCtr="0" compatLnSpc="1"/>
          <a:lstStyle/>
          <a:p>
            <a:endParaRPr lang="id-ID" sz="2400"/>
          </a:p>
        </p:txBody>
      </p:sp>
      <p:sp>
        <p:nvSpPr>
          <p:cNvPr id="14" name="Freeform 192"/>
          <p:cNvSpPr>
            <a:spLocks noEditPoints="1"/>
          </p:cNvSpPr>
          <p:nvPr/>
        </p:nvSpPr>
        <p:spPr bwMode="auto">
          <a:xfrm>
            <a:off x="8172045" y="2350861"/>
            <a:ext cx="1744933" cy="4122775"/>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rgbClr val="FEFEFE"/>
          </a:solidFill>
          <a:ln>
            <a:noFill/>
          </a:ln>
          <a:effectLst/>
        </p:spPr>
        <p:txBody>
          <a:bodyPr vert="horz" wrap="square" lIns="121920" tIns="60960" rIns="121920" bIns="60960" numCol="1" anchor="t" anchorCtr="0" compatLnSpc="1"/>
          <a:lstStyle/>
          <a:p>
            <a:endParaRPr lang="id-ID" sz="2400"/>
          </a:p>
        </p:txBody>
      </p:sp>
      <p:sp>
        <p:nvSpPr>
          <p:cNvPr id="22" name="矩形 47"/>
          <p:cNvSpPr>
            <a:spLocks noChangeArrowheads="1"/>
          </p:cNvSpPr>
          <p:nvPr/>
        </p:nvSpPr>
        <p:spPr bwMode="auto">
          <a:xfrm>
            <a:off x="787913" y="3248208"/>
            <a:ext cx="3972260" cy="7694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chemeClr val="tx1">
                    <a:lumMod val="85000"/>
                    <a:lumOff val="15000"/>
                  </a:schemeClr>
                </a:solidFill>
              </a:rPr>
              <a:t>请在这里输入您的主要叙述内容</a:t>
            </a:r>
            <a:endParaRPr lang="en-US" altLang="zh-CN" sz="2000" dirty="0">
              <a:solidFill>
                <a:schemeClr val="tx1">
                  <a:lumMod val="85000"/>
                  <a:lumOff val="15000"/>
                </a:schemeClr>
              </a:solidFill>
            </a:endParaRPr>
          </a:p>
          <a:p>
            <a:pPr>
              <a:buNone/>
            </a:pPr>
            <a:r>
              <a:rPr lang="zh-CN" altLang="en-US" sz="2000" dirty="0">
                <a:solidFill>
                  <a:schemeClr val="tx1">
                    <a:lumMod val="85000"/>
                    <a:lumOff val="15000"/>
                  </a:schemeClr>
                </a:solidFill>
              </a:rPr>
              <a:t>请在这里输入您的主要叙述内容</a:t>
            </a:r>
            <a:endParaRPr lang="en-US" altLang="zh-CN" sz="2000" dirty="0">
              <a:solidFill>
                <a:schemeClr val="tx1">
                  <a:lumMod val="85000"/>
                  <a:lumOff val="15000"/>
                </a:schemeClr>
              </a:solidFill>
            </a:endParaRPr>
          </a:p>
        </p:txBody>
      </p:sp>
      <p:sp>
        <p:nvSpPr>
          <p:cNvPr id="23" name="矩形 47"/>
          <p:cNvSpPr>
            <a:spLocks noChangeArrowheads="1"/>
          </p:cNvSpPr>
          <p:nvPr/>
        </p:nvSpPr>
        <p:spPr bwMode="auto">
          <a:xfrm>
            <a:off x="787913" y="5613944"/>
            <a:ext cx="3972260" cy="7694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chemeClr val="tx1">
                    <a:lumMod val="85000"/>
                    <a:lumOff val="15000"/>
                  </a:schemeClr>
                </a:solidFill>
              </a:rPr>
              <a:t>请在这里输入您的主要叙述内容</a:t>
            </a:r>
            <a:endParaRPr lang="en-US" altLang="zh-CN" sz="2000" dirty="0">
              <a:solidFill>
                <a:schemeClr val="tx1">
                  <a:lumMod val="85000"/>
                  <a:lumOff val="15000"/>
                </a:schemeClr>
              </a:solidFill>
            </a:endParaRPr>
          </a:p>
          <a:p>
            <a:pPr>
              <a:buNone/>
            </a:pPr>
            <a:r>
              <a:rPr lang="zh-CN" altLang="en-US" sz="2000" dirty="0">
                <a:solidFill>
                  <a:schemeClr val="tx1">
                    <a:lumMod val="85000"/>
                    <a:lumOff val="15000"/>
                  </a:schemeClr>
                </a:solidFill>
              </a:rPr>
              <a:t>请在这里输入您的主要叙述内容</a:t>
            </a:r>
            <a:endParaRPr lang="en-US" altLang="zh-CN" sz="2000" dirty="0">
              <a:solidFill>
                <a:schemeClr val="tx1">
                  <a:lumMod val="85000"/>
                  <a:lumOff val="15000"/>
                </a:schemeClr>
              </a:solidFill>
            </a:endParaRPr>
          </a:p>
        </p:txBody>
      </p:sp>
      <p:grpSp>
        <p:nvGrpSpPr>
          <p:cNvPr id="24" name="组合 23"/>
          <p:cNvGrpSpPr/>
          <p:nvPr/>
        </p:nvGrpSpPr>
        <p:grpSpPr>
          <a:xfrm>
            <a:off x="680518" y="4323318"/>
            <a:ext cx="4056718" cy="942535"/>
            <a:chOff x="762727" y="3802813"/>
            <a:chExt cx="4056718" cy="942535"/>
          </a:xfrm>
          <a:effectLst/>
        </p:grpSpPr>
        <p:sp>
          <p:nvSpPr>
            <p:cNvPr id="26" name="矩形 25"/>
            <p:cNvSpPr/>
            <p:nvPr/>
          </p:nvSpPr>
          <p:spPr>
            <a:xfrm>
              <a:off x="762727" y="3802813"/>
              <a:ext cx="3972261" cy="942535"/>
            </a:xfrm>
            <a:prstGeom prst="rect">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47"/>
            <p:cNvSpPr>
              <a:spLocks noChangeArrowheads="1"/>
            </p:cNvSpPr>
            <p:nvPr/>
          </p:nvSpPr>
          <p:spPr bwMode="auto">
            <a:xfrm>
              <a:off x="847185" y="3910571"/>
              <a:ext cx="3972260" cy="769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F2F2F2"/>
                  </a:solidFill>
                </a:rPr>
                <a:t>请在这里输入您的主要叙述内容</a:t>
              </a:r>
              <a:endParaRPr lang="en-US" altLang="zh-CN" sz="2000" dirty="0">
                <a:solidFill>
                  <a:srgbClr val="F2F2F2"/>
                </a:solidFill>
              </a:endParaRPr>
            </a:p>
            <a:p>
              <a:pPr>
                <a:buNone/>
              </a:pPr>
              <a:r>
                <a:rPr lang="zh-CN" altLang="en-US" sz="2000" dirty="0">
                  <a:solidFill>
                    <a:srgbClr val="F2F2F2"/>
                  </a:solidFill>
                </a:rPr>
                <a:t>请在这里输入您的主要叙述内容</a:t>
              </a:r>
              <a:endParaRPr lang="en-US" altLang="zh-CN" sz="2000" dirty="0">
                <a:solidFill>
                  <a:srgbClr val="F2F2F2"/>
                </a:solidFill>
              </a:endParaRPr>
            </a:p>
          </p:txBody>
        </p:sp>
      </p:grpSp>
      <p:sp>
        <p:nvSpPr>
          <p:cNvPr id="28" name="矩形 27"/>
          <p:cNvSpPr>
            <a:spLocks noChangeArrowheads="1"/>
          </p:cNvSpPr>
          <p:nvPr/>
        </p:nvSpPr>
        <p:spPr bwMode="auto">
          <a:xfrm>
            <a:off x="708354" y="1634452"/>
            <a:ext cx="4311785" cy="12003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6000" dirty="0">
                <a:solidFill>
                  <a:schemeClr val="tx1">
                    <a:lumMod val="85000"/>
                    <a:lumOff val="15000"/>
                  </a:schemeClr>
                </a:solidFill>
              </a:rPr>
              <a:t>我们的</a:t>
            </a:r>
            <a:r>
              <a:rPr lang="zh-CN" altLang="en-US" sz="7200" b="1" dirty="0">
                <a:solidFill>
                  <a:srgbClr val="56505A"/>
                </a:solidFill>
              </a:rPr>
              <a:t>职责</a:t>
            </a:r>
            <a:endParaRPr lang="en-US" altLang="zh-CN" sz="7200" b="1" dirty="0">
              <a:solidFill>
                <a:srgbClr val="56505A"/>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8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decel="2800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750" fill="hold"/>
                                        <p:tgtEl>
                                          <p:spTgt spid="11"/>
                                        </p:tgtEl>
                                        <p:attrNameLst>
                                          <p:attrName>ppt_x</p:attrName>
                                        </p:attrNameLst>
                                      </p:cBhvr>
                                      <p:tavLst>
                                        <p:tav tm="0">
                                          <p:val>
                                            <p:strVal val="#ppt_x"/>
                                          </p:val>
                                        </p:tav>
                                        <p:tav tm="100000">
                                          <p:val>
                                            <p:strVal val="#ppt_x"/>
                                          </p:val>
                                        </p:tav>
                                      </p:tavLst>
                                    </p:anim>
                                    <p:anim calcmode="lin" valueType="num">
                                      <p:cBhvr additive="base">
                                        <p:cTn id="13" dur="750" fill="hold"/>
                                        <p:tgtEl>
                                          <p:spTgt spid="11"/>
                                        </p:tgtEl>
                                        <p:attrNameLst>
                                          <p:attrName>ppt_y</p:attrName>
                                        </p:attrNameLst>
                                      </p:cBhvr>
                                      <p:tavLst>
                                        <p:tav tm="0">
                                          <p:val>
                                            <p:strVal val="1+#ppt_h/2"/>
                                          </p:val>
                                        </p:tav>
                                        <p:tav tm="100000">
                                          <p:val>
                                            <p:strVal val="#ppt_y"/>
                                          </p:val>
                                        </p:tav>
                                      </p:tavLst>
                                    </p:anim>
                                  </p:childTnLst>
                                </p:cTn>
                              </p:par>
                              <p:par>
                                <p:cTn id="14" presetID="2" presetClass="entr" presetSubtype="4" decel="2800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750" fill="hold"/>
                                        <p:tgtEl>
                                          <p:spTgt spid="13"/>
                                        </p:tgtEl>
                                        <p:attrNameLst>
                                          <p:attrName>ppt_x</p:attrName>
                                        </p:attrNameLst>
                                      </p:cBhvr>
                                      <p:tavLst>
                                        <p:tav tm="0">
                                          <p:val>
                                            <p:strVal val="#ppt_x"/>
                                          </p:val>
                                        </p:tav>
                                        <p:tav tm="100000">
                                          <p:val>
                                            <p:strVal val="#ppt_x"/>
                                          </p:val>
                                        </p:tav>
                                      </p:tavLst>
                                    </p:anim>
                                    <p:anim calcmode="lin" valueType="num">
                                      <p:cBhvr additive="base">
                                        <p:cTn id="17" dur="750" fill="hold"/>
                                        <p:tgtEl>
                                          <p:spTgt spid="13"/>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decel="2800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750" fill="hold"/>
                                        <p:tgtEl>
                                          <p:spTgt spid="10"/>
                                        </p:tgtEl>
                                        <p:attrNameLst>
                                          <p:attrName>ppt_x</p:attrName>
                                        </p:attrNameLst>
                                      </p:cBhvr>
                                      <p:tavLst>
                                        <p:tav tm="0">
                                          <p:val>
                                            <p:strVal val="#ppt_x"/>
                                          </p:val>
                                        </p:tav>
                                        <p:tav tm="100000">
                                          <p:val>
                                            <p:strVal val="#ppt_x"/>
                                          </p:val>
                                        </p:tav>
                                      </p:tavLst>
                                    </p:anim>
                                    <p:anim calcmode="lin" valueType="num">
                                      <p:cBhvr additive="base">
                                        <p:cTn id="22" dur="75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decel="2800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750" fill="hold"/>
                                        <p:tgtEl>
                                          <p:spTgt spid="12"/>
                                        </p:tgtEl>
                                        <p:attrNameLst>
                                          <p:attrName>ppt_x</p:attrName>
                                        </p:attrNameLst>
                                      </p:cBhvr>
                                      <p:tavLst>
                                        <p:tav tm="0">
                                          <p:val>
                                            <p:strVal val="#ppt_x"/>
                                          </p:val>
                                        </p:tav>
                                        <p:tav tm="100000">
                                          <p:val>
                                            <p:strVal val="#ppt_x"/>
                                          </p:val>
                                        </p:tav>
                                      </p:tavLst>
                                    </p:anim>
                                    <p:anim calcmode="lin" valueType="num">
                                      <p:cBhvr additive="base">
                                        <p:cTn id="26" dur="750" fill="hold"/>
                                        <p:tgtEl>
                                          <p:spTgt spid="12"/>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52" presetClass="entr" presetSubtype="0"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Scale>
                                      <p:cBhvr>
                                        <p:cTn id="30"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28"/>
                                        </p:tgtEl>
                                        <p:attrNameLst>
                                          <p:attrName>ppt_x</p:attrName>
                                          <p:attrName>ppt_y</p:attrName>
                                        </p:attrNameLst>
                                      </p:cBhvr>
                                    </p:animMotion>
                                    <p:animEffect transition="in" filter="fade">
                                      <p:cBhvr>
                                        <p:cTn id="32" dur="1000"/>
                                        <p:tgtEl>
                                          <p:spTgt spid="28"/>
                                        </p:tgtEl>
                                      </p:cBhvr>
                                    </p:animEffect>
                                  </p:childTnLst>
                                </p:cTn>
                              </p:par>
                            </p:childTnLst>
                          </p:cTn>
                        </p:par>
                        <p:par>
                          <p:cTn id="33" fill="hold">
                            <p:stCondLst>
                              <p:cond delay="4000"/>
                            </p:stCondLst>
                            <p:childTnLst>
                              <p:par>
                                <p:cTn id="34" presetID="22" presetClass="entr" presetSubtype="8"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500"/>
                                        <p:tgtEl>
                                          <p:spTgt spid="24"/>
                                        </p:tgtEl>
                                      </p:cBhvr>
                                    </p:animEffect>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22" grpId="0"/>
      <p:bldP spid="23"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1ECE9"/>
        </a:solidFill>
        <a:effectLst/>
      </p:bgPr>
    </p:bg>
    <p:spTree>
      <p:nvGrpSpPr>
        <p:cNvPr id="1" name=""/>
        <p:cNvGrpSpPr/>
        <p:nvPr/>
      </p:nvGrpSpPr>
      <p:grpSpPr>
        <a:xfrm>
          <a:off x="0" y="0"/>
          <a:ext cx="0" cy="0"/>
          <a:chOff x="0" y="0"/>
          <a:chExt cx="0" cy="0"/>
        </a:xfrm>
      </p:grpSpPr>
      <p:sp>
        <p:nvSpPr>
          <p:cNvPr id="18" name="矩形 17"/>
          <p:cNvSpPr/>
          <p:nvPr/>
        </p:nvSpPr>
        <p:spPr>
          <a:xfrm>
            <a:off x="1045377" y="-889178"/>
            <a:ext cx="618009" cy="821651"/>
          </a:xfrm>
          <a:prstGeom prst="rect">
            <a:avLst/>
          </a:prstGeom>
          <a:solidFill>
            <a:srgbClr val="F1E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663386" y="-889179"/>
            <a:ext cx="618009" cy="821651"/>
          </a:xfrm>
          <a:prstGeom prst="rect">
            <a:avLst/>
          </a:pr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292263" y="-889180"/>
            <a:ext cx="618009" cy="821651"/>
          </a:xfrm>
          <a:prstGeom prst="rect">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flipH="1">
            <a:off x="739296" y="3739"/>
            <a:ext cx="1269510" cy="812675"/>
          </a:xfrm>
          <a:custGeom>
            <a:avLst/>
            <a:gdLst>
              <a:gd name="connsiteX0" fmla="*/ 28415 w 1269510"/>
              <a:gd name="connsiteY0" fmla="*/ 0 h 812675"/>
              <a:gd name="connsiteX1" fmla="*/ 1241095 w 1269510"/>
              <a:gd name="connsiteY1" fmla="*/ 0 h 812675"/>
              <a:gd name="connsiteX2" fmla="*/ 1256614 w 1269510"/>
              <a:gd name="connsiteY2" fmla="*/ 49995 h 812675"/>
              <a:gd name="connsiteX3" fmla="*/ 1269510 w 1269510"/>
              <a:gd name="connsiteY3" fmla="*/ 177920 h 812675"/>
              <a:gd name="connsiteX4" fmla="*/ 634755 w 1269510"/>
              <a:gd name="connsiteY4" fmla="*/ 812675 h 812675"/>
              <a:gd name="connsiteX5" fmla="*/ 0 w 1269510"/>
              <a:gd name="connsiteY5" fmla="*/ 177920 h 812675"/>
              <a:gd name="connsiteX6" fmla="*/ 12896 w 1269510"/>
              <a:gd name="connsiteY6" fmla="*/ 49995 h 81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9510" h="812675">
                <a:moveTo>
                  <a:pt x="28415" y="0"/>
                </a:moveTo>
                <a:lnTo>
                  <a:pt x="1241095" y="0"/>
                </a:lnTo>
                <a:lnTo>
                  <a:pt x="1256614" y="49995"/>
                </a:lnTo>
                <a:cubicBezTo>
                  <a:pt x="1265070" y="91316"/>
                  <a:pt x="1269510" y="134099"/>
                  <a:pt x="1269510" y="177920"/>
                </a:cubicBezTo>
                <a:cubicBezTo>
                  <a:pt x="1269510" y="528486"/>
                  <a:pt x="985321" y="812675"/>
                  <a:pt x="634755" y="812675"/>
                </a:cubicBezTo>
                <a:cubicBezTo>
                  <a:pt x="284189" y="812675"/>
                  <a:pt x="0" y="528486"/>
                  <a:pt x="0" y="177920"/>
                </a:cubicBezTo>
                <a:cubicBezTo>
                  <a:pt x="0" y="134099"/>
                  <a:pt x="4441" y="91316"/>
                  <a:pt x="12896" y="49995"/>
                </a:cubicBezTo>
                <a:close/>
              </a:path>
            </a:pathLst>
          </a:cu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flipH="1">
            <a:off x="496817" y="673167"/>
            <a:ext cx="458901" cy="458901"/>
          </a:xfrm>
          <a:prstGeom prst="ellipse">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flipH="1">
            <a:off x="1839155" y="841133"/>
            <a:ext cx="904044" cy="442445"/>
          </a:xfrm>
          <a:custGeom>
            <a:avLst/>
            <a:gdLst>
              <a:gd name="connsiteX0" fmla="*/ 452022 w 904044"/>
              <a:gd name="connsiteY0" fmla="*/ 0 h 442445"/>
              <a:gd name="connsiteX1" fmla="*/ 895913 w 904044"/>
              <a:gd name="connsiteY1" fmla="*/ 361781 h 442445"/>
              <a:gd name="connsiteX2" fmla="*/ 904044 w 904044"/>
              <a:gd name="connsiteY2" fmla="*/ 442445 h 442445"/>
              <a:gd name="connsiteX3" fmla="*/ 0 w 904044"/>
              <a:gd name="connsiteY3" fmla="*/ 442445 h 442445"/>
              <a:gd name="connsiteX4" fmla="*/ 8131 w 904044"/>
              <a:gd name="connsiteY4" fmla="*/ 361781 h 442445"/>
              <a:gd name="connsiteX5" fmla="*/ 452022 w 904044"/>
              <a:gd name="connsiteY5" fmla="*/ 0 h 44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044" h="442445">
                <a:moveTo>
                  <a:pt x="452022" y="0"/>
                </a:moveTo>
                <a:cubicBezTo>
                  <a:pt x="670980" y="0"/>
                  <a:pt x="853663" y="155313"/>
                  <a:pt x="895913" y="361781"/>
                </a:cubicBezTo>
                <a:lnTo>
                  <a:pt x="904044" y="442445"/>
                </a:lnTo>
                <a:lnTo>
                  <a:pt x="0" y="442445"/>
                </a:lnTo>
                <a:lnTo>
                  <a:pt x="8131" y="361781"/>
                </a:lnTo>
                <a:cubicBezTo>
                  <a:pt x="50381" y="155313"/>
                  <a:pt x="233064" y="0"/>
                  <a:pt x="452022" y="0"/>
                </a:cubicBezTo>
                <a:close/>
              </a:path>
            </a:pathLst>
          </a:cu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p:nvPr/>
        </p:nvCxnSpPr>
        <p:spPr>
          <a:xfrm>
            <a:off x="1839155" y="1283578"/>
            <a:ext cx="5040000" cy="0"/>
          </a:xfrm>
          <a:prstGeom prst="line">
            <a:avLst/>
          </a:prstGeom>
          <a:ln>
            <a:solidFill>
              <a:srgbClr val="A08D7E"/>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2787502" y="192501"/>
            <a:ext cx="4358886" cy="923330"/>
          </a:xfrm>
          <a:prstGeom prst="rect">
            <a:avLst/>
          </a:prstGeom>
          <a:noFill/>
        </p:spPr>
        <p:txBody>
          <a:bodyPr wrap="none" rtlCol="0">
            <a:spAutoFit/>
          </a:bodyPr>
          <a:lstStyle/>
          <a:p>
            <a:r>
              <a:rPr lang="zh-CN" altLang="en-US" sz="5400" b="1" dirty="0">
                <a:solidFill>
                  <a:srgbClr val="56505A"/>
                </a:solidFill>
                <a:latin typeface="幼圆" panose="02010509060101010101" pitchFamily="49" charset="-122"/>
                <a:ea typeface="幼圆" panose="02010509060101010101" pitchFamily="49" charset="-122"/>
              </a:rPr>
              <a:t>岗位所需技能</a:t>
            </a:r>
          </a:p>
        </p:txBody>
      </p:sp>
      <p:sp>
        <p:nvSpPr>
          <p:cNvPr id="10" name="椭圆 9"/>
          <p:cNvSpPr/>
          <p:nvPr/>
        </p:nvSpPr>
        <p:spPr>
          <a:xfrm>
            <a:off x="1003854" y="2128801"/>
            <a:ext cx="2960446" cy="2960446"/>
          </a:xfrm>
          <a:prstGeom prst="ellipse">
            <a:avLst/>
          </a:prstGeom>
          <a:blipFill>
            <a:blip r:embed="rId3"/>
            <a:stretch>
              <a:fillRect/>
            </a:stretch>
          </a:blip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997064" y="3712215"/>
            <a:ext cx="2332798" cy="2332798"/>
          </a:xfrm>
          <a:prstGeom prst="ellipse">
            <a:avLst/>
          </a:prstGeom>
          <a:blipFill>
            <a:blip r:embed="rId4"/>
            <a:stretch>
              <a:fillRect/>
            </a:stretch>
          </a:blip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7146388" y="2000107"/>
            <a:ext cx="5045612" cy="1016386"/>
            <a:chOff x="7146388" y="2000107"/>
            <a:chExt cx="5045612" cy="1016386"/>
          </a:xfrm>
        </p:grpSpPr>
        <p:sp>
          <p:nvSpPr>
            <p:cNvPr id="13" name="任意多边形 12"/>
            <p:cNvSpPr/>
            <p:nvPr/>
          </p:nvSpPr>
          <p:spPr>
            <a:xfrm>
              <a:off x="7146388" y="2000107"/>
              <a:ext cx="5045612" cy="1016386"/>
            </a:xfrm>
            <a:custGeom>
              <a:avLst/>
              <a:gdLst>
                <a:gd name="connsiteX0" fmla="*/ 566002 w 5345723"/>
                <a:gd name="connsiteY0" fmla="*/ 106419 h 1076840"/>
                <a:gd name="connsiteX1" fmla="*/ 134002 w 5345723"/>
                <a:gd name="connsiteY1" fmla="*/ 538419 h 1076840"/>
                <a:gd name="connsiteX2" fmla="*/ 566002 w 5345723"/>
                <a:gd name="connsiteY2" fmla="*/ 970419 h 1076840"/>
                <a:gd name="connsiteX3" fmla="*/ 998002 w 5345723"/>
                <a:gd name="connsiteY3" fmla="*/ 538419 h 1076840"/>
                <a:gd name="connsiteX4" fmla="*/ 566002 w 5345723"/>
                <a:gd name="connsiteY4" fmla="*/ 106419 h 1076840"/>
                <a:gd name="connsiteX5" fmla="*/ 538420 w 5345723"/>
                <a:gd name="connsiteY5" fmla="*/ 0 h 1076840"/>
                <a:gd name="connsiteX6" fmla="*/ 5290295 w 5345723"/>
                <a:gd name="connsiteY6" fmla="*/ 0 h 1076840"/>
                <a:gd name="connsiteX7" fmla="*/ 5345723 w 5345723"/>
                <a:gd name="connsiteY7" fmla="*/ 5588 h 1076840"/>
                <a:gd name="connsiteX8" fmla="*/ 5345723 w 5345723"/>
                <a:gd name="connsiteY8" fmla="*/ 1071252 h 1076840"/>
                <a:gd name="connsiteX9" fmla="*/ 5290294 w 5345723"/>
                <a:gd name="connsiteY9" fmla="*/ 1076840 h 1076840"/>
                <a:gd name="connsiteX10" fmla="*/ 538420 w 5345723"/>
                <a:gd name="connsiteY10" fmla="*/ 1076839 h 1076840"/>
                <a:gd name="connsiteX11" fmla="*/ 10939 w 5345723"/>
                <a:gd name="connsiteY11" fmla="*/ 646929 h 1076840"/>
                <a:gd name="connsiteX12" fmla="*/ 0 w 5345723"/>
                <a:gd name="connsiteY12" fmla="*/ 538420 h 1076840"/>
                <a:gd name="connsiteX13" fmla="*/ 10939 w 5345723"/>
                <a:gd name="connsiteY13" fmla="*/ 429910 h 1076840"/>
                <a:gd name="connsiteX14" fmla="*/ 538420 w 5345723"/>
                <a:gd name="connsiteY14" fmla="*/ 0 h 107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45723" h="1076840">
                  <a:moveTo>
                    <a:pt x="566002" y="106419"/>
                  </a:moveTo>
                  <a:cubicBezTo>
                    <a:pt x="327415" y="106419"/>
                    <a:pt x="134002" y="299832"/>
                    <a:pt x="134002" y="538419"/>
                  </a:cubicBezTo>
                  <a:cubicBezTo>
                    <a:pt x="134002" y="777006"/>
                    <a:pt x="327415" y="970419"/>
                    <a:pt x="566002" y="970419"/>
                  </a:cubicBezTo>
                  <a:cubicBezTo>
                    <a:pt x="804589" y="970419"/>
                    <a:pt x="998002" y="777006"/>
                    <a:pt x="998002" y="538419"/>
                  </a:cubicBezTo>
                  <a:cubicBezTo>
                    <a:pt x="998002" y="299832"/>
                    <a:pt x="804589" y="106419"/>
                    <a:pt x="566002" y="106419"/>
                  </a:cubicBezTo>
                  <a:close/>
                  <a:moveTo>
                    <a:pt x="538420" y="0"/>
                  </a:moveTo>
                  <a:lnTo>
                    <a:pt x="5290295" y="0"/>
                  </a:lnTo>
                  <a:lnTo>
                    <a:pt x="5345723" y="5588"/>
                  </a:lnTo>
                  <a:lnTo>
                    <a:pt x="5345723" y="1071252"/>
                  </a:lnTo>
                  <a:lnTo>
                    <a:pt x="5290294" y="1076840"/>
                  </a:lnTo>
                  <a:lnTo>
                    <a:pt x="538420" y="1076839"/>
                  </a:lnTo>
                  <a:cubicBezTo>
                    <a:pt x="278229" y="1076839"/>
                    <a:pt x="61145" y="892278"/>
                    <a:pt x="10939" y="646929"/>
                  </a:cubicBezTo>
                  <a:lnTo>
                    <a:pt x="0" y="538420"/>
                  </a:lnTo>
                  <a:lnTo>
                    <a:pt x="10939" y="429910"/>
                  </a:lnTo>
                  <a:cubicBezTo>
                    <a:pt x="61145" y="184561"/>
                    <a:pt x="278229" y="0"/>
                    <a:pt x="538420" y="0"/>
                  </a:cubicBezTo>
                  <a:close/>
                </a:path>
              </a:pathLst>
            </a:cu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48"/>
            <p:cNvSpPr>
              <a:spLocks noEditPoints="1"/>
            </p:cNvSpPr>
            <p:nvPr/>
          </p:nvSpPr>
          <p:spPr bwMode="auto">
            <a:xfrm>
              <a:off x="7455120" y="2270724"/>
              <a:ext cx="450099" cy="430834"/>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56505A"/>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22" name="TextBox 12"/>
            <p:cNvSpPr txBox="1"/>
            <p:nvPr/>
          </p:nvSpPr>
          <p:spPr>
            <a:xfrm>
              <a:off x="8334661" y="2092801"/>
              <a:ext cx="3783598" cy="787523"/>
            </a:xfrm>
            <a:prstGeom prst="rect">
              <a:avLst/>
            </a:prstGeom>
            <a:noFill/>
          </p:spPr>
          <p:txBody>
            <a:bodyPr wrap="square" rtlCol="0">
              <a:spAutoFit/>
            </a:bodyPr>
            <a:lstStyle/>
            <a:p>
              <a:pPr>
                <a:lnSpc>
                  <a:spcPct val="150000"/>
                </a:lnSpc>
              </a:pPr>
              <a:r>
                <a:rPr lang="zh-CN" altLang="en-US" sz="1600" dirty="0">
                  <a:solidFill>
                    <a:srgbClr val="F2F2F2"/>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600" dirty="0">
                <a:solidFill>
                  <a:srgbClr val="F2F2F2"/>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7146388" y="3094465"/>
            <a:ext cx="5045612" cy="1016386"/>
            <a:chOff x="7146388" y="3094465"/>
            <a:chExt cx="5045612" cy="1016386"/>
          </a:xfrm>
        </p:grpSpPr>
        <p:sp>
          <p:nvSpPr>
            <p:cNvPr id="24" name="任意多边形 23"/>
            <p:cNvSpPr/>
            <p:nvPr/>
          </p:nvSpPr>
          <p:spPr>
            <a:xfrm>
              <a:off x="7146388" y="3094465"/>
              <a:ext cx="5045612" cy="1016386"/>
            </a:xfrm>
            <a:custGeom>
              <a:avLst/>
              <a:gdLst>
                <a:gd name="connsiteX0" fmla="*/ 566002 w 5345723"/>
                <a:gd name="connsiteY0" fmla="*/ 106419 h 1076840"/>
                <a:gd name="connsiteX1" fmla="*/ 134002 w 5345723"/>
                <a:gd name="connsiteY1" fmla="*/ 538419 h 1076840"/>
                <a:gd name="connsiteX2" fmla="*/ 566002 w 5345723"/>
                <a:gd name="connsiteY2" fmla="*/ 970419 h 1076840"/>
                <a:gd name="connsiteX3" fmla="*/ 998002 w 5345723"/>
                <a:gd name="connsiteY3" fmla="*/ 538419 h 1076840"/>
                <a:gd name="connsiteX4" fmla="*/ 566002 w 5345723"/>
                <a:gd name="connsiteY4" fmla="*/ 106419 h 1076840"/>
                <a:gd name="connsiteX5" fmla="*/ 538420 w 5345723"/>
                <a:gd name="connsiteY5" fmla="*/ 0 h 1076840"/>
                <a:gd name="connsiteX6" fmla="*/ 5290295 w 5345723"/>
                <a:gd name="connsiteY6" fmla="*/ 0 h 1076840"/>
                <a:gd name="connsiteX7" fmla="*/ 5345723 w 5345723"/>
                <a:gd name="connsiteY7" fmla="*/ 5588 h 1076840"/>
                <a:gd name="connsiteX8" fmla="*/ 5345723 w 5345723"/>
                <a:gd name="connsiteY8" fmla="*/ 1071252 h 1076840"/>
                <a:gd name="connsiteX9" fmla="*/ 5290294 w 5345723"/>
                <a:gd name="connsiteY9" fmla="*/ 1076840 h 1076840"/>
                <a:gd name="connsiteX10" fmla="*/ 538420 w 5345723"/>
                <a:gd name="connsiteY10" fmla="*/ 1076839 h 1076840"/>
                <a:gd name="connsiteX11" fmla="*/ 10939 w 5345723"/>
                <a:gd name="connsiteY11" fmla="*/ 646929 h 1076840"/>
                <a:gd name="connsiteX12" fmla="*/ 0 w 5345723"/>
                <a:gd name="connsiteY12" fmla="*/ 538420 h 1076840"/>
                <a:gd name="connsiteX13" fmla="*/ 10939 w 5345723"/>
                <a:gd name="connsiteY13" fmla="*/ 429910 h 1076840"/>
                <a:gd name="connsiteX14" fmla="*/ 538420 w 5345723"/>
                <a:gd name="connsiteY14" fmla="*/ 0 h 107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45723" h="1076840">
                  <a:moveTo>
                    <a:pt x="566002" y="106419"/>
                  </a:moveTo>
                  <a:cubicBezTo>
                    <a:pt x="327415" y="106419"/>
                    <a:pt x="134002" y="299832"/>
                    <a:pt x="134002" y="538419"/>
                  </a:cubicBezTo>
                  <a:cubicBezTo>
                    <a:pt x="134002" y="777006"/>
                    <a:pt x="327415" y="970419"/>
                    <a:pt x="566002" y="970419"/>
                  </a:cubicBezTo>
                  <a:cubicBezTo>
                    <a:pt x="804589" y="970419"/>
                    <a:pt x="998002" y="777006"/>
                    <a:pt x="998002" y="538419"/>
                  </a:cubicBezTo>
                  <a:cubicBezTo>
                    <a:pt x="998002" y="299832"/>
                    <a:pt x="804589" y="106419"/>
                    <a:pt x="566002" y="106419"/>
                  </a:cubicBezTo>
                  <a:close/>
                  <a:moveTo>
                    <a:pt x="538420" y="0"/>
                  </a:moveTo>
                  <a:lnTo>
                    <a:pt x="5290295" y="0"/>
                  </a:lnTo>
                  <a:lnTo>
                    <a:pt x="5345723" y="5588"/>
                  </a:lnTo>
                  <a:lnTo>
                    <a:pt x="5345723" y="1071252"/>
                  </a:lnTo>
                  <a:lnTo>
                    <a:pt x="5290294" y="1076840"/>
                  </a:lnTo>
                  <a:lnTo>
                    <a:pt x="538420" y="1076839"/>
                  </a:lnTo>
                  <a:cubicBezTo>
                    <a:pt x="278229" y="1076839"/>
                    <a:pt x="61145" y="892278"/>
                    <a:pt x="10939" y="646929"/>
                  </a:cubicBezTo>
                  <a:lnTo>
                    <a:pt x="0" y="538420"/>
                  </a:lnTo>
                  <a:lnTo>
                    <a:pt x="10939" y="429910"/>
                  </a:lnTo>
                  <a:cubicBezTo>
                    <a:pt x="61145" y="184561"/>
                    <a:pt x="278229" y="0"/>
                    <a:pt x="538420" y="0"/>
                  </a:cubicBezTo>
                  <a:close/>
                </a:path>
              </a:pathLst>
            </a:cu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26"/>
            <p:cNvSpPr>
              <a:spLocks noEditPoints="1"/>
            </p:cNvSpPr>
            <p:nvPr/>
          </p:nvSpPr>
          <p:spPr bwMode="auto">
            <a:xfrm>
              <a:off x="7490872" y="3404387"/>
              <a:ext cx="377431" cy="396542"/>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A08D7E"/>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27" name="TextBox 12"/>
            <p:cNvSpPr txBox="1"/>
            <p:nvPr/>
          </p:nvSpPr>
          <p:spPr>
            <a:xfrm>
              <a:off x="8334661" y="3187159"/>
              <a:ext cx="3783598" cy="787523"/>
            </a:xfrm>
            <a:prstGeom prst="rect">
              <a:avLst/>
            </a:prstGeom>
            <a:noFill/>
          </p:spPr>
          <p:txBody>
            <a:bodyPr wrap="square" rtlCol="0">
              <a:spAutoFit/>
            </a:bodyPr>
            <a:lstStyle/>
            <a:p>
              <a:pPr>
                <a:lnSpc>
                  <a:spcPct val="150000"/>
                </a:lnSpc>
              </a:pPr>
              <a:r>
                <a:rPr lang="zh-CN" altLang="en-US" sz="1600" dirty="0">
                  <a:solidFill>
                    <a:srgbClr val="F2F2F2"/>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600" dirty="0">
                <a:solidFill>
                  <a:srgbClr val="F2F2F2"/>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7146388" y="4188823"/>
            <a:ext cx="5045612" cy="1016386"/>
            <a:chOff x="7146388" y="4188823"/>
            <a:chExt cx="5045612" cy="1016386"/>
          </a:xfrm>
        </p:grpSpPr>
        <p:sp>
          <p:nvSpPr>
            <p:cNvPr id="29" name="任意多边形 28"/>
            <p:cNvSpPr/>
            <p:nvPr/>
          </p:nvSpPr>
          <p:spPr>
            <a:xfrm>
              <a:off x="7146388" y="4188823"/>
              <a:ext cx="5045612" cy="1016386"/>
            </a:xfrm>
            <a:custGeom>
              <a:avLst/>
              <a:gdLst>
                <a:gd name="connsiteX0" fmla="*/ 566002 w 5345723"/>
                <a:gd name="connsiteY0" fmla="*/ 106419 h 1076840"/>
                <a:gd name="connsiteX1" fmla="*/ 134002 w 5345723"/>
                <a:gd name="connsiteY1" fmla="*/ 538419 h 1076840"/>
                <a:gd name="connsiteX2" fmla="*/ 566002 w 5345723"/>
                <a:gd name="connsiteY2" fmla="*/ 970419 h 1076840"/>
                <a:gd name="connsiteX3" fmla="*/ 998002 w 5345723"/>
                <a:gd name="connsiteY3" fmla="*/ 538419 h 1076840"/>
                <a:gd name="connsiteX4" fmla="*/ 566002 w 5345723"/>
                <a:gd name="connsiteY4" fmla="*/ 106419 h 1076840"/>
                <a:gd name="connsiteX5" fmla="*/ 538420 w 5345723"/>
                <a:gd name="connsiteY5" fmla="*/ 0 h 1076840"/>
                <a:gd name="connsiteX6" fmla="*/ 5290295 w 5345723"/>
                <a:gd name="connsiteY6" fmla="*/ 0 h 1076840"/>
                <a:gd name="connsiteX7" fmla="*/ 5345723 w 5345723"/>
                <a:gd name="connsiteY7" fmla="*/ 5588 h 1076840"/>
                <a:gd name="connsiteX8" fmla="*/ 5345723 w 5345723"/>
                <a:gd name="connsiteY8" fmla="*/ 1071252 h 1076840"/>
                <a:gd name="connsiteX9" fmla="*/ 5290294 w 5345723"/>
                <a:gd name="connsiteY9" fmla="*/ 1076840 h 1076840"/>
                <a:gd name="connsiteX10" fmla="*/ 538420 w 5345723"/>
                <a:gd name="connsiteY10" fmla="*/ 1076839 h 1076840"/>
                <a:gd name="connsiteX11" fmla="*/ 10939 w 5345723"/>
                <a:gd name="connsiteY11" fmla="*/ 646929 h 1076840"/>
                <a:gd name="connsiteX12" fmla="*/ 0 w 5345723"/>
                <a:gd name="connsiteY12" fmla="*/ 538420 h 1076840"/>
                <a:gd name="connsiteX13" fmla="*/ 10939 w 5345723"/>
                <a:gd name="connsiteY13" fmla="*/ 429910 h 1076840"/>
                <a:gd name="connsiteX14" fmla="*/ 538420 w 5345723"/>
                <a:gd name="connsiteY14" fmla="*/ 0 h 107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45723" h="1076840">
                  <a:moveTo>
                    <a:pt x="566002" y="106419"/>
                  </a:moveTo>
                  <a:cubicBezTo>
                    <a:pt x="327415" y="106419"/>
                    <a:pt x="134002" y="299832"/>
                    <a:pt x="134002" y="538419"/>
                  </a:cubicBezTo>
                  <a:cubicBezTo>
                    <a:pt x="134002" y="777006"/>
                    <a:pt x="327415" y="970419"/>
                    <a:pt x="566002" y="970419"/>
                  </a:cubicBezTo>
                  <a:cubicBezTo>
                    <a:pt x="804589" y="970419"/>
                    <a:pt x="998002" y="777006"/>
                    <a:pt x="998002" y="538419"/>
                  </a:cubicBezTo>
                  <a:cubicBezTo>
                    <a:pt x="998002" y="299832"/>
                    <a:pt x="804589" y="106419"/>
                    <a:pt x="566002" y="106419"/>
                  </a:cubicBezTo>
                  <a:close/>
                  <a:moveTo>
                    <a:pt x="538420" y="0"/>
                  </a:moveTo>
                  <a:lnTo>
                    <a:pt x="5290295" y="0"/>
                  </a:lnTo>
                  <a:lnTo>
                    <a:pt x="5345723" y="5588"/>
                  </a:lnTo>
                  <a:lnTo>
                    <a:pt x="5345723" y="1071252"/>
                  </a:lnTo>
                  <a:lnTo>
                    <a:pt x="5290294" y="1076840"/>
                  </a:lnTo>
                  <a:lnTo>
                    <a:pt x="538420" y="1076839"/>
                  </a:lnTo>
                  <a:cubicBezTo>
                    <a:pt x="278229" y="1076839"/>
                    <a:pt x="61145" y="892278"/>
                    <a:pt x="10939" y="646929"/>
                  </a:cubicBezTo>
                  <a:lnTo>
                    <a:pt x="0" y="538420"/>
                  </a:lnTo>
                  <a:lnTo>
                    <a:pt x="10939" y="429910"/>
                  </a:lnTo>
                  <a:cubicBezTo>
                    <a:pt x="61145" y="184561"/>
                    <a:pt x="278229" y="0"/>
                    <a:pt x="538420" y="0"/>
                  </a:cubicBezTo>
                  <a:close/>
                </a:path>
              </a:pathLst>
            </a:cu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1"/>
            <p:cNvSpPr>
              <a:spLocks noEditPoints="1"/>
            </p:cNvSpPr>
            <p:nvPr/>
          </p:nvSpPr>
          <p:spPr bwMode="auto">
            <a:xfrm>
              <a:off x="7521534" y="4481030"/>
              <a:ext cx="346769" cy="436089"/>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56505A"/>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31" name="TextBox 12"/>
            <p:cNvSpPr txBox="1"/>
            <p:nvPr/>
          </p:nvSpPr>
          <p:spPr>
            <a:xfrm>
              <a:off x="8334661" y="4224803"/>
              <a:ext cx="3783598" cy="787523"/>
            </a:xfrm>
            <a:prstGeom prst="rect">
              <a:avLst/>
            </a:prstGeom>
            <a:noFill/>
          </p:spPr>
          <p:txBody>
            <a:bodyPr wrap="square" rtlCol="0">
              <a:spAutoFit/>
            </a:bodyPr>
            <a:lstStyle/>
            <a:p>
              <a:pPr>
                <a:lnSpc>
                  <a:spcPct val="150000"/>
                </a:lnSpc>
              </a:pPr>
              <a:r>
                <a:rPr lang="zh-CN" altLang="en-US" sz="1600" dirty="0">
                  <a:solidFill>
                    <a:srgbClr val="F2F2F2"/>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600" dirty="0">
                <a:solidFill>
                  <a:srgbClr val="F2F2F2"/>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7146388" y="5283181"/>
            <a:ext cx="5045612" cy="1016386"/>
            <a:chOff x="7146388" y="5283181"/>
            <a:chExt cx="5045612" cy="1016386"/>
          </a:xfrm>
        </p:grpSpPr>
        <p:sp>
          <p:nvSpPr>
            <p:cNvPr id="33" name="任意多边形 32"/>
            <p:cNvSpPr/>
            <p:nvPr/>
          </p:nvSpPr>
          <p:spPr>
            <a:xfrm>
              <a:off x="7146388" y="5283181"/>
              <a:ext cx="5045612" cy="1016386"/>
            </a:xfrm>
            <a:custGeom>
              <a:avLst/>
              <a:gdLst>
                <a:gd name="connsiteX0" fmla="*/ 566002 w 5345723"/>
                <a:gd name="connsiteY0" fmla="*/ 106419 h 1076840"/>
                <a:gd name="connsiteX1" fmla="*/ 134002 w 5345723"/>
                <a:gd name="connsiteY1" fmla="*/ 538419 h 1076840"/>
                <a:gd name="connsiteX2" fmla="*/ 566002 w 5345723"/>
                <a:gd name="connsiteY2" fmla="*/ 970419 h 1076840"/>
                <a:gd name="connsiteX3" fmla="*/ 998002 w 5345723"/>
                <a:gd name="connsiteY3" fmla="*/ 538419 h 1076840"/>
                <a:gd name="connsiteX4" fmla="*/ 566002 w 5345723"/>
                <a:gd name="connsiteY4" fmla="*/ 106419 h 1076840"/>
                <a:gd name="connsiteX5" fmla="*/ 538420 w 5345723"/>
                <a:gd name="connsiteY5" fmla="*/ 0 h 1076840"/>
                <a:gd name="connsiteX6" fmla="*/ 5290295 w 5345723"/>
                <a:gd name="connsiteY6" fmla="*/ 0 h 1076840"/>
                <a:gd name="connsiteX7" fmla="*/ 5345723 w 5345723"/>
                <a:gd name="connsiteY7" fmla="*/ 5588 h 1076840"/>
                <a:gd name="connsiteX8" fmla="*/ 5345723 w 5345723"/>
                <a:gd name="connsiteY8" fmla="*/ 1071252 h 1076840"/>
                <a:gd name="connsiteX9" fmla="*/ 5290294 w 5345723"/>
                <a:gd name="connsiteY9" fmla="*/ 1076840 h 1076840"/>
                <a:gd name="connsiteX10" fmla="*/ 538420 w 5345723"/>
                <a:gd name="connsiteY10" fmla="*/ 1076839 h 1076840"/>
                <a:gd name="connsiteX11" fmla="*/ 10939 w 5345723"/>
                <a:gd name="connsiteY11" fmla="*/ 646929 h 1076840"/>
                <a:gd name="connsiteX12" fmla="*/ 0 w 5345723"/>
                <a:gd name="connsiteY12" fmla="*/ 538420 h 1076840"/>
                <a:gd name="connsiteX13" fmla="*/ 10939 w 5345723"/>
                <a:gd name="connsiteY13" fmla="*/ 429910 h 1076840"/>
                <a:gd name="connsiteX14" fmla="*/ 538420 w 5345723"/>
                <a:gd name="connsiteY14" fmla="*/ 0 h 107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45723" h="1076840">
                  <a:moveTo>
                    <a:pt x="566002" y="106419"/>
                  </a:moveTo>
                  <a:cubicBezTo>
                    <a:pt x="327415" y="106419"/>
                    <a:pt x="134002" y="299832"/>
                    <a:pt x="134002" y="538419"/>
                  </a:cubicBezTo>
                  <a:cubicBezTo>
                    <a:pt x="134002" y="777006"/>
                    <a:pt x="327415" y="970419"/>
                    <a:pt x="566002" y="970419"/>
                  </a:cubicBezTo>
                  <a:cubicBezTo>
                    <a:pt x="804589" y="970419"/>
                    <a:pt x="998002" y="777006"/>
                    <a:pt x="998002" y="538419"/>
                  </a:cubicBezTo>
                  <a:cubicBezTo>
                    <a:pt x="998002" y="299832"/>
                    <a:pt x="804589" y="106419"/>
                    <a:pt x="566002" y="106419"/>
                  </a:cubicBezTo>
                  <a:close/>
                  <a:moveTo>
                    <a:pt x="538420" y="0"/>
                  </a:moveTo>
                  <a:lnTo>
                    <a:pt x="5290295" y="0"/>
                  </a:lnTo>
                  <a:lnTo>
                    <a:pt x="5345723" y="5588"/>
                  </a:lnTo>
                  <a:lnTo>
                    <a:pt x="5345723" y="1071252"/>
                  </a:lnTo>
                  <a:lnTo>
                    <a:pt x="5290294" y="1076840"/>
                  </a:lnTo>
                  <a:lnTo>
                    <a:pt x="538420" y="1076839"/>
                  </a:lnTo>
                  <a:cubicBezTo>
                    <a:pt x="278229" y="1076839"/>
                    <a:pt x="61145" y="892278"/>
                    <a:pt x="10939" y="646929"/>
                  </a:cubicBezTo>
                  <a:lnTo>
                    <a:pt x="0" y="538420"/>
                  </a:lnTo>
                  <a:lnTo>
                    <a:pt x="10939" y="429910"/>
                  </a:lnTo>
                  <a:cubicBezTo>
                    <a:pt x="61145" y="184561"/>
                    <a:pt x="278229" y="0"/>
                    <a:pt x="538420" y="0"/>
                  </a:cubicBezTo>
                  <a:close/>
                </a:path>
              </a:pathLst>
            </a:cu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16"/>
            <p:cNvSpPr>
              <a:spLocks noEditPoints="1"/>
            </p:cNvSpPr>
            <p:nvPr/>
          </p:nvSpPr>
          <p:spPr bwMode="auto">
            <a:xfrm>
              <a:off x="7439829" y="5608665"/>
              <a:ext cx="510180" cy="406852"/>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A08D7E"/>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35" name="TextBox 12"/>
            <p:cNvSpPr txBox="1"/>
            <p:nvPr/>
          </p:nvSpPr>
          <p:spPr>
            <a:xfrm>
              <a:off x="8334661" y="5375875"/>
              <a:ext cx="3783598" cy="787523"/>
            </a:xfrm>
            <a:prstGeom prst="rect">
              <a:avLst/>
            </a:prstGeom>
            <a:noFill/>
          </p:spPr>
          <p:txBody>
            <a:bodyPr wrap="square" rtlCol="0">
              <a:spAutoFit/>
            </a:bodyPr>
            <a:lstStyle/>
            <a:p>
              <a:pPr>
                <a:lnSpc>
                  <a:spcPct val="150000"/>
                </a:lnSpc>
              </a:pPr>
              <a:r>
                <a:rPr lang="zh-CN" altLang="en-US" sz="1600" dirty="0">
                  <a:solidFill>
                    <a:srgbClr val="F2F2F2"/>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600" dirty="0">
                <a:solidFill>
                  <a:srgbClr val="F2F2F2"/>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6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decel="36000" fill="hold" grpId="0" nodeType="withEffect">
                                  <p:stCondLst>
                                    <p:cond delay="5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ppt_x"/>
                                          </p:val>
                                        </p:tav>
                                        <p:tav tm="100000">
                                          <p:val>
                                            <p:strVal val="#ppt_x"/>
                                          </p:val>
                                        </p:tav>
                                      </p:tavLst>
                                    </p:anim>
                                    <p:anim calcmode="lin" valueType="num">
                                      <p:cBhvr additive="base">
                                        <p:cTn id="12" dur="75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750"/>
                                        <p:tgtEl>
                                          <p:spTgt spid="12"/>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right)">
                                      <p:cBhvr>
                                        <p:cTn id="20" dur="750"/>
                                        <p:tgtEl>
                                          <p:spTgt spid="23"/>
                                        </p:tgtEl>
                                      </p:cBhvr>
                                    </p:animEffect>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right)">
                                      <p:cBhvr>
                                        <p:cTn id="24" dur="750"/>
                                        <p:tgtEl>
                                          <p:spTgt spid="28"/>
                                        </p:tgtEl>
                                      </p:cBhvr>
                                    </p:animEffect>
                                  </p:childTnLst>
                                </p:cTn>
                              </p:par>
                            </p:childTnLst>
                          </p:cTn>
                        </p:par>
                        <p:par>
                          <p:cTn id="25" fill="hold">
                            <p:stCondLst>
                              <p:cond delay="4000"/>
                            </p:stCondLst>
                            <p:childTnLst>
                              <p:par>
                                <p:cTn id="26" presetID="22" presetClass="entr" presetSubtype="2" fill="hold"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right)">
                                      <p:cBhvr>
                                        <p:cTn id="28"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1ECE9"/>
        </a:solidFill>
        <a:effectLst/>
      </p:bgPr>
    </p:bg>
    <p:spTree>
      <p:nvGrpSpPr>
        <p:cNvPr id="1" name=""/>
        <p:cNvGrpSpPr/>
        <p:nvPr/>
      </p:nvGrpSpPr>
      <p:grpSpPr>
        <a:xfrm>
          <a:off x="0" y="0"/>
          <a:ext cx="0" cy="0"/>
          <a:chOff x="0" y="0"/>
          <a:chExt cx="0" cy="0"/>
        </a:xfrm>
      </p:grpSpPr>
      <p:sp>
        <p:nvSpPr>
          <p:cNvPr id="18" name="矩形 17"/>
          <p:cNvSpPr/>
          <p:nvPr/>
        </p:nvSpPr>
        <p:spPr>
          <a:xfrm>
            <a:off x="1045377" y="-889178"/>
            <a:ext cx="618009" cy="821651"/>
          </a:xfrm>
          <a:prstGeom prst="rect">
            <a:avLst/>
          </a:prstGeom>
          <a:solidFill>
            <a:srgbClr val="F1E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663386" y="-889179"/>
            <a:ext cx="618009" cy="821651"/>
          </a:xfrm>
          <a:prstGeom prst="rect">
            <a:avLst/>
          </a:pr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292263" y="-889180"/>
            <a:ext cx="618009" cy="821651"/>
          </a:xfrm>
          <a:prstGeom prst="rect">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289532" y="548639"/>
            <a:ext cx="5794068" cy="5794068"/>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4607150" y="1970690"/>
            <a:ext cx="2952900" cy="2952900"/>
            <a:chOff x="4607150" y="1970690"/>
            <a:chExt cx="2952900" cy="2952900"/>
          </a:xfrm>
        </p:grpSpPr>
        <p:grpSp>
          <p:nvGrpSpPr>
            <p:cNvPr id="2" name="组合 1"/>
            <p:cNvGrpSpPr/>
            <p:nvPr/>
          </p:nvGrpSpPr>
          <p:grpSpPr>
            <a:xfrm>
              <a:off x="4607150" y="1970690"/>
              <a:ext cx="2952900" cy="2952900"/>
              <a:chOff x="4161509" y="1554460"/>
              <a:chExt cx="3780000" cy="3780000"/>
            </a:xfrm>
          </p:grpSpPr>
          <p:sp>
            <p:nvSpPr>
              <p:cNvPr id="23" name="椭圆 22"/>
              <p:cNvSpPr>
                <a:spLocks noChangeAspect="1"/>
              </p:cNvSpPr>
              <p:nvPr/>
            </p:nvSpPr>
            <p:spPr>
              <a:xfrm>
                <a:off x="4161509" y="1554460"/>
                <a:ext cx="3780000" cy="3780000"/>
              </a:xfrm>
              <a:prstGeom prst="ellipse">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4264496" y="1653240"/>
                <a:ext cx="3582445" cy="3582445"/>
              </a:xfrm>
              <a:prstGeom prst="ellipse">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5157681" y="2841743"/>
              <a:ext cx="1787669" cy="1569660"/>
            </a:xfrm>
            <a:prstGeom prst="rect">
              <a:avLst/>
            </a:prstGeom>
            <a:noFill/>
            <a:effectLst/>
          </p:spPr>
          <p:txBody>
            <a:bodyPr wrap="none" rtlCol="0">
              <a:spAutoFit/>
            </a:bodyPr>
            <a:lstStyle/>
            <a:p>
              <a:r>
                <a:rPr lang="en-US" altLang="zh-CN" sz="3200" b="1" dirty="0"/>
                <a:t>  </a:t>
              </a:r>
              <a:r>
                <a:rPr lang="en-US" altLang="zh-CN" sz="9600" b="1" dirty="0">
                  <a:solidFill>
                    <a:srgbClr val="FEFEFE"/>
                  </a:solidFill>
                  <a:latin typeface="Kartika" panose="02020503030404060203" pitchFamily="18" charset="0"/>
                  <a:cs typeface="Kartika" panose="02020503030404060203" pitchFamily="18" charset="0"/>
                </a:rPr>
                <a:t>03</a:t>
              </a:r>
              <a:endParaRPr lang="en-US" altLang="zh-CN" sz="8000" b="1" dirty="0">
                <a:solidFill>
                  <a:srgbClr val="FEFEFE"/>
                </a:solidFill>
                <a:latin typeface="Kartika" panose="02020503030404060203" pitchFamily="18" charset="0"/>
                <a:cs typeface="Kartika" panose="02020503030404060203" pitchFamily="18" charset="0"/>
              </a:endParaRPr>
            </a:p>
          </p:txBody>
        </p:sp>
      </p:grpSp>
      <p:sp>
        <p:nvSpPr>
          <p:cNvPr id="12" name="文本框 11"/>
          <p:cNvSpPr txBox="1"/>
          <p:nvPr/>
        </p:nvSpPr>
        <p:spPr>
          <a:xfrm>
            <a:off x="8318675" y="2364310"/>
            <a:ext cx="2954655" cy="923330"/>
          </a:xfrm>
          <a:prstGeom prst="rect">
            <a:avLst/>
          </a:prstGeom>
          <a:noFill/>
        </p:spPr>
        <p:txBody>
          <a:bodyPr wrap="none" rtlCol="0">
            <a:spAutoFit/>
          </a:bodyPr>
          <a:lstStyle/>
          <a:p>
            <a:r>
              <a:rPr lang="zh-CN" altLang="en-US" sz="5400" b="1" dirty="0">
                <a:solidFill>
                  <a:srgbClr val="56505A"/>
                </a:solidFill>
                <a:latin typeface="幼圆" panose="02010509060101010101" pitchFamily="49" charset="-122"/>
                <a:ea typeface="幼圆" panose="02010509060101010101" pitchFamily="49" charset="-122"/>
              </a:rPr>
              <a:t>胜任能力</a:t>
            </a:r>
          </a:p>
        </p:txBody>
      </p:sp>
      <p:cxnSp>
        <p:nvCxnSpPr>
          <p:cNvPr id="13" name="直接连接符 12"/>
          <p:cNvCxnSpPr/>
          <p:nvPr/>
        </p:nvCxnSpPr>
        <p:spPr>
          <a:xfrm>
            <a:off x="7996005" y="3437681"/>
            <a:ext cx="3600000" cy="0"/>
          </a:xfrm>
          <a:prstGeom prst="line">
            <a:avLst/>
          </a:prstGeom>
          <a:ln>
            <a:solidFill>
              <a:srgbClr val="56505A"/>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7651825" y="3703517"/>
            <a:ext cx="4288353" cy="707886"/>
          </a:xfrm>
          <a:prstGeom prst="rect">
            <a:avLst/>
          </a:prstGeom>
          <a:noFill/>
        </p:spPr>
        <p:txBody>
          <a:bodyPr wrap="none" rtlCol="0">
            <a:spAutoFit/>
          </a:bodyPr>
          <a:lstStyle/>
          <a:p>
            <a:r>
              <a:rPr lang="zh-CN" altLang="en-US" sz="4000" dirty="0">
                <a:solidFill>
                  <a:srgbClr val="56505A"/>
                </a:solidFill>
                <a:latin typeface="幼圆" panose="02010509060101010101" pitchFamily="49" charset="-122"/>
                <a:ea typeface="幼圆" panose="02010509060101010101" pitchFamily="49" charset="-122"/>
              </a:rPr>
              <a:t>对总结能力的分析</a:t>
            </a: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250"/>
                                        <p:tgtEl>
                                          <p:spTgt spid="9"/>
                                        </p:tgtEl>
                                      </p:cBhvr>
                                    </p:animEffect>
                                  </p:childTnLst>
                                </p:cTn>
                              </p:par>
                            </p:childTnLst>
                          </p:cTn>
                        </p:par>
                        <p:par>
                          <p:cTn id="8" fill="hold">
                            <p:stCondLst>
                              <p:cond delay="1500"/>
                            </p:stCondLst>
                            <p:childTnLst>
                              <p:par>
                                <p:cTn id="9" presetID="5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Scale>
                                      <p:cBhvr>
                                        <p:cTn id="11"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3"/>
                                        </p:tgtEl>
                                        <p:attrNameLst>
                                          <p:attrName>ppt_x</p:attrName>
                                          <p:attrName>ppt_y</p:attrName>
                                        </p:attrNameLst>
                                      </p:cBhvr>
                                    </p:animMotion>
                                    <p:animEffect transition="in" filter="fade">
                                      <p:cBhvr>
                                        <p:cTn id="13" dur="1000"/>
                                        <p:tgtEl>
                                          <p:spTgt spid="3"/>
                                        </p:tgtEl>
                                      </p:cBhvr>
                                    </p:animEffect>
                                  </p:childTnLst>
                                </p:cTn>
                              </p:par>
                            </p:childTnLst>
                          </p:cTn>
                        </p:par>
                        <p:par>
                          <p:cTn id="14" fill="hold">
                            <p:stCondLst>
                              <p:cond delay="2500"/>
                            </p:stCondLst>
                            <p:childTnLst>
                              <p:par>
                                <p:cTn id="15" presetID="26" presetClass="emph" presetSubtype="0" fill="hold" nodeType="afterEffect">
                                  <p:stCondLst>
                                    <p:cond delay="0"/>
                                  </p:stCondLst>
                                  <p:childTnLst>
                                    <p:animEffect transition="out" filter="fade">
                                      <p:cBhvr>
                                        <p:cTn id="16" dur="500" tmFilter="0, 0; .2, .5; .8, .5; 1, 0"/>
                                        <p:tgtEl>
                                          <p:spTgt spid="3"/>
                                        </p:tgtEl>
                                      </p:cBhvr>
                                    </p:animEffect>
                                    <p:animScale>
                                      <p:cBhvr>
                                        <p:cTn id="17" dur="250" autoRev="1" fill="hold"/>
                                        <p:tgtEl>
                                          <p:spTgt spid="3"/>
                                        </p:tgtEl>
                                      </p:cBhvr>
                                      <p:by x="105000" y="105000"/>
                                    </p:animScale>
                                  </p:childTnLst>
                                </p:cTn>
                              </p:par>
                            </p:childTnLst>
                          </p:cTn>
                        </p:par>
                        <p:par>
                          <p:cTn id="18" fill="hold">
                            <p:stCondLst>
                              <p:cond delay="3000"/>
                            </p:stCondLst>
                            <p:childTnLst>
                              <p:par>
                                <p:cTn id="19" presetID="37" presetClass="entr" presetSubtype="0" fill="hold" grpId="0" nodeType="afterEffect">
                                  <p:stCondLst>
                                    <p:cond delay="0"/>
                                  </p:stCondLst>
                                  <p:iterate type="lt">
                                    <p:tmPct val="0"/>
                                  </p:iterate>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900" decel="100000" fill="hold"/>
                                        <p:tgtEl>
                                          <p:spTgt spid="1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34" presetClass="emph" presetSubtype="0" fill="hold" grpId="1" nodeType="afterEffect">
                                  <p:stCondLst>
                                    <p:cond delay="0"/>
                                  </p:stCondLst>
                                  <p:iterate type="lt">
                                    <p:tmPct val="10000"/>
                                  </p:iterate>
                                  <p:childTnLst>
                                    <p:animMotion origin="layout" path="M 0.0 0.0 L 0.0 -0.07213" pathEditMode="relative" ptsTypes="">
                                      <p:cBhvr>
                                        <p:cTn id="27" dur="250" accel="50000" decel="50000" autoRev="1" fill="hold">
                                          <p:stCondLst>
                                            <p:cond delay="0"/>
                                          </p:stCondLst>
                                        </p:cTn>
                                        <p:tgtEl>
                                          <p:spTgt spid="12"/>
                                        </p:tgtEl>
                                        <p:attrNameLst>
                                          <p:attrName>ppt_x</p:attrName>
                                          <p:attrName>ppt_y</p:attrName>
                                        </p:attrNameLst>
                                      </p:cBhvr>
                                    </p:animMotion>
                                    <p:animRot by="1500000">
                                      <p:cBhvr>
                                        <p:cTn id="28" dur="125" fill="hold">
                                          <p:stCondLst>
                                            <p:cond delay="0"/>
                                          </p:stCondLst>
                                        </p:cTn>
                                        <p:tgtEl>
                                          <p:spTgt spid="12"/>
                                        </p:tgtEl>
                                        <p:attrNameLst>
                                          <p:attrName>r</p:attrName>
                                        </p:attrNameLst>
                                      </p:cBhvr>
                                    </p:animRot>
                                    <p:animRot by="-1500000">
                                      <p:cBhvr>
                                        <p:cTn id="29" dur="125" fill="hold">
                                          <p:stCondLst>
                                            <p:cond delay="125"/>
                                          </p:stCondLst>
                                        </p:cTn>
                                        <p:tgtEl>
                                          <p:spTgt spid="12"/>
                                        </p:tgtEl>
                                        <p:attrNameLst>
                                          <p:attrName>r</p:attrName>
                                        </p:attrNameLst>
                                      </p:cBhvr>
                                    </p:animRot>
                                    <p:animRot by="-1500000">
                                      <p:cBhvr>
                                        <p:cTn id="30" dur="125" fill="hold">
                                          <p:stCondLst>
                                            <p:cond delay="250"/>
                                          </p:stCondLst>
                                        </p:cTn>
                                        <p:tgtEl>
                                          <p:spTgt spid="12"/>
                                        </p:tgtEl>
                                        <p:attrNameLst>
                                          <p:attrName>r</p:attrName>
                                        </p:attrNameLst>
                                      </p:cBhvr>
                                    </p:animRot>
                                    <p:animRot by="1500000">
                                      <p:cBhvr>
                                        <p:cTn id="31" dur="125" fill="hold">
                                          <p:stCondLst>
                                            <p:cond delay="375"/>
                                          </p:stCondLst>
                                        </p:cTn>
                                        <p:tgtEl>
                                          <p:spTgt spid="12"/>
                                        </p:tgtEl>
                                        <p:attrNameLst>
                                          <p:attrName>r</p:attrName>
                                        </p:attrNameLst>
                                      </p:cBhvr>
                                    </p:animRot>
                                  </p:childTnLst>
                                </p:cTn>
                              </p:par>
                            </p:childTnLst>
                          </p:cTn>
                        </p:par>
                        <p:par>
                          <p:cTn id="32" fill="hold">
                            <p:stCondLst>
                              <p:cond delay="3150"/>
                            </p:stCondLst>
                            <p:childTnLst>
                              <p:par>
                                <p:cTn id="33" presetID="16" presetClass="entr" presetSubtype="37"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outVertical)">
                                      <p:cBhvr>
                                        <p:cTn id="35" dur="500"/>
                                        <p:tgtEl>
                                          <p:spTgt spid="13"/>
                                        </p:tgtEl>
                                      </p:cBhvr>
                                    </p:animEffect>
                                  </p:childTnLst>
                                </p:cTn>
                              </p:par>
                            </p:childTnLst>
                          </p:cTn>
                        </p:par>
                        <p:par>
                          <p:cTn id="36" fill="hold">
                            <p:stCondLst>
                              <p:cond delay="3650"/>
                            </p:stCondLst>
                            <p:childTnLst>
                              <p:par>
                                <p:cTn id="37" presetID="42"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2" grpId="1"/>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1ECE9"/>
        </a:solidFill>
        <a:effectLst/>
      </p:bgPr>
    </p:bg>
    <p:spTree>
      <p:nvGrpSpPr>
        <p:cNvPr id="1" name=""/>
        <p:cNvGrpSpPr/>
        <p:nvPr/>
      </p:nvGrpSpPr>
      <p:grpSpPr>
        <a:xfrm>
          <a:off x="0" y="0"/>
          <a:ext cx="0" cy="0"/>
          <a:chOff x="0" y="0"/>
          <a:chExt cx="0" cy="0"/>
        </a:xfrm>
      </p:grpSpPr>
      <p:sp>
        <p:nvSpPr>
          <p:cNvPr id="18" name="矩形 17"/>
          <p:cNvSpPr/>
          <p:nvPr/>
        </p:nvSpPr>
        <p:spPr>
          <a:xfrm>
            <a:off x="1045377" y="-889178"/>
            <a:ext cx="618009" cy="821651"/>
          </a:xfrm>
          <a:prstGeom prst="rect">
            <a:avLst/>
          </a:prstGeom>
          <a:solidFill>
            <a:srgbClr val="F1E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663386" y="-889179"/>
            <a:ext cx="618009" cy="821651"/>
          </a:xfrm>
          <a:prstGeom prst="rect">
            <a:avLst/>
          </a:pr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292263" y="-889180"/>
            <a:ext cx="618009" cy="821651"/>
          </a:xfrm>
          <a:prstGeom prst="rect">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flipH="1">
            <a:off x="739296" y="3739"/>
            <a:ext cx="1269510" cy="812675"/>
          </a:xfrm>
          <a:custGeom>
            <a:avLst/>
            <a:gdLst>
              <a:gd name="connsiteX0" fmla="*/ 28415 w 1269510"/>
              <a:gd name="connsiteY0" fmla="*/ 0 h 812675"/>
              <a:gd name="connsiteX1" fmla="*/ 1241095 w 1269510"/>
              <a:gd name="connsiteY1" fmla="*/ 0 h 812675"/>
              <a:gd name="connsiteX2" fmla="*/ 1256614 w 1269510"/>
              <a:gd name="connsiteY2" fmla="*/ 49995 h 812675"/>
              <a:gd name="connsiteX3" fmla="*/ 1269510 w 1269510"/>
              <a:gd name="connsiteY3" fmla="*/ 177920 h 812675"/>
              <a:gd name="connsiteX4" fmla="*/ 634755 w 1269510"/>
              <a:gd name="connsiteY4" fmla="*/ 812675 h 812675"/>
              <a:gd name="connsiteX5" fmla="*/ 0 w 1269510"/>
              <a:gd name="connsiteY5" fmla="*/ 177920 h 812675"/>
              <a:gd name="connsiteX6" fmla="*/ 12896 w 1269510"/>
              <a:gd name="connsiteY6" fmla="*/ 49995 h 81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9510" h="812675">
                <a:moveTo>
                  <a:pt x="28415" y="0"/>
                </a:moveTo>
                <a:lnTo>
                  <a:pt x="1241095" y="0"/>
                </a:lnTo>
                <a:lnTo>
                  <a:pt x="1256614" y="49995"/>
                </a:lnTo>
                <a:cubicBezTo>
                  <a:pt x="1265070" y="91316"/>
                  <a:pt x="1269510" y="134099"/>
                  <a:pt x="1269510" y="177920"/>
                </a:cubicBezTo>
                <a:cubicBezTo>
                  <a:pt x="1269510" y="528486"/>
                  <a:pt x="985321" y="812675"/>
                  <a:pt x="634755" y="812675"/>
                </a:cubicBezTo>
                <a:cubicBezTo>
                  <a:pt x="284189" y="812675"/>
                  <a:pt x="0" y="528486"/>
                  <a:pt x="0" y="177920"/>
                </a:cubicBezTo>
                <a:cubicBezTo>
                  <a:pt x="0" y="134099"/>
                  <a:pt x="4441" y="91316"/>
                  <a:pt x="12896" y="49995"/>
                </a:cubicBezTo>
                <a:close/>
              </a:path>
            </a:pathLst>
          </a:cu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flipH="1">
            <a:off x="496817" y="673167"/>
            <a:ext cx="458901" cy="458901"/>
          </a:xfrm>
          <a:prstGeom prst="ellipse">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flipH="1">
            <a:off x="1839155" y="841133"/>
            <a:ext cx="904044" cy="442445"/>
          </a:xfrm>
          <a:custGeom>
            <a:avLst/>
            <a:gdLst>
              <a:gd name="connsiteX0" fmla="*/ 452022 w 904044"/>
              <a:gd name="connsiteY0" fmla="*/ 0 h 442445"/>
              <a:gd name="connsiteX1" fmla="*/ 895913 w 904044"/>
              <a:gd name="connsiteY1" fmla="*/ 361781 h 442445"/>
              <a:gd name="connsiteX2" fmla="*/ 904044 w 904044"/>
              <a:gd name="connsiteY2" fmla="*/ 442445 h 442445"/>
              <a:gd name="connsiteX3" fmla="*/ 0 w 904044"/>
              <a:gd name="connsiteY3" fmla="*/ 442445 h 442445"/>
              <a:gd name="connsiteX4" fmla="*/ 8131 w 904044"/>
              <a:gd name="connsiteY4" fmla="*/ 361781 h 442445"/>
              <a:gd name="connsiteX5" fmla="*/ 452022 w 904044"/>
              <a:gd name="connsiteY5" fmla="*/ 0 h 44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044" h="442445">
                <a:moveTo>
                  <a:pt x="452022" y="0"/>
                </a:moveTo>
                <a:cubicBezTo>
                  <a:pt x="670980" y="0"/>
                  <a:pt x="853663" y="155313"/>
                  <a:pt x="895913" y="361781"/>
                </a:cubicBezTo>
                <a:lnTo>
                  <a:pt x="904044" y="442445"/>
                </a:lnTo>
                <a:lnTo>
                  <a:pt x="0" y="442445"/>
                </a:lnTo>
                <a:lnTo>
                  <a:pt x="8131" y="361781"/>
                </a:lnTo>
                <a:cubicBezTo>
                  <a:pt x="50381" y="155313"/>
                  <a:pt x="233064" y="0"/>
                  <a:pt x="452022" y="0"/>
                </a:cubicBezTo>
                <a:close/>
              </a:path>
            </a:pathLst>
          </a:cu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p:nvPr/>
        </p:nvCxnSpPr>
        <p:spPr>
          <a:xfrm>
            <a:off x="1839155" y="1283578"/>
            <a:ext cx="5040000" cy="0"/>
          </a:xfrm>
          <a:prstGeom prst="line">
            <a:avLst/>
          </a:prstGeom>
          <a:ln>
            <a:solidFill>
              <a:srgbClr val="A08D7E"/>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3163351" y="208738"/>
            <a:ext cx="2967479" cy="923330"/>
          </a:xfrm>
          <a:prstGeom prst="rect">
            <a:avLst/>
          </a:prstGeom>
          <a:noFill/>
        </p:spPr>
        <p:txBody>
          <a:bodyPr wrap="none" rtlCol="0">
            <a:spAutoFit/>
          </a:bodyPr>
          <a:lstStyle/>
          <a:p>
            <a:r>
              <a:rPr lang="zh-CN" altLang="en-US" sz="5400" b="1" dirty="0">
                <a:solidFill>
                  <a:srgbClr val="56505A"/>
                </a:solidFill>
                <a:latin typeface="幼圆" panose="02010509060101010101" pitchFamily="49" charset="-122"/>
                <a:ea typeface="幼圆" panose="02010509060101010101" pitchFamily="49" charset="-122"/>
              </a:rPr>
              <a:t>专业技能</a:t>
            </a:r>
          </a:p>
        </p:txBody>
      </p:sp>
      <p:grpSp>
        <p:nvGrpSpPr>
          <p:cNvPr id="10" name="组合 9"/>
          <p:cNvGrpSpPr/>
          <p:nvPr/>
        </p:nvGrpSpPr>
        <p:grpSpPr>
          <a:xfrm>
            <a:off x="4549466" y="2592797"/>
            <a:ext cx="1513670" cy="1513670"/>
            <a:chOff x="4549466" y="2592797"/>
            <a:chExt cx="1513670" cy="1513670"/>
          </a:xfrm>
        </p:grpSpPr>
        <p:sp>
          <p:nvSpPr>
            <p:cNvPr id="11" name="任意多边形 10"/>
            <p:cNvSpPr/>
            <p:nvPr/>
          </p:nvSpPr>
          <p:spPr>
            <a:xfrm rot="16200000" flipH="1">
              <a:off x="4549466" y="2592797"/>
              <a:ext cx="1513670" cy="1513670"/>
            </a:xfrm>
            <a:custGeom>
              <a:avLst/>
              <a:gdLst>
                <a:gd name="connsiteX0" fmla="*/ 0 w 1845129"/>
                <a:gd name="connsiteY0" fmla="*/ 0 h 1845129"/>
                <a:gd name="connsiteX1" fmla="*/ 1407500 w 1845129"/>
                <a:gd name="connsiteY1" fmla="*/ 0 h 1845129"/>
                <a:gd name="connsiteX2" fmla="*/ 1845129 w 1845129"/>
                <a:gd name="connsiteY2" fmla="*/ 437629 h 1845129"/>
                <a:gd name="connsiteX3" fmla="*/ 1845129 w 1845129"/>
                <a:gd name="connsiteY3" fmla="*/ 439911 h 1845129"/>
                <a:gd name="connsiteX4" fmla="*/ 439910 w 1845129"/>
                <a:gd name="connsiteY4" fmla="*/ 439911 h 1845129"/>
                <a:gd name="connsiteX5" fmla="*/ 439910 w 1845129"/>
                <a:gd name="connsiteY5" fmla="*/ 1845129 h 1845129"/>
                <a:gd name="connsiteX6" fmla="*/ 437629 w 1845129"/>
                <a:gd name="connsiteY6" fmla="*/ 1845129 h 1845129"/>
                <a:gd name="connsiteX7" fmla="*/ 0 w 1845129"/>
                <a:gd name="connsiteY7" fmla="*/ 1407500 h 184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16200000" flipH="1">
              <a:off x="4896063" y="2939392"/>
              <a:ext cx="1154655" cy="1154655"/>
            </a:xfrm>
            <a:prstGeom prst="rect">
              <a:avLst/>
            </a:prstGeom>
            <a:noFill/>
            <a:ln>
              <a:solidFill>
                <a:srgbClr val="565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16"/>
            <p:cNvSpPr>
              <a:spLocks noEditPoints="1"/>
            </p:cNvSpPr>
            <p:nvPr/>
          </p:nvSpPr>
          <p:spPr bwMode="auto">
            <a:xfrm>
              <a:off x="5274256" y="3296884"/>
              <a:ext cx="398268" cy="453152"/>
            </a:xfrm>
            <a:custGeom>
              <a:avLst/>
              <a:gdLst>
                <a:gd name="T0" fmla="*/ 381 w 598"/>
                <a:gd name="T1" fmla="*/ 84 h 674"/>
                <a:gd name="T2" fmla="*/ 296 w 598"/>
                <a:gd name="T3" fmla="*/ 169 h 674"/>
                <a:gd name="T4" fmla="*/ 212 w 598"/>
                <a:gd name="T5" fmla="*/ 169 h 674"/>
                <a:gd name="T6" fmla="*/ 127 w 598"/>
                <a:gd name="T7" fmla="*/ 84 h 674"/>
                <a:gd name="T8" fmla="*/ 212 w 598"/>
                <a:gd name="T9" fmla="*/ 0 h 674"/>
                <a:gd name="T10" fmla="*/ 296 w 598"/>
                <a:gd name="T11" fmla="*/ 0 h 674"/>
                <a:gd name="T12" fmla="*/ 381 w 598"/>
                <a:gd name="T13" fmla="*/ 84 h 674"/>
                <a:gd name="T14" fmla="*/ 421 w 598"/>
                <a:gd name="T15" fmla="*/ 84 h 674"/>
                <a:gd name="T16" fmla="*/ 423 w 598"/>
                <a:gd name="T17" fmla="*/ 103 h 674"/>
                <a:gd name="T18" fmla="*/ 317 w 598"/>
                <a:gd name="T19" fmla="*/ 209 h 674"/>
                <a:gd name="T20" fmla="*/ 191 w 598"/>
                <a:gd name="T21" fmla="*/ 209 h 674"/>
                <a:gd name="T22" fmla="*/ 85 w 598"/>
                <a:gd name="T23" fmla="*/ 103 h 674"/>
                <a:gd name="T24" fmla="*/ 87 w 598"/>
                <a:gd name="T25" fmla="*/ 84 h 674"/>
                <a:gd name="T26" fmla="*/ 0 w 598"/>
                <a:gd name="T27" fmla="*/ 188 h 674"/>
                <a:gd name="T28" fmla="*/ 0 w 598"/>
                <a:gd name="T29" fmla="*/ 569 h 674"/>
                <a:gd name="T30" fmla="*/ 106 w 598"/>
                <a:gd name="T31" fmla="*/ 674 h 674"/>
                <a:gd name="T32" fmla="*/ 387 w 598"/>
                <a:gd name="T33" fmla="*/ 674 h 674"/>
                <a:gd name="T34" fmla="*/ 272 w 598"/>
                <a:gd name="T35" fmla="*/ 500 h 674"/>
                <a:gd name="T36" fmla="*/ 461 w 598"/>
                <a:gd name="T37" fmla="*/ 311 h 674"/>
                <a:gd name="T38" fmla="*/ 508 w 598"/>
                <a:gd name="T39" fmla="*/ 317 h 674"/>
                <a:gd name="T40" fmla="*/ 508 w 598"/>
                <a:gd name="T41" fmla="*/ 188 h 674"/>
                <a:gd name="T42" fmla="*/ 421 w 598"/>
                <a:gd name="T43" fmla="*/ 84 h 674"/>
                <a:gd name="T44" fmla="*/ 238 w 598"/>
                <a:gd name="T45" fmla="*/ 422 h 674"/>
                <a:gd name="T46" fmla="*/ 238 w 598"/>
                <a:gd name="T47" fmla="*/ 422 h 674"/>
                <a:gd name="T48" fmla="*/ 106 w 598"/>
                <a:gd name="T49" fmla="*/ 422 h 674"/>
                <a:gd name="T50" fmla="*/ 85 w 598"/>
                <a:gd name="T51" fmla="*/ 401 h 674"/>
                <a:gd name="T52" fmla="*/ 106 w 598"/>
                <a:gd name="T53" fmla="*/ 380 h 674"/>
                <a:gd name="T54" fmla="*/ 238 w 598"/>
                <a:gd name="T55" fmla="*/ 380 h 674"/>
                <a:gd name="T56" fmla="*/ 259 w 598"/>
                <a:gd name="T57" fmla="*/ 401 h 674"/>
                <a:gd name="T58" fmla="*/ 238 w 598"/>
                <a:gd name="T59" fmla="*/ 422 h 674"/>
                <a:gd name="T60" fmla="*/ 280 w 598"/>
                <a:gd name="T61" fmla="*/ 338 h 674"/>
                <a:gd name="T62" fmla="*/ 280 w 598"/>
                <a:gd name="T63" fmla="*/ 338 h 674"/>
                <a:gd name="T64" fmla="*/ 106 w 598"/>
                <a:gd name="T65" fmla="*/ 338 h 674"/>
                <a:gd name="T66" fmla="*/ 85 w 598"/>
                <a:gd name="T67" fmla="*/ 317 h 674"/>
                <a:gd name="T68" fmla="*/ 106 w 598"/>
                <a:gd name="T69" fmla="*/ 296 h 674"/>
                <a:gd name="T70" fmla="*/ 280 w 598"/>
                <a:gd name="T71" fmla="*/ 296 h 674"/>
                <a:gd name="T72" fmla="*/ 302 w 598"/>
                <a:gd name="T73" fmla="*/ 317 h 674"/>
                <a:gd name="T74" fmla="*/ 280 w 598"/>
                <a:gd name="T75" fmla="*/ 338 h 674"/>
                <a:gd name="T76" fmla="*/ 496 w 598"/>
                <a:gd name="T77" fmla="*/ 369 h 674"/>
                <a:gd name="T78" fmla="*/ 463 w 598"/>
                <a:gd name="T79" fmla="*/ 365 h 674"/>
                <a:gd name="T80" fmla="*/ 328 w 598"/>
                <a:gd name="T81" fmla="*/ 500 h 674"/>
                <a:gd name="T82" fmla="*/ 434 w 598"/>
                <a:gd name="T83" fmla="*/ 632 h 674"/>
                <a:gd name="T84" fmla="*/ 463 w 598"/>
                <a:gd name="T85" fmla="*/ 635 h 674"/>
                <a:gd name="T86" fmla="*/ 598 w 598"/>
                <a:gd name="T87" fmla="*/ 500 h 674"/>
                <a:gd name="T88" fmla="*/ 496 w 598"/>
                <a:gd name="T89" fmla="*/ 369 h 674"/>
                <a:gd name="T90" fmla="*/ 539 w 598"/>
                <a:gd name="T91" fmla="*/ 481 h 674"/>
                <a:gd name="T92" fmla="*/ 539 w 598"/>
                <a:gd name="T93" fmla="*/ 481 h 674"/>
                <a:gd name="T94" fmla="*/ 496 w 598"/>
                <a:gd name="T95" fmla="*/ 523 h 674"/>
                <a:gd name="T96" fmla="*/ 463 w 598"/>
                <a:gd name="T97" fmla="*/ 557 h 674"/>
                <a:gd name="T98" fmla="*/ 425 w 598"/>
                <a:gd name="T99" fmla="*/ 557 h 674"/>
                <a:gd name="T100" fmla="*/ 386 w 598"/>
                <a:gd name="T101" fmla="*/ 519 h 674"/>
                <a:gd name="T102" fmla="*/ 386 w 598"/>
                <a:gd name="T103" fmla="*/ 481 h 674"/>
                <a:gd name="T104" fmla="*/ 425 w 598"/>
                <a:gd name="T105" fmla="*/ 481 h 674"/>
                <a:gd name="T106" fmla="*/ 444 w 598"/>
                <a:gd name="T107" fmla="*/ 500 h 674"/>
                <a:gd name="T108" fmla="*/ 496 w 598"/>
                <a:gd name="T109" fmla="*/ 447 h 674"/>
                <a:gd name="T110" fmla="*/ 501 w 598"/>
                <a:gd name="T111" fmla="*/ 443 h 674"/>
                <a:gd name="T112" fmla="*/ 539 w 598"/>
                <a:gd name="T113" fmla="*/ 443 h 674"/>
                <a:gd name="T114" fmla="*/ 539 w 598"/>
                <a:gd name="T115" fmla="*/ 481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8" h="674">
                  <a:moveTo>
                    <a:pt x="381" y="84"/>
                  </a:moveTo>
                  <a:cubicBezTo>
                    <a:pt x="381" y="131"/>
                    <a:pt x="343" y="169"/>
                    <a:pt x="296" y="169"/>
                  </a:cubicBezTo>
                  <a:lnTo>
                    <a:pt x="212" y="169"/>
                  </a:lnTo>
                  <a:cubicBezTo>
                    <a:pt x="165" y="169"/>
                    <a:pt x="127" y="131"/>
                    <a:pt x="127" y="84"/>
                  </a:cubicBezTo>
                  <a:cubicBezTo>
                    <a:pt x="127" y="37"/>
                    <a:pt x="165" y="0"/>
                    <a:pt x="212" y="0"/>
                  </a:cubicBezTo>
                  <a:lnTo>
                    <a:pt x="296" y="0"/>
                  </a:lnTo>
                  <a:cubicBezTo>
                    <a:pt x="343" y="0"/>
                    <a:pt x="381" y="37"/>
                    <a:pt x="381" y="84"/>
                  </a:cubicBezTo>
                  <a:close/>
                  <a:moveTo>
                    <a:pt x="421" y="84"/>
                  </a:moveTo>
                  <a:cubicBezTo>
                    <a:pt x="422" y="90"/>
                    <a:pt x="423" y="97"/>
                    <a:pt x="423" y="103"/>
                  </a:cubicBezTo>
                  <a:cubicBezTo>
                    <a:pt x="423" y="162"/>
                    <a:pt x="376" y="209"/>
                    <a:pt x="317" y="209"/>
                  </a:cubicBezTo>
                  <a:lnTo>
                    <a:pt x="191" y="209"/>
                  </a:lnTo>
                  <a:cubicBezTo>
                    <a:pt x="132" y="209"/>
                    <a:pt x="85" y="162"/>
                    <a:pt x="85" y="103"/>
                  </a:cubicBezTo>
                  <a:cubicBezTo>
                    <a:pt x="85" y="97"/>
                    <a:pt x="85" y="90"/>
                    <a:pt x="87" y="84"/>
                  </a:cubicBezTo>
                  <a:cubicBezTo>
                    <a:pt x="37" y="93"/>
                    <a:pt x="0" y="136"/>
                    <a:pt x="0" y="188"/>
                  </a:cubicBezTo>
                  <a:lnTo>
                    <a:pt x="0" y="569"/>
                  </a:lnTo>
                  <a:cubicBezTo>
                    <a:pt x="0" y="627"/>
                    <a:pt x="47" y="674"/>
                    <a:pt x="106" y="674"/>
                  </a:cubicBezTo>
                  <a:lnTo>
                    <a:pt x="387" y="674"/>
                  </a:lnTo>
                  <a:cubicBezTo>
                    <a:pt x="320" y="646"/>
                    <a:pt x="272" y="579"/>
                    <a:pt x="272" y="500"/>
                  </a:cubicBezTo>
                  <a:cubicBezTo>
                    <a:pt x="272" y="396"/>
                    <a:pt x="357" y="311"/>
                    <a:pt x="461" y="311"/>
                  </a:cubicBezTo>
                  <a:cubicBezTo>
                    <a:pt x="477" y="311"/>
                    <a:pt x="493" y="313"/>
                    <a:pt x="508" y="317"/>
                  </a:cubicBezTo>
                  <a:lnTo>
                    <a:pt x="508" y="188"/>
                  </a:lnTo>
                  <a:cubicBezTo>
                    <a:pt x="508" y="136"/>
                    <a:pt x="470" y="93"/>
                    <a:pt x="421" y="84"/>
                  </a:cubicBezTo>
                  <a:close/>
                  <a:moveTo>
                    <a:pt x="238" y="422"/>
                  </a:moveTo>
                  <a:lnTo>
                    <a:pt x="238" y="422"/>
                  </a:lnTo>
                  <a:lnTo>
                    <a:pt x="106" y="422"/>
                  </a:lnTo>
                  <a:cubicBezTo>
                    <a:pt x="94" y="422"/>
                    <a:pt x="85" y="413"/>
                    <a:pt x="85" y="401"/>
                  </a:cubicBezTo>
                  <a:cubicBezTo>
                    <a:pt x="85" y="390"/>
                    <a:pt x="94" y="380"/>
                    <a:pt x="106" y="380"/>
                  </a:cubicBezTo>
                  <a:lnTo>
                    <a:pt x="238" y="380"/>
                  </a:lnTo>
                  <a:cubicBezTo>
                    <a:pt x="250" y="380"/>
                    <a:pt x="259" y="390"/>
                    <a:pt x="259" y="401"/>
                  </a:cubicBezTo>
                  <a:cubicBezTo>
                    <a:pt x="259" y="413"/>
                    <a:pt x="250" y="422"/>
                    <a:pt x="238" y="422"/>
                  </a:cubicBezTo>
                  <a:close/>
                  <a:moveTo>
                    <a:pt x="280" y="338"/>
                  </a:moveTo>
                  <a:lnTo>
                    <a:pt x="280" y="338"/>
                  </a:lnTo>
                  <a:lnTo>
                    <a:pt x="106" y="338"/>
                  </a:lnTo>
                  <a:cubicBezTo>
                    <a:pt x="94" y="338"/>
                    <a:pt x="85" y="328"/>
                    <a:pt x="85" y="317"/>
                  </a:cubicBezTo>
                  <a:cubicBezTo>
                    <a:pt x="85" y="305"/>
                    <a:pt x="94" y="296"/>
                    <a:pt x="106" y="296"/>
                  </a:cubicBezTo>
                  <a:lnTo>
                    <a:pt x="280" y="296"/>
                  </a:lnTo>
                  <a:cubicBezTo>
                    <a:pt x="292" y="296"/>
                    <a:pt x="302" y="305"/>
                    <a:pt x="302" y="317"/>
                  </a:cubicBezTo>
                  <a:cubicBezTo>
                    <a:pt x="302" y="328"/>
                    <a:pt x="292" y="338"/>
                    <a:pt x="280" y="338"/>
                  </a:cubicBezTo>
                  <a:close/>
                  <a:moveTo>
                    <a:pt x="496" y="369"/>
                  </a:moveTo>
                  <a:cubicBezTo>
                    <a:pt x="486" y="367"/>
                    <a:pt x="474" y="365"/>
                    <a:pt x="463" y="365"/>
                  </a:cubicBezTo>
                  <a:cubicBezTo>
                    <a:pt x="388" y="365"/>
                    <a:pt x="328" y="425"/>
                    <a:pt x="328" y="500"/>
                  </a:cubicBezTo>
                  <a:cubicBezTo>
                    <a:pt x="328" y="565"/>
                    <a:pt x="374" y="619"/>
                    <a:pt x="434" y="632"/>
                  </a:cubicBezTo>
                  <a:cubicBezTo>
                    <a:pt x="443" y="634"/>
                    <a:pt x="453" y="635"/>
                    <a:pt x="463" y="635"/>
                  </a:cubicBezTo>
                  <a:cubicBezTo>
                    <a:pt x="537" y="635"/>
                    <a:pt x="598" y="574"/>
                    <a:pt x="598" y="500"/>
                  </a:cubicBezTo>
                  <a:cubicBezTo>
                    <a:pt x="598" y="437"/>
                    <a:pt x="555" y="384"/>
                    <a:pt x="496" y="369"/>
                  </a:cubicBezTo>
                  <a:close/>
                  <a:moveTo>
                    <a:pt x="539" y="481"/>
                  </a:moveTo>
                  <a:lnTo>
                    <a:pt x="539" y="481"/>
                  </a:lnTo>
                  <a:lnTo>
                    <a:pt x="496" y="523"/>
                  </a:lnTo>
                  <a:lnTo>
                    <a:pt x="463" y="557"/>
                  </a:lnTo>
                  <a:cubicBezTo>
                    <a:pt x="452" y="568"/>
                    <a:pt x="435" y="568"/>
                    <a:pt x="425" y="557"/>
                  </a:cubicBezTo>
                  <a:lnTo>
                    <a:pt x="386" y="519"/>
                  </a:lnTo>
                  <a:cubicBezTo>
                    <a:pt x="376" y="508"/>
                    <a:pt x="376" y="491"/>
                    <a:pt x="386" y="481"/>
                  </a:cubicBezTo>
                  <a:cubicBezTo>
                    <a:pt x="397" y="470"/>
                    <a:pt x="414" y="470"/>
                    <a:pt x="425" y="481"/>
                  </a:cubicBezTo>
                  <a:lnTo>
                    <a:pt x="444" y="500"/>
                  </a:lnTo>
                  <a:lnTo>
                    <a:pt x="496" y="447"/>
                  </a:lnTo>
                  <a:lnTo>
                    <a:pt x="501" y="443"/>
                  </a:lnTo>
                  <a:cubicBezTo>
                    <a:pt x="511" y="432"/>
                    <a:pt x="528" y="432"/>
                    <a:pt x="539" y="443"/>
                  </a:cubicBezTo>
                  <a:cubicBezTo>
                    <a:pt x="549" y="453"/>
                    <a:pt x="549" y="470"/>
                    <a:pt x="539" y="481"/>
                  </a:cubicBezTo>
                  <a:close/>
                </a:path>
              </a:pathLst>
            </a:custGeom>
            <a:solidFill>
              <a:srgbClr val="56505A"/>
            </a:solidFill>
            <a:ln>
              <a:noFill/>
            </a:ln>
          </p:spPr>
          <p:txBody>
            <a:bodyPr vert="horz" wrap="square" lIns="91440" tIns="45720" rIns="91440" bIns="45720" numCol="1" anchor="t" anchorCtr="0" compatLnSpc="1"/>
            <a:lstStyle/>
            <a:p>
              <a:endParaRPr lang="zh-CN" altLang="en-US"/>
            </a:p>
          </p:txBody>
        </p:sp>
      </p:grpSp>
      <p:grpSp>
        <p:nvGrpSpPr>
          <p:cNvPr id="14" name="组合 13"/>
          <p:cNvGrpSpPr/>
          <p:nvPr/>
        </p:nvGrpSpPr>
        <p:grpSpPr>
          <a:xfrm>
            <a:off x="6153697" y="4197027"/>
            <a:ext cx="1515539" cy="1515540"/>
            <a:chOff x="6153697" y="4197027"/>
            <a:chExt cx="1515539" cy="1515540"/>
          </a:xfrm>
        </p:grpSpPr>
        <p:sp>
          <p:nvSpPr>
            <p:cNvPr id="22" name="任意多边形 21"/>
            <p:cNvSpPr/>
            <p:nvPr/>
          </p:nvSpPr>
          <p:spPr>
            <a:xfrm rot="10800000">
              <a:off x="6155566" y="4198897"/>
              <a:ext cx="1513670" cy="1513670"/>
            </a:xfrm>
            <a:custGeom>
              <a:avLst/>
              <a:gdLst>
                <a:gd name="connsiteX0" fmla="*/ 0 w 1845129"/>
                <a:gd name="connsiteY0" fmla="*/ 0 h 1845129"/>
                <a:gd name="connsiteX1" fmla="*/ 1407500 w 1845129"/>
                <a:gd name="connsiteY1" fmla="*/ 0 h 1845129"/>
                <a:gd name="connsiteX2" fmla="*/ 1845129 w 1845129"/>
                <a:gd name="connsiteY2" fmla="*/ 437629 h 1845129"/>
                <a:gd name="connsiteX3" fmla="*/ 1845129 w 1845129"/>
                <a:gd name="connsiteY3" fmla="*/ 439911 h 1845129"/>
                <a:gd name="connsiteX4" fmla="*/ 439910 w 1845129"/>
                <a:gd name="connsiteY4" fmla="*/ 439911 h 1845129"/>
                <a:gd name="connsiteX5" fmla="*/ 439910 w 1845129"/>
                <a:gd name="connsiteY5" fmla="*/ 1845129 h 1845129"/>
                <a:gd name="connsiteX6" fmla="*/ 437629 w 1845129"/>
                <a:gd name="connsiteY6" fmla="*/ 1845129 h 1845129"/>
                <a:gd name="connsiteX7" fmla="*/ 0 w 1845129"/>
                <a:gd name="connsiteY7" fmla="*/ 1407500 h 184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rot="10800000">
              <a:off x="6153697" y="4197027"/>
              <a:ext cx="1154655" cy="1154655"/>
            </a:xfrm>
            <a:prstGeom prst="rect">
              <a:avLst/>
            </a:prstGeom>
            <a:noFill/>
            <a:ln>
              <a:solidFill>
                <a:srgbClr val="565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36"/>
            <p:cNvSpPr>
              <a:spLocks noEditPoints="1"/>
            </p:cNvSpPr>
            <p:nvPr/>
          </p:nvSpPr>
          <p:spPr bwMode="auto">
            <a:xfrm>
              <a:off x="6508223" y="4575639"/>
              <a:ext cx="411335" cy="406420"/>
            </a:xfrm>
            <a:custGeom>
              <a:avLst/>
              <a:gdLst>
                <a:gd name="T0" fmla="*/ 553 w 612"/>
                <a:gd name="T1" fmla="*/ 521 h 605"/>
                <a:gd name="T2" fmla="*/ 490 w 612"/>
                <a:gd name="T3" fmla="*/ 521 h 605"/>
                <a:gd name="T4" fmla="*/ 590 w 612"/>
                <a:gd name="T5" fmla="*/ 58 h 605"/>
                <a:gd name="T6" fmla="*/ 508 w 612"/>
                <a:gd name="T7" fmla="*/ 0 h 605"/>
                <a:gd name="T8" fmla="*/ 288 w 612"/>
                <a:gd name="T9" fmla="*/ 196 h 605"/>
                <a:gd name="T10" fmla="*/ 256 w 612"/>
                <a:gd name="T11" fmla="*/ 241 h 605"/>
                <a:gd name="T12" fmla="*/ 229 w 612"/>
                <a:gd name="T13" fmla="*/ 254 h 605"/>
                <a:gd name="T14" fmla="*/ 232 w 612"/>
                <a:gd name="T15" fmla="*/ 338 h 605"/>
                <a:gd name="T16" fmla="*/ 55 w 612"/>
                <a:gd name="T17" fmla="*/ 492 h 605"/>
                <a:gd name="T18" fmla="*/ 35 w 612"/>
                <a:gd name="T19" fmla="*/ 605 h 605"/>
                <a:gd name="T20" fmla="*/ 127 w 612"/>
                <a:gd name="T21" fmla="*/ 513 h 605"/>
                <a:gd name="T22" fmla="*/ 271 w 612"/>
                <a:gd name="T23" fmla="*/ 377 h 605"/>
                <a:gd name="T24" fmla="*/ 352 w 612"/>
                <a:gd name="T25" fmla="*/ 377 h 605"/>
                <a:gd name="T26" fmla="*/ 375 w 612"/>
                <a:gd name="T27" fmla="*/ 326 h 605"/>
                <a:gd name="T28" fmla="*/ 410 w 612"/>
                <a:gd name="T29" fmla="*/ 319 h 605"/>
                <a:gd name="T30" fmla="*/ 590 w 612"/>
                <a:gd name="T31" fmla="*/ 58 h 605"/>
                <a:gd name="T32" fmla="*/ 239 w 612"/>
                <a:gd name="T33" fmla="*/ 197 h 605"/>
                <a:gd name="T34" fmla="*/ 246 w 612"/>
                <a:gd name="T35" fmla="*/ 190 h 605"/>
                <a:gd name="T36" fmla="*/ 266 w 612"/>
                <a:gd name="T37" fmla="*/ 171 h 605"/>
                <a:gd name="T38" fmla="*/ 131 w 612"/>
                <a:gd name="T39" fmla="*/ 1 h 605"/>
                <a:gd name="T40" fmla="*/ 171 w 612"/>
                <a:gd name="T41" fmla="*/ 97 h 605"/>
                <a:gd name="T42" fmla="*/ 13 w 612"/>
                <a:gd name="T43" fmla="*/ 118 h 605"/>
                <a:gd name="T44" fmla="*/ 141 w 612"/>
                <a:gd name="T45" fmla="*/ 272 h 605"/>
                <a:gd name="T46" fmla="*/ 185 w 612"/>
                <a:gd name="T47" fmla="*/ 263 h 605"/>
                <a:gd name="T48" fmla="*/ 221 w 612"/>
                <a:gd name="T49" fmla="*/ 215 h 605"/>
                <a:gd name="T50" fmla="*/ 409 w 612"/>
                <a:gd name="T51" fmla="*/ 368 h 605"/>
                <a:gd name="T52" fmla="*/ 376 w 612"/>
                <a:gd name="T53" fmla="*/ 401 h 605"/>
                <a:gd name="T54" fmla="*/ 451 w 612"/>
                <a:gd name="T55" fmla="*/ 529 h 605"/>
                <a:gd name="T56" fmla="*/ 529 w 612"/>
                <a:gd name="T57" fmla="*/ 605 h 605"/>
                <a:gd name="T58" fmla="*/ 597 w 612"/>
                <a:gd name="T59" fmla="*/ 502 h 605"/>
                <a:gd name="T60" fmla="*/ 427 w 612"/>
                <a:gd name="T61" fmla="*/ 350 h 605"/>
                <a:gd name="T62" fmla="*/ 401 w 612"/>
                <a:gd name="T63" fmla="*/ 35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2" h="605">
                  <a:moveTo>
                    <a:pt x="522" y="490"/>
                  </a:moveTo>
                  <a:cubicBezTo>
                    <a:pt x="539" y="490"/>
                    <a:pt x="553" y="504"/>
                    <a:pt x="553" y="521"/>
                  </a:cubicBezTo>
                  <a:cubicBezTo>
                    <a:pt x="553" y="539"/>
                    <a:pt x="539" y="553"/>
                    <a:pt x="522" y="553"/>
                  </a:cubicBezTo>
                  <a:cubicBezTo>
                    <a:pt x="504" y="553"/>
                    <a:pt x="490" y="539"/>
                    <a:pt x="490" y="521"/>
                  </a:cubicBezTo>
                  <a:cubicBezTo>
                    <a:pt x="490" y="504"/>
                    <a:pt x="504" y="490"/>
                    <a:pt x="522" y="490"/>
                  </a:cubicBezTo>
                  <a:close/>
                  <a:moveTo>
                    <a:pt x="590" y="58"/>
                  </a:moveTo>
                  <a:lnTo>
                    <a:pt x="548" y="17"/>
                  </a:lnTo>
                  <a:cubicBezTo>
                    <a:pt x="537" y="5"/>
                    <a:pt x="522" y="0"/>
                    <a:pt x="508" y="0"/>
                  </a:cubicBezTo>
                  <a:cubicBezTo>
                    <a:pt x="493" y="0"/>
                    <a:pt x="478" y="5"/>
                    <a:pt x="467" y="17"/>
                  </a:cubicBezTo>
                  <a:lnTo>
                    <a:pt x="288" y="196"/>
                  </a:lnTo>
                  <a:cubicBezTo>
                    <a:pt x="293" y="207"/>
                    <a:pt x="289" y="223"/>
                    <a:pt x="281" y="231"/>
                  </a:cubicBezTo>
                  <a:cubicBezTo>
                    <a:pt x="275" y="237"/>
                    <a:pt x="265" y="241"/>
                    <a:pt x="256" y="241"/>
                  </a:cubicBezTo>
                  <a:cubicBezTo>
                    <a:pt x="252" y="241"/>
                    <a:pt x="249" y="240"/>
                    <a:pt x="245" y="239"/>
                  </a:cubicBezTo>
                  <a:lnTo>
                    <a:pt x="229" y="254"/>
                  </a:lnTo>
                  <a:cubicBezTo>
                    <a:pt x="207" y="277"/>
                    <a:pt x="207" y="313"/>
                    <a:pt x="229" y="335"/>
                  </a:cubicBezTo>
                  <a:lnTo>
                    <a:pt x="232" y="338"/>
                  </a:lnTo>
                  <a:lnTo>
                    <a:pt x="92" y="478"/>
                  </a:lnTo>
                  <a:lnTo>
                    <a:pt x="55" y="492"/>
                  </a:lnTo>
                  <a:lnTo>
                    <a:pt x="0" y="570"/>
                  </a:lnTo>
                  <a:lnTo>
                    <a:pt x="35" y="605"/>
                  </a:lnTo>
                  <a:lnTo>
                    <a:pt x="113" y="551"/>
                  </a:lnTo>
                  <a:lnTo>
                    <a:pt x="127" y="513"/>
                  </a:lnTo>
                  <a:lnTo>
                    <a:pt x="267" y="373"/>
                  </a:lnTo>
                  <a:lnTo>
                    <a:pt x="271" y="377"/>
                  </a:lnTo>
                  <a:cubicBezTo>
                    <a:pt x="283" y="388"/>
                    <a:pt x="297" y="394"/>
                    <a:pt x="312" y="394"/>
                  </a:cubicBezTo>
                  <a:cubicBezTo>
                    <a:pt x="326" y="394"/>
                    <a:pt x="341" y="388"/>
                    <a:pt x="352" y="377"/>
                  </a:cubicBezTo>
                  <a:lnTo>
                    <a:pt x="368" y="361"/>
                  </a:lnTo>
                  <a:cubicBezTo>
                    <a:pt x="363" y="351"/>
                    <a:pt x="367" y="335"/>
                    <a:pt x="375" y="326"/>
                  </a:cubicBezTo>
                  <a:cubicBezTo>
                    <a:pt x="381" y="320"/>
                    <a:pt x="391" y="317"/>
                    <a:pt x="399" y="317"/>
                  </a:cubicBezTo>
                  <a:cubicBezTo>
                    <a:pt x="403" y="317"/>
                    <a:pt x="407" y="317"/>
                    <a:pt x="410" y="319"/>
                  </a:cubicBezTo>
                  <a:lnTo>
                    <a:pt x="590" y="139"/>
                  </a:lnTo>
                  <a:cubicBezTo>
                    <a:pt x="612" y="117"/>
                    <a:pt x="612" y="81"/>
                    <a:pt x="590" y="58"/>
                  </a:cubicBezTo>
                  <a:close/>
                  <a:moveTo>
                    <a:pt x="221" y="215"/>
                  </a:moveTo>
                  <a:lnTo>
                    <a:pt x="239" y="197"/>
                  </a:lnTo>
                  <a:lnTo>
                    <a:pt x="255" y="206"/>
                  </a:lnTo>
                  <a:lnTo>
                    <a:pt x="246" y="190"/>
                  </a:lnTo>
                  <a:lnTo>
                    <a:pt x="264" y="172"/>
                  </a:lnTo>
                  <a:lnTo>
                    <a:pt x="266" y="171"/>
                  </a:lnTo>
                  <a:cubicBezTo>
                    <a:pt x="270" y="160"/>
                    <a:pt x="272" y="151"/>
                    <a:pt x="272" y="141"/>
                  </a:cubicBezTo>
                  <a:cubicBezTo>
                    <a:pt x="272" y="69"/>
                    <a:pt x="203" y="0"/>
                    <a:pt x="131" y="1"/>
                  </a:cubicBezTo>
                  <a:cubicBezTo>
                    <a:pt x="131" y="1"/>
                    <a:pt x="123" y="9"/>
                    <a:pt x="118" y="13"/>
                  </a:cubicBezTo>
                  <a:cubicBezTo>
                    <a:pt x="176" y="71"/>
                    <a:pt x="171" y="61"/>
                    <a:pt x="171" y="97"/>
                  </a:cubicBezTo>
                  <a:cubicBezTo>
                    <a:pt x="171" y="126"/>
                    <a:pt x="125" y="171"/>
                    <a:pt x="97" y="171"/>
                  </a:cubicBezTo>
                  <a:cubicBezTo>
                    <a:pt x="61" y="171"/>
                    <a:pt x="72" y="177"/>
                    <a:pt x="13" y="118"/>
                  </a:cubicBezTo>
                  <a:cubicBezTo>
                    <a:pt x="9" y="123"/>
                    <a:pt x="1" y="131"/>
                    <a:pt x="1" y="131"/>
                  </a:cubicBezTo>
                  <a:cubicBezTo>
                    <a:pt x="2" y="203"/>
                    <a:pt x="70" y="272"/>
                    <a:pt x="141" y="272"/>
                  </a:cubicBezTo>
                  <a:cubicBezTo>
                    <a:pt x="154" y="272"/>
                    <a:pt x="168" y="267"/>
                    <a:pt x="182" y="261"/>
                  </a:cubicBezTo>
                  <a:lnTo>
                    <a:pt x="185" y="263"/>
                  </a:lnTo>
                  <a:cubicBezTo>
                    <a:pt x="189" y="251"/>
                    <a:pt x="196" y="240"/>
                    <a:pt x="206" y="230"/>
                  </a:cubicBezTo>
                  <a:lnTo>
                    <a:pt x="221" y="215"/>
                  </a:lnTo>
                  <a:close/>
                  <a:moveTo>
                    <a:pt x="401" y="352"/>
                  </a:moveTo>
                  <a:lnTo>
                    <a:pt x="409" y="368"/>
                  </a:lnTo>
                  <a:lnTo>
                    <a:pt x="392" y="385"/>
                  </a:lnTo>
                  <a:lnTo>
                    <a:pt x="376" y="401"/>
                  </a:lnTo>
                  <a:cubicBezTo>
                    <a:pt x="367" y="410"/>
                    <a:pt x="356" y="417"/>
                    <a:pt x="343" y="422"/>
                  </a:cubicBezTo>
                  <a:lnTo>
                    <a:pt x="451" y="529"/>
                  </a:lnTo>
                  <a:lnTo>
                    <a:pt x="502" y="597"/>
                  </a:lnTo>
                  <a:lnTo>
                    <a:pt x="529" y="605"/>
                  </a:lnTo>
                  <a:lnTo>
                    <a:pt x="604" y="529"/>
                  </a:lnTo>
                  <a:lnTo>
                    <a:pt x="597" y="502"/>
                  </a:lnTo>
                  <a:lnTo>
                    <a:pt x="529" y="451"/>
                  </a:lnTo>
                  <a:lnTo>
                    <a:pt x="427" y="350"/>
                  </a:lnTo>
                  <a:lnTo>
                    <a:pt x="417" y="360"/>
                  </a:lnTo>
                  <a:lnTo>
                    <a:pt x="401" y="352"/>
                  </a:lnTo>
                  <a:close/>
                </a:path>
              </a:pathLst>
            </a:custGeom>
            <a:solidFill>
              <a:srgbClr val="56505A"/>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26" name="组合 25"/>
          <p:cNvGrpSpPr/>
          <p:nvPr/>
        </p:nvGrpSpPr>
        <p:grpSpPr>
          <a:xfrm>
            <a:off x="6150896" y="2585248"/>
            <a:ext cx="1515541" cy="1515540"/>
            <a:chOff x="6150896" y="2585248"/>
            <a:chExt cx="1515541" cy="1515540"/>
          </a:xfrm>
        </p:grpSpPr>
        <p:sp>
          <p:nvSpPr>
            <p:cNvPr id="27" name="任意多边形 26"/>
            <p:cNvSpPr/>
            <p:nvPr/>
          </p:nvSpPr>
          <p:spPr>
            <a:xfrm rot="5400000">
              <a:off x="6152767" y="2585248"/>
              <a:ext cx="1513669" cy="1513670"/>
            </a:xfrm>
            <a:custGeom>
              <a:avLst/>
              <a:gdLst>
                <a:gd name="connsiteX0" fmla="*/ 0 w 1845129"/>
                <a:gd name="connsiteY0" fmla="*/ 0 h 1845129"/>
                <a:gd name="connsiteX1" fmla="*/ 1407500 w 1845129"/>
                <a:gd name="connsiteY1" fmla="*/ 0 h 1845129"/>
                <a:gd name="connsiteX2" fmla="*/ 1845129 w 1845129"/>
                <a:gd name="connsiteY2" fmla="*/ 437629 h 1845129"/>
                <a:gd name="connsiteX3" fmla="*/ 1845129 w 1845129"/>
                <a:gd name="connsiteY3" fmla="*/ 439911 h 1845129"/>
                <a:gd name="connsiteX4" fmla="*/ 439910 w 1845129"/>
                <a:gd name="connsiteY4" fmla="*/ 439911 h 1845129"/>
                <a:gd name="connsiteX5" fmla="*/ 439910 w 1845129"/>
                <a:gd name="connsiteY5" fmla="*/ 1845129 h 1845129"/>
                <a:gd name="connsiteX6" fmla="*/ 437629 w 1845129"/>
                <a:gd name="connsiteY6" fmla="*/ 1845129 h 1845129"/>
                <a:gd name="connsiteX7" fmla="*/ 0 w 1845129"/>
                <a:gd name="connsiteY7" fmla="*/ 1407500 h 184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rot="5400000">
              <a:off x="6150897" y="2946133"/>
              <a:ext cx="1154654" cy="1154655"/>
            </a:xfrm>
            <a:prstGeom prst="rect">
              <a:avLst/>
            </a:prstGeom>
            <a:noFill/>
            <a:ln>
              <a:solidFill>
                <a:srgbClr val="A08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12"/>
            <p:cNvSpPr>
              <a:spLocks noEditPoints="1"/>
            </p:cNvSpPr>
            <p:nvPr/>
          </p:nvSpPr>
          <p:spPr bwMode="auto">
            <a:xfrm>
              <a:off x="6508223" y="3347422"/>
              <a:ext cx="475419" cy="354358"/>
            </a:xfrm>
            <a:custGeom>
              <a:avLst/>
              <a:gdLst>
                <a:gd name="T0" fmla="*/ 201 w 983"/>
                <a:gd name="T1" fmla="*/ 386 h 731"/>
                <a:gd name="T2" fmla="*/ 359 w 983"/>
                <a:gd name="T3" fmla="*/ 110 h 731"/>
                <a:gd name="T4" fmla="*/ 398 w 983"/>
                <a:gd name="T5" fmla="*/ 64 h 731"/>
                <a:gd name="T6" fmla="*/ 759 w 983"/>
                <a:gd name="T7" fmla="*/ 93 h 731"/>
                <a:gd name="T8" fmla="*/ 738 w 983"/>
                <a:gd name="T9" fmla="*/ 49 h 731"/>
                <a:gd name="T10" fmla="*/ 821 w 983"/>
                <a:gd name="T11" fmla="*/ 24 h 731"/>
                <a:gd name="T12" fmla="*/ 877 w 983"/>
                <a:gd name="T13" fmla="*/ 27 h 731"/>
                <a:gd name="T14" fmla="*/ 859 w 983"/>
                <a:gd name="T15" fmla="*/ 109 h 731"/>
                <a:gd name="T16" fmla="*/ 830 w 983"/>
                <a:gd name="T17" fmla="*/ 154 h 731"/>
                <a:gd name="T18" fmla="*/ 623 w 983"/>
                <a:gd name="T19" fmla="*/ 344 h 731"/>
                <a:gd name="T20" fmla="*/ 622 w 983"/>
                <a:gd name="T21" fmla="*/ 345 h 731"/>
                <a:gd name="T22" fmla="*/ 952 w 983"/>
                <a:gd name="T23" fmla="*/ 670 h 731"/>
                <a:gd name="T24" fmla="*/ 952 w 983"/>
                <a:gd name="T25" fmla="*/ 731 h 731"/>
                <a:gd name="T26" fmla="*/ 763 w 983"/>
                <a:gd name="T27" fmla="*/ 731 h 731"/>
                <a:gd name="T28" fmla="*/ 558 w 983"/>
                <a:gd name="T29" fmla="*/ 731 h 731"/>
                <a:gd name="T30" fmla="*/ 353 w 983"/>
                <a:gd name="T31" fmla="*/ 731 h 731"/>
                <a:gd name="T32" fmla="*/ 148 w 983"/>
                <a:gd name="T33" fmla="*/ 731 h 731"/>
                <a:gd name="T34" fmla="*/ 0 w 983"/>
                <a:gd name="T35" fmla="*/ 701 h 731"/>
                <a:gd name="T36" fmla="*/ 31 w 983"/>
                <a:gd name="T37" fmla="*/ 0 h 731"/>
                <a:gd name="T38" fmla="*/ 62 w 983"/>
                <a:gd name="T39" fmla="*/ 670 h 731"/>
                <a:gd name="T40" fmla="*/ 148 w 983"/>
                <a:gd name="T41" fmla="*/ 530 h 731"/>
                <a:gd name="T42" fmla="*/ 236 w 983"/>
                <a:gd name="T43" fmla="*/ 499 h 731"/>
                <a:gd name="T44" fmla="*/ 267 w 983"/>
                <a:gd name="T45" fmla="*/ 670 h 731"/>
                <a:gd name="T46" fmla="*/ 353 w 983"/>
                <a:gd name="T47" fmla="*/ 316 h 731"/>
                <a:gd name="T48" fmla="*/ 441 w 983"/>
                <a:gd name="T49" fmla="*/ 286 h 731"/>
                <a:gd name="T50" fmla="*/ 472 w 983"/>
                <a:gd name="T51" fmla="*/ 670 h 731"/>
                <a:gd name="T52" fmla="*/ 558 w 983"/>
                <a:gd name="T53" fmla="*/ 421 h 731"/>
                <a:gd name="T54" fmla="*/ 646 w 983"/>
                <a:gd name="T55" fmla="*/ 390 h 731"/>
                <a:gd name="T56" fmla="*/ 677 w 983"/>
                <a:gd name="T57" fmla="*/ 670 h 731"/>
                <a:gd name="T58" fmla="*/ 763 w 983"/>
                <a:gd name="T59" fmla="*/ 245 h 731"/>
                <a:gd name="T60" fmla="*/ 851 w 983"/>
                <a:gd name="T61" fmla="*/ 214 h 731"/>
                <a:gd name="T62" fmla="*/ 881 w 983"/>
                <a:gd name="T63" fmla="*/ 67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3" h="731">
                  <a:moveTo>
                    <a:pt x="404" y="154"/>
                  </a:moveTo>
                  <a:lnTo>
                    <a:pt x="201" y="386"/>
                  </a:lnTo>
                  <a:lnTo>
                    <a:pt x="153" y="345"/>
                  </a:lnTo>
                  <a:lnTo>
                    <a:pt x="359" y="110"/>
                  </a:lnTo>
                  <a:lnTo>
                    <a:pt x="359" y="110"/>
                  </a:lnTo>
                  <a:lnTo>
                    <a:pt x="398" y="64"/>
                  </a:lnTo>
                  <a:lnTo>
                    <a:pt x="616" y="255"/>
                  </a:lnTo>
                  <a:lnTo>
                    <a:pt x="759" y="93"/>
                  </a:lnTo>
                  <a:lnTo>
                    <a:pt x="734" y="71"/>
                  </a:lnTo>
                  <a:cubicBezTo>
                    <a:pt x="724" y="63"/>
                    <a:pt x="726" y="53"/>
                    <a:pt x="738" y="49"/>
                  </a:cubicBezTo>
                  <a:lnTo>
                    <a:pt x="777" y="37"/>
                  </a:lnTo>
                  <a:cubicBezTo>
                    <a:pt x="789" y="34"/>
                    <a:pt x="809" y="27"/>
                    <a:pt x="821" y="24"/>
                  </a:cubicBezTo>
                  <a:lnTo>
                    <a:pt x="860" y="12"/>
                  </a:lnTo>
                  <a:cubicBezTo>
                    <a:pt x="872" y="8"/>
                    <a:pt x="880" y="15"/>
                    <a:pt x="877" y="27"/>
                  </a:cubicBezTo>
                  <a:lnTo>
                    <a:pt x="869" y="65"/>
                  </a:lnTo>
                  <a:cubicBezTo>
                    <a:pt x="866" y="77"/>
                    <a:pt x="862" y="97"/>
                    <a:pt x="859" y="109"/>
                  </a:cubicBezTo>
                  <a:lnTo>
                    <a:pt x="851" y="147"/>
                  </a:lnTo>
                  <a:cubicBezTo>
                    <a:pt x="849" y="159"/>
                    <a:pt x="839" y="162"/>
                    <a:pt x="830" y="154"/>
                  </a:cubicBezTo>
                  <a:lnTo>
                    <a:pt x="807" y="134"/>
                  </a:lnTo>
                  <a:lnTo>
                    <a:pt x="623" y="344"/>
                  </a:lnTo>
                  <a:lnTo>
                    <a:pt x="623" y="344"/>
                  </a:lnTo>
                  <a:lnTo>
                    <a:pt x="622" y="345"/>
                  </a:lnTo>
                  <a:lnTo>
                    <a:pt x="404" y="154"/>
                  </a:lnTo>
                  <a:close/>
                  <a:moveTo>
                    <a:pt x="952" y="670"/>
                  </a:moveTo>
                  <a:cubicBezTo>
                    <a:pt x="969" y="670"/>
                    <a:pt x="983" y="684"/>
                    <a:pt x="983" y="701"/>
                  </a:cubicBezTo>
                  <a:cubicBezTo>
                    <a:pt x="983" y="718"/>
                    <a:pt x="969" y="731"/>
                    <a:pt x="952" y="731"/>
                  </a:cubicBezTo>
                  <a:lnTo>
                    <a:pt x="881" y="731"/>
                  </a:lnTo>
                  <a:lnTo>
                    <a:pt x="763" y="731"/>
                  </a:lnTo>
                  <a:lnTo>
                    <a:pt x="677" y="731"/>
                  </a:lnTo>
                  <a:lnTo>
                    <a:pt x="558" y="731"/>
                  </a:lnTo>
                  <a:lnTo>
                    <a:pt x="472" y="731"/>
                  </a:lnTo>
                  <a:lnTo>
                    <a:pt x="353" y="731"/>
                  </a:lnTo>
                  <a:lnTo>
                    <a:pt x="267" y="731"/>
                  </a:lnTo>
                  <a:lnTo>
                    <a:pt x="148" y="731"/>
                  </a:lnTo>
                  <a:lnTo>
                    <a:pt x="32" y="731"/>
                  </a:lnTo>
                  <a:cubicBezTo>
                    <a:pt x="14" y="731"/>
                    <a:pt x="0" y="718"/>
                    <a:pt x="0" y="701"/>
                  </a:cubicBezTo>
                  <a:lnTo>
                    <a:pt x="0" y="31"/>
                  </a:lnTo>
                  <a:cubicBezTo>
                    <a:pt x="0" y="14"/>
                    <a:pt x="14" y="0"/>
                    <a:pt x="31" y="0"/>
                  </a:cubicBezTo>
                  <a:cubicBezTo>
                    <a:pt x="48" y="0"/>
                    <a:pt x="62" y="14"/>
                    <a:pt x="62" y="31"/>
                  </a:cubicBezTo>
                  <a:lnTo>
                    <a:pt x="62" y="670"/>
                  </a:lnTo>
                  <a:lnTo>
                    <a:pt x="148" y="670"/>
                  </a:lnTo>
                  <a:lnTo>
                    <a:pt x="148" y="530"/>
                  </a:lnTo>
                  <a:cubicBezTo>
                    <a:pt x="148" y="513"/>
                    <a:pt x="162" y="499"/>
                    <a:pt x="179" y="499"/>
                  </a:cubicBezTo>
                  <a:lnTo>
                    <a:pt x="236" y="499"/>
                  </a:lnTo>
                  <a:cubicBezTo>
                    <a:pt x="253" y="499"/>
                    <a:pt x="267" y="513"/>
                    <a:pt x="267" y="530"/>
                  </a:cubicBezTo>
                  <a:lnTo>
                    <a:pt x="267" y="670"/>
                  </a:lnTo>
                  <a:lnTo>
                    <a:pt x="353" y="670"/>
                  </a:lnTo>
                  <a:lnTo>
                    <a:pt x="353" y="316"/>
                  </a:lnTo>
                  <a:cubicBezTo>
                    <a:pt x="353" y="299"/>
                    <a:pt x="367" y="286"/>
                    <a:pt x="384" y="286"/>
                  </a:cubicBezTo>
                  <a:lnTo>
                    <a:pt x="441" y="286"/>
                  </a:lnTo>
                  <a:cubicBezTo>
                    <a:pt x="458" y="286"/>
                    <a:pt x="472" y="299"/>
                    <a:pt x="472" y="316"/>
                  </a:cubicBezTo>
                  <a:lnTo>
                    <a:pt x="472" y="670"/>
                  </a:lnTo>
                  <a:lnTo>
                    <a:pt x="558" y="670"/>
                  </a:lnTo>
                  <a:lnTo>
                    <a:pt x="558" y="421"/>
                  </a:lnTo>
                  <a:cubicBezTo>
                    <a:pt x="558" y="404"/>
                    <a:pt x="572" y="390"/>
                    <a:pt x="589" y="390"/>
                  </a:cubicBezTo>
                  <a:lnTo>
                    <a:pt x="646" y="390"/>
                  </a:lnTo>
                  <a:cubicBezTo>
                    <a:pt x="663" y="390"/>
                    <a:pt x="677" y="404"/>
                    <a:pt x="677" y="421"/>
                  </a:cubicBezTo>
                  <a:lnTo>
                    <a:pt x="677" y="670"/>
                  </a:lnTo>
                  <a:lnTo>
                    <a:pt x="763" y="670"/>
                  </a:lnTo>
                  <a:lnTo>
                    <a:pt x="763" y="245"/>
                  </a:lnTo>
                  <a:cubicBezTo>
                    <a:pt x="763" y="228"/>
                    <a:pt x="776" y="214"/>
                    <a:pt x="793" y="214"/>
                  </a:cubicBezTo>
                  <a:lnTo>
                    <a:pt x="851" y="214"/>
                  </a:lnTo>
                  <a:cubicBezTo>
                    <a:pt x="868" y="214"/>
                    <a:pt x="881" y="228"/>
                    <a:pt x="881" y="245"/>
                  </a:cubicBezTo>
                  <a:lnTo>
                    <a:pt x="881" y="670"/>
                  </a:lnTo>
                  <a:lnTo>
                    <a:pt x="952" y="670"/>
                  </a:lnTo>
                  <a:close/>
                </a:path>
              </a:pathLst>
            </a:custGeom>
            <a:solidFill>
              <a:srgbClr val="A08D7E"/>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30" name="组合 29"/>
          <p:cNvGrpSpPr/>
          <p:nvPr/>
        </p:nvGrpSpPr>
        <p:grpSpPr>
          <a:xfrm>
            <a:off x="4563419" y="4185978"/>
            <a:ext cx="1513669" cy="1515540"/>
            <a:chOff x="4563419" y="4185978"/>
            <a:chExt cx="1513669" cy="1515540"/>
          </a:xfrm>
        </p:grpSpPr>
        <p:sp>
          <p:nvSpPr>
            <p:cNvPr id="31" name="任意多边形 30"/>
            <p:cNvSpPr/>
            <p:nvPr/>
          </p:nvSpPr>
          <p:spPr>
            <a:xfrm flipV="1">
              <a:off x="4563419" y="4187848"/>
              <a:ext cx="1513669" cy="1513670"/>
            </a:xfrm>
            <a:custGeom>
              <a:avLst/>
              <a:gdLst>
                <a:gd name="connsiteX0" fmla="*/ 0 w 1845129"/>
                <a:gd name="connsiteY0" fmla="*/ 0 h 1845129"/>
                <a:gd name="connsiteX1" fmla="*/ 1407500 w 1845129"/>
                <a:gd name="connsiteY1" fmla="*/ 0 h 1845129"/>
                <a:gd name="connsiteX2" fmla="*/ 1845129 w 1845129"/>
                <a:gd name="connsiteY2" fmla="*/ 437629 h 1845129"/>
                <a:gd name="connsiteX3" fmla="*/ 1845129 w 1845129"/>
                <a:gd name="connsiteY3" fmla="*/ 439911 h 1845129"/>
                <a:gd name="connsiteX4" fmla="*/ 439910 w 1845129"/>
                <a:gd name="connsiteY4" fmla="*/ 439911 h 1845129"/>
                <a:gd name="connsiteX5" fmla="*/ 439910 w 1845129"/>
                <a:gd name="connsiteY5" fmla="*/ 1845129 h 1845129"/>
                <a:gd name="connsiteX6" fmla="*/ 437629 w 1845129"/>
                <a:gd name="connsiteY6" fmla="*/ 1845129 h 1845129"/>
                <a:gd name="connsiteX7" fmla="*/ 0 w 1845129"/>
                <a:gd name="connsiteY7" fmla="*/ 1407500 h 184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flipV="1">
              <a:off x="4911050" y="4185978"/>
              <a:ext cx="1154654" cy="1154655"/>
            </a:xfrm>
            <a:prstGeom prst="rect">
              <a:avLst/>
            </a:prstGeom>
            <a:noFill/>
            <a:ln>
              <a:solidFill>
                <a:srgbClr val="A08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16"/>
            <p:cNvSpPr>
              <a:spLocks noEditPoints="1"/>
            </p:cNvSpPr>
            <p:nvPr/>
          </p:nvSpPr>
          <p:spPr bwMode="auto">
            <a:xfrm>
              <a:off x="5274256" y="4575639"/>
              <a:ext cx="498367" cy="397432"/>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A08D7E"/>
            </a:solidFill>
            <a:ln>
              <a:noFill/>
            </a:ln>
          </p:spPr>
          <p:txBody>
            <a:bodyPr vert="horz" wrap="square" lIns="91440" tIns="45720" rIns="91440" bIns="45720" numCol="1" anchor="t" anchorCtr="0" compatLnSpc="1"/>
            <a:lstStyle/>
            <a:p>
              <a:endParaRPr lang="zh-CN" altLang="en-US">
                <a:solidFill>
                  <a:schemeClr val="accent2"/>
                </a:solidFill>
              </a:endParaRPr>
            </a:p>
          </p:txBody>
        </p:sp>
      </p:grpSp>
      <p:sp>
        <p:nvSpPr>
          <p:cNvPr id="34" name="矩形 47"/>
          <p:cNvSpPr>
            <a:spLocks noChangeArrowheads="1"/>
          </p:cNvSpPr>
          <p:nvPr/>
        </p:nvSpPr>
        <p:spPr bwMode="auto">
          <a:xfrm>
            <a:off x="1014617" y="2537998"/>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56505A"/>
                </a:solidFill>
              </a:rPr>
              <a:t>单击此处输入标题</a:t>
            </a:r>
            <a:endParaRPr lang="en-US" altLang="zh-CN" sz="2400" dirty="0">
              <a:solidFill>
                <a:srgbClr val="56505A"/>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35" name="矩形 47"/>
          <p:cNvSpPr>
            <a:spLocks noChangeArrowheads="1"/>
          </p:cNvSpPr>
          <p:nvPr/>
        </p:nvSpPr>
        <p:spPr bwMode="auto">
          <a:xfrm>
            <a:off x="1014616" y="4619819"/>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A08D7E"/>
                </a:solidFill>
              </a:rPr>
              <a:t>单击此处输入标题</a:t>
            </a:r>
            <a:endParaRPr lang="en-US" altLang="zh-CN" sz="2400" dirty="0">
              <a:solidFill>
                <a:srgbClr val="A08D7E"/>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36" name="矩形 47"/>
          <p:cNvSpPr>
            <a:spLocks noChangeArrowheads="1"/>
          </p:cNvSpPr>
          <p:nvPr/>
        </p:nvSpPr>
        <p:spPr bwMode="auto">
          <a:xfrm>
            <a:off x="8521974" y="2537998"/>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A08D7E"/>
                </a:solidFill>
              </a:rPr>
              <a:t>单击此处输入标题</a:t>
            </a:r>
            <a:endParaRPr lang="en-US" altLang="zh-CN" sz="2400" dirty="0">
              <a:solidFill>
                <a:srgbClr val="A08D7E"/>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37" name="矩形 47"/>
          <p:cNvSpPr>
            <a:spLocks noChangeArrowheads="1"/>
          </p:cNvSpPr>
          <p:nvPr/>
        </p:nvSpPr>
        <p:spPr bwMode="auto">
          <a:xfrm>
            <a:off x="8521973" y="4619819"/>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56505A"/>
                </a:solidFill>
              </a:rPr>
              <a:t>单击此处输入标题</a:t>
            </a:r>
            <a:endParaRPr lang="en-US" altLang="zh-CN" sz="2400" dirty="0">
              <a:solidFill>
                <a:srgbClr val="56505A"/>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42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3" decel="42000" fill="hold" nodeType="withEffect">
                                  <p:stCondLst>
                                    <p:cond delay="15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750" fill="hold"/>
                                        <p:tgtEl>
                                          <p:spTgt spid="26"/>
                                        </p:tgtEl>
                                        <p:attrNameLst>
                                          <p:attrName>ppt_x</p:attrName>
                                        </p:attrNameLst>
                                      </p:cBhvr>
                                      <p:tavLst>
                                        <p:tav tm="0">
                                          <p:val>
                                            <p:strVal val="1+#ppt_w/2"/>
                                          </p:val>
                                        </p:tav>
                                        <p:tav tm="100000">
                                          <p:val>
                                            <p:strVal val="#ppt_x"/>
                                          </p:val>
                                        </p:tav>
                                      </p:tavLst>
                                    </p:anim>
                                    <p:anim calcmode="lin" valueType="num">
                                      <p:cBhvr additive="base">
                                        <p:cTn id="12" dur="75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12" decel="42000" fill="hold" nodeType="withEffect">
                                  <p:stCondLst>
                                    <p:cond delay="30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750" fill="hold"/>
                                        <p:tgtEl>
                                          <p:spTgt spid="30"/>
                                        </p:tgtEl>
                                        <p:attrNameLst>
                                          <p:attrName>ppt_x</p:attrName>
                                        </p:attrNameLst>
                                      </p:cBhvr>
                                      <p:tavLst>
                                        <p:tav tm="0">
                                          <p:val>
                                            <p:strVal val="0-#ppt_w/2"/>
                                          </p:val>
                                        </p:tav>
                                        <p:tav tm="100000">
                                          <p:val>
                                            <p:strVal val="#ppt_x"/>
                                          </p:val>
                                        </p:tav>
                                      </p:tavLst>
                                    </p:anim>
                                    <p:anim calcmode="lin" valueType="num">
                                      <p:cBhvr additive="base">
                                        <p:cTn id="16" dur="750" fill="hold"/>
                                        <p:tgtEl>
                                          <p:spTgt spid="30"/>
                                        </p:tgtEl>
                                        <p:attrNameLst>
                                          <p:attrName>ppt_y</p:attrName>
                                        </p:attrNameLst>
                                      </p:cBhvr>
                                      <p:tavLst>
                                        <p:tav tm="0">
                                          <p:val>
                                            <p:strVal val="1+#ppt_h/2"/>
                                          </p:val>
                                        </p:tav>
                                        <p:tav tm="100000">
                                          <p:val>
                                            <p:strVal val="#ppt_y"/>
                                          </p:val>
                                        </p:tav>
                                      </p:tavLst>
                                    </p:anim>
                                  </p:childTnLst>
                                </p:cTn>
                              </p:par>
                              <p:par>
                                <p:cTn id="17" presetID="2" presetClass="entr" presetSubtype="6" decel="42000" fill="hold" nodeType="withEffect">
                                  <p:stCondLst>
                                    <p:cond delay="4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750" fill="hold"/>
                                        <p:tgtEl>
                                          <p:spTgt spid="14"/>
                                        </p:tgtEl>
                                        <p:attrNameLst>
                                          <p:attrName>ppt_x</p:attrName>
                                        </p:attrNameLst>
                                      </p:cBhvr>
                                      <p:tavLst>
                                        <p:tav tm="0">
                                          <p:val>
                                            <p:strVal val="1+#ppt_w/2"/>
                                          </p:val>
                                        </p:tav>
                                        <p:tav tm="100000">
                                          <p:val>
                                            <p:strVal val="#ppt_x"/>
                                          </p:val>
                                        </p:tav>
                                      </p:tavLst>
                                    </p:anim>
                                    <p:anim calcmode="lin" valueType="num">
                                      <p:cBhvr additive="base">
                                        <p:cTn id="20" dur="750" fill="hold"/>
                                        <p:tgtEl>
                                          <p:spTgt spid="14"/>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left)">
                                      <p:cBhvr>
                                        <p:cTn id="24" dur="500"/>
                                        <p:tgtEl>
                                          <p:spTgt spid="34"/>
                                        </p:tgtEl>
                                      </p:cBhvr>
                                    </p:animEffect>
                                  </p:childTnLst>
                                </p:cTn>
                              </p:par>
                              <p:par>
                                <p:cTn id="25" presetID="22" presetClass="entr" presetSubtype="8" fill="hold" grpId="0" nodeType="withEffect">
                                  <p:stCondLst>
                                    <p:cond delay="25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par>
                                <p:cTn id="28" presetID="22" presetClass="entr" presetSubtype="8" fill="hold" grpId="0" nodeType="withEffect">
                                  <p:stCondLst>
                                    <p:cond delay="50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par>
                                <p:cTn id="31" presetID="22" presetClass="entr" presetSubtype="8" fill="hold" grpId="0" nodeType="withEffect">
                                  <p:stCondLst>
                                    <p:cond delay="750"/>
                                  </p:stCondLst>
                                  <p:childTnLst>
                                    <p:set>
                                      <p:cBhvr>
                                        <p:cTn id="32" dur="1" fill="hold">
                                          <p:stCondLst>
                                            <p:cond delay="0"/>
                                          </p:stCondLst>
                                        </p:cTn>
                                        <p:tgtEl>
                                          <p:spTgt spid="37"/>
                                        </p:tgtEl>
                                        <p:attrNameLst>
                                          <p:attrName>style.visibility</p:attrName>
                                        </p:attrNameLst>
                                      </p:cBhvr>
                                      <p:to>
                                        <p:strVal val="visible"/>
                                      </p:to>
                                    </p:set>
                                    <p:animEffect transition="in" filter="wipe(left)">
                                      <p:cBhvr>
                                        <p:cTn id="3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ECE9"/>
        </a:solidFill>
        <a:effectLst/>
      </p:bgPr>
    </p:bg>
    <p:spTree>
      <p:nvGrpSpPr>
        <p:cNvPr id="1" name=""/>
        <p:cNvGrpSpPr/>
        <p:nvPr/>
      </p:nvGrpSpPr>
      <p:grpSpPr>
        <a:xfrm>
          <a:off x="0" y="0"/>
          <a:ext cx="0" cy="0"/>
          <a:chOff x="0" y="0"/>
          <a:chExt cx="0" cy="0"/>
        </a:xfrm>
      </p:grpSpPr>
      <p:sp>
        <p:nvSpPr>
          <p:cNvPr id="18" name="矩形 17"/>
          <p:cNvSpPr/>
          <p:nvPr/>
        </p:nvSpPr>
        <p:spPr>
          <a:xfrm>
            <a:off x="1045377" y="-889178"/>
            <a:ext cx="618009" cy="821651"/>
          </a:xfrm>
          <a:prstGeom prst="rect">
            <a:avLst/>
          </a:prstGeom>
          <a:solidFill>
            <a:srgbClr val="F1E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663386" y="-889179"/>
            <a:ext cx="618009" cy="821651"/>
          </a:xfrm>
          <a:prstGeom prst="rect">
            <a:avLst/>
          </a:pr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292263" y="-889180"/>
            <a:ext cx="618009" cy="821651"/>
          </a:xfrm>
          <a:prstGeom prst="rect">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1366937" y="1"/>
            <a:ext cx="4619333" cy="2306628"/>
          </a:xfrm>
          <a:custGeom>
            <a:avLst/>
            <a:gdLst>
              <a:gd name="connsiteX0" fmla="*/ 0 w 5424462"/>
              <a:gd name="connsiteY0" fmla="*/ 0 h 2708663"/>
              <a:gd name="connsiteX1" fmla="*/ 5424462 w 5424462"/>
              <a:gd name="connsiteY1" fmla="*/ 0 h 2708663"/>
              <a:gd name="connsiteX2" fmla="*/ 5410648 w 5424462"/>
              <a:gd name="connsiteY2" fmla="*/ 273571 h 2708663"/>
              <a:gd name="connsiteX3" fmla="*/ 2712231 w 5424462"/>
              <a:gd name="connsiteY3" fmla="*/ 2708663 h 2708663"/>
              <a:gd name="connsiteX4" fmla="*/ 13814 w 5424462"/>
              <a:gd name="connsiteY4" fmla="*/ 273571 h 2708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4462" h="2708663">
                <a:moveTo>
                  <a:pt x="0" y="0"/>
                </a:moveTo>
                <a:lnTo>
                  <a:pt x="5424462" y="0"/>
                </a:lnTo>
                <a:lnTo>
                  <a:pt x="5410648" y="273571"/>
                </a:lnTo>
                <a:cubicBezTo>
                  <a:pt x="5271745" y="1641326"/>
                  <a:pt x="4116633" y="2708663"/>
                  <a:pt x="2712231" y="2708663"/>
                </a:cubicBezTo>
                <a:cubicBezTo>
                  <a:pt x="1307829" y="2708663"/>
                  <a:pt x="152717" y="1641326"/>
                  <a:pt x="13814" y="273571"/>
                </a:cubicBezTo>
                <a:close/>
              </a:path>
            </a:pathLst>
          </a:cu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6385034" y="2668787"/>
            <a:ext cx="5806966" cy="4189212"/>
          </a:xfrm>
          <a:custGeom>
            <a:avLst/>
            <a:gdLst>
              <a:gd name="connsiteX0" fmla="*/ 3815862 w 7134666"/>
              <a:gd name="connsiteY0" fmla="*/ 0 h 5147030"/>
              <a:gd name="connsiteX1" fmla="*/ 6980035 w 7134666"/>
              <a:gd name="connsiteY1" fmla="*/ 1682378 h 5147030"/>
              <a:gd name="connsiteX2" fmla="*/ 7134666 w 7134666"/>
              <a:gd name="connsiteY2" fmla="*/ 1936909 h 5147030"/>
              <a:gd name="connsiteX3" fmla="*/ 7134666 w 7134666"/>
              <a:gd name="connsiteY3" fmla="*/ 5147030 h 5147030"/>
              <a:gd name="connsiteX4" fmla="*/ 239095 w 7134666"/>
              <a:gd name="connsiteY4" fmla="*/ 5147030 h 5147030"/>
              <a:gd name="connsiteX5" fmla="*/ 231546 w 7134666"/>
              <a:gd name="connsiteY5" fmla="*/ 5127883 h 5147030"/>
              <a:gd name="connsiteX6" fmla="*/ 0 w 7134666"/>
              <a:gd name="connsiteY6" fmla="*/ 3815862 h 5147030"/>
              <a:gd name="connsiteX7" fmla="*/ 3815862 w 7134666"/>
              <a:gd name="connsiteY7" fmla="*/ 0 h 514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34666" h="5147030">
                <a:moveTo>
                  <a:pt x="3815862" y="0"/>
                </a:moveTo>
                <a:cubicBezTo>
                  <a:pt x="5133013" y="0"/>
                  <a:pt x="6294297" y="667352"/>
                  <a:pt x="6980035" y="1682378"/>
                </a:cubicBezTo>
                <a:lnTo>
                  <a:pt x="7134666" y="1936909"/>
                </a:lnTo>
                <a:lnTo>
                  <a:pt x="7134666" y="5147030"/>
                </a:lnTo>
                <a:lnTo>
                  <a:pt x="239095" y="5147030"/>
                </a:lnTo>
                <a:lnTo>
                  <a:pt x="231546" y="5127883"/>
                </a:lnTo>
                <a:cubicBezTo>
                  <a:pt x="81751" y="4718774"/>
                  <a:pt x="0" y="4276865"/>
                  <a:pt x="0" y="3815862"/>
                </a:cubicBezTo>
                <a:cubicBezTo>
                  <a:pt x="0" y="1708421"/>
                  <a:pt x="1708420" y="0"/>
                  <a:pt x="381586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9470499" y="-13023"/>
            <a:ext cx="2065008" cy="1635827"/>
          </a:xfrm>
          <a:custGeom>
            <a:avLst/>
            <a:gdLst>
              <a:gd name="connsiteX0" fmla="*/ 195808 w 2065008"/>
              <a:gd name="connsiteY0" fmla="*/ 0 h 1635827"/>
              <a:gd name="connsiteX1" fmla="*/ 1869200 w 2065008"/>
              <a:gd name="connsiteY1" fmla="*/ 0 h 1635827"/>
              <a:gd name="connsiteX2" fmla="*/ 1888673 w 2065008"/>
              <a:gd name="connsiteY2" fmla="*/ 26040 h 1635827"/>
              <a:gd name="connsiteX3" fmla="*/ 2065008 w 2065008"/>
              <a:gd name="connsiteY3" fmla="*/ 603323 h 1635827"/>
              <a:gd name="connsiteX4" fmla="*/ 1032504 w 2065008"/>
              <a:gd name="connsiteY4" fmla="*/ 1635827 h 1635827"/>
              <a:gd name="connsiteX5" fmla="*/ 0 w 2065008"/>
              <a:gd name="connsiteY5" fmla="*/ 603323 h 1635827"/>
              <a:gd name="connsiteX6" fmla="*/ 176336 w 2065008"/>
              <a:gd name="connsiteY6" fmla="*/ 26040 h 1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5008" h="1635827">
                <a:moveTo>
                  <a:pt x="195808" y="0"/>
                </a:moveTo>
                <a:lnTo>
                  <a:pt x="1869200" y="0"/>
                </a:lnTo>
                <a:lnTo>
                  <a:pt x="1888673" y="26040"/>
                </a:lnTo>
                <a:cubicBezTo>
                  <a:pt x="2000002" y="190829"/>
                  <a:pt x="2065008" y="389485"/>
                  <a:pt x="2065008" y="603323"/>
                </a:cubicBezTo>
                <a:cubicBezTo>
                  <a:pt x="2065008" y="1173559"/>
                  <a:pt x="1602740" y="1635827"/>
                  <a:pt x="1032504" y="1635827"/>
                </a:cubicBezTo>
                <a:cubicBezTo>
                  <a:pt x="462268" y="1635827"/>
                  <a:pt x="0" y="1173559"/>
                  <a:pt x="0" y="603323"/>
                </a:cubicBezTo>
                <a:cubicBezTo>
                  <a:pt x="0" y="389485"/>
                  <a:pt x="65006" y="190829"/>
                  <a:pt x="176336" y="26040"/>
                </a:cubicBezTo>
                <a:close/>
              </a:path>
            </a:pathLst>
          </a:cu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345118" y="1929923"/>
            <a:ext cx="906192" cy="906192"/>
          </a:xfrm>
          <a:prstGeom prst="ellipse">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7759505" y="416158"/>
            <a:ext cx="976532" cy="976532"/>
          </a:xfrm>
          <a:prstGeom prst="ellipse">
            <a:avLst/>
          </a:pr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1335672" y="2944684"/>
            <a:ext cx="724878" cy="584775"/>
          </a:xfrm>
          <a:prstGeom prst="rect">
            <a:avLst/>
          </a:prstGeom>
          <a:noFill/>
          <a:effectLst/>
        </p:spPr>
        <p:txBody>
          <a:bodyPr wrap="none" rtlCol="0">
            <a:spAutoFit/>
          </a:bodyPr>
          <a:lstStyle/>
          <a:p>
            <a:r>
              <a:rPr lang="en-US" altLang="zh-CN" sz="3200" b="1" dirty="0"/>
              <a:t>  </a:t>
            </a:r>
            <a:r>
              <a:rPr lang="en-US" altLang="zh-CN" sz="3200" b="1" dirty="0">
                <a:solidFill>
                  <a:srgbClr val="56505A"/>
                </a:solidFill>
                <a:latin typeface="Kartika" panose="02020503030404060203" pitchFamily="18" charset="0"/>
                <a:cs typeface="Kartika" panose="02020503030404060203" pitchFamily="18" charset="0"/>
              </a:rPr>
              <a:t>1.</a:t>
            </a:r>
            <a:endParaRPr lang="en-US" altLang="zh-CN" sz="2400" b="1" dirty="0">
              <a:solidFill>
                <a:srgbClr val="56505A"/>
              </a:solidFill>
              <a:latin typeface="Kartika" panose="02020503030404060203" pitchFamily="18" charset="0"/>
              <a:cs typeface="Kartika" panose="02020503030404060203" pitchFamily="18" charset="0"/>
            </a:endParaRPr>
          </a:p>
        </p:txBody>
      </p:sp>
      <p:sp>
        <p:nvSpPr>
          <p:cNvPr id="32" name="文本框 31"/>
          <p:cNvSpPr txBox="1"/>
          <p:nvPr/>
        </p:nvSpPr>
        <p:spPr>
          <a:xfrm>
            <a:off x="1335672" y="3844680"/>
            <a:ext cx="724878" cy="584775"/>
          </a:xfrm>
          <a:prstGeom prst="rect">
            <a:avLst/>
          </a:prstGeom>
          <a:noFill/>
          <a:effectLst/>
        </p:spPr>
        <p:txBody>
          <a:bodyPr wrap="none" rtlCol="0">
            <a:spAutoFit/>
          </a:bodyPr>
          <a:lstStyle/>
          <a:p>
            <a:r>
              <a:rPr lang="en-US" altLang="zh-CN" sz="3200" b="1" dirty="0"/>
              <a:t>  </a:t>
            </a:r>
            <a:r>
              <a:rPr lang="en-US" altLang="zh-CN" sz="3200" b="1" dirty="0">
                <a:solidFill>
                  <a:srgbClr val="A08D7E"/>
                </a:solidFill>
                <a:latin typeface="Kartika" panose="02020503030404060203" pitchFamily="18" charset="0"/>
                <a:cs typeface="Kartika" panose="02020503030404060203" pitchFamily="18" charset="0"/>
              </a:rPr>
              <a:t>2.</a:t>
            </a:r>
            <a:endParaRPr lang="en-US" altLang="zh-CN" sz="2400" b="1" dirty="0">
              <a:solidFill>
                <a:srgbClr val="A08D7E"/>
              </a:solidFill>
              <a:latin typeface="Kartika" panose="02020503030404060203" pitchFamily="18" charset="0"/>
              <a:cs typeface="Kartika" panose="02020503030404060203" pitchFamily="18" charset="0"/>
            </a:endParaRPr>
          </a:p>
        </p:txBody>
      </p:sp>
      <p:sp>
        <p:nvSpPr>
          <p:cNvPr id="33" name="文本框 32"/>
          <p:cNvSpPr txBox="1"/>
          <p:nvPr/>
        </p:nvSpPr>
        <p:spPr>
          <a:xfrm>
            <a:off x="1313230" y="4744676"/>
            <a:ext cx="747320" cy="646331"/>
          </a:xfrm>
          <a:prstGeom prst="rect">
            <a:avLst/>
          </a:prstGeom>
          <a:noFill/>
          <a:effectLst/>
        </p:spPr>
        <p:txBody>
          <a:bodyPr wrap="none" rtlCol="0">
            <a:spAutoFit/>
          </a:bodyPr>
          <a:lstStyle/>
          <a:p>
            <a:r>
              <a:rPr lang="en-US" altLang="zh-CN" sz="3600" b="1" dirty="0"/>
              <a:t>  </a:t>
            </a:r>
            <a:r>
              <a:rPr lang="en-US" altLang="zh-CN" sz="3200" b="1" dirty="0">
                <a:solidFill>
                  <a:srgbClr val="56505A"/>
                </a:solidFill>
                <a:latin typeface="Kartika" panose="02020503030404060203" pitchFamily="18" charset="0"/>
                <a:cs typeface="Kartika" panose="02020503030404060203" pitchFamily="18" charset="0"/>
              </a:rPr>
              <a:t>3.</a:t>
            </a:r>
            <a:endParaRPr lang="en-US" altLang="zh-CN" sz="2400" b="1" dirty="0">
              <a:solidFill>
                <a:srgbClr val="56505A"/>
              </a:solidFill>
              <a:latin typeface="Kartika" panose="02020503030404060203" pitchFamily="18" charset="0"/>
              <a:cs typeface="Kartika" panose="02020503030404060203" pitchFamily="18" charset="0"/>
            </a:endParaRPr>
          </a:p>
        </p:txBody>
      </p:sp>
      <p:sp>
        <p:nvSpPr>
          <p:cNvPr id="34" name="文本框 33"/>
          <p:cNvSpPr txBox="1"/>
          <p:nvPr/>
        </p:nvSpPr>
        <p:spPr>
          <a:xfrm>
            <a:off x="1335672" y="5768662"/>
            <a:ext cx="724878" cy="584775"/>
          </a:xfrm>
          <a:prstGeom prst="rect">
            <a:avLst/>
          </a:prstGeom>
          <a:noFill/>
          <a:effectLst/>
        </p:spPr>
        <p:txBody>
          <a:bodyPr wrap="none" rtlCol="0">
            <a:spAutoFit/>
          </a:bodyPr>
          <a:lstStyle/>
          <a:p>
            <a:r>
              <a:rPr lang="en-US" altLang="zh-CN" sz="3200" b="1" dirty="0"/>
              <a:t>  </a:t>
            </a:r>
            <a:r>
              <a:rPr lang="en-US" altLang="zh-CN" sz="3200" b="1" dirty="0">
                <a:solidFill>
                  <a:srgbClr val="A08D7E"/>
                </a:solidFill>
                <a:latin typeface="Kartika" panose="02020503030404060203" pitchFamily="18" charset="0"/>
                <a:cs typeface="Kartika" panose="02020503030404060203" pitchFamily="18" charset="0"/>
              </a:rPr>
              <a:t>4.</a:t>
            </a:r>
            <a:endParaRPr lang="en-US" altLang="zh-CN" sz="2400" b="1" dirty="0">
              <a:solidFill>
                <a:srgbClr val="A08D7E"/>
              </a:solidFill>
              <a:latin typeface="Kartika" panose="02020503030404060203" pitchFamily="18" charset="0"/>
              <a:cs typeface="Kartika" panose="02020503030404060203" pitchFamily="18" charset="0"/>
            </a:endParaRPr>
          </a:p>
        </p:txBody>
      </p:sp>
      <p:cxnSp>
        <p:nvCxnSpPr>
          <p:cNvPr id="39" name="直接连接符 38"/>
          <p:cNvCxnSpPr/>
          <p:nvPr/>
        </p:nvCxnSpPr>
        <p:spPr>
          <a:xfrm>
            <a:off x="2221910" y="2905328"/>
            <a:ext cx="0" cy="3600000"/>
          </a:xfrm>
          <a:prstGeom prst="line">
            <a:avLst/>
          </a:prstGeom>
          <a:ln>
            <a:solidFill>
              <a:srgbClr val="56505A"/>
            </a:solidFill>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2423765" y="2804583"/>
            <a:ext cx="2037737" cy="646331"/>
          </a:xfrm>
          <a:prstGeom prst="rect">
            <a:avLst/>
          </a:prstGeom>
          <a:noFill/>
        </p:spPr>
        <p:txBody>
          <a:bodyPr wrap="none" rtlCol="0">
            <a:spAutoFit/>
          </a:bodyPr>
          <a:lstStyle/>
          <a:p>
            <a:r>
              <a:rPr lang="zh-CN" altLang="en-US" sz="3600" b="1" dirty="0">
                <a:solidFill>
                  <a:srgbClr val="56505A"/>
                </a:solidFill>
                <a:latin typeface="幼圆" panose="02010509060101010101" pitchFamily="49" charset="-122"/>
                <a:ea typeface="幼圆" panose="02010509060101010101" pitchFamily="49" charset="-122"/>
              </a:rPr>
              <a:t>个人信息</a:t>
            </a:r>
          </a:p>
        </p:txBody>
      </p:sp>
      <p:sp>
        <p:nvSpPr>
          <p:cNvPr id="41" name="文本框 40"/>
          <p:cNvSpPr txBox="1"/>
          <p:nvPr/>
        </p:nvSpPr>
        <p:spPr>
          <a:xfrm>
            <a:off x="2423765" y="3753817"/>
            <a:ext cx="2037737" cy="646331"/>
          </a:xfrm>
          <a:prstGeom prst="rect">
            <a:avLst/>
          </a:prstGeom>
          <a:noFill/>
        </p:spPr>
        <p:txBody>
          <a:bodyPr wrap="none" rtlCol="0">
            <a:spAutoFit/>
          </a:bodyPr>
          <a:lstStyle/>
          <a:p>
            <a:r>
              <a:rPr lang="zh-CN" altLang="en-US" sz="3600" b="1" dirty="0">
                <a:solidFill>
                  <a:srgbClr val="A08D7E"/>
                </a:solidFill>
                <a:latin typeface="幼圆" panose="02010509060101010101" pitchFamily="49" charset="-122"/>
                <a:ea typeface="幼圆" panose="02010509060101010101" pitchFamily="49" charset="-122"/>
              </a:rPr>
              <a:t>岗位认知</a:t>
            </a:r>
          </a:p>
        </p:txBody>
      </p:sp>
      <p:sp>
        <p:nvSpPr>
          <p:cNvPr id="42" name="文本框 41"/>
          <p:cNvSpPr txBox="1"/>
          <p:nvPr/>
        </p:nvSpPr>
        <p:spPr>
          <a:xfrm>
            <a:off x="2423695" y="4703051"/>
            <a:ext cx="2037737" cy="646331"/>
          </a:xfrm>
          <a:prstGeom prst="rect">
            <a:avLst/>
          </a:prstGeom>
          <a:noFill/>
        </p:spPr>
        <p:txBody>
          <a:bodyPr wrap="none" rtlCol="0">
            <a:spAutoFit/>
          </a:bodyPr>
          <a:lstStyle/>
          <a:p>
            <a:r>
              <a:rPr lang="zh-CN" altLang="en-US" sz="3600" b="1" dirty="0">
                <a:solidFill>
                  <a:srgbClr val="56505A"/>
                </a:solidFill>
                <a:latin typeface="幼圆" panose="02010509060101010101" pitchFamily="49" charset="-122"/>
                <a:ea typeface="幼圆" panose="02010509060101010101" pitchFamily="49" charset="-122"/>
              </a:rPr>
              <a:t>胜任能力</a:t>
            </a:r>
          </a:p>
        </p:txBody>
      </p:sp>
      <p:sp>
        <p:nvSpPr>
          <p:cNvPr id="43" name="文本框 42"/>
          <p:cNvSpPr txBox="1"/>
          <p:nvPr/>
        </p:nvSpPr>
        <p:spPr>
          <a:xfrm>
            <a:off x="2366628" y="5652285"/>
            <a:ext cx="2037737" cy="646331"/>
          </a:xfrm>
          <a:prstGeom prst="rect">
            <a:avLst/>
          </a:prstGeom>
          <a:noFill/>
        </p:spPr>
        <p:txBody>
          <a:bodyPr wrap="none" rtlCol="0">
            <a:spAutoFit/>
          </a:bodyPr>
          <a:lstStyle/>
          <a:p>
            <a:r>
              <a:rPr lang="zh-CN" altLang="en-US" sz="3600" b="1" dirty="0">
                <a:solidFill>
                  <a:srgbClr val="A08D7E"/>
                </a:solidFill>
                <a:latin typeface="幼圆" panose="02010509060101010101" pitchFamily="49" charset="-122"/>
                <a:ea typeface="幼圆" panose="02010509060101010101" pitchFamily="49" charset="-122"/>
              </a:rPr>
              <a:t>规划展望</a:t>
            </a:r>
          </a:p>
        </p:txBody>
      </p:sp>
      <p:sp>
        <p:nvSpPr>
          <p:cNvPr id="44" name="文本框 43" descr="e7d195523061f1c0deeec63e560781cfd59afb0ea006f2a87ABB68BF51EA6619813959095094C18C62A12F549504892A4AAA8C1554C6663626E05CA27F281A14E6983772AFC3FB97135759321DEA3D704CB8FFD9D2544D20427D00997056F5C96BEB36E87B176A9A2B0208D5F0253CAA64F289E16775627845AD05F6A8DA43D217D906D92F737DD9"/>
          <p:cNvSpPr txBox="1"/>
          <p:nvPr/>
        </p:nvSpPr>
        <p:spPr>
          <a:xfrm>
            <a:off x="2538310" y="1179462"/>
            <a:ext cx="2276585" cy="523220"/>
          </a:xfrm>
          <a:prstGeom prst="rect">
            <a:avLst/>
          </a:prstGeom>
          <a:noFill/>
          <a:effectLst/>
        </p:spPr>
        <p:txBody>
          <a:bodyPr wrap="none" rtlCol="0">
            <a:spAutoFit/>
          </a:bodyPr>
          <a:lstStyle/>
          <a:p>
            <a:r>
              <a:rPr lang="en-US" altLang="zh-CN" sz="2800" dirty="0">
                <a:solidFill>
                  <a:schemeClr val="bg1"/>
                </a:solidFill>
                <a:latin typeface="Kartika" panose="02020503030404060203" pitchFamily="18" charset="0"/>
                <a:ea typeface="方正姚体" panose="02010601030101010101" pitchFamily="2" charset="-122"/>
                <a:cs typeface="Kartika" panose="02020503030404060203" pitchFamily="18" charset="0"/>
              </a:rPr>
              <a:t>CONCENTS</a:t>
            </a:r>
            <a:endParaRPr lang="zh-CN" altLang="en-US" sz="1100" dirty="0">
              <a:solidFill>
                <a:schemeClr val="bg1"/>
              </a:solidFill>
              <a:latin typeface="Kartika" panose="02020503030404060203" pitchFamily="18" charset="0"/>
              <a:ea typeface="方正姚体" panose="02010601030101010101" pitchFamily="2" charset="-122"/>
              <a:cs typeface="Kartika" panose="02020503030404060203" pitchFamily="18" charset="0"/>
            </a:endParaRPr>
          </a:p>
        </p:txBody>
      </p:sp>
      <p:sp>
        <p:nvSpPr>
          <p:cNvPr id="45" name="文本框 20"/>
          <p:cNvSpPr>
            <a:spLocks noChangeArrowheads="1"/>
          </p:cNvSpPr>
          <p:nvPr/>
        </p:nvSpPr>
        <p:spPr bwMode="auto">
          <a:xfrm>
            <a:off x="2423695" y="-13023"/>
            <a:ext cx="250581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6000" b="1" dirty="0">
                <a:solidFill>
                  <a:schemeClr val="bg1"/>
                </a:solidFill>
                <a:latin typeface="幼圆" panose="02010509060101010101" pitchFamily="49" charset="-122"/>
                <a:ea typeface="幼圆" panose="02010509060101010101" pitchFamily="49" charset="-122"/>
                <a:sym typeface="微软雅黑" panose="020B0503020204020204" pitchFamily="34" charset="-122"/>
              </a:rPr>
              <a:t>目  录</a:t>
            </a:r>
            <a:endParaRPr lang="en-US" altLang="en-US" sz="6000" b="1" dirty="0">
              <a:solidFill>
                <a:schemeClr val="bg1"/>
              </a:solidFill>
              <a:latin typeface="幼圆" panose="02010509060101010101" pitchFamily="49" charset="-122"/>
              <a:ea typeface="幼圆" panose="02010509060101010101" pitchFamily="49" charset="-122"/>
              <a:sym typeface="微软雅黑" panose="020B0503020204020204" pitchFamily="34"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3800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ppt_x"/>
                                          </p:val>
                                        </p:tav>
                                        <p:tav tm="100000">
                                          <p:val>
                                            <p:strVal val="#ppt_x"/>
                                          </p:val>
                                        </p:tav>
                                      </p:tavLst>
                                    </p:anim>
                                    <p:anim calcmode="lin" valueType="num">
                                      <p:cBhvr additive="base">
                                        <p:cTn id="8" dur="100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4" decel="38000" fill="hold" grpId="0" nodeType="withEffect">
                                  <p:stCondLst>
                                    <p:cond delay="25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000" fill="hold"/>
                                        <p:tgtEl>
                                          <p:spTgt spid="25"/>
                                        </p:tgtEl>
                                        <p:attrNameLst>
                                          <p:attrName>ppt_x</p:attrName>
                                        </p:attrNameLst>
                                      </p:cBhvr>
                                      <p:tavLst>
                                        <p:tav tm="0">
                                          <p:val>
                                            <p:strVal val="#ppt_x"/>
                                          </p:val>
                                        </p:tav>
                                        <p:tav tm="100000">
                                          <p:val>
                                            <p:strVal val="#ppt_x"/>
                                          </p:val>
                                        </p:tav>
                                      </p:tavLst>
                                    </p:anim>
                                    <p:anim calcmode="lin" valueType="num">
                                      <p:cBhvr additive="base">
                                        <p:cTn id="12" dur="10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dissolve">
                                      <p:cBhvr>
                                        <p:cTn id="16" dur="500"/>
                                        <p:tgtEl>
                                          <p:spTgt spid="29"/>
                                        </p:tgtEl>
                                      </p:cBhvr>
                                    </p:animEffect>
                                  </p:childTnLst>
                                </p:cTn>
                              </p:par>
                              <p:par>
                                <p:cTn id="17" presetID="9" presetClass="entr" presetSubtype="0" fill="hold" grpId="0" nodeType="withEffect">
                                  <p:stCondLst>
                                    <p:cond delay="250"/>
                                  </p:stCondLst>
                                  <p:childTnLst>
                                    <p:set>
                                      <p:cBhvr>
                                        <p:cTn id="18" dur="1" fill="hold">
                                          <p:stCondLst>
                                            <p:cond delay="0"/>
                                          </p:stCondLst>
                                        </p:cTn>
                                        <p:tgtEl>
                                          <p:spTgt spid="28"/>
                                        </p:tgtEl>
                                        <p:attrNameLst>
                                          <p:attrName>style.visibility</p:attrName>
                                        </p:attrNameLst>
                                      </p:cBhvr>
                                      <p:to>
                                        <p:strVal val="visible"/>
                                      </p:to>
                                    </p:set>
                                    <p:animEffect transition="in" filter="dissolve">
                                      <p:cBhvr>
                                        <p:cTn id="19" dur="500"/>
                                        <p:tgtEl>
                                          <p:spTgt spid="28"/>
                                        </p:tgtEl>
                                      </p:cBhvr>
                                    </p:animEffect>
                                  </p:childTnLst>
                                </p:cTn>
                              </p:par>
                              <p:par>
                                <p:cTn id="20" presetID="9" presetClass="entr" presetSubtype="0" fill="hold" grpId="0" nodeType="withEffect">
                                  <p:stCondLst>
                                    <p:cond delay="500"/>
                                  </p:stCondLst>
                                  <p:childTnLst>
                                    <p:set>
                                      <p:cBhvr>
                                        <p:cTn id="21" dur="1" fill="hold">
                                          <p:stCondLst>
                                            <p:cond delay="0"/>
                                          </p:stCondLst>
                                        </p:cTn>
                                        <p:tgtEl>
                                          <p:spTgt spid="27"/>
                                        </p:tgtEl>
                                        <p:attrNameLst>
                                          <p:attrName>style.visibility</p:attrName>
                                        </p:attrNameLst>
                                      </p:cBhvr>
                                      <p:to>
                                        <p:strVal val="visible"/>
                                      </p:to>
                                    </p:set>
                                    <p:animEffect transition="in" filter="dissolve">
                                      <p:cBhvr>
                                        <p:cTn id="22" dur="500"/>
                                        <p:tgtEl>
                                          <p:spTgt spid="27"/>
                                        </p:tgtEl>
                                      </p:cBhvr>
                                    </p:animEffect>
                                  </p:childTnLst>
                                </p:cTn>
                              </p:par>
                            </p:childTnLst>
                          </p:cTn>
                        </p:par>
                        <p:par>
                          <p:cTn id="23" fill="hold">
                            <p:stCondLst>
                              <p:cond delay="1500"/>
                            </p:stCondLst>
                            <p:childTnLst>
                              <p:par>
                                <p:cTn id="24" presetID="16" presetClass="entr" presetSubtype="42" fill="hold"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arn(outHorizontal)">
                                      <p:cBhvr>
                                        <p:cTn id="26" dur="500"/>
                                        <p:tgtEl>
                                          <p:spTgt spid="39"/>
                                        </p:tgtEl>
                                      </p:cBhvr>
                                    </p:animEffect>
                                  </p:childTnLst>
                                </p:cTn>
                              </p:par>
                            </p:childTnLst>
                          </p:cTn>
                        </p:par>
                        <p:par>
                          <p:cTn id="27" fill="hold">
                            <p:stCondLst>
                              <p:cond delay="2000"/>
                            </p:stCondLst>
                            <p:childTnLst>
                              <p:par>
                                <p:cTn id="28" presetID="52"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Scale>
                                      <p:cBhvr>
                                        <p:cTn id="30" dur="10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45"/>
                                        </p:tgtEl>
                                        <p:attrNameLst>
                                          <p:attrName>ppt_x</p:attrName>
                                          <p:attrName>ppt_y</p:attrName>
                                        </p:attrNameLst>
                                      </p:cBhvr>
                                    </p:animMotion>
                                    <p:animEffect transition="in" filter="fade">
                                      <p:cBhvr>
                                        <p:cTn id="32" dur="1000"/>
                                        <p:tgtEl>
                                          <p:spTgt spid="45"/>
                                        </p:tgtEl>
                                      </p:cBhvr>
                                    </p:animEffect>
                                  </p:childTnLst>
                                </p:cTn>
                              </p:par>
                            </p:childTnLst>
                          </p:cTn>
                        </p:par>
                        <p:par>
                          <p:cTn id="33" fill="hold">
                            <p:stCondLst>
                              <p:cond delay="3000"/>
                            </p:stCondLst>
                            <p:childTnLst>
                              <p:par>
                                <p:cTn id="34" presetID="26" presetClass="emph" presetSubtype="0" fill="hold" grpId="1" nodeType="afterEffect">
                                  <p:stCondLst>
                                    <p:cond delay="0"/>
                                  </p:stCondLst>
                                  <p:childTnLst>
                                    <p:animEffect transition="out" filter="fade">
                                      <p:cBhvr>
                                        <p:cTn id="35" dur="500" tmFilter="0, 0; .2, .5; .8, .5; 1, 0"/>
                                        <p:tgtEl>
                                          <p:spTgt spid="45"/>
                                        </p:tgtEl>
                                      </p:cBhvr>
                                    </p:animEffect>
                                    <p:animScale>
                                      <p:cBhvr>
                                        <p:cTn id="36" dur="250" autoRev="1" fill="hold"/>
                                        <p:tgtEl>
                                          <p:spTgt spid="45"/>
                                        </p:tgtEl>
                                      </p:cBhvr>
                                      <p:by x="105000" y="105000"/>
                                    </p:animScale>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1000"/>
                                        <p:tgtEl>
                                          <p:spTgt spid="44"/>
                                        </p:tgtEl>
                                      </p:cBhvr>
                                    </p:animEffect>
                                    <p:anim calcmode="lin" valueType="num">
                                      <p:cBhvr>
                                        <p:cTn id="41" dur="1000" fill="hold"/>
                                        <p:tgtEl>
                                          <p:spTgt spid="44"/>
                                        </p:tgtEl>
                                        <p:attrNameLst>
                                          <p:attrName>ppt_x</p:attrName>
                                        </p:attrNameLst>
                                      </p:cBhvr>
                                      <p:tavLst>
                                        <p:tav tm="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par>
                                <p:cTn id="53" presetID="10" presetClass="entr" presetSubtype="0" fill="hold" grpId="0" nodeType="withEffect">
                                  <p:stCondLst>
                                    <p:cond delay="75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750"/>
                                        <p:tgtEl>
                                          <p:spTgt spid="40"/>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left)">
                                      <p:cBhvr>
                                        <p:cTn id="63" dur="750"/>
                                        <p:tgtEl>
                                          <p:spTgt spid="4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ipe(left)">
                                      <p:cBhvr>
                                        <p:cTn id="67" dur="750"/>
                                        <p:tgtEl>
                                          <p:spTgt spid="42"/>
                                        </p:tgtEl>
                                      </p:cBhvr>
                                    </p:animEffect>
                                  </p:childTnLst>
                                </p:cTn>
                              </p:par>
                            </p:childTnLst>
                          </p:cTn>
                        </p:par>
                        <p:par>
                          <p:cTn id="68" fill="hold">
                            <p:stCondLst>
                              <p:cond delay="8000"/>
                            </p:stCondLst>
                            <p:childTnLst>
                              <p:par>
                                <p:cTn id="69" presetID="22" presetClass="entr" presetSubtype="8" fill="hold" grpId="0" nodeType="after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wipe(left)">
                                      <p:cBhvr>
                                        <p:cTn id="71" dur="7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P spid="27" grpId="0" animBg="1"/>
      <p:bldP spid="28" grpId="0" animBg="1"/>
      <p:bldP spid="29" grpId="0" animBg="1"/>
      <p:bldP spid="31" grpId="0"/>
      <p:bldP spid="32" grpId="0"/>
      <p:bldP spid="33" grpId="0"/>
      <p:bldP spid="34" grpId="0"/>
      <p:bldP spid="40" grpId="0"/>
      <p:bldP spid="41" grpId="0"/>
      <p:bldP spid="42" grpId="0"/>
      <p:bldP spid="43" grpId="0"/>
      <p:bldP spid="44" grpId="0"/>
      <p:bldP spid="45" grpId="0"/>
      <p:bldP spid="45"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1ECE9"/>
        </a:solidFill>
        <a:effectLst/>
      </p:bgPr>
    </p:bg>
    <p:spTree>
      <p:nvGrpSpPr>
        <p:cNvPr id="1" name=""/>
        <p:cNvGrpSpPr/>
        <p:nvPr/>
      </p:nvGrpSpPr>
      <p:grpSpPr>
        <a:xfrm>
          <a:off x="0" y="0"/>
          <a:ext cx="0" cy="0"/>
          <a:chOff x="0" y="0"/>
          <a:chExt cx="0" cy="0"/>
        </a:xfrm>
      </p:grpSpPr>
      <p:sp>
        <p:nvSpPr>
          <p:cNvPr id="18" name="矩形 17"/>
          <p:cNvSpPr/>
          <p:nvPr/>
        </p:nvSpPr>
        <p:spPr>
          <a:xfrm>
            <a:off x="1045377" y="-889178"/>
            <a:ext cx="618009" cy="821651"/>
          </a:xfrm>
          <a:prstGeom prst="rect">
            <a:avLst/>
          </a:prstGeom>
          <a:solidFill>
            <a:srgbClr val="F1E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663386" y="-889179"/>
            <a:ext cx="618009" cy="821651"/>
          </a:xfrm>
          <a:prstGeom prst="rect">
            <a:avLst/>
          </a:pr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292263" y="-889180"/>
            <a:ext cx="618009" cy="821651"/>
          </a:xfrm>
          <a:prstGeom prst="rect">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flipH="1">
            <a:off x="739296" y="3739"/>
            <a:ext cx="1269510" cy="812675"/>
          </a:xfrm>
          <a:custGeom>
            <a:avLst/>
            <a:gdLst>
              <a:gd name="connsiteX0" fmla="*/ 28415 w 1269510"/>
              <a:gd name="connsiteY0" fmla="*/ 0 h 812675"/>
              <a:gd name="connsiteX1" fmla="*/ 1241095 w 1269510"/>
              <a:gd name="connsiteY1" fmla="*/ 0 h 812675"/>
              <a:gd name="connsiteX2" fmla="*/ 1256614 w 1269510"/>
              <a:gd name="connsiteY2" fmla="*/ 49995 h 812675"/>
              <a:gd name="connsiteX3" fmla="*/ 1269510 w 1269510"/>
              <a:gd name="connsiteY3" fmla="*/ 177920 h 812675"/>
              <a:gd name="connsiteX4" fmla="*/ 634755 w 1269510"/>
              <a:gd name="connsiteY4" fmla="*/ 812675 h 812675"/>
              <a:gd name="connsiteX5" fmla="*/ 0 w 1269510"/>
              <a:gd name="connsiteY5" fmla="*/ 177920 h 812675"/>
              <a:gd name="connsiteX6" fmla="*/ 12896 w 1269510"/>
              <a:gd name="connsiteY6" fmla="*/ 49995 h 81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9510" h="812675">
                <a:moveTo>
                  <a:pt x="28415" y="0"/>
                </a:moveTo>
                <a:lnTo>
                  <a:pt x="1241095" y="0"/>
                </a:lnTo>
                <a:lnTo>
                  <a:pt x="1256614" y="49995"/>
                </a:lnTo>
                <a:cubicBezTo>
                  <a:pt x="1265070" y="91316"/>
                  <a:pt x="1269510" y="134099"/>
                  <a:pt x="1269510" y="177920"/>
                </a:cubicBezTo>
                <a:cubicBezTo>
                  <a:pt x="1269510" y="528486"/>
                  <a:pt x="985321" y="812675"/>
                  <a:pt x="634755" y="812675"/>
                </a:cubicBezTo>
                <a:cubicBezTo>
                  <a:pt x="284189" y="812675"/>
                  <a:pt x="0" y="528486"/>
                  <a:pt x="0" y="177920"/>
                </a:cubicBezTo>
                <a:cubicBezTo>
                  <a:pt x="0" y="134099"/>
                  <a:pt x="4441" y="91316"/>
                  <a:pt x="12896" y="49995"/>
                </a:cubicBezTo>
                <a:close/>
              </a:path>
            </a:pathLst>
          </a:cu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flipH="1">
            <a:off x="496817" y="673167"/>
            <a:ext cx="458901" cy="458901"/>
          </a:xfrm>
          <a:prstGeom prst="ellipse">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flipH="1">
            <a:off x="1839155" y="841133"/>
            <a:ext cx="904044" cy="442445"/>
          </a:xfrm>
          <a:custGeom>
            <a:avLst/>
            <a:gdLst>
              <a:gd name="connsiteX0" fmla="*/ 452022 w 904044"/>
              <a:gd name="connsiteY0" fmla="*/ 0 h 442445"/>
              <a:gd name="connsiteX1" fmla="*/ 895913 w 904044"/>
              <a:gd name="connsiteY1" fmla="*/ 361781 h 442445"/>
              <a:gd name="connsiteX2" fmla="*/ 904044 w 904044"/>
              <a:gd name="connsiteY2" fmla="*/ 442445 h 442445"/>
              <a:gd name="connsiteX3" fmla="*/ 0 w 904044"/>
              <a:gd name="connsiteY3" fmla="*/ 442445 h 442445"/>
              <a:gd name="connsiteX4" fmla="*/ 8131 w 904044"/>
              <a:gd name="connsiteY4" fmla="*/ 361781 h 442445"/>
              <a:gd name="connsiteX5" fmla="*/ 452022 w 904044"/>
              <a:gd name="connsiteY5" fmla="*/ 0 h 44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044" h="442445">
                <a:moveTo>
                  <a:pt x="452022" y="0"/>
                </a:moveTo>
                <a:cubicBezTo>
                  <a:pt x="670980" y="0"/>
                  <a:pt x="853663" y="155313"/>
                  <a:pt x="895913" y="361781"/>
                </a:cubicBezTo>
                <a:lnTo>
                  <a:pt x="904044" y="442445"/>
                </a:lnTo>
                <a:lnTo>
                  <a:pt x="0" y="442445"/>
                </a:lnTo>
                <a:lnTo>
                  <a:pt x="8131" y="361781"/>
                </a:lnTo>
                <a:cubicBezTo>
                  <a:pt x="50381" y="155313"/>
                  <a:pt x="233064" y="0"/>
                  <a:pt x="452022" y="0"/>
                </a:cubicBezTo>
                <a:close/>
              </a:path>
            </a:pathLst>
          </a:cu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p:nvPr/>
        </p:nvCxnSpPr>
        <p:spPr>
          <a:xfrm>
            <a:off x="1839155" y="1283578"/>
            <a:ext cx="5040000" cy="0"/>
          </a:xfrm>
          <a:prstGeom prst="line">
            <a:avLst/>
          </a:prstGeom>
          <a:ln>
            <a:solidFill>
              <a:srgbClr val="A08D7E"/>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3163351" y="208738"/>
            <a:ext cx="2967479" cy="923330"/>
          </a:xfrm>
          <a:prstGeom prst="rect">
            <a:avLst/>
          </a:prstGeom>
          <a:noFill/>
        </p:spPr>
        <p:txBody>
          <a:bodyPr wrap="none" rtlCol="0">
            <a:spAutoFit/>
          </a:bodyPr>
          <a:lstStyle/>
          <a:p>
            <a:r>
              <a:rPr lang="zh-CN" altLang="en-US" sz="5400" b="1" dirty="0">
                <a:solidFill>
                  <a:srgbClr val="56505A"/>
                </a:solidFill>
                <a:latin typeface="幼圆" panose="02010509060101010101" pitchFamily="49" charset="-122"/>
                <a:ea typeface="幼圆" panose="02010509060101010101" pitchFamily="49" charset="-122"/>
              </a:rPr>
              <a:t>其他技能</a:t>
            </a:r>
          </a:p>
        </p:txBody>
      </p:sp>
      <p:grpSp>
        <p:nvGrpSpPr>
          <p:cNvPr id="10" name="组合 9"/>
          <p:cNvGrpSpPr/>
          <p:nvPr/>
        </p:nvGrpSpPr>
        <p:grpSpPr>
          <a:xfrm>
            <a:off x="5633797" y="2887893"/>
            <a:ext cx="863618" cy="3502696"/>
            <a:chOff x="5633797" y="2887893"/>
            <a:chExt cx="863618" cy="3502696"/>
          </a:xfrm>
        </p:grpSpPr>
        <p:cxnSp>
          <p:nvCxnSpPr>
            <p:cNvPr id="11" name="直接连接符 10"/>
            <p:cNvCxnSpPr/>
            <p:nvPr/>
          </p:nvCxnSpPr>
          <p:spPr>
            <a:xfrm>
              <a:off x="6061687" y="2887893"/>
              <a:ext cx="0" cy="2567863"/>
            </a:xfrm>
            <a:prstGeom prst="line">
              <a:avLst/>
            </a:prstGeom>
            <a:ln w="38100">
              <a:solidFill>
                <a:srgbClr val="FEFEFE"/>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260251" y="3329208"/>
              <a:ext cx="0" cy="2296350"/>
            </a:xfrm>
            <a:prstGeom prst="line">
              <a:avLst/>
            </a:prstGeom>
            <a:ln w="38100">
              <a:solidFill>
                <a:srgbClr val="A08D7E"/>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497415" y="4094239"/>
              <a:ext cx="0" cy="2296350"/>
            </a:xfrm>
            <a:prstGeom prst="line">
              <a:avLst/>
            </a:prstGeom>
            <a:ln w="38100">
              <a:solidFill>
                <a:srgbClr val="56505A"/>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886267" y="3329208"/>
              <a:ext cx="0" cy="2296350"/>
            </a:xfrm>
            <a:prstGeom prst="line">
              <a:avLst/>
            </a:prstGeom>
            <a:ln w="38100">
              <a:solidFill>
                <a:srgbClr val="A08D7E"/>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5633797" y="4094239"/>
              <a:ext cx="0" cy="2296350"/>
            </a:xfrm>
            <a:prstGeom prst="line">
              <a:avLst/>
            </a:prstGeom>
            <a:ln w="38100">
              <a:solidFill>
                <a:srgbClr val="56505A"/>
              </a:solidFill>
            </a:ln>
          </p:spPr>
          <p:style>
            <a:lnRef idx="1">
              <a:schemeClr val="accent1"/>
            </a:lnRef>
            <a:fillRef idx="0">
              <a:schemeClr val="accent1"/>
            </a:fillRef>
            <a:effectRef idx="0">
              <a:schemeClr val="accent1"/>
            </a:effectRef>
            <a:fontRef idx="minor">
              <a:schemeClr val="tx1"/>
            </a:fontRef>
          </p:style>
        </p:cxnSp>
      </p:grpSp>
      <p:sp>
        <p:nvSpPr>
          <p:cNvPr id="23" name="任意多边形 22"/>
          <p:cNvSpPr/>
          <p:nvPr/>
        </p:nvSpPr>
        <p:spPr bwMode="auto">
          <a:xfrm>
            <a:off x="5140188" y="5242415"/>
            <a:ext cx="1988424" cy="1504900"/>
          </a:xfrm>
          <a:custGeom>
            <a:avLst/>
            <a:gdLst>
              <a:gd name="connsiteX0" fmla="*/ 11545 w 1667022"/>
              <a:gd name="connsiteY0" fmla="*/ 0 h 1261653"/>
              <a:gd name="connsiteX1" fmla="*/ 1461805 w 1667022"/>
              <a:gd name="connsiteY1" fmla="*/ 0 h 1261653"/>
              <a:gd name="connsiteX2" fmla="*/ 1469930 w 1667022"/>
              <a:gd name="connsiteY2" fmla="*/ 23627 h 1261653"/>
              <a:gd name="connsiteX3" fmla="*/ 1505166 w 1667022"/>
              <a:gd name="connsiteY3" fmla="*/ 215353 h 1261653"/>
              <a:gd name="connsiteX4" fmla="*/ 1505166 w 1667022"/>
              <a:gd name="connsiteY4" fmla="*/ 219103 h 1261653"/>
              <a:gd name="connsiteX5" fmla="*/ 1501408 w 1667022"/>
              <a:gd name="connsiteY5" fmla="*/ 222854 h 1261653"/>
              <a:gd name="connsiteX6" fmla="*/ 1471340 w 1667022"/>
              <a:gd name="connsiteY6" fmla="*/ 279106 h 1261653"/>
              <a:gd name="connsiteX7" fmla="*/ 1493891 w 1667022"/>
              <a:gd name="connsiteY7" fmla="*/ 335358 h 1261653"/>
              <a:gd name="connsiteX8" fmla="*/ 1659264 w 1667022"/>
              <a:gd name="connsiteY8" fmla="*/ 545367 h 1261653"/>
              <a:gd name="connsiteX9" fmla="*/ 1659264 w 1667022"/>
              <a:gd name="connsiteY9" fmla="*/ 549117 h 1261653"/>
              <a:gd name="connsiteX10" fmla="*/ 1636713 w 1667022"/>
              <a:gd name="connsiteY10" fmla="*/ 624120 h 1261653"/>
              <a:gd name="connsiteX11" fmla="*/ 1587853 w 1667022"/>
              <a:gd name="connsiteY11" fmla="*/ 642870 h 1261653"/>
              <a:gd name="connsiteX12" fmla="*/ 1546510 w 1667022"/>
              <a:gd name="connsiteY12" fmla="*/ 661621 h 1261653"/>
              <a:gd name="connsiteX13" fmla="*/ 1531475 w 1667022"/>
              <a:gd name="connsiteY13" fmla="*/ 680372 h 1261653"/>
              <a:gd name="connsiteX14" fmla="*/ 1542751 w 1667022"/>
              <a:gd name="connsiteY14" fmla="*/ 702873 h 1261653"/>
              <a:gd name="connsiteX15" fmla="*/ 1565302 w 1667022"/>
              <a:gd name="connsiteY15" fmla="*/ 755375 h 1261653"/>
              <a:gd name="connsiteX16" fmla="*/ 1538993 w 1667022"/>
              <a:gd name="connsiteY16" fmla="*/ 800377 h 1261653"/>
              <a:gd name="connsiteX17" fmla="*/ 1523959 w 1667022"/>
              <a:gd name="connsiteY17" fmla="*/ 811627 h 1261653"/>
              <a:gd name="connsiteX18" fmla="*/ 1538993 w 1667022"/>
              <a:gd name="connsiteY18" fmla="*/ 841629 h 1261653"/>
              <a:gd name="connsiteX19" fmla="*/ 1516442 w 1667022"/>
              <a:gd name="connsiteY19" fmla="*/ 886630 h 1261653"/>
              <a:gd name="connsiteX20" fmla="*/ 1490132 w 1667022"/>
              <a:gd name="connsiteY20" fmla="*/ 946633 h 1261653"/>
              <a:gd name="connsiteX21" fmla="*/ 1490132 w 1667022"/>
              <a:gd name="connsiteY21" fmla="*/ 950383 h 1261653"/>
              <a:gd name="connsiteX22" fmla="*/ 1493891 w 1667022"/>
              <a:gd name="connsiteY22" fmla="*/ 972884 h 1261653"/>
              <a:gd name="connsiteX23" fmla="*/ 1497649 w 1667022"/>
              <a:gd name="connsiteY23" fmla="*/ 1044137 h 1261653"/>
              <a:gd name="connsiteX24" fmla="*/ 1369860 w 1667022"/>
              <a:gd name="connsiteY24" fmla="*/ 1119140 h 1261653"/>
              <a:gd name="connsiteX25" fmla="*/ 1366102 w 1667022"/>
              <a:gd name="connsiteY25" fmla="*/ 1119140 h 1261653"/>
              <a:gd name="connsiteX26" fmla="*/ 1230796 w 1667022"/>
              <a:gd name="connsiteY26" fmla="*/ 1115390 h 1261653"/>
              <a:gd name="connsiteX27" fmla="*/ 1155627 w 1667022"/>
              <a:gd name="connsiteY27" fmla="*/ 1119140 h 1261653"/>
              <a:gd name="connsiteX28" fmla="*/ 1151868 w 1667022"/>
              <a:gd name="connsiteY28" fmla="*/ 1119140 h 1261653"/>
              <a:gd name="connsiteX29" fmla="*/ 1118041 w 1667022"/>
              <a:gd name="connsiteY29" fmla="*/ 1126640 h 1261653"/>
              <a:gd name="connsiteX30" fmla="*/ 1054147 w 1667022"/>
              <a:gd name="connsiteY30" fmla="*/ 1239145 h 1261653"/>
              <a:gd name="connsiteX31" fmla="*/ 1049840 w 1667022"/>
              <a:gd name="connsiteY31" fmla="*/ 1261653 h 1261653"/>
              <a:gd name="connsiteX32" fmla="*/ 1025060 w 1667022"/>
              <a:gd name="connsiteY32" fmla="*/ 1248503 h 1261653"/>
              <a:gd name="connsiteX33" fmla="*/ 339355 w 1667022"/>
              <a:gd name="connsiteY33" fmla="*/ 1140445 h 1261653"/>
              <a:gd name="connsiteX34" fmla="*/ 306943 w 1667022"/>
              <a:gd name="connsiteY34" fmla="*/ 1144874 h 1261653"/>
              <a:gd name="connsiteX35" fmla="*/ 311811 w 1667022"/>
              <a:gd name="connsiteY35" fmla="*/ 1129012 h 1261653"/>
              <a:gd name="connsiteX36" fmla="*/ 321241 w 1667022"/>
              <a:gd name="connsiteY36" fmla="*/ 1089139 h 1261653"/>
              <a:gd name="connsiteX37" fmla="*/ 340034 w 1667022"/>
              <a:gd name="connsiteY37" fmla="*/ 909131 h 1261653"/>
              <a:gd name="connsiteX38" fmla="*/ 336275 w 1667022"/>
              <a:gd name="connsiteY38" fmla="*/ 890380 h 1261653"/>
              <a:gd name="connsiteX39" fmla="*/ 272381 w 1667022"/>
              <a:gd name="connsiteY39" fmla="*/ 759125 h 1261653"/>
              <a:gd name="connsiteX40" fmla="*/ 227279 w 1667022"/>
              <a:gd name="connsiteY40" fmla="*/ 695373 h 1261653"/>
              <a:gd name="connsiteX41" fmla="*/ 65664 w 1667022"/>
              <a:gd name="connsiteY41" fmla="*/ 455363 h 1261653"/>
              <a:gd name="connsiteX42" fmla="*/ 54389 w 1667022"/>
              <a:gd name="connsiteY42" fmla="*/ 425362 h 1261653"/>
              <a:gd name="connsiteX43" fmla="*/ 1535 w 1667022"/>
              <a:gd name="connsiteY43" fmla="*/ 78355 h 126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667022" h="1261653">
                <a:moveTo>
                  <a:pt x="11545" y="0"/>
                </a:moveTo>
                <a:lnTo>
                  <a:pt x="1461805" y="0"/>
                </a:lnTo>
                <a:lnTo>
                  <a:pt x="1469930" y="23627"/>
                </a:lnTo>
                <a:cubicBezTo>
                  <a:pt x="1490132" y="85973"/>
                  <a:pt x="1508925" y="160976"/>
                  <a:pt x="1505166" y="215353"/>
                </a:cubicBezTo>
                <a:cubicBezTo>
                  <a:pt x="1505166" y="215353"/>
                  <a:pt x="1505166" y="215353"/>
                  <a:pt x="1505166" y="219103"/>
                </a:cubicBezTo>
                <a:cubicBezTo>
                  <a:pt x="1505166" y="219103"/>
                  <a:pt x="1505166" y="219103"/>
                  <a:pt x="1501408" y="222854"/>
                </a:cubicBezTo>
                <a:cubicBezTo>
                  <a:pt x="1501408" y="222854"/>
                  <a:pt x="1471340" y="245354"/>
                  <a:pt x="1471340" y="279106"/>
                </a:cubicBezTo>
                <a:cubicBezTo>
                  <a:pt x="1471340" y="297857"/>
                  <a:pt x="1478857" y="316607"/>
                  <a:pt x="1493891" y="335358"/>
                </a:cubicBezTo>
                <a:cubicBezTo>
                  <a:pt x="1554026" y="402861"/>
                  <a:pt x="1655506" y="541616"/>
                  <a:pt x="1659264" y="545367"/>
                </a:cubicBezTo>
                <a:cubicBezTo>
                  <a:pt x="1659264" y="545367"/>
                  <a:pt x="1659264" y="545367"/>
                  <a:pt x="1659264" y="549117"/>
                </a:cubicBezTo>
                <a:cubicBezTo>
                  <a:pt x="1670540" y="567867"/>
                  <a:pt x="1674298" y="605369"/>
                  <a:pt x="1636713" y="624120"/>
                </a:cubicBezTo>
                <a:cubicBezTo>
                  <a:pt x="1617921" y="635370"/>
                  <a:pt x="1602887" y="639120"/>
                  <a:pt x="1587853" y="642870"/>
                </a:cubicBezTo>
                <a:cubicBezTo>
                  <a:pt x="1569061" y="650371"/>
                  <a:pt x="1557785" y="654121"/>
                  <a:pt x="1546510" y="661621"/>
                </a:cubicBezTo>
                <a:cubicBezTo>
                  <a:pt x="1535234" y="669122"/>
                  <a:pt x="1531475" y="676622"/>
                  <a:pt x="1531475" y="680372"/>
                </a:cubicBezTo>
                <a:cubicBezTo>
                  <a:pt x="1527717" y="687872"/>
                  <a:pt x="1535234" y="695373"/>
                  <a:pt x="1542751" y="702873"/>
                </a:cubicBezTo>
                <a:cubicBezTo>
                  <a:pt x="1561543" y="717874"/>
                  <a:pt x="1569061" y="736624"/>
                  <a:pt x="1565302" y="755375"/>
                </a:cubicBezTo>
                <a:cubicBezTo>
                  <a:pt x="1565302" y="774126"/>
                  <a:pt x="1554026" y="789126"/>
                  <a:pt x="1538993" y="800377"/>
                </a:cubicBezTo>
                <a:cubicBezTo>
                  <a:pt x="1535234" y="804127"/>
                  <a:pt x="1527717" y="807877"/>
                  <a:pt x="1523959" y="811627"/>
                </a:cubicBezTo>
                <a:cubicBezTo>
                  <a:pt x="1531475" y="819128"/>
                  <a:pt x="1538993" y="830378"/>
                  <a:pt x="1538993" y="841629"/>
                </a:cubicBezTo>
                <a:cubicBezTo>
                  <a:pt x="1538993" y="860379"/>
                  <a:pt x="1531475" y="871630"/>
                  <a:pt x="1516442" y="886630"/>
                </a:cubicBezTo>
                <a:cubicBezTo>
                  <a:pt x="1482615" y="912881"/>
                  <a:pt x="1486374" y="927882"/>
                  <a:pt x="1490132" y="946633"/>
                </a:cubicBezTo>
                <a:cubicBezTo>
                  <a:pt x="1490132" y="946633"/>
                  <a:pt x="1490132" y="950383"/>
                  <a:pt x="1490132" y="950383"/>
                </a:cubicBezTo>
                <a:cubicBezTo>
                  <a:pt x="1490132" y="957883"/>
                  <a:pt x="1493891" y="965384"/>
                  <a:pt x="1493891" y="972884"/>
                </a:cubicBezTo>
                <a:cubicBezTo>
                  <a:pt x="1501408" y="991635"/>
                  <a:pt x="1508925" y="1017886"/>
                  <a:pt x="1497649" y="1044137"/>
                </a:cubicBezTo>
                <a:cubicBezTo>
                  <a:pt x="1478857" y="1085388"/>
                  <a:pt x="1437513" y="1107889"/>
                  <a:pt x="1369860" y="1119140"/>
                </a:cubicBezTo>
                <a:cubicBezTo>
                  <a:pt x="1369860" y="1119140"/>
                  <a:pt x="1369860" y="1119140"/>
                  <a:pt x="1366102" y="1119140"/>
                </a:cubicBezTo>
                <a:cubicBezTo>
                  <a:pt x="1366102" y="1119140"/>
                  <a:pt x="1294691" y="1115390"/>
                  <a:pt x="1230796" y="1115390"/>
                </a:cubicBezTo>
                <a:cubicBezTo>
                  <a:pt x="1181936" y="1115390"/>
                  <a:pt x="1163143" y="1119140"/>
                  <a:pt x="1155627" y="1119140"/>
                </a:cubicBezTo>
                <a:cubicBezTo>
                  <a:pt x="1155627" y="1119140"/>
                  <a:pt x="1155627" y="1119140"/>
                  <a:pt x="1151868" y="1119140"/>
                </a:cubicBezTo>
                <a:cubicBezTo>
                  <a:pt x="1125559" y="1122890"/>
                  <a:pt x="1118041" y="1126640"/>
                  <a:pt x="1118041" y="1126640"/>
                </a:cubicBezTo>
                <a:cubicBezTo>
                  <a:pt x="1110525" y="1130390"/>
                  <a:pt x="1065423" y="1160391"/>
                  <a:pt x="1054147" y="1239145"/>
                </a:cubicBezTo>
                <a:lnTo>
                  <a:pt x="1049840" y="1261653"/>
                </a:lnTo>
                <a:lnTo>
                  <a:pt x="1025060" y="1248503"/>
                </a:lnTo>
                <a:cubicBezTo>
                  <a:pt x="638270" y="1049159"/>
                  <a:pt x="506393" y="1112949"/>
                  <a:pt x="339355" y="1140445"/>
                </a:cubicBezTo>
                <a:lnTo>
                  <a:pt x="306943" y="1144874"/>
                </a:lnTo>
                <a:lnTo>
                  <a:pt x="311811" y="1129012"/>
                </a:lnTo>
                <a:cubicBezTo>
                  <a:pt x="315486" y="1115580"/>
                  <a:pt x="318657" y="1102264"/>
                  <a:pt x="321241" y="1089139"/>
                </a:cubicBezTo>
                <a:cubicBezTo>
                  <a:pt x="321241" y="1089139"/>
                  <a:pt x="351309" y="957883"/>
                  <a:pt x="340034" y="909131"/>
                </a:cubicBezTo>
                <a:cubicBezTo>
                  <a:pt x="340034" y="901631"/>
                  <a:pt x="340034" y="897881"/>
                  <a:pt x="336275" y="890380"/>
                </a:cubicBezTo>
                <a:cubicBezTo>
                  <a:pt x="332517" y="852879"/>
                  <a:pt x="328759" y="837878"/>
                  <a:pt x="272381" y="759125"/>
                </a:cubicBezTo>
                <a:cubicBezTo>
                  <a:pt x="257347" y="740374"/>
                  <a:pt x="242313" y="717874"/>
                  <a:pt x="227279" y="695373"/>
                </a:cubicBezTo>
                <a:cubicBezTo>
                  <a:pt x="159626" y="601619"/>
                  <a:pt x="80698" y="492864"/>
                  <a:pt x="65664" y="455363"/>
                </a:cubicBezTo>
                <a:cubicBezTo>
                  <a:pt x="65664" y="447863"/>
                  <a:pt x="54389" y="425362"/>
                  <a:pt x="54389" y="425362"/>
                </a:cubicBezTo>
                <a:cubicBezTo>
                  <a:pt x="51570" y="422549"/>
                  <a:pt x="-10446" y="272074"/>
                  <a:pt x="1535" y="78355"/>
                </a:cubicBezTo>
                <a:close/>
              </a:path>
            </a:pathLst>
          </a:custGeom>
          <a:solidFill>
            <a:srgbClr val="A08D7E"/>
          </a:solidFill>
          <a:ln w="25400">
            <a:noFill/>
          </a:ln>
          <a:effectLst>
            <a:softEdge rad="0"/>
          </a:effectLst>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pitchFamily="34" charset="-122"/>
            </a:endParaRPr>
          </a:p>
        </p:txBody>
      </p:sp>
      <p:grpSp>
        <p:nvGrpSpPr>
          <p:cNvPr id="24" name="组合 23"/>
          <p:cNvGrpSpPr/>
          <p:nvPr/>
        </p:nvGrpSpPr>
        <p:grpSpPr>
          <a:xfrm>
            <a:off x="3164637" y="4021510"/>
            <a:ext cx="2469161" cy="628865"/>
            <a:chOff x="3164637" y="4021510"/>
            <a:chExt cx="2469161" cy="628865"/>
          </a:xfrm>
        </p:grpSpPr>
        <p:sp>
          <p:nvSpPr>
            <p:cNvPr id="26" name="五边形 25"/>
            <p:cNvSpPr/>
            <p:nvPr/>
          </p:nvSpPr>
          <p:spPr>
            <a:xfrm flipH="1">
              <a:off x="3164637" y="4092144"/>
              <a:ext cx="2469161" cy="558231"/>
            </a:xfrm>
            <a:prstGeom prst="homePlate">
              <a:avLst/>
            </a:pr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3814198" y="4021510"/>
              <a:ext cx="1422184" cy="584775"/>
            </a:xfrm>
            <a:prstGeom prst="rect">
              <a:avLst/>
            </a:prstGeom>
            <a:noFill/>
          </p:spPr>
          <p:txBody>
            <a:bodyPr wrap="none" rtlCol="0">
              <a:spAutoFit/>
            </a:bodyPr>
            <a:lstStyle/>
            <a:p>
              <a:r>
                <a:rPr lang="zh-CN" altLang="en-US" sz="3200" b="1" dirty="0">
                  <a:solidFill>
                    <a:srgbClr val="F2F2F2"/>
                  </a:solidFill>
                  <a:latin typeface="幼圆" panose="02010509060101010101" pitchFamily="49" charset="-122"/>
                  <a:ea typeface="幼圆" panose="02010509060101010101" pitchFamily="49" charset="-122"/>
                </a:rPr>
                <a:t>读  书</a:t>
              </a:r>
            </a:p>
          </p:txBody>
        </p:sp>
      </p:grpSp>
      <p:grpSp>
        <p:nvGrpSpPr>
          <p:cNvPr id="28" name="组合 27"/>
          <p:cNvGrpSpPr/>
          <p:nvPr/>
        </p:nvGrpSpPr>
        <p:grpSpPr>
          <a:xfrm>
            <a:off x="2668321" y="3207973"/>
            <a:ext cx="3220561" cy="602321"/>
            <a:chOff x="2654466" y="3207973"/>
            <a:chExt cx="3220561" cy="602321"/>
          </a:xfrm>
        </p:grpSpPr>
        <p:sp>
          <p:nvSpPr>
            <p:cNvPr id="29" name="五边形 28"/>
            <p:cNvSpPr/>
            <p:nvPr/>
          </p:nvSpPr>
          <p:spPr>
            <a:xfrm flipH="1">
              <a:off x="2654466" y="3252063"/>
              <a:ext cx="3220561" cy="558231"/>
            </a:xfrm>
            <a:prstGeom prst="homePlate">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3692659" y="3207973"/>
              <a:ext cx="1422184" cy="584775"/>
            </a:xfrm>
            <a:prstGeom prst="rect">
              <a:avLst/>
            </a:prstGeom>
            <a:noFill/>
          </p:spPr>
          <p:txBody>
            <a:bodyPr wrap="none" rtlCol="0">
              <a:spAutoFit/>
            </a:bodyPr>
            <a:lstStyle/>
            <a:p>
              <a:r>
                <a:rPr lang="zh-CN" altLang="en-US" sz="3200" b="1" dirty="0">
                  <a:solidFill>
                    <a:srgbClr val="F2F2F2"/>
                  </a:solidFill>
                  <a:latin typeface="幼圆" panose="02010509060101010101" pitchFamily="49" charset="-122"/>
                  <a:ea typeface="幼圆" panose="02010509060101010101" pitchFamily="49" charset="-122"/>
                </a:rPr>
                <a:t>工  作</a:t>
              </a:r>
            </a:p>
          </p:txBody>
        </p:sp>
      </p:grpSp>
      <p:grpSp>
        <p:nvGrpSpPr>
          <p:cNvPr id="31" name="组合 30"/>
          <p:cNvGrpSpPr/>
          <p:nvPr/>
        </p:nvGrpSpPr>
        <p:grpSpPr>
          <a:xfrm>
            <a:off x="4558847" y="2343000"/>
            <a:ext cx="3039238" cy="592716"/>
            <a:chOff x="4558847" y="2343000"/>
            <a:chExt cx="3039238" cy="592716"/>
          </a:xfrm>
        </p:grpSpPr>
        <p:sp>
          <p:nvSpPr>
            <p:cNvPr id="32" name="任意多边形 31"/>
            <p:cNvSpPr/>
            <p:nvPr/>
          </p:nvSpPr>
          <p:spPr>
            <a:xfrm>
              <a:off x="4558847" y="2374491"/>
              <a:ext cx="3039238" cy="561225"/>
            </a:xfrm>
            <a:custGeom>
              <a:avLst/>
              <a:gdLst>
                <a:gd name="connsiteX0" fmla="*/ 477932 w 2547985"/>
                <a:gd name="connsiteY0" fmla="*/ 0 h 470510"/>
                <a:gd name="connsiteX1" fmla="*/ 2313985 w 2547985"/>
                <a:gd name="connsiteY1" fmla="*/ 0 h 470510"/>
                <a:gd name="connsiteX2" fmla="*/ 2547985 w 2547985"/>
                <a:gd name="connsiteY2" fmla="*/ 234000 h 470510"/>
                <a:gd name="connsiteX3" fmla="*/ 2313985 w 2547985"/>
                <a:gd name="connsiteY3" fmla="*/ 468000 h 470510"/>
                <a:gd name="connsiteX4" fmla="*/ 2070053 w 2547985"/>
                <a:gd name="connsiteY4" fmla="*/ 468000 h 470510"/>
                <a:gd name="connsiteX5" fmla="*/ 2070053 w 2547985"/>
                <a:gd name="connsiteY5" fmla="*/ 470510 h 470510"/>
                <a:gd name="connsiteX6" fmla="*/ 234000 w 2547985"/>
                <a:gd name="connsiteY6" fmla="*/ 470510 h 470510"/>
                <a:gd name="connsiteX7" fmla="*/ 0 w 2547985"/>
                <a:gd name="connsiteY7" fmla="*/ 236510 h 470510"/>
                <a:gd name="connsiteX8" fmla="*/ 234000 w 2547985"/>
                <a:gd name="connsiteY8" fmla="*/ 2510 h 470510"/>
                <a:gd name="connsiteX9" fmla="*/ 477932 w 2547985"/>
                <a:gd name="connsiteY9" fmla="*/ 2510 h 47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7985" h="470510">
                  <a:moveTo>
                    <a:pt x="477932" y="0"/>
                  </a:moveTo>
                  <a:lnTo>
                    <a:pt x="2313985" y="0"/>
                  </a:lnTo>
                  <a:lnTo>
                    <a:pt x="2547985" y="234000"/>
                  </a:lnTo>
                  <a:lnTo>
                    <a:pt x="2313985" y="468000"/>
                  </a:lnTo>
                  <a:lnTo>
                    <a:pt x="2070053" y="468000"/>
                  </a:lnTo>
                  <a:lnTo>
                    <a:pt x="2070053" y="470510"/>
                  </a:lnTo>
                  <a:lnTo>
                    <a:pt x="234000" y="470510"/>
                  </a:lnTo>
                  <a:lnTo>
                    <a:pt x="0" y="236510"/>
                  </a:lnTo>
                  <a:lnTo>
                    <a:pt x="234000" y="2510"/>
                  </a:lnTo>
                  <a:lnTo>
                    <a:pt x="477932" y="2510"/>
                  </a:lnTo>
                  <a:close/>
                </a:path>
              </a:pathLst>
            </a:cu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5350595" y="2343000"/>
              <a:ext cx="1422184" cy="584775"/>
            </a:xfrm>
            <a:prstGeom prst="rect">
              <a:avLst/>
            </a:prstGeom>
            <a:noFill/>
          </p:spPr>
          <p:txBody>
            <a:bodyPr wrap="none" rtlCol="0">
              <a:spAutoFit/>
            </a:bodyPr>
            <a:lstStyle/>
            <a:p>
              <a:r>
                <a:rPr lang="zh-CN" altLang="en-US" sz="3200" b="1" dirty="0">
                  <a:solidFill>
                    <a:srgbClr val="56505A"/>
                  </a:solidFill>
                  <a:latin typeface="幼圆" panose="02010509060101010101" pitchFamily="49" charset="-122"/>
                  <a:ea typeface="幼圆" panose="02010509060101010101" pitchFamily="49" charset="-122"/>
                </a:rPr>
                <a:t>网  络</a:t>
              </a:r>
            </a:p>
          </p:txBody>
        </p:sp>
      </p:grpSp>
      <p:grpSp>
        <p:nvGrpSpPr>
          <p:cNvPr id="34" name="组合 33"/>
          <p:cNvGrpSpPr/>
          <p:nvPr/>
        </p:nvGrpSpPr>
        <p:grpSpPr>
          <a:xfrm>
            <a:off x="6244578" y="3192977"/>
            <a:ext cx="3220561" cy="586464"/>
            <a:chOff x="6259818" y="3192977"/>
            <a:chExt cx="3220561" cy="586464"/>
          </a:xfrm>
        </p:grpSpPr>
        <p:sp>
          <p:nvSpPr>
            <p:cNvPr id="35" name="五边形 34"/>
            <p:cNvSpPr/>
            <p:nvPr/>
          </p:nvSpPr>
          <p:spPr>
            <a:xfrm>
              <a:off x="6259818" y="3221210"/>
              <a:ext cx="3220561" cy="558231"/>
            </a:xfrm>
            <a:prstGeom prst="homePlate">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7023141" y="3192977"/>
              <a:ext cx="1422184" cy="584775"/>
            </a:xfrm>
            <a:prstGeom prst="rect">
              <a:avLst/>
            </a:prstGeom>
            <a:noFill/>
          </p:spPr>
          <p:txBody>
            <a:bodyPr wrap="none" rtlCol="0">
              <a:spAutoFit/>
            </a:bodyPr>
            <a:lstStyle/>
            <a:p>
              <a:r>
                <a:rPr lang="zh-CN" altLang="en-US" sz="3200" b="1" dirty="0">
                  <a:solidFill>
                    <a:srgbClr val="F2F2F2"/>
                  </a:solidFill>
                  <a:latin typeface="幼圆" panose="02010509060101010101" pitchFamily="49" charset="-122"/>
                  <a:ea typeface="幼圆" panose="02010509060101010101" pitchFamily="49" charset="-122"/>
                </a:rPr>
                <a:t>培  训</a:t>
              </a:r>
            </a:p>
          </p:txBody>
        </p:sp>
      </p:grpSp>
      <p:grpSp>
        <p:nvGrpSpPr>
          <p:cNvPr id="37" name="组合 36"/>
          <p:cNvGrpSpPr/>
          <p:nvPr/>
        </p:nvGrpSpPr>
        <p:grpSpPr>
          <a:xfrm>
            <a:off x="6499653" y="4035013"/>
            <a:ext cx="2469161" cy="615362"/>
            <a:chOff x="6499653" y="4035013"/>
            <a:chExt cx="2469161" cy="615362"/>
          </a:xfrm>
        </p:grpSpPr>
        <p:sp>
          <p:nvSpPr>
            <p:cNvPr id="38" name="五边形 37"/>
            <p:cNvSpPr/>
            <p:nvPr/>
          </p:nvSpPr>
          <p:spPr>
            <a:xfrm>
              <a:off x="6499653" y="4092144"/>
              <a:ext cx="2469161" cy="558231"/>
            </a:xfrm>
            <a:prstGeom prst="homePlate">
              <a:avLst/>
            </a:pr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6902931" y="4035013"/>
              <a:ext cx="1422184" cy="584775"/>
            </a:xfrm>
            <a:prstGeom prst="rect">
              <a:avLst/>
            </a:prstGeom>
            <a:noFill/>
          </p:spPr>
          <p:txBody>
            <a:bodyPr wrap="none" rtlCol="0">
              <a:spAutoFit/>
            </a:bodyPr>
            <a:lstStyle/>
            <a:p>
              <a:r>
                <a:rPr lang="zh-CN" altLang="en-US" sz="3200" b="1" dirty="0">
                  <a:solidFill>
                    <a:srgbClr val="F2F2F2"/>
                  </a:solidFill>
                  <a:latin typeface="幼圆" panose="02010509060101010101" pitchFamily="49" charset="-122"/>
                  <a:ea typeface="幼圆" panose="02010509060101010101" pitchFamily="49" charset="-122"/>
                </a:rPr>
                <a:t>会  议</a:t>
              </a:r>
            </a:p>
          </p:txBody>
        </p:sp>
      </p:grpSp>
      <p:sp>
        <p:nvSpPr>
          <p:cNvPr id="40" name="矩形 47"/>
          <p:cNvSpPr>
            <a:spLocks noChangeArrowheads="1"/>
          </p:cNvSpPr>
          <p:nvPr/>
        </p:nvSpPr>
        <p:spPr bwMode="auto">
          <a:xfrm>
            <a:off x="187550" y="4092144"/>
            <a:ext cx="2955268"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zh-CN" altLang="en-US" sz="1600" dirty="0">
                <a:solidFill>
                  <a:schemeClr val="tx1">
                    <a:lumMod val="85000"/>
                    <a:lumOff val="15000"/>
                  </a:schemeClr>
                </a:solidFill>
                <a:sym typeface="微软雅黑" panose="020B0503020204020204" pitchFamily="34" charset="-122"/>
              </a:rPr>
              <a:t>在此录入上述图表的描述说明在此录入上述图表的描述说明</a:t>
            </a:r>
          </a:p>
        </p:txBody>
      </p:sp>
      <p:sp>
        <p:nvSpPr>
          <p:cNvPr id="41" name="矩形 47"/>
          <p:cNvSpPr>
            <a:spLocks noChangeArrowheads="1"/>
          </p:cNvSpPr>
          <p:nvPr/>
        </p:nvSpPr>
        <p:spPr bwMode="auto">
          <a:xfrm>
            <a:off x="4659003" y="1424919"/>
            <a:ext cx="2955268"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zh-CN" altLang="en-US" sz="1600" dirty="0">
                <a:solidFill>
                  <a:schemeClr val="tx1">
                    <a:lumMod val="85000"/>
                    <a:lumOff val="15000"/>
                  </a:schemeClr>
                </a:solidFill>
                <a:sym typeface="微软雅黑" panose="020B0503020204020204" pitchFamily="34" charset="-122"/>
              </a:rPr>
              <a:t>在此录入上述图表的描述说明在此录入上述图表的描述说明</a:t>
            </a:r>
          </a:p>
        </p:txBody>
      </p:sp>
      <p:sp>
        <p:nvSpPr>
          <p:cNvPr id="42" name="矩形 47"/>
          <p:cNvSpPr>
            <a:spLocks noChangeArrowheads="1"/>
          </p:cNvSpPr>
          <p:nvPr/>
        </p:nvSpPr>
        <p:spPr bwMode="auto">
          <a:xfrm>
            <a:off x="9208215" y="4092144"/>
            <a:ext cx="2955268"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zh-CN" altLang="en-US" sz="1600" dirty="0">
                <a:solidFill>
                  <a:schemeClr val="tx1">
                    <a:lumMod val="85000"/>
                    <a:lumOff val="15000"/>
                  </a:schemeClr>
                </a:solidFill>
                <a:sym typeface="微软雅黑" panose="020B0503020204020204" pitchFamily="34" charset="-122"/>
              </a:rPr>
              <a:t>在此录入上述图表的描述说明在此录入上述图表的描述说明</a:t>
            </a:r>
          </a:p>
        </p:txBody>
      </p:sp>
      <p:sp>
        <p:nvSpPr>
          <p:cNvPr id="43" name="矩形 47"/>
          <p:cNvSpPr>
            <a:spLocks noChangeArrowheads="1"/>
          </p:cNvSpPr>
          <p:nvPr/>
        </p:nvSpPr>
        <p:spPr bwMode="auto">
          <a:xfrm>
            <a:off x="9612808" y="2996003"/>
            <a:ext cx="2550675"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zh-CN" altLang="en-US" sz="1600" dirty="0">
                <a:solidFill>
                  <a:schemeClr val="tx1">
                    <a:lumMod val="85000"/>
                    <a:lumOff val="15000"/>
                  </a:schemeClr>
                </a:solidFill>
                <a:sym typeface="微软雅黑" panose="020B0503020204020204" pitchFamily="34" charset="-122"/>
              </a:rPr>
              <a:t>在此录入上述图表的描述说明在此录入上述图表的描述说明</a:t>
            </a:r>
          </a:p>
        </p:txBody>
      </p:sp>
      <p:sp>
        <p:nvSpPr>
          <p:cNvPr id="44" name="矩形 47"/>
          <p:cNvSpPr>
            <a:spLocks noChangeArrowheads="1"/>
          </p:cNvSpPr>
          <p:nvPr/>
        </p:nvSpPr>
        <p:spPr bwMode="auto">
          <a:xfrm>
            <a:off x="169640" y="2996002"/>
            <a:ext cx="2561566"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zh-CN" altLang="en-US" sz="1600" dirty="0">
                <a:solidFill>
                  <a:schemeClr val="tx1">
                    <a:lumMod val="85000"/>
                    <a:lumOff val="15000"/>
                  </a:schemeClr>
                </a:solidFill>
                <a:sym typeface="微软雅黑" panose="020B0503020204020204" pitchFamily="34" charset="-122"/>
              </a:rPr>
              <a:t>在此录入上述图表的描述说明在此录入上述图表的描述说明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right)">
                                      <p:cBhvr>
                                        <p:cTn id="17" dur="500"/>
                                        <p:tgtEl>
                                          <p:spTgt spid="2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right)">
                                      <p:cBhvr>
                                        <p:cTn id="21" dur="500"/>
                                        <p:tgtEl>
                                          <p:spTgt spid="28"/>
                                        </p:tgtEl>
                                      </p:cBhvr>
                                    </p:animEffect>
                                  </p:childTnLst>
                                </p:cTn>
                              </p:par>
                            </p:childTnLst>
                          </p:cTn>
                        </p:par>
                        <p:par>
                          <p:cTn id="22" fill="hold">
                            <p:stCondLst>
                              <p:cond delay="2500"/>
                            </p:stCondLst>
                            <p:childTnLst>
                              <p:par>
                                <p:cTn id="23" presetID="16" presetClass="entr" presetSubtype="37"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arn(outVertical)">
                                      <p:cBhvr>
                                        <p:cTn id="25" dur="500"/>
                                        <p:tgtEl>
                                          <p:spTgt spid="31"/>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left)">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left)">
                                      <p:cBhvr>
                                        <p:cTn id="33" dur="500"/>
                                        <p:tgtEl>
                                          <p:spTgt spid="37"/>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par>
                                <p:cTn id="38" presetID="10" presetClass="entr" presetSubtype="0" fill="hold" grpId="0" nodeType="withEffect">
                                  <p:stCondLst>
                                    <p:cond delay="25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par>
                                <p:cTn id="44" presetID="10" presetClass="entr" presetSubtype="0" fill="hold" grpId="0" nodeType="withEffect">
                                  <p:stCondLst>
                                    <p:cond delay="75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par>
                                <p:cTn id="47" presetID="10" presetClass="entr" presetSubtype="0" fill="hold" grpId="0" nodeType="withEffect">
                                  <p:stCondLst>
                                    <p:cond delay="100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0" grpId="0"/>
      <p:bldP spid="4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1ECE9"/>
        </a:solidFill>
        <a:effectLst/>
      </p:bgPr>
    </p:bg>
    <p:spTree>
      <p:nvGrpSpPr>
        <p:cNvPr id="1" name=""/>
        <p:cNvGrpSpPr/>
        <p:nvPr/>
      </p:nvGrpSpPr>
      <p:grpSpPr>
        <a:xfrm>
          <a:off x="0" y="0"/>
          <a:ext cx="0" cy="0"/>
          <a:chOff x="0" y="0"/>
          <a:chExt cx="0" cy="0"/>
        </a:xfrm>
      </p:grpSpPr>
      <p:sp>
        <p:nvSpPr>
          <p:cNvPr id="18" name="矩形 17"/>
          <p:cNvSpPr/>
          <p:nvPr/>
        </p:nvSpPr>
        <p:spPr>
          <a:xfrm>
            <a:off x="1045377" y="-889178"/>
            <a:ext cx="618009" cy="821651"/>
          </a:xfrm>
          <a:prstGeom prst="rect">
            <a:avLst/>
          </a:prstGeom>
          <a:solidFill>
            <a:srgbClr val="F1E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663386" y="-889179"/>
            <a:ext cx="618009" cy="821651"/>
          </a:xfrm>
          <a:prstGeom prst="rect">
            <a:avLst/>
          </a:pr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292263" y="-889180"/>
            <a:ext cx="618009" cy="821651"/>
          </a:xfrm>
          <a:prstGeom prst="rect">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flipH="1">
            <a:off x="739296" y="3739"/>
            <a:ext cx="1269510" cy="812675"/>
          </a:xfrm>
          <a:custGeom>
            <a:avLst/>
            <a:gdLst>
              <a:gd name="connsiteX0" fmla="*/ 28415 w 1269510"/>
              <a:gd name="connsiteY0" fmla="*/ 0 h 812675"/>
              <a:gd name="connsiteX1" fmla="*/ 1241095 w 1269510"/>
              <a:gd name="connsiteY1" fmla="*/ 0 h 812675"/>
              <a:gd name="connsiteX2" fmla="*/ 1256614 w 1269510"/>
              <a:gd name="connsiteY2" fmla="*/ 49995 h 812675"/>
              <a:gd name="connsiteX3" fmla="*/ 1269510 w 1269510"/>
              <a:gd name="connsiteY3" fmla="*/ 177920 h 812675"/>
              <a:gd name="connsiteX4" fmla="*/ 634755 w 1269510"/>
              <a:gd name="connsiteY4" fmla="*/ 812675 h 812675"/>
              <a:gd name="connsiteX5" fmla="*/ 0 w 1269510"/>
              <a:gd name="connsiteY5" fmla="*/ 177920 h 812675"/>
              <a:gd name="connsiteX6" fmla="*/ 12896 w 1269510"/>
              <a:gd name="connsiteY6" fmla="*/ 49995 h 81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9510" h="812675">
                <a:moveTo>
                  <a:pt x="28415" y="0"/>
                </a:moveTo>
                <a:lnTo>
                  <a:pt x="1241095" y="0"/>
                </a:lnTo>
                <a:lnTo>
                  <a:pt x="1256614" y="49995"/>
                </a:lnTo>
                <a:cubicBezTo>
                  <a:pt x="1265070" y="91316"/>
                  <a:pt x="1269510" y="134099"/>
                  <a:pt x="1269510" y="177920"/>
                </a:cubicBezTo>
                <a:cubicBezTo>
                  <a:pt x="1269510" y="528486"/>
                  <a:pt x="985321" y="812675"/>
                  <a:pt x="634755" y="812675"/>
                </a:cubicBezTo>
                <a:cubicBezTo>
                  <a:pt x="284189" y="812675"/>
                  <a:pt x="0" y="528486"/>
                  <a:pt x="0" y="177920"/>
                </a:cubicBezTo>
                <a:cubicBezTo>
                  <a:pt x="0" y="134099"/>
                  <a:pt x="4441" y="91316"/>
                  <a:pt x="12896" y="49995"/>
                </a:cubicBezTo>
                <a:close/>
              </a:path>
            </a:pathLst>
          </a:cu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flipH="1">
            <a:off x="496817" y="673167"/>
            <a:ext cx="458901" cy="458901"/>
          </a:xfrm>
          <a:prstGeom prst="ellipse">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flipH="1">
            <a:off x="1839155" y="841133"/>
            <a:ext cx="904044" cy="442445"/>
          </a:xfrm>
          <a:custGeom>
            <a:avLst/>
            <a:gdLst>
              <a:gd name="connsiteX0" fmla="*/ 452022 w 904044"/>
              <a:gd name="connsiteY0" fmla="*/ 0 h 442445"/>
              <a:gd name="connsiteX1" fmla="*/ 895913 w 904044"/>
              <a:gd name="connsiteY1" fmla="*/ 361781 h 442445"/>
              <a:gd name="connsiteX2" fmla="*/ 904044 w 904044"/>
              <a:gd name="connsiteY2" fmla="*/ 442445 h 442445"/>
              <a:gd name="connsiteX3" fmla="*/ 0 w 904044"/>
              <a:gd name="connsiteY3" fmla="*/ 442445 h 442445"/>
              <a:gd name="connsiteX4" fmla="*/ 8131 w 904044"/>
              <a:gd name="connsiteY4" fmla="*/ 361781 h 442445"/>
              <a:gd name="connsiteX5" fmla="*/ 452022 w 904044"/>
              <a:gd name="connsiteY5" fmla="*/ 0 h 44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044" h="442445">
                <a:moveTo>
                  <a:pt x="452022" y="0"/>
                </a:moveTo>
                <a:cubicBezTo>
                  <a:pt x="670980" y="0"/>
                  <a:pt x="853663" y="155313"/>
                  <a:pt x="895913" y="361781"/>
                </a:cubicBezTo>
                <a:lnTo>
                  <a:pt x="904044" y="442445"/>
                </a:lnTo>
                <a:lnTo>
                  <a:pt x="0" y="442445"/>
                </a:lnTo>
                <a:lnTo>
                  <a:pt x="8131" y="361781"/>
                </a:lnTo>
                <a:cubicBezTo>
                  <a:pt x="50381" y="155313"/>
                  <a:pt x="233064" y="0"/>
                  <a:pt x="452022" y="0"/>
                </a:cubicBezTo>
                <a:close/>
              </a:path>
            </a:pathLst>
          </a:cu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p:nvPr/>
        </p:nvCxnSpPr>
        <p:spPr>
          <a:xfrm>
            <a:off x="1839155" y="1283578"/>
            <a:ext cx="5040000" cy="0"/>
          </a:xfrm>
          <a:prstGeom prst="line">
            <a:avLst/>
          </a:prstGeom>
          <a:ln>
            <a:solidFill>
              <a:srgbClr val="A08D7E"/>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3163351" y="208738"/>
            <a:ext cx="2967479" cy="923330"/>
          </a:xfrm>
          <a:prstGeom prst="rect">
            <a:avLst/>
          </a:prstGeom>
          <a:noFill/>
        </p:spPr>
        <p:txBody>
          <a:bodyPr wrap="none" rtlCol="0">
            <a:spAutoFit/>
          </a:bodyPr>
          <a:lstStyle/>
          <a:p>
            <a:r>
              <a:rPr lang="zh-CN" altLang="en-US" sz="5400" b="1" dirty="0">
                <a:solidFill>
                  <a:srgbClr val="56505A"/>
                </a:solidFill>
                <a:latin typeface="幼圆" panose="02010509060101010101" pitchFamily="49" charset="-122"/>
                <a:ea typeface="幼圆" panose="02010509060101010101" pitchFamily="49" charset="-122"/>
              </a:rPr>
              <a:t>综合能力</a:t>
            </a:r>
          </a:p>
        </p:txBody>
      </p:sp>
      <p:sp>
        <p:nvSpPr>
          <p:cNvPr id="10" name="双括号 9"/>
          <p:cNvSpPr/>
          <p:nvPr/>
        </p:nvSpPr>
        <p:spPr>
          <a:xfrm>
            <a:off x="741286" y="1994839"/>
            <a:ext cx="2258986" cy="2286000"/>
          </a:xfrm>
          <a:prstGeom prst="bracketPair">
            <a:avLst/>
          </a:prstGeom>
          <a:ln w="19050">
            <a:solidFill>
              <a:srgbClr val="56505A"/>
            </a:solidFill>
            <a:prstDash val="sysDash"/>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椭圆 10"/>
          <p:cNvSpPr/>
          <p:nvPr/>
        </p:nvSpPr>
        <p:spPr>
          <a:xfrm>
            <a:off x="1601416" y="4837716"/>
            <a:ext cx="594997" cy="594997"/>
          </a:xfrm>
          <a:prstGeom prst="ellipse">
            <a:avLst/>
          </a:prstGeom>
          <a:solidFill>
            <a:srgbClr val="56505A"/>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695660" y="5586289"/>
            <a:ext cx="406508" cy="406508"/>
          </a:xfrm>
          <a:prstGeom prst="ellipse">
            <a:avLst/>
          </a:prstGeom>
          <a:solidFill>
            <a:srgbClr val="56505A"/>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769398" y="6137067"/>
            <a:ext cx="259032" cy="259032"/>
          </a:xfrm>
          <a:prstGeom prst="ellipse">
            <a:avLst/>
          </a:prstGeom>
          <a:solidFill>
            <a:srgbClr val="56505A"/>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双括号 13"/>
          <p:cNvSpPr/>
          <p:nvPr/>
        </p:nvSpPr>
        <p:spPr>
          <a:xfrm>
            <a:off x="9112078" y="1994839"/>
            <a:ext cx="2258986" cy="2286000"/>
          </a:xfrm>
          <a:prstGeom prst="bracketPair">
            <a:avLst/>
          </a:prstGeom>
          <a:ln w="19050">
            <a:solidFill>
              <a:srgbClr val="A08D7E"/>
            </a:solidFill>
            <a:prstDash val="sysDash"/>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椭圆 21"/>
          <p:cNvSpPr/>
          <p:nvPr/>
        </p:nvSpPr>
        <p:spPr>
          <a:xfrm>
            <a:off x="9972208" y="4837716"/>
            <a:ext cx="594997" cy="594997"/>
          </a:xfrm>
          <a:prstGeom prst="ellipse">
            <a:avLst/>
          </a:prstGeom>
          <a:solidFill>
            <a:srgbClr val="A08D7E"/>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0066452" y="5586289"/>
            <a:ext cx="406508" cy="406508"/>
          </a:xfrm>
          <a:prstGeom prst="ellipse">
            <a:avLst/>
          </a:prstGeom>
          <a:solidFill>
            <a:srgbClr val="A08D7E"/>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10140190" y="6137067"/>
            <a:ext cx="259032" cy="259032"/>
          </a:xfrm>
          <a:prstGeom prst="ellipse">
            <a:avLst/>
          </a:prstGeom>
          <a:solidFill>
            <a:srgbClr val="A08D7E"/>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双括号 25"/>
          <p:cNvSpPr/>
          <p:nvPr/>
        </p:nvSpPr>
        <p:spPr>
          <a:xfrm>
            <a:off x="3533370" y="2011168"/>
            <a:ext cx="2258986" cy="2286000"/>
          </a:xfrm>
          <a:prstGeom prst="bracketPair">
            <a:avLst/>
          </a:prstGeom>
          <a:ln w="19050">
            <a:solidFill>
              <a:srgbClr val="A08D7E"/>
            </a:solidFill>
            <a:prstDash val="sysDash"/>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椭圆 26"/>
          <p:cNvSpPr/>
          <p:nvPr/>
        </p:nvSpPr>
        <p:spPr>
          <a:xfrm>
            <a:off x="4393500" y="4854045"/>
            <a:ext cx="594997" cy="594997"/>
          </a:xfrm>
          <a:prstGeom prst="ellipse">
            <a:avLst/>
          </a:prstGeom>
          <a:solidFill>
            <a:srgbClr val="A08D7E"/>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4487744" y="5602618"/>
            <a:ext cx="406508" cy="406508"/>
          </a:xfrm>
          <a:prstGeom prst="ellipse">
            <a:avLst/>
          </a:prstGeom>
          <a:solidFill>
            <a:srgbClr val="A08D7E"/>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4561482" y="6153396"/>
            <a:ext cx="259032" cy="259032"/>
          </a:xfrm>
          <a:prstGeom prst="ellipse">
            <a:avLst/>
          </a:prstGeom>
          <a:solidFill>
            <a:srgbClr val="A08D7E"/>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双括号 29"/>
          <p:cNvSpPr/>
          <p:nvPr/>
        </p:nvSpPr>
        <p:spPr>
          <a:xfrm>
            <a:off x="6330256" y="1994839"/>
            <a:ext cx="2258986" cy="2286000"/>
          </a:xfrm>
          <a:prstGeom prst="bracketPair">
            <a:avLst/>
          </a:prstGeom>
          <a:ln w="19050">
            <a:solidFill>
              <a:srgbClr val="56505A"/>
            </a:solidFill>
            <a:prstDash val="sysDash"/>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椭圆 30"/>
          <p:cNvSpPr/>
          <p:nvPr/>
        </p:nvSpPr>
        <p:spPr>
          <a:xfrm>
            <a:off x="7190386" y="4837716"/>
            <a:ext cx="594997" cy="594997"/>
          </a:xfrm>
          <a:prstGeom prst="ellipse">
            <a:avLst/>
          </a:prstGeom>
          <a:solidFill>
            <a:srgbClr val="56505A"/>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7284630" y="5586289"/>
            <a:ext cx="406508" cy="406508"/>
          </a:xfrm>
          <a:prstGeom prst="ellipse">
            <a:avLst/>
          </a:prstGeom>
          <a:solidFill>
            <a:srgbClr val="56505A"/>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7358368" y="6137067"/>
            <a:ext cx="259032" cy="259032"/>
          </a:xfrm>
          <a:prstGeom prst="ellipse">
            <a:avLst/>
          </a:prstGeom>
          <a:solidFill>
            <a:srgbClr val="56505A"/>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7024331" y="3766671"/>
            <a:ext cx="928692" cy="928692"/>
            <a:chOff x="6898203" y="3766671"/>
            <a:chExt cx="928692" cy="928692"/>
          </a:xfrm>
        </p:grpSpPr>
        <p:sp>
          <p:nvSpPr>
            <p:cNvPr id="35" name="椭圆 34"/>
            <p:cNvSpPr/>
            <p:nvPr/>
          </p:nvSpPr>
          <p:spPr>
            <a:xfrm>
              <a:off x="6898203" y="3766671"/>
              <a:ext cx="928692" cy="928692"/>
            </a:xfrm>
            <a:prstGeom prst="ellipse">
              <a:avLst/>
            </a:prstGeom>
            <a:solidFill>
              <a:srgbClr val="56505A"/>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223"/>
            <p:cNvSpPr>
              <a:spLocks noChangeAspect="1"/>
            </p:cNvSpPr>
            <p:nvPr/>
          </p:nvSpPr>
          <p:spPr bwMode="auto">
            <a:xfrm>
              <a:off x="7121772" y="4023656"/>
              <a:ext cx="506471" cy="410759"/>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rgbClr val="FEFEFE"/>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37" name="组合 36"/>
          <p:cNvGrpSpPr/>
          <p:nvPr/>
        </p:nvGrpSpPr>
        <p:grpSpPr>
          <a:xfrm>
            <a:off x="1435361" y="3766671"/>
            <a:ext cx="928692" cy="928692"/>
            <a:chOff x="1309233" y="3766671"/>
            <a:chExt cx="928692" cy="928692"/>
          </a:xfrm>
        </p:grpSpPr>
        <p:sp>
          <p:nvSpPr>
            <p:cNvPr id="38" name="椭圆 37"/>
            <p:cNvSpPr/>
            <p:nvPr/>
          </p:nvSpPr>
          <p:spPr>
            <a:xfrm>
              <a:off x="1309233" y="3766671"/>
              <a:ext cx="928692" cy="928692"/>
            </a:xfrm>
            <a:prstGeom prst="ellipse">
              <a:avLst/>
            </a:prstGeom>
            <a:solidFill>
              <a:srgbClr val="56505A"/>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16"/>
            <p:cNvSpPr>
              <a:spLocks noEditPoints="1"/>
            </p:cNvSpPr>
            <p:nvPr/>
          </p:nvSpPr>
          <p:spPr bwMode="auto">
            <a:xfrm>
              <a:off x="1608618" y="3981112"/>
              <a:ext cx="388536" cy="442080"/>
            </a:xfrm>
            <a:custGeom>
              <a:avLst/>
              <a:gdLst>
                <a:gd name="T0" fmla="*/ 381 w 598"/>
                <a:gd name="T1" fmla="*/ 84 h 674"/>
                <a:gd name="T2" fmla="*/ 296 w 598"/>
                <a:gd name="T3" fmla="*/ 169 h 674"/>
                <a:gd name="T4" fmla="*/ 212 w 598"/>
                <a:gd name="T5" fmla="*/ 169 h 674"/>
                <a:gd name="T6" fmla="*/ 127 w 598"/>
                <a:gd name="T7" fmla="*/ 84 h 674"/>
                <a:gd name="T8" fmla="*/ 212 w 598"/>
                <a:gd name="T9" fmla="*/ 0 h 674"/>
                <a:gd name="T10" fmla="*/ 296 w 598"/>
                <a:gd name="T11" fmla="*/ 0 h 674"/>
                <a:gd name="T12" fmla="*/ 381 w 598"/>
                <a:gd name="T13" fmla="*/ 84 h 674"/>
                <a:gd name="T14" fmla="*/ 421 w 598"/>
                <a:gd name="T15" fmla="*/ 84 h 674"/>
                <a:gd name="T16" fmla="*/ 423 w 598"/>
                <a:gd name="T17" fmla="*/ 103 h 674"/>
                <a:gd name="T18" fmla="*/ 317 w 598"/>
                <a:gd name="T19" fmla="*/ 209 h 674"/>
                <a:gd name="T20" fmla="*/ 191 w 598"/>
                <a:gd name="T21" fmla="*/ 209 h 674"/>
                <a:gd name="T22" fmla="*/ 85 w 598"/>
                <a:gd name="T23" fmla="*/ 103 h 674"/>
                <a:gd name="T24" fmla="*/ 87 w 598"/>
                <a:gd name="T25" fmla="*/ 84 h 674"/>
                <a:gd name="T26" fmla="*/ 0 w 598"/>
                <a:gd name="T27" fmla="*/ 188 h 674"/>
                <a:gd name="T28" fmla="*/ 0 w 598"/>
                <a:gd name="T29" fmla="*/ 569 h 674"/>
                <a:gd name="T30" fmla="*/ 106 w 598"/>
                <a:gd name="T31" fmla="*/ 674 h 674"/>
                <a:gd name="T32" fmla="*/ 387 w 598"/>
                <a:gd name="T33" fmla="*/ 674 h 674"/>
                <a:gd name="T34" fmla="*/ 272 w 598"/>
                <a:gd name="T35" fmla="*/ 500 h 674"/>
                <a:gd name="T36" fmla="*/ 461 w 598"/>
                <a:gd name="T37" fmla="*/ 311 h 674"/>
                <a:gd name="T38" fmla="*/ 508 w 598"/>
                <a:gd name="T39" fmla="*/ 317 h 674"/>
                <a:gd name="T40" fmla="*/ 508 w 598"/>
                <a:gd name="T41" fmla="*/ 188 h 674"/>
                <a:gd name="T42" fmla="*/ 421 w 598"/>
                <a:gd name="T43" fmla="*/ 84 h 674"/>
                <a:gd name="T44" fmla="*/ 238 w 598"/>
                <a:gd name="T45" fmla="*/ 422 h 674"/>
                <a:gd name="T46" fmla="*/ 238 w 598"/>
                <a:gd name="T47" fmla="*/ 422 h 674"/>
                <a:gd name="T48" fmla="*/ 106 w 598"/>
                <a:gd name="T49" fmla="*/ 422 h 674"/>
                <a:gd name="T50" fmla="*/ 85 w 598"/>
                <a:gd name="T51" fmla="*/ 401 h 674"/>
                <a:gd name="T52" fmla="*/ 106 w 598"/>
                <a:gd name="T53" fmla="*/ 380 h 674"/>
                <a:gd name="T54" fmla="*/ 238 w 598"/>
                <a:gd name="T55" fmla="*/ 380 h 674"/>
                <a:gd name="T56" fmla="*/ 259 w 598"/>
                <a:gd name="T57" fmla="*/ 401 h 674"/>
                <a:gd name="T58" fmla="*/ 238 w 598"/>
                <a:gd name="T59" fmla="*/ 422 h 674"/>
                <a:gd name="T60" fmla="*/ 280 w 598"/>
                <a:gd name="T61" fmla="*/ 338 h 674"/>
                <a:gd name="T62" fmla="*/ 280 w 598"/>
                <a:gd name="T63" fmla="*/ 338 h 674"/>
                <a:gd name="T64" fmla="*/ 106 w 598"/>
                <a:gd name="T65" fmla="*/ 338 h 674"/>
                <a:gd name="T66" fmla="*/ 85 w 598"/>
                <a:gd name="T67" fmla="*/ 317 h 674"/>
                <a:gd name="T68" fmla="*/ 106 w 598"/>
                <a:gd name="T69" fmla="*/ 296 h 674"/>
                <a:gd name="T70" fmla="*/ 280 w 598"/>
                <a:gd name="T71" fmla="*/ 296 h 674"/>
                <a:gd name="T72" fmla="*/ 302 w 598"/>
                <a:gd name="T73" fmla="*/ 317 h 674"/>
                <a:gd name="T74" fmla="*/ 280 w 598"/>
                <a:gd name="T75" fmla="*/ 338 h 674"/>
                <a:gd name="T76" fmla="*/ 496 w 598"/>
                <a:gd name="T77" fmla="*/ 369 h 674"/>
                <a:gd name="T78" fmla="*/ 463 w 598"/>
                <a:gd name="T79" fmla="*/ 365 h 674"/>
                <a:gd name="T80" fmla="*/ 328 w 598"/>
                <a:gd name="T81" fmla="*/ 500 h 674"/>
                <a:gd name="T82" fmla="*/ 434 w 598"/>
                <a:gd name="T83" fmla="*/ 632 h 674"/>
                <a:gd name="T84" fmla="*/ 463 w 598"/>
                <a:gd name="T85" fmla="*/ 635 h 674"/>
                <a:gd name="T86" fmla="*/ 598 w 598"/>
                <a:gd name="T87" fmla="*/ 500 h 674"/>
                <a:gd name="T88" fmla="*/ 496 w 598"/>
                <a:gd name="T89" fmla="*/ 369 h 674"/>
                <a:gd name="T90" fmla="*/ 539 w 598"/>
                <a:gd name="T91" fmla="*/ 481 h 674"/>
                <a:gd name="T92" fmla="*/ 539 w 598"/>
                <a:gd name="T93" fmla="*/ 481 h 674"/>
                <a:gd name="T94" fmla="*/ 496 w 598"/>
                <a:gd name="T95" fmla="*/ 523 h 674"/>
                <a:gd name="T96" fmla="*/ 463 w 598"/>
                <a:gd name="T97" fmla="*/ 557 h 674"/>
                <a:gd name="T98" fmla="*/ 425 w 598"/>
                <a:gd name="T99" fmla="*/ 557 h 674"/>
                <a:gd name="T100" fmla="*/ 386 w 598"/>
                <a:gd name="T101" fmla="*/ 519 h 674"/>
                <a:gd name="T102" fmla="*/ 386 w 598"/>
                <a:gd name="T103" fmla="*/ 481 h 674"/>
                <a:gd name="T104" fmla="*/ 425 w 598"/>
                <a:gd name="T105" fmla="*/ 481 h 674"/>
                <a:gd name="T106" fmla="*/ 444 w 598"/>
                <a:gd name="T107" fmla="*/ 500 h 674"/>
                <a:gd name="T108" fmla="*/ 496 w 598"/>
                <a:gd name="T109" fmla="*/ 447 h 674"/>
                <a:gd name="T110" fmla="*/ 501 w 598"/>
                <a:gd name="T111" fmla="*/ 443 h 674"/>
                <a:gd name="T112" fmla="*/ 539 w 598"/>
                <a:gd name="T113" fmla="*/ 443 h 674"/>
                <a:gd name="T114" fmla="*/ 539 w 598"/>
                <a:gd name="T115" fmla="*/ 481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8" h="674">
                  <a:moveTo>
                    <a:pt x="381" y="84"/>
                  </a:moveTo>
                  <a:cubicBezTo>
                    <a:pt x="381" y="131"/>
                    <a:pt x="343" y="169"/>
                    <a:pt x="296" y="169"/>
                  </a:cubicBezTo>
                  <a:lnTo>
                    <a:pt x="212" y="169"/>
                  </a:lnTo>
                  <a:cubicBezTo>
                    <a:pt x="165" y="169"/>
                    <a:pt x="127" y="131"/>
                    <a:pt x="127" y="84"/>
                  </a:cubicBezTo>
                  <a:cubicBezTo>
                    <a:pt x="127" y="37"/>
                    <a:pt x="165" y="0"/>
                    <a:pt x="212" y="0"/>
                  </a:cubicBezTo>
                  <a:lnTo>
                    <a:pt x="296" y="0"/>
                  </a:lnTo>
                  <a:cubicBezTo>
                    <a:pt x="343" y="0"/>
                    <a:pt x="381" y="37"/>
                    <a:pt x="381" y="84"/>
                  </a:cubicBezTo>
                  <a:close/>
                  <a:moveTo>
                    <a:pt x="421" y="84"/>
                  </a:moveTo>
                  <a:cubicBezTo>
                    <a:pt x="422" y="90"/>
                    <a:pt x="423" y="97"/>
                    <a:pt x="423" y="103"/>
                  </a:cubicBezTo>
                  <a:cubicBezTo>
                    <a:pt x="423" y="162"/>
                    <a:pt x="376" y="209"/>
                    <a:pt x="317" y="209"/>
                  </a:cubicBezTo>
                  <a:lnTo>
                    <a:pt x="191" y="209"/>
                  </a:lnTo>
                  <a:cubicBezTo>
                    <a:pt x="132" y="209"/>
                    <a:pt x="85" y="162"/>
                    <a:pt x="85" y="103"/>
                  </a:cubicBezTo>
                  <a:cubicBezTo>
                    <a:pt x="85" y="97"/>
                    <a:pt x="85" y="90"/>
                    <a:pt x="87" y="84"/>
                  </a:cubicBezTo>
                  <a:cubicBezTo>
                    <a:pt x="37" y="93"/>
                    <a:pt x="0" y="136"/>
                    <a:pt x="0" y="188"/>
                  </a:cubicBezTo>
                  <a:lnTo>
                    <a:pt x="0" y="569"/>
                  </a:lnTo>
                  <a:cubicBezTo>
                    <a:pt x="0" y="627"/>
                    <a:pt x="47" y="674"/>
                    <a:pt x="106" y="674"/>
                  </a:cubicBezTo>
                  <a:lnTo>
                    <a:pt x="387" y="674"/>
                  </a:lnTo>
                  <a:cubicBezTo>
                    <a:pt x="320" y="646"/>
                    <a:pt x="272" y="579"/>
                    <a:pt x="272" y="500"/>
                  </a:cubicBezTo>
                  <a:cubicBezTo>
                    <a:pt x="272" y="396"/>
                    <a:pt x="357" y="311"/>
                    <a:pt x="461" y="311"/>
                  </a:cubicBezTo>
                  <a:cubicBezTo>
                    <a:pt x="477" y="311"/>
                    <a:pt x="493" y="313"/>
                    <a:pt x="508" y="317"/>
                  </a:cubicBezTo>
                  <a:lnTo>
                    <a:pt x="508" y="188"/>
                  </a:lnTo>
                  <a:cubicBezTo>
                    <a:pt x="508" y="136"/>
                    <a:pt x="470" y="93"/>
                    <a:pt x="421" y="84"/>
                  </a:cubicBezTo>
                  <a:close/>
                  <a:moveTo>
                    <a:pt x="238" y="422"/>
                  </a:moveTo>
                  <a:lnTo>
                    <a:pt x="238" y="422"/>
                  </a:lnTo>
                  <a:lnTo>
                    <a:pt x="106" y="422"/>
                  </a:lnTo>
                  <a:cubicBezTo>
                    <a:pt x="94" y="422"/>
                    <a:pt x="85" y="413"/>
                    <a:pt x="85" y="401"/>
                  </a:cubicBezTo>
                  <a:cubicBezTo>
                    <a:pt x="85" y="390"/>
                    <a:pt x="94" y="380"/>
                    <a:pt x="106" y="380"/>
                  </a:cubicBezTo>
                  <a:lnTo>
                    <a:pt x="238" y="380"/>
                  </a:lnTo>
                  <a:cubicBezTo>
                    <a:pt x="250" y="380"/>
                    <a:pt x="259" y="390"/>
                    <a:pt x="259" y="401"/>
                  </a:cubicBezTo>
                  <a:cubicBezTo>
                    <a:pt x="259" y="413"/>
                    <a:pt x="250" y="422"/>
                    <a:pt x="238" y="422"/>
                  </a:cubicBezTo>
                  <a:close/>
                  <a:moveTo>
                    <a:pt x="280" y="338"/>
                  </a:moveTo>
                  <a:lnTo>
                    <a:pt x="280" y="338"/>
                  </a:lnTo>
                  <a:lnTo>
                    <a:pt x="106" y="338"/>
                  </a:lnTo>
                  <a:cubicBezTo>
                    <a:pt x="94" y="338"/>
                    <a:pt x="85" y="328"/>
                    <a:pt x="85" y="317"/>
                  </a:cubicBezTo>
                  <a:cubicBezTo>
                    <a:pt x="85" y="305"/>
                    <a:pt x="94" y="296"/>
                    <a:pt x="106" y="296"/>
                  </a:cubicBezTo>
                  <a:lnTo>
                    <a:pt x="280" y="296"/>
                  </a:lnTo>
                  <a:cubicBezTo>
                    <a:pt x="292" y="296"/>
                    <a:pt x="302" y="305"/>
                    <a:pt x="302" y="317"/>
                  </a:cubicBezTo>
                  <a:cubicBezTo>
                    <a:pt x="302" y="328"/>
                    <a:pt x="292" y="338"/>
                    <a:pt x="280" y="338"/>
                  </a:cubicBezTo>
                  <a:close/>
                  <a:moveTo>
                    <a:pt x="496" y="369"/>
                  </a:moveTo>
                  <a:cubicBezTo>
                    <a:pt x="486" y="367"/>
                    <a:pt x="474" y="365"/>
                    <a:pt x="463" y="365"/>
                  </a:cubicBezTo>
                  <a:cubicBezTo>
                    <a:pt x="388" y="365"/>
                    <a:pt x="328" y="425"/>
                    <a:pt x="328" y="500"/>
                  </a:cubicBezTo>
                  <a:cubicBezTo>
                    <a:pt x="328" y="565"/>
                    <a:pt x="374" y="619"/>
                    <a:pt x="434" y="632"/>
                  </a:cubicBezTo>
                  <a:cubicBezTo>
                    <a:pt x="443" y="634"/>
                    <a:pt x="453" y="635"/>
                    <a:pt x="463" y="635"/>
                  </a:cubicBezTo>
                  <a:cubicBezTo>
                    <a:pt x="537" y="635"/>
                    <a:pt x="598" y="574"/>
                    <a:pt x="598" y="500"/>
                  </a:cubicBezTo>
                  <a:cubicBezTo>
                    <a:pt x="598" y="437"/>
                    <a:pt x="555" y="384"/>
                    <a:pt x="496" y="369"/>
                  </a:cubicBezTo>
                  <a:close/>
                  <a:moveTo>
                    <a:pt x="539" y="481"/>
                  </a:moveTo>
                  <a:lnTo>
                    <a:pt x="539" y="481"/>
                  </a:lnTo>
                  <a:lnTo>
                    <a:pt x="496" y="523"/>
                  </a:lnTo>
                  <a:lnTo>
                    <a:pt x="463" y="557"/>
                  </a:lnTo>
                  <a:cubicBezTo>
                    <a:pt x="452" y="568"/>
                    <a:pt x="435" y="568"/>
                    <a:pt x="425" y="557"/>
                  </a:cubicBezTo>
                  <a:lnTo>
                    <a:pt x="386" y="519"/>
                  </a:lnTo>
                  <a:cubicBezTo>
                    <a:pt x="376" y="508"/>
                    <a:pt x="376" y="491"/>
                    <a:pt x="386" y="481"/>
                  </a:cubicBezTo>
                  <a:cubicBezTo>
                    <a:pt x="397" y="470"/>
                    <a:pt x="414" y="470"/>
                    <a:pt x="425" y="481"/>
                  </a:cubicBezTo>
                  <a:lnTo>
                    <a:pt x="444" y="500"/>
                  </a:lnTo>
                  <a:lnTo>
                    <a:pt x="496" y="447"/>
                  </a:lnTo>
                  <a:lnTo>
                    <a:pt x="501" y="443"/>
                  </a:lnTo>
                  <a:cubicBezTo>
                    <a:pt x="511" y="432"/>
                    <a:pt x="528" y="432"/>
                    <a:pt x="539" y="443"/>
                  </a:cubicBezTo>
                  <a:cubicBezTo>
                    <a:pt x="549" y="453"/>
                    <a:pt x="549" y="470"/>
                    <a:pt x="539" y="481"/>
                  </a:cubicBezTo>
                  <a:close/>
                </a:path>
              </a:pathLst>
            </a:custGeom>
            <a:solidFill>
              <a:srgbClr val="FEFEFE"/>
            </a:solidFill>
            <a:ln>
              <a:noFill/>
            </a:ln>
          </p:spPr>
          <p:txBody>
            <a:bodyPr vert="horz" wrap="square" lIns="91440" tIns="45720" rIns="91440" bIns="45720" numCol="1" anchor="t" anchorCtr="0" compatLnSpc="1"/>
            <a:lstStyle/>
            <a:p>
              <a:endParaRPr lang="zh-CN" altLang="en-US"/>
            </a:p>
          </p:txBody>
        </p:sp>
      </p:grpSp>
      <p:grpSp>
        <p:nvGrpSpPr>
          <p:cNvPr id="40" name="组合 39"/>
          <p:cNvGrpSpPr/>
          <p:nvPr/>
        </p:nvGrpSpPr>
        <p:grpSpPr>
          <a:xfrm>
            <a:off x="4227445" y="3783000"/>
            <a:ext cx="928692" cy="928692"/>
            <a:chOff x="4101317" y="3783000"/>
            <a:chExt cx="928692" cy="928692"/>
          </a:xfrm>
        </p:grpSpPr>
        <p:sp>
          <p:nvSpPr>
            <p:cNvPr id="41" name="椭圆 40"/>
            <p:cNvSpPr/>
            <p:nvPr/>
          </p:nvSpPr>
          <p:spPr>
            <a:xfrm>
              <a:off x="4101317" y="3783000"/>
              <a:ext cx="928692" cy="928692"/>
            </a:xfrm>
            <a:prstGeom prst="ellipse">
              <a:avLst/>
            </a:prstGeom>
            <a:solidFill>
              <a:srgbClr val="A08D7E"/>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Freeform 12"/>
            <p:cNvSpPr>
              <a:spLocks noEditPoints="1"/>
            </p:cNvSpPr>
            <p:nvPr/>
          </p:nvSpPr>
          <p:spPr bwMode="auto">
            <a:xfrm>
              <a:off x="4360340" y="4042718"/>
              <a:ext cx="463802" cy="345699"/>
            </a:xfrm>
            <a:custGeom>
              <a:avLst/>
              <a:gdLst>
                <a:gd name="T0" fmla="*/ 201 w 983"/>
                <a:gd name="T1" fmla="*/ 386 h 731"/>
                <a:gd name="T2" fmla="*/ 359 w 983"/>
                <a:gd name="T3" fmla="*/ 110 h 731"/>
                <a:gd name="T4" fmla="*/ 398 w 983"/>
                <a:gd name="T5" fmla="*/ 64 h 731"/>
                <a:gd name="T6" fmla="*/ 759 w 983"/>
                <a:gd name="T7" fmla="*/ 93 h 731"/>
                <a:gd name="T8" fmla="*/ 738 w 983"/>
                <a:gd name="T9" fmla="*/ 49 h 731"/>
                <a:gd name="T10" fmla="*/ 821 w 983"/>
                <a:gd name="T11" fmla="*/ 24 h 731"/>
                <a:gd name="T12" fmla="*/ 877 w 983"/>
                <a:gd name="T13" fmla="*/ 27 h 731"/>
                <a:gd name="T14" fmla="*/ 859 w 983"/>
                <a:gd name="T15" fmla="*/ 109 h 731"/>
                <a:gd name="T16" fmla="*/ 830 w 983"/>
                <a:gd name="T17" fmla="*/ 154 h 731"/>
                <a:gd name="T18" fmla="*/ 623 w 983"/>
                <a:gd name="T19" fmla="*/ 344 h 731"/>
                <a:gd name="T20" fmla="*/ 622 w 983"/>
                <a:gd name="T21" fmla="*/ 345 h 731"/>
                <a:gd name="T22" fmla="*/ 952 w 983"/>
                <a:gd name="T23" fmla="*/ 670 h 731"/>
                <a:gd name="T24" fmla="*/ 952 w 983"/>
                <a:gd name="T25" fmla="*/ 731 h 731"/>
                <a:gd name="T26" fmla="*/ 763 w 983"/>
                <a:gd name="T27" fmla="*/ 731 h 731"/>
                <a:gd name="T28" fmla="*/ 558 w 983"/>
                <a:gd name="T29" fmla="*/ 731 h 731"/>
                <a:gd name="T30" fmla="*/ 353 w 983"/>
                <a:gd name="T31" fmla="*/ 731 h 731"/>
                <a:gd name="T32" fmla="*/ 148 w 983"/>
                <a:gd name="T33" fmla="*/ 731 h 731"/>
                <a:gd name="T34" fmla="*/ 0 w 983"/>
                <a:gd name="T35" fmla="*/ 701 h 731"/>
                <a:gd name="T36" fmla="*/ 31 w 983"/>
                <a:gd name="T37" fmla="*/ 0 h 731"/>
                <a:gd name="T38" fmla="*/ 62 w 983"/>
                <a:gd name="T39" fmla="*/ 670 h 731"/>
                <a:gd name="T40" fmla="*/ 148 w 983"/>
                <a:gd name="T41" fmla="*/ 530 h 731"/>
                <a:gd name="T42" fmla="*/ 236 w 983"/>
                <a:gd name="T43" fmla="*/ 499 h 731"/>
                <a:gd name="T44" fmla="*/ 267 w 983"/>
                <a:gd name="T45" fmla="*/ 670 h 731"/>
                <a:gd name="T46" fmla="*/ 353 w 983"/>
                <a:gd name="T47" fmla="*/ 316 h 731"/>
                <a:gd name="T48" fmla="*/ 441 w 983"/>
                <a:gd name="T49" fmla="*/ 286 h 731"/>
                <a:gd name="T50" fmla="*/ 472 w 983"/>
                <a:gd name="T51" fmla="*/ 670 h 731"/>
                <a:gd name="T52" fmla="*/ 558 w 983"/>
                <a:gd name="T53" fmla="*/ 421 h 731"/>
                <a:gd name="T54" fmla="*/ 646 w 983"/>
                <a:gd name="T55" fmla="*/ 390 h 731"/>
                <a:gd name="T56" fmla="*/ 677 w 983"/>
                <a:gd name="T57" fmla="*/ 670 h 731"/>
                <a:gd name="T58" fmla="*/ 763 w 983"/>
                <a:gd name="T59" fmla="*/ 245 h 731"/>
                <a:gd name="T60" fmla="*/ 851 w 983"/>
                <a:gd name="T61" fmla="*/ 214 h 731"/>
                <a:gd name="T62" fmla="*/ 881 w 983"/>
                <a:gd name="T63" fmla="*/ 67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3" h="731">
                  <a:moveTo>
                    <a:pt x="404" y="154"/>
                  </a:moveTo>
                  <a:lnTo>
                    <a:pt x="201" y="386"/>
                  </a:lnTo>
                  <a:lnTo>
                    <a:pt x="153" y="345"/>
                  </a:lnTo>
                  <a:lnTo>
                    <a:pt x="359" y="110"/>
                  </a:lnTo>
                  <a:lnTo>
                    <a:pt x="359" y="110"/>
                  </a:lnTo>
                  <a:lnTo>
                    <a:pt x="398" y="64"/>
                  </a:lnTo>
                  <a:lnTo>
                    <a:pt x="616" y="255"/>
                  </a:lnTo>
                  <a:lnTo>
                    <a:pt x="759" y="93"/>
                  </a:lnTo>
                  <a:lnTo>
                    <a:pt x="734" y="71"/>
                  </a:lnTo>
                  <a:cubicBezTo>
                    <a:pt x="724" y="63"/>
                    <a:pt x="726" y="53"/>
                    <a:pt x="738" y="49"/>
                  </a:cubicBezTo>
                  <a:lnTo>
                    <a:pt x="777" y="37"/>
                  </a:lnTo>
                  <a:cubicBezTo>
                    <a:pt x="789" y="34"/>
                    <a:pt x="809" y="27"/>
                    <a:pt x="821" y="24"/>
                  </a:cubicBezTo>
                  <a:lnTo>
                    <a:pt x="860" y="12"/>
                  </a:lnTo>
                  <a:cubicBezTo>
                    <a:pt x="872" y="8"/>
                    <a:pt x="880" y="15"/>
                    <a:pt x="877" y="27"/>
                  </a:cubicBezTo>
                  <a:lnTo>
                    <a:pt x="869" y="65"/>
                  </a:lnTo>
                  <a:cubicBezTo>
                    <a:pt x="866" y="77"/>
                    <a:pt x="862" y="97"/>
                    <a:pt x="859" y="109"/>
                  </a:cubicBezTo>
                  <a:lnTo>
                    <a:pt x="851" y="147"/>
                  </a:lnTo>
                  <a:cubicBezTo>
                    <a:pt x="849" y="159"/>
                    <a:pt x="839" y="162"/>
                    <a:pt x="830" y="154"/>
                  </a:cubicBezTo>
                  <a:lnTo>
                    <a:pt x="807" y="134"/>
                  </a:lnTo>
                  <a:lnTo>
                    <a:pt x="623" y="344"/>
                  </a:lnTo>
                  <a:lnTo>
                    <a:pt x="623" y="344"/>
                  </a:lnTo>
                  <a:lnTo>
                    <a:pt x="622" y="345"/>
                  </a:lnTo>
                  <a:lnTo>
                    <a:pt x="404" y="154"/>
                  </a:lnTo>
                  <a:close/>
                  <a:moveTo>
                    <a:pt x="952" y="670"/>
                  </a:moveTo>
                  <a:cubicBezTo>
                    <a:pt x="969" y="670"/>
                    <a:pt x="983" y="684"/>
                    <a:pt x="983" y="701"/>
                  </a:cubicBezTo>
                  <a:cubicBezTo>
                    <a:pt x="983" y="718"/>
                    <a:pt x="969" y="731"/>
                    <a:pt x="952" y="731"/>
                  </a:cubicBezTo>
                  <a:lnTo>
                    <a:pt x="881" y="731"/>
                  </a:lnTo>
                  <a:lnTo>
                    <a:pt x="763" y="731"/>
                  </a:lnTo>
                  <a:lnTo>
                    <a:pt x="677" y="731"/>
                  </a:lnTo>
                  <a:lnTo>
                    <a:pt x="558" y="731"/>
                  </a:lnTo>
                  <a:lnTo>
                    <a:pt x="472" y="731"/>
                  </a:lnTo>
                  <a:lnTo>
                    <a:pt x="353" y="731"/>
                  </a:lnTo>
                  <a:lnTo>
                    <a:pt x="267" y="731"/>
                  </a:lnTo>
                  <a:lnTo>
                    <a:pt x="148" y="731"/>
                  </a:lnTo>
                  <a:lnTo>
                    <a:pt x="32" y="731"/>
                  </a:lnTo>
                  <a:cubicBezTo>
                    <a:pt x="14" y="731"/>
                    <a:pt x="0" y="718"/>
                    <a:pt x="0" y="701"/>
                  </a:cubicBezTo>
                  <a:lnTo>
                    <a:pt x="0" y="31"/>
                  </a:lnTo>
                  <a:cubicBezTo>
                    <a:pt x="0" y="14"/>
                    <a:pt x="14" y="0"/>
                    <a:pt x="31" y="0"/>
                  </a:cubicBezTo>
                  <a:cubicBezTo>
                    <a:pt x="48" y="0"/>
                    <a:pt x="62" y="14"/>
                    <a:pt x="62" y="31"/>
                  </a:cubicBezTo>
                  <a:lnTo>
                    <a:pt x="62" y="670"/>
                  </a:lnTo>
                  <a:lnTo>
                    <a:pt x="148" y="670"/>
                  </a:lnTo>
                  <a:lnTo>
                    <a:pt x="148" y="530"/>
                  </a:lnTo>
                  <a:cubicBezTo>
                    <a:pt x="148" y="513"/>
                    <a:pt x="162" y="499"/>
                    <a:pt x="179" y="499"/>
                  </a:cubicBezTo>
                  <a:lnTo>
                    <a:pt x="236" y="499"/>
                  </a:lnTo>
                  <a:cubicBezTo>
                    <a:pt x="253" y="499"/>
                    <a:pt x="267" y="513"/>
                    <a:pt x="267" y="530"/>
                  </a:cubicBezTo>
                  <a:lnTo>
                    <a:pt x="267" y="670"/>
                  </a:lnTo>
                  <a:lnTo>
                    <a:pt x="353" y="670"/>
                  </a:lnTo>
                  <a:lnTo>
                    <a:pt x="353" y="316"/>
                  </a:lnTo>
                  <a:cubicBezTo>
                    <a:pt x="353" y="299"/>
                    <a:pt x="367" y="286"/>
                    <a:pt x="384" y="286"/>
                  </a:cubicBezTo>
                  <a:lnTo>
                    <a:pt x="441" y="286"/>
                  </a:lnTo>
                  <a:cubicBezTo>
                    <a:pt x="458" y="286"/>
                    <a:pt x="472" y="299"/>
                    <a:pt x="472" y="316"/>
                  </a:cubicBezTo>
                  <a:lnTo>
                    <a:pt x="472" y="670"/>
                  </a:lnTo>
                  <a:lnTo>
                    <a:pt x="558" y="670"/>
                  </a:lnTo>
                  <a:lnTo>
                    <a:pt x="558" y="421"/>
                  </a:lnTo>
                  <a:cubicBezTo>
                    <a:pt x="558" y="404"/>
                    <a:pt x="572" y="390"/>
                    <a:pt x="589" y="390"/>
                  </a:cubicBezTo>
                  <a:lnTo>
                    <a:pt x="646" y="390"/>
                  </a:lnTo>
                  <a:cubicBezTo>
                    <a:pt x="663" y="390"/>
                    <a:pt x="677" y="404"/>
                    <a:pt x="677" y="421"/>
                  </a:cubicBezTo>
                  <a:lnTo>
                    <a:pt x="677" y="670"/>
                  </a:lnTo>
                  <a:lnTo>
                    <a:pt x="763" y="670"/>
                  </a:lnTo>
                  <a:lnTo>
                    <a:pt x="763" y="245"/>
                  </a:lnTo>
                  <a:cubicBezTo>
                    <a:pt x="763" y="228"/>
                    <a:pt x="776" y="214"/>
                    <a:pt x="793" y="214"/>
                  </a:cubicBezTo>
                  <a:lnTo>
                    <a:pt x="851" y="214"/>
                  </a:lnTo>
                  <a:cubicBezTo>
                    <a:pt x="868" y="214"/>
                    <a:pt x="881" y="228"/>
                    <a:pt x="881" y="245"/>
                  </a:cubicBezTo>
                  <a:lnTo>
                    <a:pt x="881" y="670"/>
                  </a:lnTo>
                  <a:lnTo>
                    <a:pt x="952" y="670"/>
                  </a:ln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43" name="组合 42"/>
          <p:cNvGrpSpPr/>
          <p:nvPr/>
        </p:nvGrpSpPr>
        <p:grpSpPr>
          <a:xfrm>
            <a:off x="9806153" y="3766671"/>
            <a:ext cx="928692" cy="928692"/>
            <a:chOff x="9680025" y="3766671"/>
            <a:chExt cx="928692" cy="928692"/>
          </a:xfrm>
        </p:grpSpPr>
        <p:sp>
          <p:nvSpPr>
            <p:cNvPr id="44" name="椭圆 43"/>
            <p:cNvSpPr/>
            <p:nvPr/>
          </p:nvSpPr>
          <p:spPr>
            <a:xfrm>
              <a:off x="9680025" y="3766671"/>
              <a:ext cx="928692" cy="928692"/>
            </a:xfrm>
            <a:prstGeom prst="ellipse">
              <a:avLst/>
            </a:prstGeom>
            <a:solidFill>
              <a:srgbClr val="A08D7E"/>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Freeform 16"/>
            <p:cNvSpPr>
              <a:spLocks noEditPoints="1"/>
            </p:cNvSpPr>
            <p:nvPr/>
          </p:nvSpPr>
          <p:spPr bwMode="auto">
            <a:xfrm>
              <a:off x="9903123" y="4046694"/>
              <a:ext cx="486189" cy="387721"/>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endParaRPr>
            </a:p>
          </p:txBody>
        </p:sp>
      </p:grpSp>
      <p:sp>
        <p:nvSpPr>
          <p:cNvPr id="46" name="矩形 47"/>
          <p:cNvSpPr>
            <a:spLocks noChangeArrowheads="1"/>
          </p:cNvSpPr>
          <p:nvPr/>
        </p:nvSpPr>
        <p:spPr bwMode="auto">
          <a:xfrm>
            <a:off x="1222012" y="1933560"/>
            <a:ext cx="1443517" cy="177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56505A"/>
                </a:solidFill>
              </a:rPr>
              <a:t>单击此处输入标题</a:t>
            </a:r>
            <a:endParaRPr lang="en-US" altLang="zh-CN" sz="2400" dirty="0">
              <a:solidFill>
                <a:srgbClr val="56505A"/>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47" name="矩形 47"/>
          <p:cNvSpPr>
            <a:spLocks noChangeArrowheads="1"/>
          </p:cNvSpPr>
          <p:nvPr/>
        </p:nvSpPr>
        <p:spPr bwMode="auto">
          <a:xfrm>
            <a:off x="3969239" y="1939259"/>
            <a:ext cx="1443517" cy="177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A08D7E"/>
                </a:solidFill>
              </a:rPr>
              <a:t>单击此处输入标题</a:t>
            </a:r>
            <a:endParaRPr lang="en-US" altLang="zh-CN" sz="2400" dirty="0">
              <a:solidFill>
                <a:srgbClr val="A08D7E"/>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48" name="矩形 47"/>
          <p:cNvSpPr>
            <a:spLocks noChangeArrowheads="1"/>
          </p:cNvSpPr>
          <p:nvPr/>
        </p:nvSpPr>
        <p:spPr bwMode="auto">
          <a:xfrm>
            <a:off x="6787059" y="1933560"/>
            <a:ext cx="1443517" cy="177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56505A"/>
                </a:solidFill>
              </a:rPr>
              <a:t>单击此处输入标题</a:t>
            </a:r>
            <a:endParaRPr lang="en-US" altLang="zh-CN" sz="2400" dirty="0">
              <a:solidFill>
                <a:srgbClr val="56505A"/>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49" name="矩形 47"/>
          <p:cNvSpPr>
            <a:spLocks noChangeArrowheads="1"/>
          </p:cNvSpPr>
          <p:nvPr/>
        </p:nvSpPr>
        <p:spPr bwMode="auto">
          <a:xfrm>
            <a:off x="9519812" y="1934409"/>
            <a:ext cx="1443517" cy="177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A08D7E"/>
                </a:solidFill>
              </a:rPr>
              <a:t>单击此处输入标题</a:t>
            </a:r>
            <a:endParaRPr lang="en-US" altLang="zh-CN" sz="2400" dirty="0">
              <a:solidFill>
                <a:srgbClr val="A08D7E"/>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500"/>
                            </p:stCondLst>
                            <p:childTnLst>
                              <p:par>
                                <p:cTn id="18" presetID="2" presetClass="entr" presetSubtype="1" decel="4200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750" fill="hold"/>
                                        <p:tgtEl>
                                          <p:spTgt spid="10"/>
                                        </p:tgtEl>
                                        <p:attrNameLst>
                                          <p:attrName>ppt_x</p:attrName>
                                        </p:attrNameLst>
                                      </p:cBhvr>
                                      <p:tavLst>
                                        <p:tav tm="0">
                                          <p:val>
                                            <p:strVal val="#ppt_x"/>
                                          </p:val>
                                        </p:tav>
                                        <p:tav tm="100000">
                                          <p:val>
                                            <p:strVal val="#ppt_x"/>
                                          </p:val>
                                        </p:tav>
                                      </p:tavLst>
                                    </p:anim>
                                    <p:anim calcmode="lin" valueType="num">
                                      <p:cBhvr additive="base">
                                        <p:cTn id="21" dur="750" fill="hold"/>
                                        <p:tgtEl>
                                          <p:spTgt spid="10"/>
                                        </p:tgtEl>
                                        <p:attrNameLst>
                                          <p:attrName>ppt_y</p:attrName>
                                        </p:attrNameLst>
                                      </p:cBhvr>
                                      <p:tavLst>
                                        <p:tav tm="0">
                                          <p:val>
                                            <p:strVal val="0-#ppt_h/2"/>
                                          </p:val>
                                        </p:tav>
                                        <p:tav tm="100000">
                                          <p:val>
                                            <p:strVal val="#ppt_y"/>
                                          </p:val>
                                        </p:tav>
                                      </p:tavLst>
                                    </p:anim>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par>
                                <p:cTn id="30" presetID="10" presetClass="entr" presetSubtype="0" fill="hold" grpId="0" nodeType="withEffect">
                                  <p:stCondLst>
                                    <p:cond delay="25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par>
                                <p:cTn id="36" presetID="10" presetClass="entr" presetSubtype="0" fill="hold" grpId="0" nodeType="withEffect">
                                  <p:stCondLst>
                                    <p:cond delay="75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childTnLst>
                          </p:cTn>
                        </p:par>
                        <p:par>
                          <p:cTn id="39" fill="hold">
                            <p:stCondLst>
                              <p:cond delay="2500"/>
                            </p:stCondLst>
                            <p:childTnLst>
                              <p:par>
                                <p:cTn id="40" presetID="2" presetClass="entr" presetSubtype="1" decel="42000"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750" fill="hold"/>
                                        <p:tgtEl>
                                          <p:spTgt spid="26"/>
                                        </p:tgtEl>
                                        <p:attrNameLst>
                                          <p:attrName>ppt_x</p:attrName>
                                        </p:attrNameLst>
                                      </p:cBhvr>
                                      <p:tavLst>
                                        <p:tav tm="0">
                                          <p:val>
                                            <p:strVal val="#ppt_x"/>
                                          </p:val>
                                        </p:tav>
                                        <p:tav tm="100000">
                                          <p:val>
                                            <p:strVal val="#ppt_x"/>
                                          </p:val>
                                        </p:tav>
                                      </p:tavLst>
                                    </p:anim>
                                    <p:anim calcmode="lin" valueType="num">
                                      <p:cBhvr additive="base">
                                        <p:cTn id="43" dur="750" fill="hold"/>
                                        <p:tgtEl>
                                          <p:spTgt spid="26"/>
                                        </p:tgtEl>
                                        <p:attrNameLst>
                                          <p:attrName>ppt_y</p:attrName>
                                        </p:attrNameLst>
                                      </p:cBhvr>
                                      <p:tavLst>
                                        <p:tav tm="0">
                                          <p:val>
                                            <p:strVal val="0-#ppt_h/2"/>
                                          </p:val>
                                        </p:tav>
                                        <p:tav tm="100000">
                                          <p:val>
                                            <p:strVal val="#ppt_y"/>
                                          </p:val>
                                        </p:tav>
                                      </p:tavLst>
                                    </p:anim>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500"/>
                                        <p:tgtEl>
                                          <p:spTgt spid="47"/>
                                        </p:tgtEl>
                                      </p:cBhvr>
                                    </p:animEffect>
                                  </p:childTnLst>
                                </p:cTn>
                              </p:par>
                            </p:childTnLst>
                          </p:cTn>
                        </p:par>
                        <p:par>
                          <p:cTn id="48" fill="hold">
                            <p:stCondLst>
                              <p:cond delay="4000"/>
                            </p:stCondLst>
                            <p:childTnLst>
                              <p:par>
                                <p:cTn id="49" presetID="10"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par>
                                <p:cTn id="52" presetID="10" presetClass="entr" presetSubtype="0" fill="hold" grpId="0" nodeType="withEffect">
                                  <p:stCondLst>
                                    <p:cond delay="25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par>
                                <p:cTn id="55" presetID="10" presetClass="entr" presetSubtype="0" fill="hold" grpId="0" nodeType="withEffect">
                                  <p:stCondLst>
                                    <p:cond delay="50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par>
                                <p:cTn id="58" presetID="10" presetClass="entr" presetSubtype="0" fill="hold" grpId="0" nodeType="withEffect">
                                  <p:stCondLst>
                                    <p:cond delay="75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500"/>
                                        <p:tgtEl>
                                          <p:spTgt spid="33"/>
                                        </p:tgtEl>
                                      </p:cBhvr>
                                    </p:animEffect>
                                  </p:childTnLst>
                                </p:cTn>
                              </p:par>
                            </p:childTnLst>
                          </p:cTn>
                        </p:par>
                        <p:par>
                          <p:cTn id="61" fill="hold">
                            <p:stCondLst>
                              <p:cond delay="4500"/>
                            </p:stCondLst>
                            <p:childTnLst>
                              <p:par>
                                <p:cTn id="62" presetID="2" presetClass="entr" presetSubtype="1" decel="42000"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additive="base">
                                        <p:cTn id="64" dur="750" fill="hold"/>
                                        <p:tgtEl>
                                          <p:spTgt spid="30"/>
                                        </p:tgtEl>
                                        <p:attrNameLst>
                                          <p:attrName>ppt_x</p:attrName>
                                        </p:attrNameLst>
                                      </p:cBhvr>
                                      <p:tavLst>
                                        <p:tav tm="0">
                                          <p:val>
                                            <p:strVal val="#ppt_x"/>
                                          </p:val>
                                        </p:tav>
                                        <p:tav tm="100000">
                                          <p:val>
                                            <p:strVal val="#ppt_x"/>
                                          </p:val>
                                        </p:tav>
                                      </p:tavLst>
                                    </p:anim>
                                    <p:anim calcmode="lin" valueType="num">
                                      <p:cBhvr additive="base">
                                        <p:cTn id="65" dur="750" fill="hold"/>
                                        <p:tgtEl>
                                          <p:spTgt spid="30"/>
                                        </p:tgtEl>
                                        <p:attrNameLst>
                                          <p:attrName>ppt_y</p:attrName>
                                        </p:attrNameLst>
                                      </p:cBhvr>
                                      <p:tavLst>
                                        <p:tav tm="0">
                                          <p:val>
                                            <p:strVal val="0-#ppt_h/2"/>
                                          </p:val>
                                        </p:tav>
                                        <p:tav tm="100000">
                                          <p:val>
                                            <p:strVal val="#ppt_y"/>
                                          </p:val>
                                        </p:tav>
                                      </p:tavLst>
                                    </p:anim>
                                  </p:childTnLst>
                                </p:cTn>
                              </p:par>
                            </p:childTnLst>
                          </p:cTn>
                        </p:par>
                        <p:par>
                          <p:cTn id="66" fill="hold">
                            <p:stCondLst>
                              <p:cond delay="5500"/>
                            </p:stCondLst>
                            <p:childTnLst>
                              <p:par>
                                <p:cTn id="67" presetID="10" presetClass="entr" presetSubtype="0" fill="hold" grpId="0" nodeType="after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500"/>
                                        <p:tgtEl>
                                          <p:spTgt spid="48"/>
                                        </p:tgtEl>
                                      </p:cBhvr>
                                    </p:animEffect>
                                  </p:childTnLst>
                                </p:cTn>
                              </p:par>
                            </p:childTnLst>
                          </p:cTn>
                        </p:par>
                        <p:par>
                          <p:cTn id="70" fill="hold">
                            <p:stCondLst>
                              <p:cond delay="6000"/>
                            </p:stCondLst>
                            <p:childTnLst>
                              <p:par>
                                <p:cTn id="71" presetID="10" presetClass="entr" presetSubtype="0" fill="hold"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fade">
                                      <p:cBhvr>
                                        <p:cTn id="73" dur="500"/>
                                        <p:tgtEl>
                                          <p:spTgt spid="43"/>
                                        </p:tgtEl>
                                      </p:cBhvr>
                                    </p:animEffect>
                                  </p:childTnLst>
                                </p:cTn>
                              </p:par>
                              <p:par>
                                <p:cTn id="74" presetID="10" presetClass="entr" presetSubtype="0" fill="hold" grpId="0" nodeType="withEffect">
                                  <p:stCondLst>
                                    <p:cond delay="25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500"/>
                                        <p:tgtEl>
                                          <p:spTgt spid="22"/>
                                        </p:tgtEl>
                                      </p:cBhvr>
                                    </p:animEffect>
                                  </p:childTnLst>
                                </p:cTn>
                              </p:par>
                              <p:par>
                                <p:cTn id="77" presetID="10" presetClass="entr" presetSubtype="0" fill="hold" grpId="0" nodeType="withEffect">
                                  <p:stCondLst>
                                    <p:cond delay="50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500"/>
                                        <p:tgtEl>
                                          <p:spTgt spid="23"/>
                                        </p:tgtEl>
                                      </p:cBhvr>
                                    </p:animEffect>
                                  </p:childTnLst>
                                </p:cTn>
                              </p:par>
                              <p:par>
                                <p:cTn id="80" presetID="10" presetClass="entr" presetSubtype="0" fill="hold" grpId="0" nodeType="withEffect">
                                  <p:stCondLst>
                                    <p:cond delay="75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500"/>
                                        <p:tgtEl>
                                          <p:spTgt spid="24"/>
                                        </p:tgtEl>
                                      </p:cBhvr>
                                    </p:animEffect>
                                  </p:childTnLst>
                                </p:cTn>
                              </p:par>
                            </p:childTnLst>
                          </p:cTn>
                        </p:par>
                        <p:par>
                          <p:cTn id="83" fill="hold">
                            <p:stCondLst>
                              <p:cond delay="6500"/>
                            </p:stCondLst>
                            <p:childTnLst>
                              <p:par>
                                <p:cTn id="84" presetID="2" presetClass="entr" presetSubtype="1" decel="4200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additive="base">
                                        <p:cTn id="86" dur="750" fill="hold"/>
                                        <p:tgtEl>
                                          <p:spTgt spid="14"/>
                                        </p:tgtEl>
                                        <p:attrNameLst>
                                          <p:attrName>ppt_x</p:attrName>
                                        </p:attrNameLst>
                                      </p:cBhvr>
                                      <p:tavLst>
                                        <p:tav tm="0">
                                          <p:val>
                                            <p:strVal val="#ppt_x"/>
                                          </p:val>
                                        </p:tav>
                                        <p:tav tm="100000">
                                          <p:val>
                                            <p:strVal val="#ppt_x"/>
                                          </p:val>
                                        </p:tav>
                                      </p:tavLst>
                                    </p:anim>
                                    <p:anim calcmode="lin" valueType="num">
                                      <p:cBhvr additive="base">
                                        <p:cTn id="87" dur="750" fill="hold"/>
                                        <p:tgtEl>
                                          <p:spTgt spid="14"/>
                                        </p:tgtEl>
                                        <p:attrNameLst>
                                          <p:attrName>ppt_y</p:attrName>
                                        </p:attrNameLst>
                                      </p:cBhvr>
                                      <p:tavLst>
                                        <p:tav tm="0">
                                          <p:val>
                                            <p:strVal val="0-#ppt_h/2"/>
                                          </p:val>
                                        </p:tav>
                                        <p:tav tm="100000">
                                          <p:val>
                                            <p:strVal val="#ppt_y"/>
                                          </p:val>
                                        </p:tav>
                                      </p:tavLst>
                                    </p:anim>
                                  </p:childTnLst>
                                </p:cTn>
                              </p:par>
                            </p:childTnLst>
                          </p:cTn>
                        </p:par>
                        <p:par>
                          <p:cTn id="88" fill="hold">
                            <p:stCondLst>
                              <p:cond delay="7500"/>
                            </p:stCondLst>
                            <p:childTnLst>
                              <p:par>
                                <p:cTn id="89" presetID="10" presetClass="entr" presetSubtype="0"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Effect transition="in" filter="fade">
                                      <p:cBhvr>
                                        <p:cTn id="9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22" grpId="0" animBg="1"/>
      <p:bldP spid="23" grpId="0" animBg="1"/>
      <p:bldP spid="24" grpId="0" animBg="1"/>
      <p:bldP spid="26" grpId="0" animBg="1"/>
      <p:bldP spid="27" grpId="0" animBg="1"/>
      <p:bldP spid="28" grpId="0" animBg="1"/>
      <p:bldP spid="29" grpId="0" animBg="1"/>
      <p:bldP spid="30" grpId="0" animBg="1"/>
      <p:bldP spid="31" grpId="0" animBg="1"/>
      <p:bldP spid="32" grpId="0" animBg="1"/>
      <p:bldP spid="33" grpId="0" animBg="1"/>
      <p:bldP spid="46" grpId="0"/>
      <p:bldP spid="47" grpId="0"/>
      <p:bldP spid="48" grpId="0"/>
      <p:bldP spid="4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1ECE9"/>
        </a:solidFill>
        <a:effectLst/>
      </p:bgPr>
    </p:bg>
    <p:spTree>
      <p:nvGrpSpPr>
        <p:cNvPr id="1" name=""/>
        <p:cNvGrpSpPr/>
        <p:nvPr/>
      </p:nvGrpSpPr>
      <p:grpSpPr>
        <a:xfrm>
          <a:off x="0" y="0"/>
          <a:ext cx="0" cy="0"/>
          <a:chOff x="0" y="0"/>
          <a:chExt cx="0" cy="0"/>
        </a:xfrm>
      </p:grpSpPr>
      <p:sp>
        <p:nvSpPr>
          <p:cNvPr id="18" name="矩形 17"/>
          <p:cNvSpPr/>
          <p:nvPr/>
        </p:nvSpPr>
        <p:spPr>
          <a:xfrm>
            <a:off x="1045377" y="-889178"/>
            <a:ext cx="618009" cy="821651"/>
          </a:xfrm>
          <a:prstGeom prst="rect">
            <a:avLst/>
          </a:prstGeom>
          <a:solidFill>
            <a:srgbClr val="F1E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663386" y="-889179"/>
            <a:ext cx="618009" cy="821651"/>
          </a:xfrm>
          <a:prstGeom prst="rect">
            <a:avLst/>
          </a:pr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292263" y="-889180"/>
            <a:ext cx="618009" cy="821651"/>
          </a:xfrm>
          <a:prstGeom prst="rect">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flipH="1">
            <a:off x="739296" y="3739"/>
            <a:ext cx="1269510" cy="812675"/>
          </a:xfrm>
          <a:custGeom>
            <a:avLst/>
            <a:gdLst>
              <a:gd name="connsiteX0" fmla="*/ 28415 w 1269510"/>
              <a:gd name="connsiteY0" fmla="*/ 0 h 812675"/>
              <a:gd name="connsiteX1" fmla="*/ 1241095 w 1269510"/>
              <a:gd name="connsiteY1" fmla="*/ 0 h 812675"/>
              <a:gd name="connsiteX2" fmla="*/ 1256614 w 1269510"/>
              <a:gd name="connsiteY2" fmla="*/ 49995 h 812675"/>
              <a:gd name="connsiteX3" fmla="*/ 1269510 w 1269510"/>
              <a:gd name="connsiteY3" fmla="*/ 177920 h 812675"/>
              <a:gd name="connsiteX4" fmla="*/ 634755 w 1269510"/>
              <a:gd name="connsiteY4" fmla="*/ 812675 h 812675"/>
              <a:gd name="connsiteX5" fmla="*/ 0 w 1269510"/>
              <a:gd name="connsiteY5" fmla="*/ 177920 h 812675"/>
              <a:gd name="connsiteX6" fmla="*/ 12896 w 1269510"/>
              <a:gd name="connsiteY6" fmla="*/ 49995 h 81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9510" h="812675">
                <a:moveTo>
                  <a:pt x="28415" y="0"/>
                </a:moveTo>
                <a:lnTo>
                  <a:pt x="1241095" y="0"/>
                </a:lnTo>
                <a:lnTo>
                  <a:pt x="1256614" y="49995"/>
                </a:lnTo>
                <a:cubicBezTo>
                  <a:pt x="1265070" y="91316"/>
                  <a:pt x="1269510" y="134099"/>
                  <a:pt x="1269510" y="177920"/>
                </a:cubicBezTo>
                <a:cubicBezTo>
                  <a:pt x="1269510" y="528486"/>
                  <a:pt x="985321" y="812675"/>
                  <a:pt x="634755" y="812675"/>
                </a:cubicBezTo>
                <a:cubicBezTo>
                  <a:pt x="284189" y="812675"/>
                  <a:pt x="0" y="528486"/>
                  <a:pt x="0" y="177920"/>
                </a:cubicBezTo>
                <a:cubicBezTo>
                  <a:pt x="0" y="134099"/>
                  <a:pt x="4441" y="91316"/>
                  <a:pt x="12896" y="49995"/>
                </a:cubicBezTo>
                <a:close/>
              </a:path>
            </a:pathLst>
          </a:cu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flipH="1">
            <a:off x="496817" y="673167"/>
            <a:ext cx="458901" cy="458901"/>
          </a:xfrm>
          <a:prstGeom prst="ellipse">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flipH="1">
            <a:off x="1839155" y="841133"/>
            <a:ext cx="904044" cy="442445"/>
          </a:xfrm>
          <a:custGeom>
            <a:avLst/>
            <a:gdLst>
              <a:gd name="connsiteX0" fmla="*/ 452022 w 904044"/>
              <a:gd name="connsiteY0" fmla="*/ 0 h 442445"/>
              <a:gd name="connsiteX1" fmla="*/ 895913 w 904044"/>
              <a:gd name="connsiteY1" fmla="*/ 361781 h 442445"/>
              <a:gd name="connsiteX2" fmla="*/ 904044 w 904044"/>
              <a:gd name="connsiteY2" fmla="*/ 442445 h 442445"/>
              <a:gd name="connsiteX3" fmla="*/ 0 w 904044"/>
              <a:gd name="connsiteY3" fmla="*/ 442445 h 442445"/>
              <a:gd name="connsiteX4" fmla="*/ 8131 w 904044"/>
              <a:gd name="connsiteY4" fmla="*/ 361781 h 442445"/>
              <a:gd name="connsiteX5" fmla="*/ 452022 w 904044"/>
              <a:gd name="connsiteY5" fmla="*/ 0 h 44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044" h="442445">
                <a:moveTo>
                  <a:pt x="452022" y="0"/>
                </a:moveTo>
                <a:cubicBezTo>
                  <a:pt x="670980" y="0"/>
                  <a:pt x="853663" y="155313"/>
                  <a:pt x="895913" y="361781"/>
                </a:cubicBezTo>
                <a:lnTo>
                  <a:pt x="904044" y="442445"/>
                </a:lnTo>
                <a:lnTo>
                  <a:pt x="0" y="442445"/>
                </a:lnTo>
                <a:lnTo>
                  <a:pt x="8131" y="361781"/>
                </a:lnTo>
                <a:cubicBezTo>
                  <a:pt x="50381" y="155313"/>
                  <a:pt x="233064" y="0"/>
                  <a:pt x="452022" y="0"/>
                </a:cubicBezTo>
                <a:close/>
              </a:path>
            </a:pathLst>
          </a:cu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p:nvPr/>
        </p:nvCxnSpPr>
        <p:spPr>
          <a:xfrm>
            <a:off x="1839155" y="1283578"/>
            <a:ext cx="5040000" cy="0"/>
          </a:xfrm>
          <a:prstGeom prst="line">
            <a:avLst/>
          </a:prstGeom>
          <a:ln>
            <a:solidFill>
              <a:srgbClr val="A08D7E"/>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3163351" y="208738"/>
            <a:ext cx="2967479" cy="923330"/>
          </a:xfrm>
          <a:prstGeom prst="rect">
            <a:avLst/>
          </a:prstGeom>
          <a:noFill/>
        </p:spPr>
        <p:txBody>
          <a:bodyPr wrap="none" rtlCol="0">
            <a:spAutoFit/>
          </a:bodyPr>
          <a:lstStyle/>
          <a:p>
            <a:r>
              <a:rPr lang="zh-CN" altLang="en-US" sz="5400" b="1" dirty="0">
                <a:solidFill>
                  <a:srgbClr val="56505A"/>
                </a:solidFill>
                <a:latin typeface="幼圆" panose="02010509060101010101" pitchFamily="49" charset="-122"/>
                <a:ea typeface="幼圆" panose="02010509060101010101" pitchFamily="49" charset="-122"/>
              </a:rPr>
              <a:t>自我分析</a:t>
            </a:r>
          </a:p>
        </p:txBody>
      </p:sp>
      <p:sp>
        <p:nvSpPr>
          <p:cNvPr id="10" name="燕尾形 1"/>
          <p:cNvSpPr>
            <a:spLocks noChangeArrowheads="1"/>
          </p:cNvSpPr>
          <p:nvPr/>
        </p:nvSpPr>
        <p:spPr bwMode="auto">
          <a:xfrm>
            <a:off x="1507259" y="2873663"/>
            <a:ext cx="2447925" cy="2519363"/>
          </a:xfrm>
          <a:prstGeom prst="chevron">
            <a:avLst>
              <a:gd name="adj" fmla="val 32167"/>
            </a:avLst>
          </a:prstGeom>
          <a:solidFill>
            <a:srgbClr val="FEFEFE"/>
          </a:solidFill>
          <a:ln w="3175" algn="ctr">
            <a:noFill/>
            <a:miter lim="800000"/>
          </a:ln>
        </p:spPr>
        <p:txBody>
          <a:bodyPr anchor="ctr"/>
          <a:lstStyle/>
          <a:p>
            <a:pPr algn="ctr"/>
            <a:endParaRPr lang="zh-CN" altLang="en-US">
              <a:solidFill>
                <a:srgbClr val="FFFFFF"/>
              </a:solidFill>
              <a:latin typeface="Calibri" panose="020F0502020204030204" pitchFamily="34" charset="0"/>
            </a:endParaRPr>
          </a:p>
        </p:txBody>
      </p:sp>
      <p:sp>
        <p:nvSpPr>
          <p:cNvPr id="11" name="燕尾形 10"/>
          <p:cNvSpPr>
            <a:spLocks noChangeArrowheads="1"/>
          </p:cNvSpPr>
          <p:nvPr/>
        </p:nvSpPr>
        <p:spPr bwMode="auto">
          <a:xfrm>
            <a:off x="1088159" y="3376901"/>
            <a:ext cx="1006475" cy="1512887"/>
          </a:xfrm>
          <a:prstGeom prst="chevron">
            <a:avLst>
              <a:gd name="adj" fmla="val 50000"/>
            </a:avLst>
          </a:prstGeom>
          <a:noFill/>
          <a:ln w="31750" algn="ctr">
            <a:solidFill>
              <a:srgbClr val="FEFEFE"/>
            </a:solidFill>
            <a:miter lim="800000"/>
          </a:ln>
        </p:spPr>
        <p:txBody>
          <a:bodyPr anchor="ctr"/>
          <a:lstStyle/>
          <a:p>
            <a:pPr algn="ctr"/>
            <a:endParaRPr lang="zh-CN" altLang="en-US">
              <a:solidFill>
                <a:srgbClr val="FFFFFF"/>
              </a:solidFill>
              <a:latin typeface="Calibri" panose="020F0502020204030204" pitchFamily="34" charset="0"/>
            </a:endParaRPr>
          </a:p>
        </p:txBody>
      </p:sp>
      <p:sp>
        <p:nvSpPr>
          <p:cNvPr id="12" name="圆角矩形 19"/>
          <p:cNvSpPr>
            <a:spLocks noChangeArrowheads="1"/>
          </p:cNvSpPr>
          <p:nvPr/>
        </p:nvSpPr>
        <p:spPr bwMode="auto">
          <a:xfrm>
            <a:off x="5826847" y="1830676"/>
            <a:ext cx="5133975" cy="1296987"/>
          </a:xfrm>
          <a:prstGeom prst="roundRect">
            <a:avLst>
              <a:gd name="adj" fmla="val 0"/>
            </a:avLst>
          </a:prstGeom>
          <a:solidFill>
            <a:srgbClr val="A08D7E">
              <a:alpha val="50000"/>
            </a:srgbClr>
          </a:solidFill>
          <a:ln w="25400" algn="ctr">
            <a:solidFill>
              <a:srgbClr val="F1ECE9"/>
            </a:solidFill>
            <a:round/>
          </a:ln>
        </p:spPr>
        <p:txBody>
          <a:bodyPr anchor="ctr"/>
          <a:lstStyle/>
          <a:p>
            <a:pPr algn="ctr"/>
            <a:endParaRPr lang="zh-CN" altLang="en-US">
              <a:solidFill>
                <a:srgbClr val="FFFFFF"/>
              </a:solidFill>
              <a:latin typeface="Calibri" panose="020F0502020204030204" pitchFamily="34" charset="0"/>
              <a:ea typeface="微软雅黑" panose="020B0503020204020204" pitchFamily="34" charset="-122"/>
            </a:endParaRPr>
          </a:p>
        </p:txBody>
      </p:sp>
      <p:sp>
        <p:nvSpPr>
          <p:cNvPr id="13" name="TextBox 6"/>
          <p:cNvSpPr txBox="1">
            <a:spLocks noChangeArrowheads="1"/>
          </p:cNvSpPr>
          <p:nvPr/>
        </p:nvSpPr>
        <p:spPr bwMode="auto">
          <a:xfrm>
            <a:off x="6474547" y="2195223"/>
            <a:ext cx="3887787" cy="732508"/>
          </a:xfrm>
          <a:prstGeom prst="rect">
            <a:avLst/>
          </a:prstGeom>
          <a:noFill/>
          <a:ln w="9525">
            <a:noFill/>
            <a:miter lim="800000"/>
          </a:ln>
        </p:spPr>
        <p:txBody>
          <a:bodyPr>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添加文本内容</a:t>
            </a:r>
            <a:r>
              <a:rPr lang="zh-CN" altLang="en-US" sz="1600" dirty="0">
                <a:solidFill>
                  <a:schemeClr val="tx1">
                    <a:lumMod val="75000"/>
                    <a:lumOff val="25000"/>
                  </a:schemeClr>
                </a:solidFill>
                <a:ea typeface="微软雅黑" panose="020B0503020204020204" pitchFamily="34" charset="-122"/>
              </a:rPr>
              <a:t>添加文本内容添加文本内容</a:t>
            </a:r>
          </a:p>
          <a:p>
            <a:pPr>
              <a:lnSpc>
                <a:spcPct val="130000"/>
              </a:lnSpc>
            </a:pPr>
            <a:r>
              <a:rPr lang="zh-CN" altLang="en-US" sz="1600" dirty="0">
                <a:solidFill>
                  <a:schemeClr val="tx1">
                    <a:lumMod val="75000"/>
                    <a:lumOff val="25000"/>
                  </a:schemeClr>
                </a:solidFill>
                <a:ea typeface="微软雅黑" panose="020B0503020204020204" pitchFamily="34" charset="-122"/>
              </a:rPr>
              <a:t>添加文本内容添加文本内容添加文本内容</a:t>
            </a:r>
          </a:p>
        </p:txBody>
      </p:sp>
      <p:sp>
        <p:nvSpPr>
          <p:cNvPr id="14" name="圆角矩形 19"/>
          <p:cNvSpPr>
            <a:spLocks noChangeArrowheads="1"/>
          </p:cNvSpPr>
          <p:nvPr/>
        </p:nvSpPr>
        <p:spPr bwMode="auto">
          <a:xfrm>
            <a:off x="5826847" y="3630901"/>
            <a:ext cx="5133975" cy="1296987"/>
          </a:xfrm>
          <a:prstGeom prst="roundRect">
            <a:avLst>
              <a:gd name="adj" fmla="val 0"/>
            </a:avLst>
          </a:prstGeom>
          <a:solidFill>
            <a:srgbClr val="56505A">
              <a:alpha val="30000"/>
            </a:srgbClr>
          </a:solidFill>
          <a:ln w="25400" algn="ctr">
            <a:solidFill>
              <a:srgbClr val="F1ECE9"/>
            </a:solidFill>
            <a:round/>
          </a:ln>
        </p:spPr>
        <p:txBody>
          <a:bodyPr anchor="ctr"/>
          <a:lstStyle/>
          <a:p>
            <a:pPr algn="ctr"/>
            <a:endParaRPr lang="zh-CN" altLang="en-US">
              <a:solidFill>
                <a:srgbClr val="FFFFFF"/>
              </a:solidFill>
              <a:latin typeface="Calibri" panose="020F0502020204030204" pitchFamily="34" charset="0"/>
              <a:ea typeface="微软雅黑" panose="020B0503020204020204" pitchFamily="34" charset="-122"/>
            </a:endParaRPr>
          </a:p>
        </p:txBody>
      </p:sp>
      <p:sp>
        <p:nvSpPr>
          <p:cNvPr id="22" name="TextBox 6"/>
          <p:cNvSpPr txBox="1">
            <a:spLocks noChangeArrowheads="1"/>
          </p:cNvSpPr>
          <p:nvPr/>
        </p:nvSpPr>
        <p:spPr bwMode="auto">
          <a:xfrm>
            <a:off x="6474547" y="4009303"/>
            <a:ext cx="3887787" cy="732508"/>
          </a:xfrm>
          <a:prstGeom prst="rect">
            <a:avLst/>
          </a:prstGeom>
          <a:noFill/>
          <a:ln w="9525">
            <a:noFill/>
            <a:miter lim="800000"/>
          </a:ln>
        </p:spPr>
        <p:txBody>
          <a:bodyPr>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添加文本内容</a:t>
            </a:r>
            <a:r>
              <a:rPr lang="zh-CN" altLang="en-US" sz="1600" dirty="0">
                <a:solidFill>
                  <a:schemeClr val="tx1">
                    <a:lumMod val="75000"/>
                    <a:lumOff val="25000"/>
                  </a:schemeClr>
                </a:solidFill>
                <a:ea typeface="微软雅黑" panose="020B0503020204020204" pitchFamily="34" charset="-122"/>
              </a:rPr>
              <a:t>添加文本内容添加文本内容</a:t>
            </a:r>
          </a:p>
          <a:p>
            <a:pPr>
              <a:lnSpc>
                <a:spcPct val="130000"/>
              </a:lnSpc>
            </a:pPr>
            <a:r>
              <a:rPr lang="zh-CN" altLang="en-US" sz="1600" dirty="0">
                <a:solidFill>
                  <a:schemeClr val="tx1">
                    <a:lumMod val="75000"/>
                    <a:lumOff val="25000"/>
                  </a:schemeClr>
                </a:solidFill>
                <a:ea typeface="微软雅黑" panose="020B0503020204020204" pitchFamily="34" charset="-122"/>
              </a:rPr>
              <a:t>添加文本内容添加文本内容添加文本内容</a:t>
            </a:r>
          </a:p>
        </p:txBody>
      </p:sp>
      <p:sp>
        <p:nvSpPr>
          <p:cNvPr id="23" name="圆角矩形 19"/>
          <p:cNvSpPr>
            <a:spLocks noChangeArrowheads="1"/>
          </p:cNvSpPr>
          <p:nvPr/>
        </p:nvSpPr>
        <p:spPr bwMode="auto">
          <a:xfrm>
            <a:off x="5826847" y="5431126"/>
            <a:ext cx="5133975" cy="1296987"/>
          </a:xfrm>
          <a:prstGeom prst="roundRect">
            <a:avLst>
              <a:gd name="adj" fmla="val 0"/>
            </a:avLst>
          </a:prstGeom>
          <a:solidFill>
            <a:srgbClr val="A08D7E">
              <a:alpha val="50000"/>
            </a:srgbClr>
          </a:solidFill>
          <a:ln w="25400" algn="ctr">
            <a:solidFill>
              <a:srgbClr val="F1ECE9"/>
            </a:solidFill>
            <a:round/>
          </a:ln>
        </p:spPr>
        <p:txBody>
          <a:bodyPr anchor="ctr"/>
          <a:lstStyle/>
          <a:p>
            <a:pPr algn="ctr"/>
            <a:endParaRPr lang="zh-CN" altLang="en-US">
              <a:solidFill>
                <a:srgbClr val="FFFFFF"/>
              </a:solidFill>
              <a:latin typeface="Calibri" panose="020F0502020204030204" pitchFamily="34" charset="0"/>
              <a:ea typeface="微软雅黑" panose="020B0503020204020204" pitchFamily="34" charset="-122"/>
            </a:endParaRPr>
          </a:p>
        </p:txBody>
      </p:sp>
      <p:sp>
        <p:nvSpPr>
          <p:cNvPr id="24" name="TextBox 6"/>
          <p:cNvSpPr txBox="1">
            <a:spLocks noChangeArrowheads="1"/>
          </p:cNvSpPr>
          <p:nvPr/>
        </p:nvSpPr>
        <p:spPr bwMode="auto">
          <a:xfrm>
            <a:off x="6474547" y="5837238"/>
            <a:ext cx="3887787" cy="732508"/>
          </a:xfrm>
          <a:prstGeom prst="rect">
            <a:avLst/>
          </a:prstGeom>
          <a:noFill/>
          <a:ln w="9525">
            <a:noFill/>
            <a:miter lim="800000"/>
          </a:ln>
        </p:spPr>
        <p:txBody>
          <a:bodyPr>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添加文本内容</a:t>
            </a:r>
            <a:r>
              <a:rPr lang="zh-CN" altLang="en-US" sz="1600" dirty="0">
                <a:solidFill>
                  <a:schemeClr val="tx1">
                    <a:lumMod val="75000"/>
                    <a:lumOff val="25000"/>
                  </a:schemeClr>
                </a:solidFill>
                <a:ea typeface="微软雅黑" panose="020B0503020204020204" pitchFamily="34" charset="-122"/>
              </a:rPr>
              <a:t>添加文本内容添加文本内容</a:t>
            </a:r>
          </a:p>
          <a:p>
            <a:pPr>
              <a:lnSpc>
                <a:spcPct val="130000"/>
              </a:lnSpc>
            </a:pPr>
            <a:r>
              <a:rPr lang="zh-CN" altLang="en-US" sz="1600" dirty="0">
                <a:solidFill>
                  <a:schemeClr val="tx1">
                    <a:lumMod val="75000"/>
                    <a:lumOff val="25000"/>
                  </a:schemeClr>
                </a:solidFill>
                <a:ea typeface="微软雅黑" panose="020B0503020204020204" pitchFamily="34" charset="-122"/>
              </a:rPr>
              <a:t>添加文本内容添加文本内容添加文本内容</a:t>
            </a:r>
          </a:p>
        </p:txBody>
      </p:sp>
      <p:sp>
        <p:nvSpPr>
          <p:cNvPr id="26" name="AutoShape 43"/>
          <p:cNvSpPr>
            <a:spLocks noChangeArrowheads="1"/>
          </p:cNvSpPr>
          <p:nvPr/>
        </p:nvSpPr>
        <p:spPr bwMode="auto">
          <a:xfrm>
            <a:off x="6068147" y="5070763"/>
            <a:ext cx="4676775" cy="504825"/>
          </a:xfrm>
          <a:prstGeom prst="hexagon">
            <a:avLst>
              <a:gd name="adj" fmla="val 0"/>
              <a:gd name="vf" fmla="val 115470"/>
            </a:avLst>
          </a:prstGeom>
          <a:solidFill>
            <a:srgbClr val="A08D7E"/>
          </a:solidFill>
          <a:ln w="25400">
            <a:solidFill>
              <a:srgbClr val="F1ECE9"/>
            </a:solidFill>
            <a:miter lim="800000"/>
          </a:ln>
        </p:spPr>
        <p:txBody>
          <a:bodyPr wrap="none" anchor="ctr"/>
          <a:lstStyle/>
          <a:p>
            <a:endParaRPr lang="zh-CN" altLang="en-US"/>
          </a:p>
        </p:txBody>
      </p:sp>
      <p:sp>
        <p:nvSpPr>
          <p:cNvPr id="27" name="Line 46"/>
          <p:cNvSpPr>
            <a:spLocks noChangeShapeType="1"/>
          </p:cNvSpPr>
          <p:nvPr/>
        </p:nvSpPr>
        <p:spPr bwMode="auto">
          <a:xfrm flipV="1">
            <a:off x="3883747" y="2406938"/>
            <a:ext cx="1800225" cy="1728788"/>
          </a:xfrm>
          <a:prstGeom prst="line">
            <a:avLst/>
          </a:prstGeom>
          <a:noFill/>
          <a:ln w="31750">
            <a:solidFill>
              <a:srgbClr val="56505A"/>
            </a:solidFill>
            <a:prstDash val="sysDot"/>
            <a:round/>
            <a:headEnd type="diamond" w="med" len="med"/>
            <a:tailEnd type="triangle" w="med" len="med"/>
          </a:ln>
        </p:spPr>
        <p:txBody>
          <a:bodyPr/>
          <a:lstStyle/>
          <a:p>
            <a:endParaRPr lang="zh-CN" altLang="en-US"/>
          </a:p>
        </p:txBody>
      </p:sp>
      <p:sp>
        <p:nvSpPr>
          <p:cNvPr id="28" name="Line 47"/>
          <p:cNvSpPr>
            <a:spLocks noChangeShapeType="1"/>
          </p:cNvSpPr>
          <p:nvPr/>
        </p:nvSpPr>
        <p:spPr bwMode="auto">
          <a:xfrm>
            <a:off x="3883747" y="4135726"/>
            <a:ext cx="1800225" cy="1944687"/>
          </a:xfrm>
          <a:prstGeom prst="line">
            <a:avLst/>
          </a:prstGeom>
          <a:noFill/>
          <a:ln w="31750">
            <a:solidFill>
              <a:srgbClr val="56505A"/>
            </a:solidFill>
            <a:prstDash val="sysDot"/>
            <a:round/>
            <a:headEnd type="diamond" w="med" len="med"/>
            <a:tailEnd type="triangle" w="med" len="med"/>
          </a:ln>
        </p:spPr>
        <p:txBody>
          <a:bodyPr/>
          <a:lstStyle/>
          <a:p>
            <a:endParaRPr lang="zh-CN" altLang="en-US"/>
          </a:p>
        </p:txBody>
      </p:sp>
      <p:sp>
        <p:nvSpPr>
          <p:cNvPr id="29" name="Line 48"/>
          <p:cNvSpPr>
            <a:spLocks noChangeShapeType="1"/>
          </p:cNvSpPr>
          <p:nvPr/>
        </p:nvSpPr>
        <p:spPr bwMode="auto">
          <a:xfrm>
            <a:off x="3883747" y="4135726"/>
            <a:ext cx="1800225" cy="0"/>
          </a:xfrm>
          <a:prstGeom prst="line">
            <a:avLst/>
          </a:prstGeom>
          <a:noFill/>
          <a:ln w="31750">
            <a:solidFill>
              <a:srgbClr val="56505A"/>
            </a:solidFill>
            <a:prstDash val="sysDot"/>
            <a:round/>
            <a:headEnd type="diamond" w="med" len="med"/>
            <a:tailEnd type="triangle" w="med" len="med"/>
          </a:ln>
        </p:spPr>
        <p:txBody>
          <a:bodyPr/>
          <a:lstStyle/>
          <a:p>
            <a:endParaRPr lang="zh-CN" altLang="en-US"/>
          </a:p>
        </p:txBody>
      </p:sp>
      <p:sp>
        <p:nvSpPr>
          <p:cNvPr id="30" name="TextBox 6"/>
          <p:cNvSpPr txBox="1">
            <a:spLocks noChangeArrowheads="1"/>
          </p:cNvSpPr>
          <p:nvPr/>
        </p:nvSpPr>
        <p:spPr bwMode="auto">
          <a:xfrm>
            <a:off x="7501967" y="4981296"/>
            <a:ext cx="2160588" cy="605230"/>
          </a:xfrm>
          <a:prstGeom prst="rect">
            <a:avLst/>
          </a:prstGeom>
          <a:noFill/>
          <a:ln w="9525">
            <a:noFill/>
            <a:miter lim="800000"/>
          </a:ln>
        </p:spPr>
        <p:txBody>
          <a:bodyPr>
            <a:spAutoFit/>
          </a:bodyPr>
          <a:lstStyle/>
          <a:p>
            <a:pPr>
              <a:lnSpc>
                <a:spcPct val="130000"/>
              </a:lnSpc>
            </a:pPr>
            <a:r>
              <a:rPr lang="zh-CN" altLang="en-US" sz="2800" dirty="0">
                <a:solidFill>
                  <a:srgbClr val="F2F2F2"/>
                </a:solidFill>
                <a:ea typeface="微软雅黑" panose="020B0503020204020204" pitchFamily="34" charset="-122"/>
              </a:rPr>
              <a:t>沟通协调</a:t>
            </a:r>
            <a:endParaRPr lang="zh-CN" altLang="zh-CN" sz="2800" dirty="0">
              <a:solidFill>
                <a:srgbClr val="F2F2F2"/>
              </a:solidFill>
              <a:ea typeface="微软雅黑" panose="020B0503020204020204" pitchFamily="34" charset="-122"/>
            </a:endParaRPr>
          </a:p>
        </p:txBody>
      </p:sp>
      <p:sp>
        <p:nvSpPr>
          <p:cNvPr id="31" name="AutoShape 50"/>
          <p:cNvSpPr>
            <a:spLocks noChangeArrowheads="1"/>
          </p:cNvSpPr>
          <p:nvPr/>
        </p:nvSpPr>
        <p:spPr bwMode="auto">
          <a:xfrm>
            <a:off x="6068147" y="3270538"/>
            <a:ext cx="4676775" cy="504825"/>
          </a:xfrm>
          <a:prstGeom prst="hexagon">
            <a:avLst>
              <a:gd name="adj" fmla="val 0"/>
              <a:gd name="vf" fmla="val 115470"/>
            </a:avLst>
          </a:prstGeom>
          <a:solidFill>
            <a:srgbClr val="56505A"/>
          </a:solidFill>
          <a:ln w="25400">
            <a:solidFill>
              <a:srgbClr val="F1ECE9"/>
            </a:solidFill>
            <a:miter lim="800000"/>
          </a:ln>
        </p:spPr>
        <p:txBody>
          <a:bodyPr wrap="none" anchor="ctr"/>
          <a:lstStyle/>
          <a:p>
            <a:endParaRPr lang="zh-CN" altLang="en-US"/>
          </a:p>
        </p:txBody>
      </p:sp>
      <p:sp>
        <p:nvSpPr>
          <p:cNvPr id="32" name="TextBox 6"/>
          <p:cNvSpPr txBox="1">
            <a:spLocks noChangeArrowheads="1"/>
          </p:cNvSpPr>
          <p:nvPr/>
        </p:nvSpPr>
        <p:spPr bwMode="auto">
          <a:xfrm>
            <a:off x="7501967" y="3183823"/>
            <a:ext cx="2160588" cy="605230"/>
          </a:xfrm>
          <a:prstGeom prst="rect">
            <a:avLst/>
          </a:prstGeom>
          <a:noFill/>
          <a:ln w="9525">
            <a:noFill/>
            <a:miter lim="800000"/>
          </a:ln>
        </p:spPr>
        <p:txBody>
          <a:bodyPr>
            <a:spAutoFit/>
          </a:bodyPr>
          <a:lstStyle/>
          <a:p>
            <a:pPr>
              <a:lnSpc>
                <a:spcPct val="130000"/>
              </a:lnSpc>
            </a:pPr>
            <a:r>
              <a:rPr lang="zh-CN" altLang="en-US" sz="2800" dirty="0">
                <a:solidFill>
                  <a:srgbClr val="F2F2F2"/>
                </a:solidFill>
                <a:ea typeface="微软雅黑" panose="020B0503020204020204" pitchFamily="34" charset="-122"/>
              </a:rPr>
              <a:t>创新思维</a:t>
            </a:r>
            <a:endParaRPr lang="zh-CN" altLang="zh-CN" sz="2800" dirty="0">
              <a:solidFill>
                <a:srgbClr val="F2F2F2"/>
              </a:solidFill>
              <a:ea typeface="微软雅黑" panose="020B0503020204020204" pitchFamily="34" charset="-122"/>
            </a:endParaRPr>
          </a:p>
        </p:txBody>
      </p:sp>
      <p:sp>
        <p:nvSpPr>
          <p:cNvPr id="33" name="AutoShape 52"/>
          <p:cNvSpPr>
            <a:spLocks noChangeArrowheads="1"/>
          </p:cNvSpPr>
          <p:nvPr/>
        </p:nvSpPr>
        <p:spPr bwMode="auto">
          <a:xfrm>
            <a:off x="6068147" y="1471901"/>
            <a:ext cx="4676775" cy="504825"/>
          </a:xfrm>
          <a:prstGeom prst="hexagon">
            <a:avLst>
              <a:gd name="adj" fmla="val 0"/>
              <a:gd name="vf" fmla="val 115470"/>
            </a:avLst>
          </a:prstGeom>
          <a:solidFill>
            <a:srgbClr val="A08D7E"/>
          </a:solidFill>
          <a:ln w="25400">
            <a:solidFill>
              <a:srgbClr val="F1ECE9"/>
            </a:solidFill>
            <a:miter lim="800000"/>
          </a:ln>
        </p:spPr>
        <p:txBody>
          <a:bodyPr wrap="none" anchor="ctr"/>
          <a:lstStyle/>
          <a:p>
            <a:endParaRPr lang="zh-CN" altLang="en-US"/>
          </a:p>
        </p:txBody>
      </p:sp>
      <p:sp>
        <p:nvSpPr>
          <p:cNvPr id="34" name="TextBox 6"/>
          <p:cNvSpPr txBox="1">
            <a:spLocks noChangeArrowheads="1"/>
          </p:cNvSpPr>
          <p:nvPr/>
        </p:nvSpPr>
        <p:spPr bwMode="auto">
          <a:xfrm>
            <a:off x="7501967" y="1385186"/>
            <a:ext cx="2160588" cy="605230"/>
          </a:xfrm>
          <a:prstGeom prst="rect">
            <a:avLst/>
          </a:prstGeom>
          <a:noFill/>
          <a:ln w="9525">
            <a:noFill/>
            <a:miter lim="800000"/>
          </a:ln>
        </p:spPr>
        <p:txBody>
          <a:bodyPr>
            <a:spAutoFit/>
          </a:bodyPr>
          <a:lstStyle/>
          <a:p>
            <a:pPr>
              <a:lnSpc>
                <a:spcPct val="130000"/>
              </a:lnSpc>
            </a:pPr>
            <a:r>
              <a:rPr lang="zh-CN" altLang="en-US" sz="2800" dirty="0">
                <a:solidFill>
                  <a:srgbClr val="F2F2F2"/>
                </a:solidFill>
                <a:ea typeface="微软雅黑" panose="020B0503020204020204" pitchFamily="34" charset="-122"/>
              </a:rPr>
              <a:t>谦虚上进</a:t>
            </a:r>
            <a:endParaRPr lang="zh-CN" altLang="zh-CN" sz="2800" dirty="0">
              <a:solidFill>
                <a:srgbClr val="F2F2F2"/>
              </a:solidFill>
              <a:ea typeface="微软雅黑" panose="020B0503020204020204" pitchFamily="34" charset="-122"/>
            </a:endParaRPr>
          </a:p>
        </p:txBody>
      </p:sp>
      <p:sp>
        <p:nvSpPr>
          <p:cNvPr id="35" name="TextBox 6"/>
          <p:cNvSpPr txBox="1">
            <a:spLocks noChangeArrowheads="1"/>
          </p:cNvSpPr>
          <p:nvPr/>
        </p:nvSpPr>
        <p:spPr bwMode="auto">
          <a:xfrm>
            <a:off x="2443884" y="3415001"/>
            <a:ext cx="1152525" cy="1372683"/>
          </a:xfrm>
          <a:prstGeom prst="rect">
            <a:avLst/>
          </a:prstGeom>
          <a:noFill/>
          <a:ln w="9525">
            <a:noFill/>
            <a:miter lim="800000"/>
          </a:ln>
        </p:spPr>
        <p:txBody>
          <a:bodyPr>
            <a:spAutoFit/>
          </a:bodyPr>
          <a:lstStyle/>
          <a:p>
            <a:pPr>
              <a:lnSpc>
                <a:spcPct val="130000"/>
              </a:lnSpc>
            </a:pPr>
            <a:r>
              <a:rPr lang="zh-CN" altLang="en-US" sz="3200" b="1" dirty="0">
                <a:solidFill>
                  <a:srgbClr val="56505A"/>
                </a:solidFill>
                <a:ea typeface="微软雅黑" panose="020B0503020204020204" pitchFamily="34" charset="-122"/>
              </a:rPr>
              <a:t>三大</a:t>
            </a:r>
            <a:endParaRPr lang="en-US" altLang="zh-CN" sz="3200" b="1" dirty="0">
              <a:solidFill>
                <a:srgbClr val="56505A"/>
              </a:solidFill>
              <a:ea typeface="微软雅黑" panose="020B0503020204020204" pitchFamily="34" charset="-122"/>
            </a:endParaRPr>
          </a:p>
          <a:p>
            <a:pPr>
              <a:lnSpc>
                <a:spcPct val="130000"/>
              </a:lnSpc>
            </a:pPr>
            <a:r>
              <a:rPr lang="zh-CN" altLang="en-US" sz="3200" b="1" dirty="0">
                <a:solidFill>
                  <a:srgbClr val="56505A"/>
                </a:solidFill>
                <a:ea typeface="微软雅黑" panose="020B0503020204020204" pitchFamily="34" charset="-122"/>
              </a:rPr>
              <a:t>优势</a:t>
            </a:r>
            <a:endParaRPr lang="zh-CN" altLang="zh-CN" sz="3200" b="1" dirty="0">
              <a:solidFill>
                <a:srgbClr val="56505A"/>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0-#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500"/>
                                        <p:tgtEl>
                                          <p:spTgt spid="27"/>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500"/>
                                        <p:tgtEl>
                                          <p:spTgt spid="29"/>
                                        </p:tgtEl>
                                      </p:cBhvr>
                                    </p:animEffect>
                                  </p:childTnLst>
                                </p:cTn>
                              </p:par>
                            </p:childTnLst>
                          </p:cTn>
                        </p:par>
                        <p:par>
                          <p:cTn id="27" fill="hold">
                            <p:stCondLst>
                              <p:cond delay="1000"/>
                            </p:stCondLst>
                            <p:childTnLst>
                              <p:par>
                                <p:cTn id="28" presetID="2" presetClass="entr" presetSubtype="1"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additive="base">
                                        <p:cTn id="38" dur="500" fill="hold"/>
                                        <p:tgtEl>
                                          <p:spTgt spid="33"/>
                                        </p:tgtEl>
                                        <p:attrNameLst>
                                          <p:attrName>ppt_x</p:attrName>
                                        </p:attrNameLst>
                                      </p:cBhvr>
                                      <p:tavLst>
                                        <p:tav tm="0">
                                          <p:val>
                                            <p:strVal val="#ppt_x"/>
                                          </p:val>
                                        </p:tav>
                                        <p:tav tm="100000">
                                          <p:val>
                                            <p:strVal val="#ppt_x"/>
                                          </p:val>
                                        </p:tav>
                                      </p:tavLst>
                                    </p:anim>
                                    <p:anim calcmode="lin" valueType="num">
                                      <p:cBhvr additive="base">
                                        <p:cTn id="39" dur="500" fill="hold"/>
                                        <p:tgtEl>
                                          <p:spTgt spid="33"/>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ppt_x"/>
                                          </p:val>
                                        </p:tav>
                                        <p:tav tm="100000">
                                          <p:val>
                                            <p:strVal val="#ppt_x"/>
                                          </p:val>
                                        </p:tav>
                                      </p:tavLst>
                                    </p:anim>
                                    <p:anim calcmode="lin" valueType="num">
                                      <p:cBhvr additive="base">
                                        <p:cTn id="43" dur="500" fill="hold"/>
                                        <p:tgtEl>
                                          <p:spTgt spid="34"/>
                                        </p:tgtEl>
                                        <p:attrNameLst>
                                          <p:attrName>ppt_y</p:attrName>
                                        </p:attrNameLst>
                                      </p:cBhvr>
                                      <p:tavLst>
                                        <p:tav tm="0">
                                          <p:val>
                                            <p:strVal val="0-#ppt_h/2"/>
                                          </p:val>
                                        </p:tav>
                                        <p:tav tm="100000">
                                          <p:val>
                                            <p:strVal val="#ppt_y"/>
                                          </p:val>
                                        </p:tav>
                                      </p:tavLst>
                                    </p:anim>
                                  </p:childTnLst>
                                </p:cTn>
                              </p:par>
                            </p:childTnLst>
                          </p:cTn>
                        </p:par>
                        <p:par>
                          <p:cTn id="44" fill="hold">
                            <p:stCondLst>
                              <p:cond delay="1500"/>
                            </p:stCondLst>
                            <p:childTnLst>
                              <p:par>
                                <p:cTn id="45" presetID="2" presetClass="entr" presetSubtype="1"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500" fill="hold"/>
                                        <p:tgtEl>
                                          <p:spTgt spid="31"/>
                                        </p:tgtEl>
                                        <p:attrNameLst>
                                          <p:attrName>ppt_x</p:attrName>
                                        </p:attrNameLst>
                                      </p:cBhvr>
                                      <p:tavLst>
                                        <p:tav tm="0">
                                          <p:val>
                                            <p:strVal val="#ppt_x"/>
                                          </p:val>
                                        </p:tav>
                                        <p:tav tm="100000">
                                          <p:val>
                                            <p:strVal val="#ppt_x"/>
                                          </p:val>
                                        </p:tav>
                                      </p:tavLst>
                                    </p:anim>
                                    <p:anim calcmode="lin" valueType="num">
                                      <p:cBhvr additive="base">
                                        <p:cTn id="56" dur="500" fill="hold"/>
                                        <p:tgtEl>
                                          <p:spTgt spid="31"/>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ppt_x"/>
                                          </p:val>
                                        </p:tav>
                                        <p:tav tm="100000">
                                          <p:val>
                                            <p:strVal val="#ppt_x"/>
                                          </p:val>
                                        </p:tav>
                                      </p:tavLst>
                                    </p:anim>
                                    <p:anim calcmode="lin" valueType="num">
                                      <p:cBhvr additive="base">
                                        <p:cTn id="60" dur="500" fill="hold"/>
                                        <p:tgtEl>
                                          <p:spTgt spid="32"/>
                                        </p:tgtEl>
                                        <p:attrNameLst>
                                          <p:attrName>ppt_y</p:attrName>
                                        </p:attrNameLst>
                                      </p:cBhvr>
                                      <p:tavLst>
                                        <p:tav tm="0">
                                          <p:val>
                                            <p:strVal val="0-#ppt_h/2"/>
                                          </p:val>
                                        </p:tav>
                                        <p:tav tm="100000">
                                          <p:val>
                                            <p:strVal val="#ppt_y"/>
                                          </p:val>
                                        </p:tav>
                                      </p:tavLst>
                                    </p:anim>
                                  </p:childTnLst>
                                </p:cTn>
                              </p:par>
                            </p:childTnLst>
                          </p:cTn>
                        </p:par>
                        <p:par>
                          <p:cTn id="61" fill="hold">
                            <p:stCondLst>
                              <p:cond delay="2000"/>
                            </p:stCondLst>
                            <p:childTnLst>
                              <p:par>
                                <p:cTn id="62" presetID="2" presetClass="entr" presetSubtype="1"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ppt_x"/>
                                          </p:val>
                                        </p:tav>
                                        <p:tav tm="100000">
                                          <p:val>
                                            <p:strVal val="#ppt_x"/>
                                          </p:val>
                                        </p:tav>
                                      </p:tavLst>
                                    </p:anim>
                                    <p:anim calcmode="lin" valueType="num">
                                      <p:cBhvr additive="base">
                                        <p:cTn id="65" dur="500" fill="hold"/>
                                        <p:tgtEl>
                                          <p:spTgt spid="23"/>
                                        </p:tgtEl>
                                        <p:attrNameLst>
                                          <p:attrName>ppt_y</p:attrName>
                                        </p:attrNameLst>
                                      </p:cBhvr>
                                      <p:tavLst>
                                        <p:tav tm="0">
                                          <p:val>
                                            <p:strVal val="0-#ppt_h/2"/>
                                          </p:val>
                                        </p:tav>
                                        <p:tav tm="100000">
                                          <p:val>
                                            <p:strVal val="#ppt_y"/>
                                          </p:val>
                                        </p:tav>
                                      </p:tavLst>
                                    </p:anim>
                                  </p:childTnLst>
                                </p:cTn>
                              </p:par>
                              <p:par>
                                <p:cTn id="66" presetID="2" presetClass="entr" presetSubtype="1"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additive="base">
                                        <p:cTn id="68" dur="500" fill="hold"/>
                                        <p:tgtEl>
                                          <p:spTgt spid="24"/>
                                        </p:tgtEl>
                                        <p:attrNameLst>
                                          <p:attrName>ppt_x</p:attrName>
                                        </p:attrNameLst>
                                      </p:cBhvr>
                                      <p:tavLst>
                                        <p:tav tm="0">
                                          <p:val>
                                            <p:strVal val="#ppt_x"/>
                                          </p:val>
                                        </p:tav>
                                        <p:tav tm="100000">
                                          <p:val>
                                            <p:strVal val="#ppt_x"/>
                                          </p:val>
                                        </p:tav>
                                      </p:tavLst>
                                    </p:anim>
                                    <p:anim calcmode="lin" valueType="num">
                                      <p:cBhvr additive="base">
                                        <p:cTn id="69" dur="500" fill="hold"/>
                                        <p:tgtEl>
                                          <p:spTgt spid="24"/>
                                        </p:tgtEl>
                                        <p:attrNameLst>
                                          <p:attrName>ppt_y</p:attrName>
                                        </p:attrNameLst>
                                      </p:cBhvr>
                                      <p:tavLst>
                                        <p:tav tm="0">
                                          <p:val>
                                            <p:strVal val="0-#ppt_h/2"/>
                                          </p:val>
                                        </p:tav>
                                        <p:tav tm="100000">
                                          <p:val>
                                            <p:strVal val="#ppt_y"/>
                                          </p:val>
                                        </p:tav>
                                      </p:tavLst>
                                    </p:anim>
                                  </p:childTnLst>
                                </p:cTn>
                              </p:par>
                              <p:par>
                                <p:cTn id="70" presetID="2" presetClass="entr" presetSubtype="1"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additive="base">
                                        <p:cTn id="72" dur="500" fill="hold"/>
                                        <p:tgtEl>
                                          <p:spTgt spid="26"/>
                                        </p:tgtEl>
                                        <p:attrNameLst>
                                          <p:attrName>ppt_x</p:attrName>
                                        </p:attrNameLst>
                                      </p:cBhvr>
                                      <p:tavLst>
                                        <p:tav tm="0">
                                          <p:val>
                                            <p:strVal val="#ppt_x"/>
                                          </p:val>
                                        </p:tav>
                                        <p:tav tm="100000">
                                          <p:val>
                                            <p:strVal val="#ppt_x"/>
                                          </p:val>
                                        </p:tav>
                                      </p:tavLst>
                                    </p:anim>
                                    <p:anim calcmode="lin" valueType="num">
                                      <p:cBhvr additive="base">
                                        <p:cTn id="73" dur="500" fill="hold"/>
                                        <p:tgtEl>
                                          <p:spTgt spid="26"/>
                                        </p:tgtEl>
                                        <p:attrNameLst>
                                          <p:attrName>ppt_y</p:attrName>
                                        </p:attrNameLst>
                                      </p:cBhvr>
                                      <p:tavLst>
                                        <p:tav tm="0">
                                          <p:val>
                                            <p:strVal val="0-#ppt_h/2"/>
                                          </p:val>
                                        </p:tav>
                                        <p:tav tm="100000">
                                          <p:val>
                                            <p:strVal val="#ppt_y"/>
                                          </p:val>
                                        </p:tav>
                                      </p:tavLst>
                                    </p:anim>
                                  </p:childTnLst>
                                </p:cTn>
                              </p:par>
                              <p:par>
                                <p:cTn id="74" presetID="2" presetClass="entr" presetSubtype="1" fill="hold" grpId="0" nodeType="withEffect">
                                  <p:stCondLst>
                                    <p:cond delay="0"/>
                                  </p:stCondLst>
                                  <p:childTnLst>
                                    <p:set>
                                      <p:cBhvr>
                                        <p:cTn id="75" dur="1" fill="hold">
                                          <p:stCondLst>
                                            <p:cond delay="0"/>
                                          </p:stCondLst>
                                        </p:cTn>
                                        <p:tgtEl>
                                          <p:spTgt spid="30"/>
                                        </p:tgtEl>
                                        <p:attrNameLst>
                                          <p:attrName>style.visibility</p:attrName>
                                        </p:attrNameLst>
                                      </p:cBhvr>
                                      <p:to>
                                        <p:strVal val="visible"/>
                                      </p:to>
                                    </p:set>
                                    <p:anim calcmode="lin" valueType="num">
                                      <p:cBhvr additive="base">
                                        <p:cTn id="76" dur="500" fill="hold"/>
                                        <p:tgtEl>
                                          <p:spTgt spid="30"/>
                                        </p:tgtEl>
                                        <p:attrNameLst>
                                          <p:attrName>ppt_x</p:attrName>
                                        </p:attrNameLst>
                                      </p:cBhvr>
                                      <p:tavLst>
                                        <p:tav tm="0">
                                          <p:val>
                                            <p:strVal val="#ppt_x"/>
                                          </p:val>
                                        </p:tav>
                                        <p:tav tm="100000">
                                          <p:val>
                                            <p:strVal val="#ppt_x"/>
                                          </p:val>
                                        </p:tav>
                                      </p:tavLst>
                                    </p:anim>
                                    <p:anim calcmode="lin" valueType="num">
                                      <p:cBhvr additive="base">
                                        <p:cTn id="77"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p:bldP spid="14" grpId="0" animBg="1"/>
      <p:bldP spid="22" grpId="0"/>
      <p:bldP spid="23" grpId="0" animBg="1"/>
      <p:bldP spid="24" grpId="0"/>
      <p:bldP spid="26" grpId="0" animBg="1"/>
      <p:bldP spid="27" grpId="0" animBg="1"/>
      <p:bldP spid="28" grpId="0" animBg="1"/>
      <p:bldP spid="29" grpId="0" animBg="1"/>
      <p:bldP spid="30" grpId="0"/>
      <p:bldP spid="31" grpId="0" animBg="1"/>
      <p:bldP spid="32" grpId="0"/>
      <p:bldP spid="33" grpId="0" animBg="1"/>
      <p:bldP spid="34" grpId="0"/>
      <p:bldP spid="3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1ECE9"/>
        </a:solidFill>
        <a:effectLst/>
      </p:bgPr>
    </p:bg>
    <p:spTree>
      <p:nvGrpSpPr>
        <p:cNvPr id="1" name=""/>
        <p:cNvGrpSpPr/>
        <p:nvPr/>
      </p:nvGrpSpPr>
      <p:grpSpPr>
        <a:xfrm>
          <a:off x="0" y="0"/>
          <a:ext cx="0" cy="0"/>
          <a:chOff x="0" y="0"/>
          <a:chExt cx="0" cy="0"/>
        </a:xfrm>
      </p:grpSpPr>
      <p:sp>
        <p:nvSpPr>
          <p:cNvPr id="18" name="矩形 17"/>
          <p:cNvSpPr/>
          <p:nvPr/>
        </p:nvSpPr>
        <p:spPr>
          <a:xfrm>
            <a:off x="1045377" y="-889178"/>
            <a:ext cx="618009" cy="821651"/>
          </a:xfrm>
          <a:prstGeom prst="rect">
            <a:avLst/>
          </a:prstGeom>
          <a:solidFill>
            <a:srgbClr val="F1E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663386" y="-889179"/>
            <a:ext cx="618009" cy="821651"/>
          </a:xfrm>
          <a:prstGeom prst="rect">
            <a:avLst/>
          </a:pr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292263" y="-889180"/>
            <a:ext cx="618009" cy="821651"/>
          </a:xfrm>
          <a:prstGeom prst="rect">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flipH="1">
            <a:off x="739296" y="3739"/>
            <a:ext cx="1269510" cy="812675"/>
          </a:xfrm>
          <a:custGeom>
            <a:avLst/>
            <a:gdLst>
              <a:gd name="connsiteX0" fmla="*/ 28415 w 1269510"/>
              <a:gd name="connsiteY0" fmla="*/ 0 h 812675"/>
              <a:gd name="connsiteX1" fmla="*/ 1241095 w 1269510"/>
              <a:gd name="connsiteY1" fmla="*/ 0 h 812675"/>
              <a:gd name="connsiteX2" fmla="*/ 1256614 w 1269510"/>
              <a:gd name="connsiteY2" fmla="*/ 49995 h 812675"/>
              <a:gd name="connsiteX3" fmla="*/ 1269510 w 1269510"/>
              <a:gd name="connsiteY3" fmla="*/ 177920 h 812675"/>
              <a:gd name="connsiteX4" fmla="*/ 634755 w 1269510"/>
              <a:gd name="connsiteY4" fmla="*/ 812675 h 812675"/>
              <a:gd name="connsiteX5" fmla="*/ 0 w 1269510"/>
              <a:gd name="connsiteY5" fmla="*/ 177920 h 812675"/>
              <a:gd name="connsiteX6" fmla="*/ 12896 w 1269510"/>
              <a:gd name="connsiteY6" fmla="*/ 49995 h 81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9510" h="812675">
                <a:moveTo>
                  <a:pt x="28415" y="0"/>
                </a:moveTo>
                <a:lnTo>
                  <a:pt x="1241095" y="0"/>
                </a:lnTo>
                <a:lnTo>
                  <a:pt x="1256614" y="49995"/>
                </a:lnTo>
                <a:cubicBezTo>
                  <a:pt x="1265070" y="91316"/>
                  <a:pt x="1269510" y="134099"/>
                  <a:pt x="1269510" y="177920"/>
                </a:cubicBezTo>
                <a:cubicBezTo>
                  <a:pt x="1269510" y="528486"/>
                  <a:pt x="985321" y="812675"/>
                  <a:pt x="634755" y="812675"/>
                </a:cubicBezTo>
                <a:cubicBezTo>
                  <a:pt x="284189" y="812675"/>
                  <a:pt x="0" y="528486"/>
                  <a:pt x="0" y="177920"/>
                </a:cubicBezTo>
                <a:cubicBezTo>
                  <a:pt x="0" y="134099"/>
                  <a:pt x="4441" y="91316"/>
                  <a:pt x="12896" y="49995"/>
                </a:cubicBezTo>
                <a:close/>
              </a:path>
            </a:pathLst>
          </a:cu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flipH="1">
            <a:off x="496817" y="673167"/>
            <a:ext cx="458901" cy="458901"/>
          </a:xfrm>
          <a:prstGeom prst="ellipse">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flipH="1">
            <a:off x="1839155" y="841133"/>
            <a:ext cx="904044" cy="442445"/>
          </a:xfrm>
          <a:custGeom>
            <a:avLst/>
            <a:gdLst>
              <a:gd name="connsiteX0" fmla="*/ 452022 w 904044"/>
              <a:gd name="connsiteY0" fmla="*/ 0 h 442445"/>
              <a:gd name="connsiteX1" fmla="*/ 895913 w 904044"/>
              <a:gd name="connsiteY1" fmla="*/ 361781 h 442445"/>
              <a:gd name="connsiteX2" fmla="*/ 904044 w 904044"/>
              <a:gd name="connsiteY2" fmla="*/ 442445 h 442445"/>
              <a:gd name="connsiteX3" fmla="*/ 0 w 904044"/>
              <a:gd name="connsiteY3" fmla="*/ 442445 h 442445"/>
              <a:gd name="connsiteX4" fmla="*/ 8131 w 904044"/>
              <a:gd name="connsiteY4" fmla="*/ 361781 h 442445"/>
              <a:gd name="connsiteX5" fmla="*/ 452022 w 904044"/>
              <a:gd name="connsiteY5" fmla="*/ 0 h 44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044" h="442445">
                <a:moveTo>
                  <a:pt x="452022" y="0"/>
                </a:moveTo>
                <a:cubicBezTo>
                  <a:pt x="670980" y="0"/>
                  <a:pt x="853663" y="155313"/>
                  <a:pt x="895913" y="361781"/>
                </a:cubicBezTo>
                <a:lnTo>
                  <a:pt x="904044" y="442445"/>
                </a:lnTo>
                <a:lnTo>
                  <a:pt x="0" y="442445"/>
                </a:lnTo>
                <a:lnTo>
                  <a:pt x="8131" y="361781"/>
                </a:lnTo>
                <a:cubicBezTo>
                  <a:pt x="50381" y="155313"/>
                  <a:pt x="233064" y="0"/>
                  <a:pt x="452022" y="0"/>
                </a:cubicBezTo>
                <a:close/>
              </a:path>
            </a:pathLst>
          </a:cu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p:nvPr/>
        </p:nvCxnSpPr>
        <p:spPr>
          <a:xfrm>
            <a:off x="1839155" y="1283578"/>
            <a:ext cx="5040000" cy="0"/>
          </a:xfrm>
          <a:prstGeom prst="line">
            <a:avLst/>
          </a:prstGeom>
          <a:ln>
            <a:solidFill>
              <a:srgbClr val="A08D7E"/>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3163351" y="208738"/>
            <a:ext cx="2954655" cy="923330"/>
          </a:xfrm>
          <a:prstGeom prst="rect">
            <a:avLst/>
          </a:prstGeom>
          <a:noFill/>
        </p:spPr>
        <p:txBody>
          <a:bodyPr wrap="none" rtlCol="0">
            <a:spAutoFit/>
          </a:bodyPr>
          <a:lstStyle/>
          <a:p>
            <a:r>
              <a:rPr lang="zh-CN" altLang="en-US" sz="5400" b="1" dirty="0">
                <a:solidFill>
                  <a:srgbClr val="56505A"/>
                </a:solidFill>
                <a:latin typeface="幼圆" panose="02010509060101010101" pitchFamily="49" charset="-122"/>
                <a:ea typeface="幼圆" panose="02010509060101010101" pitchFamily="49" charset="-122"/>
              </a:rPr>
              <a:t>自我分析</a:t>
            </a:r>
          </a:p>
        </p:txBody>
      </p:sp>
      <p:sp>
        <p:nvSpPr>
          <p:cNvPr id="10" name="Freeform 5"/>
          <p:cNvSpPr/>
          <p:nvPr/>
        </p:nvSpPr>
        <p:spPr bwMode="auto">
          <a:xfrm>
            <a:off x="2058656" y="4731413"/>
            <a:ext cx="279260" cy="241179"/>
          </a:xfrm>
          <a:custGeom>
            <a:avLst/>
            <a:gdLst>
              <a:gd name="T0" fmla="*/ 25 w 65"/>
              <a:gd name="T1" fmla="*/ 0 h 56"/>
              <a:gd name="T2" fmla="*/ 41 w 65"/>
              <a:gd name="T3" fmla="*/ 0 h 56"/>
              <a:gd name="T4" fmla="*/ 59 w 65"/>
              <a:gd name="T5" fmla="*/ 0 h 56"/>
              <a:gd name="T6" fmla="*/ 63 w 65"/>
              <a:gd name="T7" fmla="*/ 6 h 56"/>
              <a:gd name="T8" fmla="*/ 54 w 65"/>
              <a:gd name="T9" fmla="*/ 22 h 56"/>
              <a:gd name="T10" fmla="*/ 46 w 65"/>
              <a:gd name="T11" fmla="*/ 36 h 56"/>
              <a:gd name="T12" fmla="*/ 37 w 65"/>
              <a:gd name="T13" fmla="*/ 52 h 56"/>
              <a:gd name="T14" fmla="*/ 29 w 65"/>
              <a:gd name="T15" fmla="*/ 52 h 56"/>
              <a:gd name="T16" fmla="*/ 20 w 65"/>
              <a:gd name="T17" fmla="*/ 36 h 56"/>
              <a:gd name="T18" fmla="*/ 12 w 65"/>
              <a:gd name="T19" fmla="*/ 22 h 56"/>
              <a:gd name="T20" fmla="*/ 2 w 65"/>
              <a:gd name="T21" fmla="*/ 6 h 56"/>
              <a:gd name="T22" fmla="*/ 6 w 65"/>
              <a:gd name="T23" fmla="*/ 0 h 56"/>
              <a:gd name="T24" fmla="*/ 25 w 65"/>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56">
                <a:moveTo>
                  <a:pt x="25" y="0"/>
                </a:moveTo>
                <a:cubicBezTo>
                  <a:pt x="29" y="0"/>
                  <a:pt x="36" y="0"/>
                  <a:pt x="41" y="0"/>
                </a:cubicBezTo>
                <a:cubicBezTo>
                  <a:pt x="59" y="0"/>
                  <a:pt x="59" y="0"/>
                  <a:pt x="59" y="0"/>
                </a:cubicBezTo>
                <a:cubicBezTo>
                  <a:pt x="64" y="0"/>
                  <a:pt x="65" y="3"/>
                  <a:pt x="63" y="6"/>
                </a:cubicBezTo>
                <a:cubicBezTo>
                  <a:pt x="54" y="22"/>
                  <a:pt x="54" y="22"/>
                  <a:pt x="54" y="22"/>
                </a:cubicBezTo>
                <a:cubicBezTo>
                  <a:pt x="52" y="26"/>
                  <a:pt x="48" y="32"/>
                  <a:pt x="46" y="36"/>
                </a:cubicBezTo>
                <a:cubicBezTo>
                  <a:pt x="37" y="52"/>
                  <a:pt x="37" y="52"/>
                  <a:pt x="37" y="52"/>
                </a:cubicBezTo>
                <a:cubicBezTo>
                  <a:pt x="35" y="56"/>
                  <a:pt x="31" y="56"/>
                  <a:pt x="29" y="52"/>
                </a:cubicBezTo>
                <a:cubicBezTo>
                  <a:pt x="20" y="36"/>
                  <a:pt x="20" y="36"/>
                  <a:pt x="20" y="36"/>
                </a:cubicBezTo>
                <a:cubicBezTo>
                  <a:pt x="17" y="32"/>
                  <a:pt x="14" y="26"/>
                  <a:pt x="12" y="22"/>
                </a:cubicBezTo>
                <a:cubicBezTo>
                  <a:pt x="2" y="6"/>
                  <a:pt x="2" y="6"/>
                  <a:pt x="2" y="6"/>
                </a:cubicBezTo>
                <a:cubicBezTo>
                  <a:pt x="0" y="3"/>
                  <a:pt x="2" y="0"/>
                  <a:pt x="6" y="0"/>
                </a:cubicBezTo>
                <a:lnTo>
                  <a:pt x="25" y="0"/>
                </a:lnTo>
                <a:close/>
              </a:path>
            </a:pathLst>
          </a:custGeom>
          <a:solidFill>
            <a:srgbClr val="56505A"/>
          </a:solidFill>
          <a:ln>
            <a:noFill/>
          </a:ln>
          <a:effectLst/>
        </p:spPr>
        <p:txBody>
          <a:bodyPr vert="horz" wrap="square" lIns="91440" tIns="45720" rIns="91440" bIns="45720" numCol="1" anchor="t" anchorCtr="0" compatLnSpc="1"/>
          <a:lstStyle/>
          <a:p>
            <a:endParaRPr lang="zh-CN" altLang="en-US"/>
          </a:p>
        </p:txBody>
      </p:sp>
      <p:sp>
        <p:nvSpPr>
          <p:cNvPr id="11" name="Freeform 6"/>
          <p:cNvSpPr/>
          <p:nvPr/>
        </p:nvSpPr>
        <p:spPr bwMode="auto">
          <a:xfrm>
            <a:off x="4678982" y="4731413"/>
            <a:ext cx="279260" cy="241179"/>
          </a:xfrm>
          <a:custGeom>
            <a:avLst/>
            <a:gdLst>
              <a:gd name="T0" fmla="*/ 24 w 65"/>
              <a:gd name="T1" fmla="*/ 0 h 56"/>
              <a:gd name="T2" fmla="*/ 40 w 65"/>
              <a:gd name="T3" fmla="*/ 0 h 56"/>
              <a:gd name="T4" fmla="*/ 59 w 65"/>
              <a:gd name="T5" fmla="*/ 0 h 56"/>
              <a:gd name="T6" fmla="*/ 63 w 65"/>
              <a:gd name="T7" fmla="*/ 6 h 56"/>
              <a:gd name="T8" fmla="*/ 53 w 65"/>
              <a:gd name="T9" fmla="*/ 22 h 56"/>
              <a:gd name="T10" fmla="*/ 45 w 65"/>
              <a:gd name="T11" fmla="*/ 36 h 56"/>
              <a:gd name="T12" fmla="*/ 36 w 65"/>
              <a:gd name="T13" fmla="*/ 52 h 56"/>
              <a:gd name="T14" fmla="*/ 28 w 65"/>
              <a:gd name="T15" fmla="*/ 52 h 56"/>
              <a:gd name="T16" fmla="*/ 19 w 65"/>
              <a:gd name="T17" fmla="*/ 36 h 56"/>
              <a:gd name="T18" fmla="*/ 11 w 65"/>
              <a:gd name="T19" fmla="*/ 22 h 56"/>
              <a:gd name="T20" fmla="*/ 2 w 65"/>
              <a:gd name="T21" fmla="*/ 6 h 56"/>
              <a:gd name="T22" fmla="*/ 6 w 65"/>
              <a:gd name="T23" fmla="*/ 0 h 56"/>
              <a:gd name="T24" fmla="*/ 24 w 65"/>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56">
                <a:moveTo>
                  <a:pt x="24" y="0"/>
                </a:moveTo>
                <a:cubicBezTo>
                  <a:pt x="29" y="0"/>
                  <a:pt x="36" y="0"/>
                  <a:pt x="40" y="0"/>
                </a:cubicBezTo>
                <a:cubicBezTo>
                  <a:pt x="59" y="0"/>
                  <a:pt x="59" y="0"/>
                  <a:pt x="59" y="0"/>
                </a:cubicBezTo>
                <a:cubicBezTo>
                  <a:pt x="63" y="0"/>
                  <a:pt x="65" y="3"/>
                  <a:pt x="63" y="6"/>
                </a:cubicBezTo>
                <a:cubicBezTo>
                  <a:pt x="53" y="22"/>
                  <a:pt x="53" y="22"/>
                  <a:pt x="53" y="22"/>
                </a:cubicBezTo>
                <a:cubicBezTo>
                  <a:pt x="51" y="26"/>
                  <a:pt x="48" y="32"/>
                  <a:pt x="45" y="36"/>
                </a:cubicBezTo>
                <a:cubicBezTo>
                  <a:pt x="36" y="52"/>
                  <a:pt x="36" y="52"/>
                  <a:pt x="36" y="52"/>
                </a:cubicBezTo>
                <a:cubicBezTo>
                  <a:pt x="34" y="56"/>
                  <a:pt x="30" y="56"/>
                  <a:pt x="28" y="52"/>
                </a:cubicBezTo>
                <a:cubicBezTo>
                  <a:pt x="19" y="36"/>
                  <a:pt x="19" y="36"/>
                  <a:pt x="19" y="36"/>
                </a:cubicBezTo>
                <a:cubicBezTo>
                  <a:pt x="17" y="32"/>
                  <a:pt x="13" y="26"/>
                  <a:pt x="11" y="22"/>
                </a:cubicBezTo>
                <a:cubicBezTo>
                  <a:pt x="2" y="6"/>
                  <a:pt x="2" y="6"/>
                  <a:pt x="2" y="6"/>
                </a:cubicBezTo>
                <a:cubicBezTo>
                  <a:pt x="0" y="3"/>
                  <a:pt x="1" y="0"/>
                  <a:pt x="6" y="0"/>
                </a:cubicBezTo>
                <a:lnTo>
                  <a:pt x="24" y="0"/>
                </a:lnTo>
                <a:close/>
              </a:path>
            </a:pathLst>
          </a:custGeom>
          <a:solidFill>
            <a:srgbClr val="A08D7E"/>
          </a:solidFill>
          <a:ln>
            <a:noFill/>
          </a:ln>
          <a:effectLst/>
        </p:spPr>
        <p:txBody>
          <a:bodyPr vert="horz" wrap="square" lIns="91440" tIns="45720" rIns="91440" bIns="45720" numCol="1" anchor="t" anchorCtr="0" compatLnSpc="1"/>
          <a:lstStyle/>
          <a:p>
            <a:endParaRPr lang="zh-CN" altLang="en-US"/>
          </a:p>
        </p:txBody>
      </p:sp>
      <p:sp>
        <p:nvSpPr>
          <p:cNvPr id="12" name="Freeform 7"/>
          <p:cNvSpPr/>
          <p:nvPr/>
        </p:nvSpPr>
        <p:spPr bwMode="auto">
          <a:xfrm>
            <a:off x="7313816" y="4731413"/>
            <a:ext cx="282886" cy="241179"/>
          </a:xfrm>
          <a:custGeom>
            <a:avLst/>
            <a:gdLst>
              <a:gd name="T0" fmla="*/ 25 w 66"/>
              <a:gd name="T1" fmla="*/ 0 h 56"/>
              <a:gd name="T2" fmla="*/ 41 w 66"/>
              <a:gd name="T3" fmla="*/ 0 h 56"/>
              <a:gd name="T4" fmla="*/ 59 w 66"/>
              <a:gd name="T5" fmla="*/ 0 h 56"/>
              <a:gd name="T6" fmla="*/ 63 w 66"/>
              <a:gd name="T7" fmla="*/ 6 h 56"/>
              <a:gd name="T8" fmla="*/ 54 w 66"/>
              <a:gd name="T9" fmla="*/ 22 h 56"/>
              <a:gd name="T10" fmla="*/ 46 w 66"/>
              <a:gd name="T11" fmla="*/ 36 h 56"/>
              <a:gd name="T12" fmla="*/ 37 w 66"/>
              <a:gd name="T13" fmla="*/ 52 h 56"/>
              <a:gd name="T14" fmla="*/ 29 w 66"/>
              <a:gd name="T15" fmla="*/ 52 h 56"/>
              <a:gd name="T16" fmla="*/ 20 w 66"/>
              <a:gd name="T17" fmla="*/ 36 h 56"/>
              <a:gd name="T18" fmla="*/ 12 w 66"/>
              <a:gd name="T19" fmla="*/ 22 h 56"/>
              <a:gd name="T20" fmla="*/ 2 w 66"/>
              <a:gd name="T21" fmla="*/ 6 h 56"/>
              <a:gd name="T22" fmla="*/ 6 w 66"/>
              <a:gd name="T23" fmla="*/ 0 h 56"/>
              <a:gd name="T24" fmla="*/ 25 w 66"/>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56">
                <a:moveTo>
                  <a:pt x="25" y="0"/>
                </a:moveTo>
                <a:cubicBezTo>
                  <a:pt x="29" y="0"/>
                  <a:pt x="37" y="0"/>
                  <a:pt x="41" y="0"/>
                </a:cubicBezTo>
                <a:cubicBezTo>
                  <a:pt x="59" y="0"/>
                  <a:pt x="59" y="0"/>
                  <a:pt x="59" y="0"/>
                </a:cubicBezTo>
                <a:cubicBezTo>
                  <a:pt x="64" y="0"/>
                  <a:pt x="66" y="3"/>
                  <a:pt x="63" y="6"/>
                </a:cubicBezTo>
                <a:cubicBezTo>
                  <a:pt x="54" y="22"/>
                  <a:pt x="54" y="22"/>
                  <a:pt x="54" y="22"/>
                </a:cubicBezTo>
                <a:cubicBezTo>
                  <a:pt x="52" y="26"/>
                  <a:pt x="48" y="32"/>
                  <a:pt x="46" y="36"/>
                </a:cubicBezTo>
                <a:cubicBezTo>
                  <a:pt x="37" y="52"/>
                  <a:pt x="37" y="52"/>
                  <a:pt x="37" y="52"/>
                </a:cubicBezTo>
                <a:cubicBezTo>
                  <a:pt x="35" y="56"/>
                  <a:pt x="31" y="56"/>
                  <a:pt x="29" y="52"/>
                </a:cubicBezTo>
                <a:cubicBezTo>
                  <a:pt x="20" y="36"/>
                  <a:pt x="20" y="36"/>
                  <a:pt x="20" y="36"/>
                </a:cubicBezTo>
                <a:cubicBezTo>
                  <a:pt x="18" y="32"/>
                  <a:pt x="14" y="26"/>
                  <a:pt x="12" y="22"/>
                </a:cubicBezTo>
                <a:cubicBezTo>
                  <a:pt x="2" y="6"/>
                  <a:pt x="2" y="6"/>
                  <a:pt x="2" y="6"/>
                </a:cubicBezTo>
                <a:cubicBezTo>
                  <a:pt x="0" y="3"/>
                  <a:pt x="2" y="0"/>
                  <a:pt x="6" y="0"/>
                </a:cubicBezTo>
                <a:lnTo>
                  <a:pt x="25" y="0"/>
                </a:lnTo>
                <a:close/>
              </a:path>
            </a:pathLst>
          </a:custGeom>
          <a:solidFill>
            <a:srgbClr val="56505A"/>
          </a:solidFill>
          <a:ln>
            <a:noFill/>
          </a:ln>
          <a:effectLst/>
        </p:spPr>
        <p:txBody>
          <a:bodyPr vert="horz" wrap="square" lIns="91440" tIns="45720" rIns="91440" bIns="45720" numCol="1" anchor="t" anchorCtr="0" compatLnSpc="1"/>
          <a:lstStyle/>
          <a:p>
            <a:endParaRPr lang="zh-CN" altLang="en-US"/>
          </a:p>
        </p:txBody>
      </p:sp>
      <p:sp>
        <p:nvSpPr>
          <p:cNvPr id="13" name="Freeform 8"/>
          <p:cNvSpPr/>
          <p:nvPr/>
        </p:nvSpPr>
        <p:spPr bwMode="auto">
          <a:xfrm>
            <a:off x="9908755" y="4731413"/>
            <a:ext cx="279260" cy="241179"/>
          </a:xfrm>
          <a:custGeom>
            <a:avLst/>
            <a:gdLst>
              <a:gd name="T0" fmla="*/ 25 w 65"/>
              <a:gd name="T1" fmla="*/ 0 h 56"/>
              <a:gd name="T2" fmla="*/ 41 w 65"/>
              <a:gd name="T3" fmla="*/ 0 h 56"/>
              <a:gd name="T4" fmla="*/ 59 w 65"/>
              <a:gd name="T5" fmla="*/ 0 h 56"/>
              <a:gd name="T6" fmla="*/ 63 w 65"/>
              <a:gd name="T7" fmla="*/ 6 h 56"/>
              <a:gd name="T8" fmla="*/ 54 w 65"/>
              <a:gd name="T9" fmla="*/ 22 h 56"/>
              <a:gd name="T10" fmla="*/ 46 w 65"/>
              <a:gd name="T11" fmla="*/ 36 h 56"/>
              <a:gd name="T12" fmla="*/ 37 w 65"/>
              <a:gd name="T13" fmla="*/ 52 h 56"/>
              <a:gd name="T14" fmla="*/ 29 w 65"/>
              <a:gd name="T15" fmla="*/ 52 h 56"/>
              <a:gd name="T16" fmla="*/ 20 w 65"/>
              <a:gd name="T17" fmla="*/ 36 h 56"/>
              <a:gd name="T18" fmla="*/ 12 w 65"/>
              <a:gd name="T19" fmla="*/ 22 h 56"/>
              <a:gd name="T20" fmla="*/ 2 w 65"/>
              <a:gd name="T21" fmla="*/ 6 h 56"/>
              <a:gd name="T22" fmla="*/ 6 w 65"/>
              <a:gd name="T23" fmla="*/ 0 h 56"/>
              <a:gd name="T24" fmla="*/ 25 w 65"/>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56">
                <a:moveTo>
                  <a:pt x="25" y="0"/>
                </a:moveTo>
                <a:cubicBezTo>
                  <a:pt x="29" y="0"/>
                  <a:pt x="36" y="0"/>
                  <a:pt x="41" y="0"/>
                </a:cubicBezTo>
                <a:cubicBezTo>
                  <a:pt x="59" y="0"/>
                  <a:pt x="59" y="0"/>
                  <a:pt x="59" y="0"/>
                </a:cubicBezTo>
                <a:cubicBezTo>
                  <a:pt x="64" y="0"/>
                  <a:pt x="65" y="3"/>
                  <a:pt x="63" y="6"/>
                </a:cubicBezTo>
                <a:cubicBezTo>
                  <a:pt x="54" y="22"/>
                  <a:pt x="54" y="22"/>
                  <a:pt x="54" y="22"/>
                </a:cubicBezTo>
                <a:cubicBezTo>
                  <a:pt x="52" y="26"/>
                  <a:pt x="48" y="32"/>
                  <a:pt x="46" y="36"/>
                </a:cubicBezTo>
                <a:cubicBezTo>
                  <a:pt x="37" y="52"/>
                  <a:pt x="37" y="52"/>
                  <a:pt x="37" y="52"/>
                </a:cubicBezTo>
                <a:cubicBezTo>
                  <a:pt x="35" y="56"/>
                  <a:pt x="31" y="56"/>
                  <a:pt x="29" y="52"/>
                </a:cubicBezTo>
                <a:cubicBezTo>
                  <a:pt x="20" y="36"/>
                  <a:pt x="20" y="36"/>
                  <a:pt x="20" y="36"/>
                </a:cubicBezTo>
                <a:cubicBezTo>
                  <a:pt x="17" y="32"/>
                  <a:pt x="14" y="26"/>
                  <a:pt x="12" y="22"/>
                </a:cubicBezTo>
                <a:cubicBezTo>
                  <a:pt x="2" y="6"/>
                  <a:pt x="2" y="6"/>
                  <a:pt x="2" y="6"/>
                </a:cubicBezTo>
                <a:cubicBezTo>
                  <a:pt x="0" y="3"/>
                  <a:pt x="2" y="0"/>
                  <a:pt x="6" y="0"/>
                </a:cubicBezTo>
                <a:lnTo>
                  <a:pt x="25" y="0"/>
                </a:lnTo>
                <a:close/>
              </a:path>
            </a:pathLst>
          </a:custGeom>
          <a:solidFill>
            <a:srgbClr val="A08D7E"/>
          </a:solidFill>
          <a:ln>
            <a:noFill/>
          </a:ln>
          <a:effectLst/>
        </p:spPr>
        <p:txBody>
          <a:bodyPr vert="horz" wrap="square" lIns="91440" tIns="45720" rIns="91440" bIns="45720" numCol="1" anchor="t" anchorCtr="0" compatLnSpc="1"/>
          <a:lstStyle/>
          <a:p>
            <a:endParaRPr lang="zh-CN" altLang="en-US"/>
          </a:p>
        </p:txBody>
      </p:sp>
      <p:sp>
        <p:nvSpPr>
          <p:cNvPr id="24" name="矩形 47"/>
          <p:cNvSpPr>
            <a:spLocks noChangeArrowheads="1"/>
          </p:cNvSpPr>
          <p:nvPr/>
        </p:nvSpPr>
        <p:spPr bwMode="auto">
          <a:xfrm>
            <a:off x="1029692" y="5223162"/>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56505A"/>
                </a:solidFill>
              </a:rPr>
              <a:t>单击此处输入标题</a:t>
            </a:r>
            <a:endParaRPr lang="en-US" altLang="zh-CN" sz="2000" dirty="0">
              <a:solidFill>
                <a:srgbClr val="56505A"/>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26" name="矩形 47"/>
          <p:cNvSpPr>
            <a:spLocks noChangeArrowheads="1"/>
          </p:cNvSpPr>
          <p:nvPr/>
        </p:nvSpPr>
        <p:spPr bwMode="auto">
          <a:xfrm>
            <a:off x="3616220" y="5223162"/>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A08D7E"/>
                </a:solidFill>
              </a:rPr>
              <a:t>单击此处输入标题</a:t>
            </a:r>
            <a:endParaRPr lang="en-US" altLang="zh-CN" sz="2000" dirty="0">
              <a:solidFill>
                <a:srgbClr val="A08D7E"/>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27" name="矩形 47"/>
          <p:cNvSpPr>
            <a:spLocks noChangeArrowheads="1"/>
          </p:cNvSpPr>
          <p:nvPr/>
        </p:nvSpPr>
        <p:spPr bwMode="auto">
          <a:xfrm>
            <a:off x="6202748" y="5223162"/>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56505A"/>
                </a:solidFill>
              </a:rPr>
              <a:t>单击此处输入标题</a:t>
            </a:r>
            <a:endParaRPr lang="en-US" altLang="zh-CN" sz="2000" dirty="0">
              <a:solidFill>
                <a:srgbClr val="56505A"/>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28" name="矩形 47"/>
          <p:cNvSpPr>
            <a:spLocks noChangeArrowheads="1"/>
          </p:cNvSpPr>
          <p:nvPr/>
        </p:nvSpPr>
        <p:spPr bwMode="auto">
          <a:xfrm>
            <a:off x="8959544" y="5223162"/>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A08D7E"/>
                </a:solidFill>
              </a:rPr>
              <a:t>单击此处输入标题</a:t>
            </a:r>
            <a:endParaRPr lang="en-US" altLang="zh-CN" sz="2000" dirty="0">
              <a:solidFill>
                <a:srgbClr val="A08D7E"/>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grpSp>
        <p:nvGrpSpPr>
          <p:cNvPr id="29" name="组合 28"/>
          <p:cNvGrpSpPr/>
          <p:nvPr/>
        </p:nvGrpSpPr>
        <p:grpSpPr>
          <a:xfrm>
            <a:off x="8913212" y="2354079"/>
            <a:ext cx="2170610" cy="2179676"/>
            <a:chOff x="8913212" y="2354079"/>
            <a:chExt cx="2170610" cy="2179676"/>
          </a:xfrm>
        </p:grpSpPr>
        <p:sp>
          <p:nvSpPr>
            <p:cNvPr id="30" name="Oval 17"/>
            <p:cNvSpPr>
              <a:spLocks noChangeArrowheads="1"/>
            </p:cNvSpPr>
            <p:nvPr/>
          </p:nvSpPr>
          <p:spPr bwMode="auto">
            <a:xfrm>
              <a:off x="8913212" y="2354079"/>
              <a:ext cx="2170610" cy="2179676"/>
            </a:xfrm>
            <a:prstGeom prst="ellipse">
              <a:avLst/>
            </a:prstGeom>
            <a:noFill/>
            <a:ln>
              <a:solidFill>
                <a:srgbClr val="A08D7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 name="Oval 23"/>
            <p:cNvSpPr>
              <a:spLocks noChangeArrowheads="1"/>
            </p:cNvSpPr>
            <p:nvPr/>
          </p:nvSpPr>
          <p:spPr bwMode="auto">
            <a:xfrm>
              <a:off x="9223300" y="2673233"/>
              <a:ext cx="1564942" cy="1572196"/>
            </a:xfrm>
            <a:prstGeom prst="ellipse">
              <a:avLst/>
            </a:prstGeom>
            <a:solidFill>
              <a:srgbClr val="A08D7E"/>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 name="Freeform 22"/>
            <p:cNvSpPr>
              <a:spLocks noEditPoints="1"/>
            </p:cNvSpPr>
            <p:nvPr/>
          </p:nvSpPr>
          <p:spPr bwMode="auto">
            <a:xfrm>
              <a:off x="9722271" y="3086620"/>
              <a:ext cx="608790" cy="714928"/>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EFEFE"/>
            </a:solidFill>
            <a:ln>
              <a:noFill/>
            </a:ln>
          </p:spPr>
          <p:txBody>
            <a:bodyPr vert="horz" wrap="square" lIns="91440" tIns="45720" rIns="91440" bIns="45720" numCol="1" anchor="t" anchorCtr="0" compatLnSpc="1"/>
            <a:lstStyle/>
            <a:p>
              <a:endParaRPr lang="zh-CN" altLang="en-US"/>
            </a:p>
          </p:txBody>
        </p:sp>
      </p:grpSp>
      <p:grpSp>
        <p:nvGrpSpPr>
          <p:cNvPr id="33" name="组合 32"/>
          <p:cNvGrpSpPr/>
          <p:nvPr/>
        </p:nvGrpSpPr>
        <p:grpSpPr>
          <a:xfrm>
            <a:off x="3710640" y="2354079"/>
            <a:ext cx="2170610" cy="2179676"/>
            <a:chOff x="3710640" y="2354079"/>
            <a:chExt cx="2170610" cy="2179676"/>
          </a:xfrm>
        </p:grpSpPr>
        <p:sp>
          <p:nvSpPr>
            <p:cNvPr id="34" name="Oval 11"/>
            <p:cNvSpPr>
              <a:spLocks noChangeArrowheads="1"/>
            </p:cNvSpPr>
            <p:nvPr/>
          </p:nvSpPr>
          <p:spPr bwMode="auto">
            <a:xfrm>
              <a:off x="3710640" y="2354079"/>
              <a:ext cx="2170610" cy="2179676"/>
            </a:xfrm>
            <a:prstGeom prst="ellipse">
              <a:avLst/>
            </a:prstGeom>
            <a:noFill/>
            <a:ln>
              <a:solidFill>
                <a:srgbClr val="A08D7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 name="Oval 21"/>
            <p:cNvSpPr>
              <a:spLocks noChangeArrowheads="1"/>
            </p:cNvSpPr>
            <p:nvPr/>
          </p:nvSpPr>
          <p:spPr bwMode="auto">
            <a:xfrm>
              <a:off x="4015287" y="2673233"/>
              <a:ext cx="1564942" cy="1572196"/>
            </a:xfrm>
            <a:prstGeom prst="ellipse">
              <a:avLst/>
            </a:prstGeom>
            <a:solidFill>
              <a:srgbClr val="A08D7E"/>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 name="Freeform 26"/>
            <p:cNvSpPr>
              <a:spLocks noEditPoints="1"/>
            </p:cNvSpPr>
            <p:nvPr/>
          </p:nvSpPr>
          <p:spPr bwMode="auto">
            <a:xfrm>
              <a:off x="4468312" y="3139354"/>
              <a:ext cx="605073" cy="635711"/>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37" name="组合 36"/>
          <p:cNvGrpSpPr/>
          <p:nvPr/>
        </p:nvGrpSpPr>
        <p:grpSpPr>
          <a:xfrm>
            <a:off x="6301953" y="2354079"/>
            <a:ext cx="2170610" cy="2179676"/>
            <a:chOff x="6301953" y="2354079"/>
            <a:chExt cx="2170610" cy="2179676"/>
          </a:xfrm>
        </p:grpSpPr>
        <p:sp>
          <p:nvSpPr>
            <p:cNvPr id="38" name="Oval 14"/>
            <p:cNvSpPr>
              <a:spLocks noChangeArrowheads="1"/>
            </p:cNvSpPr>
            <p:nvPr/>
          </p:nvSpPr>
          <p:spPr bwMode="auto">
            <a:xfrm>
              <a:off x="6301953" y="2354079"/>
              <a:ext cx="2170610" cy="2179676"/>
            </a:xfrm>
            <a:prstGeom prst="ellipse">
              <a:avLst/>
            </a:prstGeom>
            <a:noFill/>
            <a:ln>
              <a:solidFill>
                <a:srgbClr val="56505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 name="Oval 22"/>
            <p:cNvSpPr>
              <a:spLocks noChangeArrowheads="1"/>
            </p:cNvSpPr>
            <p:nvPr/>
          </p:nvSpPr>
          <p:spPr bwMode="auto">
            <a:xfrm>
              <a:off x="6606600" y="2673233"/>
              <a:ext cx="1561316" cy="1572196"/>
            </a:xfrm>
            <a:prstGeom prst="ellipse">
              <a:avLst/>
            </a:prstGeom>
            <a:solidFill>
              <a:srgbClr val="56505A"/>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0" name="Freeform 33"/>
            <p:cNvSpPr>
              <a:spLocks noEditPoints="1"/>
            </p:cNvSpPr>
            <p:nvPr/>
          </p:nvSpPr>
          <p:spPr bwMode="auto">
            <a:xfrm>
              <a:off x="7091684" y="3134149"/>
              <a:ext cx="727150" cy="682917"/>
            </a:xfrm>
            <a:custGeom>
              <a:avLst/>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41" name="组合 40"/>
          <p:cNvGrpSpPr/>
          <p:nvPr/>
        </p:nvGrpSpPr>
        <p:grpSpPr>
          <a:xfrm>
            <a:off x="1110261" y="2354079"/>
            <a:ext cx="2170610" cy="2179676"/>
            <a:chOff x="1110261" y="2354079"/>
            <a:chExt cx="2170610" cy="2179676"/>
          </a:xfrm>
        </p:grpSpPr>
        <p:sp>
          <p:nvSpPr>
            <p:cNvPr id="42" name="Oval 9"/>
            <p:cNvSpPr>
              <a:spLocks noChangeArrowheads="1"/>
            </p:cNvSpPr>
            <p:nvPr/>
          </p:nvSpPr>
          <p:spPr bwMode="auto">
            <a:xfrm>
              <a:off x="1110261" y="2354079"/>
              <a:ext cx="2170610" cy="2179676"/>
            </a:xfrm>
            <a:prstGeom prst="ellipse">
              <a:avLst/>
            </a:prstGeom>
            <a:noFill/>
            <a:ln>
              <a:solidFill>
                <a:srgbClr val="56505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Oval 20"/>
            <p:cNvSpPr>
              <a:spLocks noChangeArrowheads="1"/>
            </p:cNvSpPr>
            <p:nvPr/>
          </p:nvSpPr>
          <p:spPr bwMode="auto">
            <a:xfrm>
              <a:off x="1426521" y="2673233"/>
              <a:ext cx="1564942" cy="1572196"/>
            </a:xfrm>
            <a:prstGeom prst="ellipse">
              <a:avLst/>
            </a:prstGeom>
            <a:solidFill>
              <a:srgbClr val="56505A"/>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 name="Freeform 45"/>
            <p:cNvSpPr>
              <a:spLocks noEditPoints="1"/>
            </p:cNvSpPr>
            <p:nvPr/>
          </p:nvSpPr>
          <p:spPr bwMode="auto">
            <a:xfrm>
              <a:off x="1944257" y="3014262"/>
              <a:ext cx="590430" cy="760803"/>
            </a:xfrm>
            <a:custGeom>
              <a:avLst/>
              <a:gdLst>
                <a:gd name="T0" fmla="*/ 2 w 491"/>
                <a:gd name="T1" fmla="*/ 492 h 631"/>
                <a:gd name="T2" fmla="*/ 121 w 491"/>
                <a:gd name="T3" fmla="*/ 631 h 631"/>
                <a:gd name="T4" fmla="*/ 122 w 491"/>
                <a:gd name="T5" fmla="*/ 631 h 631"/>
                <a:gd name="T6" fmla="*/ 131 w 491"/>
                <a:gd name="T7" fmla="*/ 631 h 631"/>
                <a:gd name="T8" fmla="*/ 244 w 491"/>
                <a:gd name="T9" fmla="*/ 595 h 631"/>
                <a:gd name="T10" fmla="*/ 247 w 491"/>
                <a:gd name="T11" fmla="*/ 556 h 631"/>
                <a:gd name="T12" fmla="*/ 184 w 491"/>
                <a:gd name="T13" fmla="*/ 498 h 631"/>
                <a:gd name="T14" fmla="*/ 202 w 491"/>
                <a:gd name="T15" fmla="*/ 457 h 631"/>
                <a:gd name="T16" fmla="*/ 162 w 491"/>
                <a:gd name="T17" fmla="*/ 401 h 631"/>
                <a:gd name="T18" fmla="*/ 170 w 491"/>
                <a:gd name="T19" fmla="*/ 372 h 631"/>
                <a:gd name="T20" fmla="*/ 213 w 491"/>
                <a:gd name="T21" fmla="*/ 344 h 631"/>
                <a:gd name="T22" fmla="*/ 198 w 491"/>
                <a:gd name="T23" fmla="*/ 305 h 631"/>
                <a:gd name="T24" fmla="*/ 256 w 491"/>
                <a:gd name="T25" fmla="*/ 246 h 631"/>
                <a:gd name="T26" fmla="*/ 307 w 491"/>
                <a:gd name="T27" fmla="*/ 83 h 631"/>
                <a:gd name="T28" fmla="*/ 2 w 491"/>
                <a:gd name="T29" fmla="*/ 273 h 631"/>
                <a:gd name="T30" fmla="*/ 2 w 491"/>
                <a:gd name="T31" fmla="*/ 492 h 631"/>
                <a:gd name="T32" fmla="*/ 221 w 491"/>
                <a:gd name="T33" fmla="*/ 305 h 631"/>
                <a:gd name="T34" fmla="*/ 256 w 491"/>
                <a:gd name="T35" fmla="*/ 340 h 631"/>
                <a:gd name="T36" fmla="*/ 436 w 491"/>
                <a:gd name="T37" fmla="*/ 340 h 631"/>
                <a:gd name="T38" fmla="*/ 436 w 491"/>
                <a:gd name="T39" fmla="*/ 270 h 631"/>
                <a:gd name="T40" fmla="*/ 265 w 491"/>
                <a:gd name="T41" fmla="*/ 270 h 631"/>
                <a:gd name="T42" fmla="*/ 349 w 491"/>
                <a:gd name="T43" fmla="*/ 366 h 631"/>
                <a:gd name="T44" fmla="*/ 192 w 491"/>
                <a:gd name="T45" fmla="*/ 381 h 631"/>
                <a:gd name="T46" fmla="*/ 221 w 491"/>
                <a:gd name="T47" fmla="*/ 436 h 631"/>
                <a:gd name="T48" fmla="*/ 349 w 491"/>
                <a:gd name="T49" fmla="*/ 436 h 631"/>
                <a:gd name="T50" fmla="*/ 491 w 491"/>
                <a:gd name="T51" fmla="*/ 401 h 631"/>
                <a:gd name="T52" fmla="*/ 349 w 491"/>
                <a:gd name="T53" fmla="*/ 366 h 631"/>
                <a:gd name="T54" fmla="*/ 484 w 491"/>
                <a:gd name="T55" fmla="*/ 498 h 631"/>
                <a:gd name="T56" fmla="*/ 349 w 491"/>
                <a:gd name="T57" fmla="*/ 463 h 631"/>
                <a:gd name="T58" fmla="*/ 256 w 491"/>
                <a:gd name="T59" fmla="*/ 463 h 631"/>
                <a:gd name="T60" fmla="*/ 208 w 491"/>
                <a:gd name="T61" fmla="*/ 492 h 631"/>
                <a:gd name="T62" fmla="*/ 243 w 491"/>
                <a:gd name="T63" fmla="*/ 533 h 631"/>
                <a:gd name="T64" fmla="*/ 315 w 491"/>
                <a:gd name="T65" fmla="*/ 533 h 631"/>
                <a:gd name="T66" fmla="*/ 303 w 491"/>
                <a:gd name="T67" fmla="*/ 629 h 631"/>
                <a:gd name="T68" fmla="*/ 409 w 491"/>
                <a:gd name="T69" fmla="*/ 629 h 631"/>
                <a:gd name="T70" fmla="*/ 409 w 491"/>
                <a:gd name="T71" fmla="*/ 560 h 631"/>
                <a:gd name="T72" fmla="*/ 303 w 491"/>
                <a:gd name="T73" fmla="*/ 560 h 631"/>
                <a:gd name="T74" fmla="*/ 303 w 491"/>
                <a:gd name="T75" fmla="*/ 629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1" h="631">
                  <a:moveTo>
                    <a:pt x="2" y="492"/>
                  </a:moveTo>
                  <a:lnTo>
                    <a:pt x="2" y="492"/>
                  </a:lnTo>
                  <a:cubicBezTo>
                    <a:pt x="2" y="494"/>
                    <a:pt x="2" y="496"/>
                    <a:pt x="2" y="498"/>
                  </a:cubicBezTo>
                  <a:cubicBezTo>
                    <a:pt x="2" y="570"/>
                    <a:pt x="51" y="628"/>
                    <a:pt x="121" y="631"/>
                  </a:cubicBezTo>
                  <a:lnTo>
                    <a:pt x="121" y="631"/>
                  </a:lnTo>
                  <a:lnTo>
                    <a:pt x="122" y="631"/>
                  </a:lnTo>
                  <a:cubicBezTo>
                    <a:pt x="124" y="631"/>
                    <a:pt x="125" y="631"/>
                    <a:pt x="127" y="631"/>
                  </a:cubicBezTo>
                  <a:cubicBezTo>
                    <a:pt x="128" y="631"/>
                    <a:pt x="130" y="631"/>
                    <a:pt x="131" y="631"/>
                  </a:cubicBezTo>
                  <a:lnTo>
                    <a:pt x="257" y="631"/>
                  </a:lnTo>
                  <a:cubicBezTo>
                    <a:pt x="249" y="621"/>
                    <a:pt x="244" y="608"/>
                    <a:pt x="244" y="595"/>
                  </a:cubicBezTo>
                  <a:cubicBezTo>
                    <a:pt x="244" y="580"/>
                    <a:pt x="250" y="567"/>
                    <a:pt x="259" y="556"/>
                  </a:cubicBezTo>
                  <a:lnTo>
                    <a:pt x="247" y="556"/>
                  </a:lnTo>
                  <a:lnTo>
                    <a:pt x="243" y="556"/>
                  </a:lnTo>
                  <a:cubicBezTo>
                    <a:pt x="211" y="556"/>
                    <a:pt x="184" y="530"/>
                    <a:pt x="184" y="498"/>
                  </a:cubicBezTo>
                  <a:cubicBezTo>
                    <a:pt x="184" y="496"/>
                    <a:pt x="184" y="494"/>
                    <a:pt x="185" y="492"/>
                  </a:cubicBezTo>
                  <a:cubicBezTo>
                    <a:pt x="186" y="478"/>
                    <a:pt x="192" y="466"/>
                    <a:pt x="202" y="457"/>
                  </a:cubicBezTo>
                  <a:cubicBezTo>
                    <a:pt x="197" y="455"/>
                    <a:pt x="192" y="453"/>
                    <a:pt x="188" y="450"/>
                  </a:cubicBezTo>
                  <a:cubicBezTo>
                    <a:pt x="172" y="439"/>
                    <a:pt x="162" y="421"/>
                    <a:pt x="162" y="401"/>
                  </a:cubicBezTo>
                  <a:cubicBezTo>
                    <a:pt x="162" y="391"/>
                    <a:pt x="165" y="381"/>
                    <a:pt x="170" y="373"/>
                  </a:cubicBezTo>
                  <a:cubicBezTo>
                    <a:pt x="170" y="372"/>
                    <a:pt x="170" y="372"/>
                    <a:pt x="170" y="372"/>
                  </a:cubicBezTo>
                  <a:cubicBezTo>
                    <a:pt x="178" y="358"/>
                    <a:pt x="192" y="348"/>
                    <a:pt x="207" y="345"/>
                  </a:cubicBezTo>
                  <a:cubicBezTo>
                    <a:pt x="209" y="344"/>
                    <a:pt x="211" y="344"/>
                    <a:pt x="213" y="344"/>
                  </a:cubicBezTo>
                  <a:cubicBezTo>
                    <a:pt x="212" y="343"/>
                    <a:pt x="211" y="342"/>
                    <a:pt x="211" y="342"/>
                  </a:cubicBezTo>
                  <a:cubicBezTo>
                    <a:pt x="203" y="331"/>
                    <a:pt x="198" y="319"/>
                    <a:pt x="198" y="305"/>
                  </a:cubicBezTo>
                  <a:cubicBezTo>
                    <a:pt x="198" y="288"/>
                    <a:pt x="205" y="272"/>
                    <a:pt x="217" y="261"/>
                  </a:cubicBezTo>
                  <a:cubicBezTo>
                    <a:pt x="227" y="252"/>
                    <a:pt x="241" y="246"/>
                    <a:pt x="256" y="246"/>
                  </a:cubicBezTo>
                  <a:lnTo>
                    <a:pt x="278" y="246"/>
                  </a:lnTo>
                  <a:cubicBezTo>
                    <a:pt x="306" y="185"/>
                    <a:pt x="316" y="120"/>
                    <a:pt x="307" y="83"/>
                  </a:cubicBezTo>
                  <a:cubicBezTo>
                    <a:pt x="286" y="0"/>
                    <a:pt x="217" y="20"/>
                    <a:pt x="212" y="67"/>
                  </a:cubicBezTo>
                  <a:cubicBezTo>
                    <a:pt x="195" y="209"/>
                    <a:pt x="7" y="231"/>
                    <a:pt x="2" y="273"/>
                  </a:cubicBezTo>
                  <a:cubicBezTo>
                    <a:pt x="2" y="273"/>
                    <a:pt x="0" y="289"/>
                    <a:pt x="2" y="309"/>
                  </a:cubicBezTo>
                  <a:lnTo>
                    <a:pt x="2" y="492"/>
                  </a:lnTo>
                  <a:close/>
                  <a:moveTo>
                    <a:pt x="256" y="270"/>
                  </a:moveTo>
                  <a:cubicBezTo>
                    <a:pt x="237" y="270"/>
                    <a:pt x="221" y="285"/>
                    <a:pt x="221" y="305"/>
                  </a:cubicBezTo>
                  <a:cubicBezTo>
                    <a:pt x="221" y="312"/>
                    <a:pt x="223" y="319"/>
                    <a:pt x="227" y="324"/>
                  </a:cubicBezTo>
                  <a:cubicBezTo>
                    <a:pt x="233" y="334"/>
                    <a:pt x="244" y="340"/>
                    <a:pt x="256" y="340"/>
                  </a:cubicBezTo>
                  <a:lnTo>
                    <a:pt x="349" y="340"/>
                  </a:lnTo>
                  <a:lnTo>
                    <a:pt x="436" y="340"/>
                  </a:lnTo>
                  <a:cubicBezTo>
                    <a:pt x="455" y="340"/>
                    <a:pt x="471" y="324"/>
                    <a:pt x="471" y="305"/>
                  </a:cubicBezTo>
                  <a:cubicBezTo>
                    <a:pt x="471" y="285"/>
                    <a:pt x="455" y="270"/>
                    <a:pt x="436" y="270"/>
                  </a:cubicBezTo>
                  <a:lnTo>
                    <a:pt x="349" y="270"/>
                  </a:lnTo>
                  <a:lnTo>
                    <a:pt x="265" y="270"/>
                  </a:lnTo>
                  <a:lnTo>
                    <a:pt x="256" y="270"/>
                  </a:lnTo>
                  <a:close/>
                  <a:moveTo>
                    <a:pt x="349" y="366"/>
                  </a:moveTo>
                  <a:lnTo>
                    <a:pt x="221" y="366"/>
                  </a:lnTo>
                  <a:cubicBezTo>
                    <a:pt x="209" y="366"/>
                    <a:pt x="198" y="372"/>
                    <a:pt x="192" y="381"/>
                  </a:cubicBezTo>
                  <a:cubicBezTo>
                    <a:pt x="188" y="387"/>
                    <a:pt x="186" y="394"/>
                    <a:pt x="186" y="401"/>
                  </a:cubicBezTo>
                  <a:cubicBezTo>
                    <a:pt x="186" y="421"/>
                    <a:pt x="201" y="436"/>
                    <a:pt x="221" y="436"/>
                  </a:cubicBezTo>
                  <a:lnTo>
                    <a:pt x="245" y="436"/>
                  </a:lnTo>
                  <a:lnTo>
                    <a:pt x="349" y="436"/>
                  </a:lnTo>
                  <a:lnTo>
                    <a:pt x="456" y="436"/>
                  </a:lnTo>
                  <a:cubicBezTo>
                    <a:pt x="475" y="436"/>
                    <a:pt x="491" y="421"/>
                    <a:pt x="491" y="401"/>
                  </a:cubicBezTo>
                  <a:cubicBezTo>
                    <a:pt x="491" y="382"/>
                    <a:pt x="475" y="366"/>
                    <a:pt x="456" y="366"/>
                  </a:cubicBezTo>
                  <a:lnTo>
                    <a:pt x="349" y="366"/>
                  </a:lnTo>
                  <a:close/>
                  <a:moveTo>
                    <a:pt x="449" y="533"/>
                  </a:moveTo>
                  <a:cubicBezTo>
                    <a:pt x="469" y="533"/>
                    <a:pt x="484" y="517"/>
                    <a:pt x="484" y="498"/>
                  </a:cubicBezTo>
                  <a:cubicBezTo>
                    <a:pt x="484" y="479"/>
                    <a:pt x="469" y="463"/>
                    <a:pt x="449" y="463"/>
                  </a:cubicBezTo>
                  <a:lnTo>
                    <a:pt x="349" y="463"/>
                  </a:lnTo>
                  <a:lnTo>
                    <a:pt x="315" y="463"/>
                  </a:lnTo>
                  <a:lnTo>
                    <a:pt x="256" y="463"/>
                  </a:lnTo>
                  <a:lnTo>
                    <a:pt x="243" y="463"/>
                  </a:lnTo>
                  <a:cubicBezTo>
                    <a:pt x="225" y="463"/>
                    <a:pt x="211" y="476"/>
                    <a:pt x="208" y="492"/>
                  </a:cubicBezTo>
                  <a:cubicBezTo>
                    <a:pt x="208" y="494"/>
                    <a:pt x="208" y="496"/>
                    <a:pt x="208" y="498"/>
                  </a:cubicBezTo>
                  <a:cubicBezTo>
                    <a:pt x="208" y="517"/>
                    <a:pt x="223" y="533"/>
                    <a:pt x="243" y="533"/>
                  </a:cubicBezTo>
                  <a:lnTo>
                    <a:pt x="256" y="533"/>
                  </a:lnTo>
                  <a:lnTo>
                    <a:pt x="315" y="533"/>
                  </a:lnTo>
                  <a:lnTo>
                    <a:pt x="449" y="533"/>
                  </a:lnTo>
                  <a:close/>
                  <a:moveTo>
                    <a:pt x="303" y="629"/>
                  </a:moveTo>
                  <a:lnTo>
                    <a:pt x="315" y="629"/>
                  </a:lnTo>
                  <a:lnTo>
                    <a:pt x="409" y="629"/>
                  </a:lnTo>
                  <a:cubicBezTo>
                    <a:pt x="429" y="629"/>
                    <a:pt x="444" y="614"/>
                    <a:pt x="444" y="595"/>
                  </a:cubicBezTo>
                  <a:cubicBezTo>
                    <a:pt x="444" y="575"/>
                    <a:pt x="429" y="560"/>
                    <a:pt x="409" y="560"/>
                  </a:cubicBezTo>
                  <a:lnTo>
                    <a:pt x="315" y="560"/>
                  </a:lnTo>
                  <a:lnTo>
                    <a:pt x="303" y="560"/>
                  </a:lnTo>
                  <a:cubicBezTo>
                    <a:pt x="283" y="560"/>
                    <a:pt x="268" y="575"/>
                    <a:pt x="268" y="595"/>
                  </a:cubicBezTo>
                  <a:cubicBezTo>
                    <a:pt x="268" y="614"/>
                    <a:pt x="283" y="629"/>
                    <a:pt x="303" y="629"/>
                  </a:cubicBez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sp>
        <p:nvSpPr>
          <p:cNvPr id="14" name="Freeform 13"/>
          <p:cNvSpPr/>
          <p:nvPr/>
        </p:nvSpPr>
        <p:spPr bwMode="auto">
          <a:xfrm>
            <a:off x="2105804" y="2354079"/>
            <a:ext cx="2749076" cy="2170609"/>
          </a:xfrm>
          <a:custGeom>
            <a:avLst/>
            <a:gdLst>
              <a:gd name="T0" fmla="*/ 627 w 641"/>
              <a:gd name="T1" fmla="*/ 504 h 504"/>
              <a:gd name="T2" fmla="*/ 322 w 641"/>
              <a:gd name="T3" fmla="*/ 266 h 504"/>
              <a:gd name="T4" fmla="*/ 14 w 641"/>
              <a:gd name="T5" fmla="*/ 28 h 504"/>
              <a:gd name="T6" fmla="*/ 0 w 641"/>
              <a:gd name="T7" fmla="*/ 14 h 504"/>
              <a:gd name="T8" fmla="*/ 14 w 641"/>
              <a:gd name="T9" fmla="*/ 0 h 504"/>
              <a:gd name="T10" fmla="*/ 347 w 641"/>
              <a:gd name="T11" fmla="*/ 252 h 504"/>
              <a:gd name="T12" fmla="*/ 627 w 641"/>
              <a:gd name="T13" fmla="*/ 476 h 504"/>
              <a:gd name="T14" fmla="*/ 641 w 641"/>
              <a:gd name="T15" fmla="*/ 490 h 504"/>
              <a:gd name="T16" fmla="*/ 627 w 641"/>
              <a:gd name="T17" fmla="*/ 50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504">
                <a:moveTo>
                  <a:pt x="627" y="504"/>
                </a:moveTo>
                <a:cubicBezTo>
                  <a:pt x="462" y="504"/>
                  <a:pt x="391" y="383"/>
                  <a:pt x="322" y="266"/>
                </a:cubicBezTo>
                <a:cubicBezTo>
                  <a:pt x="250" y="144"/>
                  <a:pt x="182" y="28"/>
                  <a:pt x="14" y="28"/>
                </a:cubicBezTo>
                <a:cubicBezTo>
                  <a:pt x="6" y="28"/>
                  <a:pt x="0" y="22"/>
                  <a:pt x="0" y="14"/>
                </a:cubicBezTo>
                <a:cubicBezTo>
                  <a:pt x="0" y="6"/>
                  <a:pt x="6" y="0"/>
                  <a:pt x="14" y="0"/>
                </a:cubicBezTo>
                <a:cubicBezTo>
                  <a:pt x="198" y="0"/>
                  <a:pt x="274" y="128"/>
                  <a:pt x="347" y="252"/>
                </a:cubicBezTo>
                <a:cubicBezTo>
                  <a:pt x="414" y="367"/>
                  <a:pt x="478" y="476"/>
                  <a:pt x="627" y="476"/>
                </a:cubicBezTo>
                <a:cubicBezTo>
                  <a:pt x="635" y="476"/>
                  <a:pt x="641" y="482"/>
                  <a:pt x="641" y="490"/>
                </a:cubicBezTo>
                <a:cubicBezTo>
                  <a:pt x="641" y="498"/>
                  <a:pt x="635" y="504"/>
                  <a:pt x="627" y="504"/>
                </a:cubicBezTo>
                <a:close/>
              </a:path>
            </a:pathLst>
          </a:custGeom>
          <a:solidFill>
            <a:srgbClr val="56505A"/>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 name="Freeform 16"/>
          <p:cNvSpPr/>
          <p:nvPr/>
        </p:nvSpPr>
        <p:spPr bwMode="auto">
          <a:xfrm>
            <a:off x="4697116" y="2354079"/>
            <a:ext cx="2749076" cy="2170609"/>
          </a:xfrm>
          <a:custGeom>
            <a:avLst/>
            <a:gdLst>
              <a:gd name="T0" fmla="*/ 627 w 641"/>
              <a:gd name="T1" fmla="*/ 504 h 504"/>
              <a:gd name="T2" fmla="*/ 322 w 641"/>
              <a:gd name="T3" fmla="*/ 266 h 504"/>
              <a:gd name="T4" fmla="*/ 14 w 641"/>
              <a:gd name="T5" fmla="*/ 28 h 504"/>
              <a:gd name="T6" fmla="*/ 0 w 641"/>
              <a:gd name="T7" fmla="*/ 14 h 504"/>
              <a:gd name="T8" fmla="*/ 14 w 641"/>
              <a:gd name="T9" fmla="*/ 0 h 504"/>
              <a:gd name="T10" fmla="*/ 346 w 641"/>
              <a:gd name="T11" fmla="*/ 252 h 504"/>
              <a:gd name="T12" fmla="*/ 627 w 641"/>
              <a:gd name="T13" fmla="*/ 476 h 504"/>
              <a:gd name="T14" fmla="*/ 641 w 641"/>
              <a:gd name="T15" fmla="*/ 490 h 504"/>
              <a:gd name="T16" fmla="*/ 627 w 641"/>
              <a:gd name="T17" fmla="*/ 50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504">
                <a:moveTo>
                  <a:pt x="627" y="504"/>
                </a:moveTo>
                <a:cubicBezTo>
                  <a:pt x="462" y="504"/>
                  <a:pt x="390" y="383"/>
                  <a:pt x="322" y="266"/>
                </a:cubicBezTo>
                <a:cubicBezTo>
                  <a:pt x="250" y="144"/>
                  <a:pt x="182" y="28"/>
                  <a:pt x="14" y="28"/>
                </a:cubicBezTo>
                <a:cubicBezTo>
                  <a:pt x="6" y="28"/>
                  <a:pt x="0" y="22"/>
                  <a:pt x="0" y="14"/>
                </a:cubicBezTo>
                <a:cubicBezTo>
                  <a:pt x="0" y="6"/>
                  <a:pt x="6" y="0"/>
                  <a:pt x="14" y="0"/>
                </a:cubicBezTo>
                <a:cubicBezTo>
                  <a:pt x="198" y="0"/>
                  <a:pt x="274" y="128"/>
                  <a:pt x="346" y="252"/>
                </a:cubicBezTo>
                <a:cubicBezTo>
                  <a:pt x="414" y="367"/>
                  <a:pt x="478" y="476"/>
                  <a:pt x="627" y="476"/>
                </a:cubicBezTo>
                <a:cubicBezTo>
                  <a:pt x="635" y="476"/>
                  <a:pt x="641" y="482"/>
                  <a:pt x="641" y="490"/>
                </a:cubicBezTo>
                <a:cubicBezTo>
                  <a:pt x="641" y="498"/>
                  <a:pt x="635" y="504"/>
                  <a:pt x="627" y="504"/>
                </a:cubicBezTo>
                <a:close/>
              </a:path>
            </a:pathLst>
          </a:custGeom>
          <a:solidFill>
            <a:srgbClr val="A08D7E"/>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 name="Freeform 19"/>
          <p:cNvSpPr/>
          <p:nvPr/>
        </p:nvSpPr>
        <p:spPr bwMode="auto">
          <a:xfrm>
            <a:off x="7310189" y="2354079"/>
            <a:ext cx="2752703" cy="2170609"/>
          </a:xfrm>
          <a:custGeom>
            <a:avLst/>
            <a:gdLst>
              <a:gd name="T0" fmla="*/ 627 w 642"/>
              <a:gd name="T1" fmla="*/ 504 h 504"/>
              <a:gd name="T2" fmla="*/ 322 w 642"/>
              <a:gd name="T3" fmla="*/ 266 h 504"/>
              <a:gd name="T4" fmla="*/ 14 w 642"/>
              <a:gd name="T5" fmla="*/ 28 h 504"/>
              <a:gd name="T6" fmla="*/ 0 w 642"/>
              <a:gd name="T7" fmla="*/ 14 h 504"/>
              <a:gd name="T8" fmla="*/ 14 w 642"/>
              <a:gd name="T9" fmla="*/ 0 h 504"/>
              <a:gd name="T10" fmla="*/ 347 w 642"/>
              <a:gd name="T11" fmla="*/ 252 h 504"/>
              <a:gd name="T12" fmla="*/ 627 w 642"/>
              <a:gd name="T13" fmla="*/ 476 h 504"/>
              <a:gd name="T14" fmla="*/ 642 w 642"/>
              <a:gd name="T15" fmla="*/ 490 h 504"/>
              <a:gd name="T16" fmla="*/ 627 w 642"/>
              <a:gd name="T17" fmla="*/ 50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2" h="504">
                <a:moveTo>
                  <a:pt x="627" y="504"/>
                </a:moveTo>
                <a:cubicBezTo>
                  <a:pt x="462" y="504"/>
                  <a:pt x="391" y="383"/>
                  <a:pt x="322" y="266"/>
                </a:cubicBezTo>
                <a:cubicBezTo>
                  <a:pt x="250" y="144"/>
                  <a:pt x="182" y="28"/>
                  <a:pt x="14" y="28"/>
                </a:cubicBezTo>
                <a:cubicBezTo>
                  <a:pt x="6" y="28"/>
                  <a:pt x="0" y="22"/>
                  <a:pt x="0" y="14"/>
                </a:cubicBezTo>
                <a:cubicBezTo>
                  <a:pt x="0" y="6"/>
                  <a:pt x="6" y="0"/>
                  <a:pt x="14" y="0"/>
                </a:cubicBezTo>
                <a:cubicBezTo>
                  <a:pt x="199" y="0"/>
                  <a:pt x="274" y="128"/>
                  <a:pt x="347" y="252"/>
                </a:cubicBezTo>
                <a:cubicBezTo>
                  <a:pt x="415" y="367"/>
                  <a:pt x="479" y="476"/>
                  <a:pt x="627" y="476"/>
                </a:cubicBezTo>
                <a:cubicBezTo>
                  <a:pt x="635" y="476"/>
                  <a:pt x="642" y="482"/>
                  <a:pt x="642" y="490"/>
                </a:cubicBezTo>
                <a:cubicBezTo>
                  <a:pt x="642" y="498"/>
                  <a:pt x="635" y="504"/>
                  <a:pt x="627" y="504"/>
                </a:cubicBezTo>
                <a:close/>
              </a:path>
            </a:pathLst>
          </a:custGeom>
          <a:solidFill>
            <a:srgbClr val="56505A"/>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800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ppt_x"/>
                                          </p:val>
                                        </p:tav>
                                        <p:tav tm="100000">
                                          <p:val>
                                            <p:strVal val="#ppt_x"/>
                                          </p:val>
                                        </p:tav>
                                      </p:tavLst>
                                    </p:anim>
                                    <p:anim calcmode="lin" valueType="num">
                                      <p:cBhvr additive="base">
                                        <p:cTn id="8" dur="75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decel="28000" fill="hold" nodeType="withEffect">
                                  <p:stCondLst>
                                    <p:cond delay="25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750" fill="hold"/>
                                        <p:tgtEl>
                                          <p:spTgt spid="33"/>
                                        </p:tgtEl>
                                        <p:attrNameLst>
                                          <p:attrName>ppt_x</p:attrName>
                                        </p:attrNameLst>
                                      </p:cBhvr>
                                      <p:tavLst>
                                        <p:tav tm="0">
                                          <p:val>
                                            <p:strVal val="#ppt_x"/>
                                          </p:val>
                                        </p:tav>
                                        <p:tav tm="100000">
                                          <p:val>
                                            <p:strVal val="#ppt_x"/>
                                          </p:val>
                                        </p:tav>
                                      </p:tavLst>
                                    </p:anim>
                                    <p:anim calcmode="lin" valueType="num">
                                      <p:cBhvr additive="base">
                                        <p:cTn id="12" dur="750" fill="hold"/>
                                        <p:tgtEl>
                                          <p:spTgt spid="33"/>
                                        </p:tgtEl>
                                        <p:attrNameLst>
                                          <p:attrName>ppt_y</p:attrName>
                                        </p:attrNameLst>
                                      </p:cBhvr>
                                      <p:tavLst>
                                        <p:tav tm="0">
                                          <p:val>
                                            <p:strVal val="1+#ppt_h/2"/>
                                          </p:val>
                                        </p:tav>
                                        <p:tav tm="100000">
                                          <p:val>
                                            <p:strVal val="#ppt_y"/>
                                          </p:val>
                                        </p:tav>
                                      </p:tavLst>
                                    </p:anim>
                                  </p:childTnLst>
                                </p:cTn>
                              </p:par>
                              <p:par>
                                <p:cTn id="13" presetID="2" presetClass="entr" presetSubtype="4" decel="28000" fill="hold" nodeType="withEffect">
                                  <p:stCondLst>
                                    <p:cond delay="50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750" fill="hold"/>
                                        <p:tgtEl>
                                          <p:spTgt spid="37"/>
                                        </p:tgtEl>
                                        <p:attrNameLst>
                                          <p:attrName>ppt_x</p:attrName>
                                        </p:attrNameLst>
                                      </p:cBhvr>
                                      <p:tavLst>
                                        <p:tav tm="0">
                                          <p:val>
                                            <p:strVal val="#ppt_x"/>
                                          </p:val>
                                        </p:tav>
                                        <p:tav tm="100000">
                                          <p:val>
                                            <p:strVal val="#ppt_x"/>
                                          </p:val>
                                        </p:tav>
                                      </p:tavLst>
                                    </p:anim>
                                    <p:anim calcmode="lin" valueType="num">
                                      <p:cBhvr additive="base">
                                        <p:cTn id="16" dur="750" fill="hold"/>
                                        <p:tgtEl>
                                          <p:spTgt spid="37"/>
                                        </p:tgtEl>
                                        <p:attrNameLst>
                                          <p:attrName>ppt_y</p:attrName>
                                        </p:attrNameLst>
                                      </p:cBhvr>
                                      <p:tavLst>
                                        <p:tav tm="0">
                                          <p:val>
                                            <p:strVal val="1+#ppt_h/2"/>
                                          </p:val>
                                        </p:tav>
                                        <p:tav tm="100000">
                                          <p:val>
                                            <p:strVal val="#ppt_y"/>
                                          </p:val>
                                        </p:tav>
                                      </p:tavLst>
                                    </p:anim>
                                  </p:childTnLst>
                                </p:cTn>
                              </p:par>
                              <p:par>
                                <p:cTn id="17" presetID="2" presetClass="entr" presetSubtype="4" decel="28000" fill="hold" nodeType="withEffect">
                                  <p:stCondLst>
                                    <p:cond delay="75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750" fill="hold"/>
                                        <p:tgtEl>
                                          <p:spTgt spid="29"/>
                                        </p:tgtEl>
                                        <p:attrNameLst>
                                          <p:attrName>ppt_x</p:attrName>
                                        </p:attrNameLst>
                                      </p:cBhvr>
                                      <p:tavLst>
                                        <p:tav tm="0">
                                          <p:val>
                                            <p:strVal val="#ppt_x"/>
                                          </p:val>
                                        </p:tav>
                                        <p:tav tm="100000">
                                          <p:val>
                                            <p:strVal val="#ppt_x"/>
                                          </p:val>
                                        </p:tav>
                                      </p:tavLst>
                                    </p:anim>
                                    <p:anim calcmode="lin" valueType="num">
                                      <p:cBhvr additive="base">
                                        <p:cTn id="20" dur="750" fill="hold"/>
                                        <p:tgtEl>
                                          <p:spTgt spid="29"/>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500"/>
                                        <p:tgtEl>
                                          <p:spTgt spid="14"/>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up)">
                                      <p:cBhvr>
                                        <p:cTn id="28" dur="500"/>
                                        <p:tgtEl>
                                          <p:spTgt spid="22"/>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2500"/>
                            </p:stCondLst>
                            <p:childTnLst>
                              <p:par>
                                <p:cTn id="34" presetID="37" presetClass="entr" presetSubtype="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900" decel="100000" fill="hold"/>
                                        <p:tgtEl>
                                          <p:spTgt spid="10"/>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900" decel="100000" fill="hold"/>
                                        <p:tgtEl>
                                          <p:spTgt spid="1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900" decel="100000" fill="hold"/>
                                        <p:tgtEl>
                                          <p:spTgt spid="12"/>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52" presetID="37"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900" decel="100000" fill="hold"/>
                                        <p:tgtEl>
                                          <p:spTgt spid="1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8" fill="hold">
                            <p:stCondLst>
                              <p:cond delay="3500"/>
                            </p:stCondLst>
                            <p:childTnLst>
                              <p:par>
                                <p:cTn id="59" presetID="10" presetClass="entr" presetSubtype="0"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par>
                                <p:cTn id="62" presetID="10" presetClass="entr" presetSubtype="0" fill="hold" grpId="0" nodeType="withEffect">
                                  <p:stCondLst>
                                    <p:cond delay="25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par>
                                <p:cTn id="65" presetID="10" presetClass="entr" presetSubtype="0" fill="hold" grpId="0" nodeType="withEffect">
                                  <p:stCondLst>
                                    <p:cond delay="50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par>
                                <p:cTn id="68" presetID="10" presetClass="entr" presetSubtype="0" fill="hold" grpId="0" nodeType="withEffect">
                                  <p:stCondLst>
                                    <p:cond delay="75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24" grpId="0"/>
      <p:bldP spid="26" grpId="0"/>
      <p:bldP spid="27" grpId="0"/>
      <p:bldP spid="28" grpId="0"/>
      <p:bldP spid="14" grpId="0" animBg="1"/>
      <p:bldP spid="22"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1ECE9"/>
        </a:solidFill>
        <a:effectLst/>
      </p:bgPr>
    </p:bg>
    <p:spTree>
      <p:nvGrpSpPr>
        <p:cNvPr id="1" name=""/>
        <p:cNvGrpSpPr/>
        <p:nvPr/>
      </p:nvGrpSpPr>
      <p:grpSpPr>
        <a:xfrm>
          <a:off x="0" y="0"/>
          <a:ext cx="0" cy="0"/>
          <a:chOff x="0" y="0"/>
          <a:chExt cx="0" cy="0"/>
        </a:xfrm>
      </p:grpSpPr>
      <p:sp>
        <p:nvSpPr>
          <p:cNvPr id="18" name="矩形 17"/>
          <p:cNvSpPr/>
          <p:nvPr/>
        </p:nvSpPr>
        <p:spPr>
          <a:xfrm>
            <a:off x="1045377" y="-889178"/>
            <a:ext cx="618009" cy="821651"/>
          </a:xfrm>
          <a:prstGeom prst="rect">
            <a:avLst/>
          </a:prstGeom>
          <a:solidFill>
            <a:srgbClr val="F1E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663386" y="-889179"/>
            <a:ext cx="618009" cy="821651"/>
          </a:xfrm>
          <a:prstGeom prst="rect">
            <a:avLst/>
          </a:pr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292263" y="-889180"/>
            <a:ext cx="618009" cy="821651"/>
          </a:xfrm>
          <a:prstGeom prst="rect">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289532" y="548639"/>
            <a:ext cx="5794068" cy="5794068"/>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4607150" y="1970690"/>
            <a:ext cx="2952900" cy="2952900"/>
            <a:chOff x="4607150" y="1970690"/>
            <a:chExt cx="2952900" cy="2952900"/>
          </a:xfrm>
        </p:grpSpPr>
        <p:grpSp>
          <p:nvGrpSpPr>
            <p:cNvPr id="2" name="组合 1"/>
            <p:cNvGrpSpPr/>
            <p:nvPr/>
          </p:nvGrpSpPr>
          <p:grpSpPr>
            <a:xfrm>
              <a:off x="4607150" y="1970690"/>
              <a:ext cx="2952900" cy="2952900"/>
              <a:chOff x="4161509" y="1554460"/>
              <a:chExt cx="3780000" cy="3780000"/>
            </a:xfrm>
          </p:grpSpPr>
          <p:sp>
            <p:nvSpPr>
              <p:cNvPr id="23" name="椭圆 22"/>
              <p:cNvSpPr>
                <a:spLocks noChangeAspect="1"/>
              </p:cNvSpPr>
              <p:nvPr/>
            </p:nvSpPr>
            <p:spPr>
              <a:xfrm>
                <a:off x="4161509" y="1554460"/>
                <a:ext cx="3780000" cy="3780000"/>
              </a:xfrm>
              <a:prstGeom prst="ellipse">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4264496" y="1653240"/>
                <a:ext cx="3582445" cy="3582445"/>
              </a:xfrm>
              <a:prstGeom prst="ellipse">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5157681" y="2841743"/>
              <a:ext cx="1787669" cy="1569660"/>
            </a:xfrm>
            <a:prstGeom prst="rect">
              <a:avLst/>
            </a:prstGeom>
            <a:noFill/>
            <a:effectLst/>
          </p:spPr>
          <p:txBody>
            <a:bodyPr wrap="none" rtlCol="0">
              <a:spAutoFit/>
            </a:bodyPr>
            <a:lstStyle/>
            <a:p>
              <a:r>
                <a:rPr lang="en-US" altLang="zh-CN" sz="3200" b="1" dirty="0"/>
                <a:t>  </a:t>
              </a:r>
              <a:r>
                <a:rPr lang="en-US" altLang="zh-CN" sz="9600" b="1" dirty="0">
                  <a:solidFill>
                    <a:srgbClr val="FEFEFE"/>
                  </a:solidFill>
                  <a:latin typeface="Kartika" panose="02020503030404060203" pitchFamily="18" charset="0"/>
                  <a:cs typeface="Kartika" panose="02020503030404060203" pitchFamily="18" charset="0"/>
                </a:rPr>
                <a:t>04</a:t>
              </a:r>
              <a:endParaRPr lang="en-US" altLang="zh-CN" sz="8000" b="1" dirty="0">
                <a:solidFill>
                  <a:srgbClr val="FEFEFE"/>
                </a:solidFill>
                <a:latin typeface="Kartika" panose="02020503030404060203" pitchFamily="18" charset="0"/>
                <a:cs typeface="Kartika" panose="02020503030404060203" pitchFamily="18" charset="0"/>
              </a:endParaRPr>
            </a:p>
          </p:txBody>
        </p:sp>
      </p:grpSp>
      <p:sp>
        <p:nvSpPr>
          <p:cNvPr id="12" name="文本框 11"/>
          <p:cNvSpPr txBox="1"/>
          <p:nvPr/>
        </p:nvSpPr>
        <p:spPr>
          <a:xfrm>
            <a:off x="8318675" y="2364310"/>
            <a:ext cx="2954655" cy="923330"/>
          </a:xfrm>
          <a:prstGeom prst="rect">
            <a:avLst/>
          </a:prstGeom>
          <a:noFill/>
        </p:spPr>
        <p:txBody>
          <a:bodyPr wrap="none" rtlCol="0">
            <a:spAutoFit/>
          </a:bodyPr>
          <a:lstStyle/>
          <a:p>
            <a:r>
              <a:rPr lang="zh-CN" altLang="en-US" sz="5400" b="1" dirty="0">
                <a:solidFill>
                  <a:srgbClr val="56505A"/>
                </a:solidFill>
                <a:latin typeface="幼圆" panose="02010509060101010101" pitchFamily="49" charset="-122"/>
                <a:ea typeface="幼圆" panose="02010509060101010101" pitchFamily="49" charset="-122"/>
              </a:rPr>
              <a:t>规划展望</a:t>
            </a:r>
          </a:p>
        </p:txBody>
      </p:sp>
      <p:cxnSp>
        <p:nvCxnSpPr>
          <p:cNvPr id="13" name="直接连接符 12"/>
          <p:cNvCxnSpPr/>
          <p:nvPr/>
        </p:nvCxnSpPr>
        <p:spPr>
          <a:xfrm>
            <a:off x="7996005" y="3437681"/>
            <a:ext cx="3600000" cy="0"/>
          </a:xfrm>
          <a:prstGeom prst="line">
            <a:avLst/>
          </a:prstGeom>
          <a:ln>
            <a:solidFill>
              <a:srgbClr val="56505A"/>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7857009" y="3626573"/>
            <a:ext cx="3877985" cy="830997"/>
          </a:xfrm>
          <a:prstGeom prst="rect">
            <a:avLst/>
          </a:prstGeom>
          <a:noFill/>
        </p:spPr>
        <p:txBody>
          <a:bodyPr wrap="none" rtlCol="0">
            <a:spAutoFit/>
          </a:bodyPr>
          <a:lstStyle/>
          <a:p>
            <a:r>
              <a:rPr lang="zh-CN" altLang="en-US" sz="4800" dirty="0">
                <a:solidFill>
                  <a:srgbClr val="56505A"/>
                </a:solidFill>
                <a:latin typeface="幼圆" panose="02010509060101010101" pitchFamily="49" charset="-122"/>
                <a:ea typeface="幼圆" panose="02010509060101010101" pitchFamily="49" charset="-122"/>
              </a:rPr>
              <a:t>对未来的目标</a:t>
            </a: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250"/>
                                        <p:tgtEl>
                                          <p:spTgt spid="9"/>
                                        </p:tgtEl>
                                      </p:cBhvr>
                                    </p:animEffect>
                                  </p:childTnLst>
                                </p:cTn>
                              </p:par>
                            </p:childTnLst>
                          </p:cTn>
                        </p:par>
                        <p:par>
                          <p:cTn id="8" fill="hold">
                            <p:stCondLst>
                              <p:cond delay="1500"/>
                            </p:stCondLst>
                            <p:childTnLst>
                              <p:par>
                                <p:cTn id="9" presetID="5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Scale>
                                      <p:cBhvr>
                                        <p:cTn id="11"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3"/>
                                        </p:tgtEl>
                                        <p:attrNameLst>
                                          <p:attrName>ppt_x</p:attrName>
                                          <p:attrName>ppt_y</p:attrName>
                                        </p:attrNameLst>
                                      </p:cBhvr>
                                    </p:animMotion>
                                    <p:animEffect transition="in" filter="fade">
                                      <p:cBhvr>
                                        <p:cTn id="13" dur="1000"/>
                                        <p:tgtEl>
                                          <p:spTgt spid="3"/>
                                        </p:tgtEl>
                                      </p:cBhvr>
                                    </p:animEffect>
                                  </p:childTnLst>
                                </p:cTn>
                              </p:par>
                            </p:childTnLst>
                          </p:cTn>
                        </p:par>
                        <p:par>
                          <p:cTn id="14" fill="hold">
                            <p:stCondLst>
                              <p:cond delay="2500"/>
                            </p:stCondLst>
                            <p:childTnLst>
                              <p:par>
                                <p:cTn id="15" presetID="26" presetClass="emph" presetSubtype="0" fill="hold" nodeType="afterEffect">
                                  <p:stCondLst>
                                    <p:cond delay="0"/>
                                  </p:stCondLst>
                                  <p:childTnLst>
                                    <p:animEffect transition="out" filter="fade">
                                      <p:cBhvr>
                                        <p:cTn id="16" dur="500" tmFilter="0, 0; .2, .5; .8, .5; 1, 0"/>
                                        <p:tgtEl>
                                          <p:spTgt spid="3"/>
                                        </p:tgtEl>
                                      </p:cBhvr>
                                    </p:animEffect>
                                    <p:animScale>
                                      <p:cBhvr>
                                        <p:cTn id="17" dur="250" autoRev="1" fill="hold"/>
                                        <p:tgtEl>
                                          <p:spTgt spid="3"/>
                                        </p:tgtEl>
                                      </p:cBhvr>
                                      <p:by x="105000" y="105000"/>
                                    </p:animScale>
                                  </p:childTnLst>
                                </p:cTn>
                              </p:par>
                            </p:childTnLst>
                          </p:cTn>
                        </p:par>
                        <p:par>
                          <p:cTn id="18" fill="hold">
                            <p:stCondLst>
                              <p:cond delay="3000"/>
                            </p:stCondLst>
                            <p:childTnLst>
                              <p:par>
                                <p:cTn id="19" presetID="37" presetClass="entr" presetSubtype="0" fill="hold" grpId="0" nodeType="afterEffect">
                                  <p:stCondLst>
                                    <p:cond delay="0"/>
                                  </p:stCondLst>
                                  <p:iterate type="lt">
                                    <p:tmPct val="0"/>
                                  </p:iterate>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900" decel="100000" fill="hold"/>
                                        <p:tgtEl>
                                          <p:spTgt spid="1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34" presetClass="emph" presetSubtype="0" fill="hold" grpId="1" nodeType="afterEffect">
                                  <p:stCondLst>
                                    <p:cond delay="0"/>
                                  </p:stCondLst>
                                  <p:iterate type="lt">
                                    <p:tmPct val="10000"/>
                                  </p:iterate>
                                  <p:childTnLst>
                                    <p:animMotion origin="layout" path="M 0.0 0.0 L 0.0 -0.07213" pathEditMode="relative" ptsTypes="">
                                      <p:cBhvr>
                                        <p:cTn id="27" dur="250" accel="50000" decel="50000" autoRev="1" fill="hold">
                                          <p:stCondLst>
                                            <p:cond delay="0"/>
                                          </p:stCondLst>
                                        </p:cTn>
                                        <p:tgtEl>
                                          <p:spTgt spid="12"/>
                                        </p:tgtEl>
                                        <p:attrNameLst>
                                          <p:attrName>ppt_x</p:attrName>
                                          <p:attrName>ppt_y</p:attrName>
                                        </p:attrNameLst>
                                      </p:cBhvr>
                                    </p:animMotion>
                                    <p:animRot by="1500000">
                                      <p:cBhvr>
                                        <p:cTn id="28" dur="125" fill="hold">
                                          <p:stCondLst>
                                            <p:cond delay="0"/>
                                          </p:stCondLst>
                                        </p:cTn>
                                        <p:tgtEl>
                                          <p:spTgt spid="12"/>
                                        </p:tgtEl>
                                        <p:attrNameLst>
                                          <p:attrName>r</p:attrName>
                                        </p:attrNameLst>
                                      </p:cBhvr>
                                    </p:animRot>
                                    <p:animRot by="-1500000">
                                      <p:cBhvr>
                                        <p:cTn id="29" dur="125" fill="hold">
                                          <p:stCondLst>
                                            <p:cond delay="125"/>
                                          </p:stCondLst>
                                        </p:cTn>
                                        <p:tgtEl>
                                          <p:spTgt spid="12"/>
                                        </p:tgtEl>
                                        <p:attrNameLst>
                                          <p:attrName>r</p:attrName>
                                        </p:attrNameLst>
                                      </p:cBhvr>
                                    </p:animRot>
                                    <p:animRot by="-1500000">
                                      <p:cBhvr>
                                        <p:cTn id="30" dur="125" fill="hold">
                                          <p:stCondLst>
                                            <p:cond delay="250"/>
                                          </p:stCondLst>
                                        </p:cTn>
                                        <p:tgtEl>
                                          <p:spTgt spid="12"/>
                                        </p:tgtEl>
                                        <p:attrNameLst>
                                          <p:attrName>r</p:attrName>
                                        </p:attrNameLst>
                                      </p:cBhvr>
                                    </p:animRot>
                                    <p:animRot by="1500000">
                                      <p:cBhvr>
                                        <p:cTn id="31" dur="125" fill="hold">
                                          <p:stCondLst>
                                            <p:cond delay="375"/>
                                          </p:stCondLst>
                                        </p:cTn>
                                        <p:tgtEl>
                                          <p:spTgt spid="12"/>
                                        </p:tgtEl>
                                        <p:attrNameLst>
                                          <p:attrName>r</p:attrName>
                                        </p:attrNameLst>
                                      </p:cBhvr>
                                    </p:animRot>
                                  </p:childTnLst>
                                </p:cTn>
                              </p:par>
                            </p:childTnLst>
                          </p:cTn>
                        </p:par>
                        <p:par>
                          <p:cTn id="32" fill="hold">
                            <p:stCondLst>
                              <p:cond delay="3150"/>
                            </p:stCondLst>
                            <p:childTnLst>
                              <p:par>
                                <p:cTn id="33" presetID="16" presetClass="entr" presetSubtype="37"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outVertical)">
                                      <p:cBhvr>
                                        <p:cTn id="35" dur="500"/>
                                        <p:tgtEl>
                                          <p:spTgt spid="13"/>
                                        </p:tgtEl>
                                      </p:cBhvr>
                                    </p:animEffect>
                                  </p:childTnLst>
                                </p:cTn>
                              </p:par>
                            </p:childTnLst>
                          </p:cTn>
                        </p:par>
                        <p:par>
                          <p:cTn id="36" fill="hold">
                            <p:stCondLst>
                              <p:cond delay="3650"/>
                            </p:stCondLst>
                            <p:childTnLst>
                              <p:par>
                                <p:cTn id="37" presetID="42"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2" grpId="1"/>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1ECE9"/>
        </a:solidFill>
        <a:effectLst/>
      </p:bgPr>
    </p:bg>
    <p:spTree>
      <p:nvGrpSpPr>
        <p:cNvPr id="1" name=""/>
        <p:cNvGrpSpPr/>
        <p:nvPr/>
      </p:nvGrpSpPr>
      <p:grpSpPr>
        <a:xfrm>
          <a:off x="0" y="0"/>
          <a:ext cx="0" cy="0"/>
          <a:chOff x="0" y="0"/>
          <a:chExt cx="0" cy="0"/>
        </a:xfrm>
      </p:grpSpPr>
      <p:sp>
        <p:nvSpPr>
          <p:cNvPr id="18" name="矩形 17"/>
          <p:cNvSpPr/>
          <p:nvPr/>
        </p:nvSpPr>
        <p:spPr>
          <a:xfrm>
            <a:off x="1045377" y="-889178"/>
            <a:ext cx="618009" cy="821651"/>
          </a:xfrm>
          <a:prstGeom prst="rect">
            <a:avLst/>
          </a:prstGeom>
          <a:solidFill>
            <a:srgbClr val="F1E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663386" y="-889179"/>
            <a:ext cx="618009" cy="821651"/>
          </a:xfrm>
          <a:prstGeom prst="rect">
            <a:avLst/>
          </a:pr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292263" y="-889180"/>
            <a:ext cx="618009" cy="821651"/>
          </a:xfrm>
          <a:prstGeom prst="rect">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flipH="1">
            <a:off x="739296" y="3739"/>
            <a:ext cx="1269510" cy="812675"/>
          </a:xfrm>
          <a:custGeom>
            <a:avLst/>
            <a:gdLst>
              <a:gd name="connsiteX0" fmla="*/ 28415 w 1269510"/>
              <a:gd name="connsiteY0" fmla="*/ 0 h 812675"/>
              <a:gd name="connsiteX1" fmla="*/ 1241095 w 1269510"/>
              <a:gd name="connsiteY1" fmla="*/ 0 h 812675"/>
              <a:gd name="connsiteX2" fmla="*/ 1256614 w 1269510"/>
              <a:gd name="connsiteY2" fmla="*/ 49995 h 812675"/>
              <a:gd name="connsiteX3" fmla="*/ 1269510 w 1269510"/>
              <a:gd name="connsiteY3" fmla="*/ 177920 h 812675"/>
              <a:gd name="connsiteX4" fmla="*/ 634755 w 1269510"/>
              <a:gd name="connsiteY4" fmla="*/ 812675 h 812675"/>
              <a:gd name="connsiteX5" fmla="*/ 0 w 1269510"/>
              <a:gd name="connsiteY5" fmla="*/ 177920 h 812675"/>
              <a:gd name="connsiteX6" fmla="*/ 12896 w 1269510"/>
              <a:gd name="connsiteY6" fmla="*/ 49995 h 81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9510" h="812675">
                <a:moveTo>
                  <a:pt x="28415" y="0"/>
                </a:moveTo>
                <a:lnTo>
                  <a:pt x="1241095" y="0"/>
                </a:lnTo>
                <a:lnTo>
                  <a:pt x="1256614" y="49995"/>
                </a:lnTo>
                <a:cubicBezTo>
                  <a:pt x="1265070" y="91316"/>
                  <a:pt x="1269510" y="134099"/>
                  <a:pt x="1269510" y="177920"/>
                </a:cubicBezTo>
                <a:cubicBezTo>
                  <a:pt x="1269510" y="528486"/>
                  <a:pt x="985321" y="812675"/>
                  <a:pt x="634755" y="812675"/>
                </a:cubicBezTo>
                <a:cubicBezTo>
                  <a:pt x="284189" y="812675"/>
                  <a:pt x="0" y="528486"/>
                  <a:pt x="0" y="177920"/>
                </a:cubicBezTo>
                <a:cubicBezTo>
                  <a:pt x="0" y="134099"/>
                  <a:pt x="4441" y="91316"/>
                  <a:pt x="12896" y="49995"/>
                </a:cubicBezTo>
                <a:close/>
              </a:path>
            </a:pathLst>
          </a:cu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flipH="1">
            <a:off x="496817" y="673167"/>
            <a:ext cx="458901" cy="458901"/>
          </a:xfrm>
          <a:prstGeom prst="ellipse">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flipH="1">
            <a:off x="1839155" y="841133"/>
            <a:ext cx="904044" cy="442445"/>
          </a:xfrm>
          <a:custGeom>
            <a:avLst/>
            <a:gdLst>
              <a:gd name="connsiteX0" fmla="*/ 452022 w 904044"/>
              <a:gd name="connsiteY0" fmla="*/ 0 h 442445"/>
              <a:gd name="connsiteX1" fmla="*/ 895913 w 904044"/>
              <a:gd name="connsiteY1" fmla="*/ 361781 h 442445"/>
              <a:gd name="connsiteX2" fmla="*/ 904044 w 904044"/>
              <a:gd name="connsiteY2" fmla="*/ 442445 h 442445"/>
              <a:gd name="connsiteX3" fmla="*/ 0 w 904044"/>
              <a:gd name="connsiteY3" fmla="*/ 442445 h 442445"/>
              <a:gd name="connsiteX4" fmla="*/ 8131 w 904044"/>
              <a:gd name="connsiteY4" fmla="*/ 361781 h 442445"/>
              <a:gd name="connsiteX5" fmla="*/ 452022 w 904044"/>
              <a:gd name="connsiteY5" fmla="*/ 0 h 44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044" h="442445">
                <a:moveTo>
                  <a:pt x="452022" y="0"/>
                </a:moveTo>
                <a:cubicBezTo>
                  <a:pt x="670980" y="0"/>
                  <a:pt x="853663" y="155313"/>
                  <a:pt x="895913" y="361781"/>
                </a:cubicBezTo>
                <a:lnTo>
                  <a:pt x="904044" y="442445"/>
                </a:lnTo>
                <a:lnTo>
                  <a:pt x="0" y="442445"/>
                </a:lnTo>
                <a:lnTo>
                  <a:pt x="8131" y="361781"/>
                </a:lnTo>
                <a:cubicBezTo>
                  <a:pt x="50381" y="155313"/>
                  <a:pt x="233064" y="0"/>
                  <a:pt x="452022" y="0"/>
                </a:cubicBezTo>
                <a:close/>
              </a:path>
            </a:pathLst>
          </a:cu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p:nvPr/>
        </p:nvCxnSpPr>
        <p:spPr>
          <a:xfrm>
            <a:off x="1839155" y="1283578"/>
            <a:ext cx="5040000" cy="0"/>
          </a:xfrm>
          <a:prstGeom prst="line">
            <a:avLst/>
          </a:prstGeom>
          <a:ln>
            <a:solidFill>
              <a:srgbClr val="A08D7E"/>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2743199" y="208738"/>
            <a:ext cx="4358886" cy="923330"/>
          </a:xfrm>
          <a:prstGeom prst="rect">
            <a:avLst/>
          </a:prstGeom>
          <a:noFill/>
        </p:spPr>
        <p:txBody>
          <a:bodyPr wrap="none" rtlCol="0">
            <a:spAutoFit/>
          </a:bodyPr>
          <a:lstStyle/>
          <a:p>
            <a:r>
              <a:rPr lang="zh-CN" altLang="en-US" sz="5400" b="1" dirty="0">
                <a:solidFill>
                  <a:srgbClr val="56505A"/>
                </a:solidFill>
                <a:latin typeface="幼圆" panose="02010509060101010101" pitchFamily="49" charset="-122"/>
                <a:ea typeface="幼圆" panose="02010509060101010101" pitchFamily="49" charset="-122"/>
              </a:rPr>
              <a:t>职业发展规划</a:t>
            </a:r>
          </a:p>
        </p:txBody>
      </p:sp>
      <p:sp>
        <p:nvSpPr>
          <p:cNvPr id="10" name="Freeform 60"/>
          <p:cNvSpPr>
            <a:spLocks noEditPoints="1"/>
          </p:cNvSpPr>
          <p:nvPr/>
        </p:nvSpPr>
        <p:spPr bwMode="auto">
          <a:xfrm rot="898892">
            <a:off x="1123487" y="3255834"/>
            <a:ext cx="2197591" cy="2237671"/>
          </a:xfrm>
          <a:custGeom>
            <a:avLst/>
            <a:gdLst>
              <a:gd name="T0" fmla="*/ 135 w 672"/>
              <a:gd name="T1" fmla="*/ 480 h 684"/>
              <a:gd name="T2" fmla="*/ 153 w 672"/>
              <a:gd name="T3" fmla="*/ 484 h 684"/>
              <a:gd name="T4" fmla="*/ 222 w 672"/>
              <a:gd name="T5" fmla="*/ 369 h 684"/>
              <a:gd name="T6" fmla="*/ 195 w 672"/>
              <a:gd name="T7" fmla="*/ 345 h 684"/>
              <a:gd name="T8" fmla="*/ 178 w 672"/>
              <a:gd name="T9" fmla="*/ 318 h 684"/>
              <a:gd name="T10" fmla="*/ 165 w 672"/>
              <a:gd name="T11" fmla="*/ 281 h 684"/>
              <a:gd name="T12" fmla="*/ 176 w 672"/>
              <a:gd name="T13" fmla="*/ 218 h 684"/>
              <a:gd name="T14" fmla="*/ 214 w 672"/>
              <a:gd name="T15" fmla="*/ 190 h 684"/>
              <a:gd name="T16" fmla="*/ 206 w 672"/>
              <a:gd name="T17" fmla="*/ 334 h 684"/>
              <a:gd name="T18" fmla="*/ 270 w 672"/>
              <a:gd name="T19" fmla="*/ 354 h 684"/>
              <a:gd name="T20" fmla="*/ 293 w 672"/>
              <a:gd name="T21" fmla="*/ 388 h 684"/>
              <a:gd name="T22" fmla="*/ 313 w 672"/>
              <a:gd name="T23" fmla="*/ 440 h 684"/>
              <a:gd name="T24" fmla="*/ 270 w 672"/>
              <a:gd name="T25" fmla="*/ 537 h 684"/>
              <a:gd name="T26" fmla="*/ 229 w 672"/>
              <a:gd name="T27" fmla="*/ 590 h 684"/>
              <a:gd name="T28" fmla="*/ 231 w 672"/>
              <a:gd name="T29" fmla="*/ 634 h 684"/>
              <a:gd name="T30" fmla="*/ 300 w 672"/>
              <a:gd name="T31" fmla="*/ 671 h 684"/>
              <a:gd name="T32" fmla="*/ 279 w 672"/>
              <a:gd name="T33" fmla="*/ 637 h 684"/>
              <a:gd name="T34" fmla="*/ 275 w 672"/>
              <a:gd name="T35" fmla="*/ 617 h 684"/>
              <a:gd name="T36" fmla="*/ 310 w 672"/>
              <a:gd name="T37" fmla="*/ 606 h 684"/>
              <a:gd name="T38" fmla="*/ 332 w 672"/>
              <a:gd name="T39" fmla="*/ 529 h 684"/>
              <a:gd name="T40" fmla="*/ 376 w 672"/>
              <a:gd name="T41" fmla="*/ 400 h 684"/>
              <a:gd name="T42" fmla="*/ 424 w 672"/>
              <a:gd name="T43" fmla="*/ 326 h 684"/>
              <a:gd name="T44" fmla="*/ 490 w 672"/>
              <a:gd name="T45" fmla="*/ 346 h 684"/>
              <a:gd name="T46" fmla="*/ 531 w 672"/>
              <a:gd name="T47" fmla="*/ 390 h 684"/>
              <a:gd name="T48" fmla="*/ 563 w 672"/>
              <a:gd name="T49" fmla="*/ 422 h 684"/>
              <a:gd name="T50" fmla="*/ 578 w 672"/>
              <a:gd name="T51" fmla="*/ 455 h 684"/>
              <a:gd name="T52" fmla="*/ 624 w 672"/>
              <a:gd name="T53" fmla="*/ 444 h 684"/>
              <a:gd name="T54" fmla="*/ 643 w 672"/>
              <a:gd name="T55" fmla="*/ 403 h 684"/>
              <a:gd name="T56" fmla="*/ 604 w 672"/>
              <a:gd name="T57" fmla="*/ 405 h 684"/>
              <a:gd name="T58" fmla="*/ 586 w 672"/>
              <a:gd name="T59" fmla="*/ 399 h 684"/>
              <a:gd name="T60" fmla="*/ 565 w 672"/>
              <a:gd name="T61" fmla="*/ 379 h 684"/>
              <a:gd name="T62" fmla="*/ 527 w 672"/>
              <a:gd name="T63" fmla="*/ 321 h 684"/>
              <a:gd name="T64" fmla="*/ 493 w 672"/>
              <a:gd name="T65" fmla="*/ 271 h 684"/>
              <a:gd name="T66" fmla="*/ 420 w 672"/>
              <a:gd name="T67" fmla="*/ 265 h 684"/>
              <a:gd name="T68" fmla="*/ 397 w 672"/>
              <a:gd name="T69" fmla="*/ 225 h 684"/>
              <a:gd name="T70" fmla="*/ 443 w 672"/>
              <a:gd name="T71" fmla="*/ 187 h 684"/>
              <a:gd name="T72" fmla="*/ 483 w 672"/>
              <a:gd name="T73" fmla="*/ 138 h 684"/>
              <a:gd name="T74" fmla="*/ 479 w 672"/>
              <a:gd name="T75" fmla="*/ 126 h 684"/>
              <a:gd name="T76" fmla="*/ 466 w 672"/>
              <a:gd name="T77" fmla="*/ 129 h 684"/>
              <a:gd name="T78" fmla="*/ 456 w 672"/>
              <a:gd name="T79" fmla="*/ 134 h 684"/>
              <a:gd name="T80" fmla="*/ 448 w 672"/>
              <a:gd name="T81" fmla="*/ 130 h 684"/>
              <a:gd name="T82" fmla="*/ 424 w 672"/>
              <a:gd name="T83" fmla="*/ 129 h 684"/>
              <a:gd name="T84" fmla="*/ 413 w 672"/>
              <a:gd name="T85" fmla="*/ 175 h 684"/>
              <a:gd name="T86" fmla="*/ 370 w 672"/>
              <a:gd name="T87" fmla="*/ 195 h 684"/>
              <a:gd name="T88" fmla="*/ 333 w 672"/>
              <a:gd name="T89" fmla="*/ 134 h 684"/>
              <a:gd name="T90" fmla="*/ 306 w 672"/>
              <a:gd name="T91" fmla="*/ 95 h 684"/>
              <a:gd name="T92" fmla="*/ 321 w 672"/>
              <a:gd name="T93" fmla="*/ 66 h 684"/>
              <a:gd name="T94" fmla="*/ 314 w 672"/>
              <a:gd name="T95" fmla="*/ 31 h 684"/>
              <a:gd name="T96" fmla="*/ 303 w 672"/>
              <a:gd name="T97" fmla="*/ 6 h 684"/>
              <a:gd name="T98" fmla="*/ 243 w 672"/>
              <a:gd name="T99" fmla="*/ 17 h 684"/>
              <a:gd name="T100" fmla="*/ 240 w 672"/>
              <a:gd name="T101" fmla="*/ 61 h 684"/>
              <a:gd name="T102" fmla="*/ 254 w 672"/>
              <a:gd name="T103" fmla="*/ 79 h 684"/>
              <a:gd name="T104" fmla="*/ 205 w 672"/>
              <a:gd name="T105" fmla="*/ 106 h 684"/>
              <a:gd name="T106" fmla="*/ 175 w 672"/>
              <a:gd name="T107" fmla="*/ 135 h 684"/>
              <a:gd name="T108" fmla="*/ 125 w 672"/>
              <a:gd name="T109" fmla="*/ 237 h 684"/>
              <a:gd name="T110" fmla="*/ 135 w 672"/>
              <a:gd name="T111" fmla="*/ 282 h 684"/>
              <a:gd name="T112" fmla="*/ 101 w 672"/>
              <a:gd name="T113" fmla="*/ 287 h 684"/>
              <a:gd name="T114" fmla="*/ 66 w 672"/>
              <a:gd name="T115" fmla="*/ 274 h 684"/>
              <a:gd name="T116" fmla="*/ 132 w 672"/>
              <a:gd name="T117" fmla="*/ 307 h 684"/>
              <a:gd name="T118" fmla="*/ 146 w 672"/>
              <a:gd name="T119" fmla="*/ 309 h 684"/>
              <a:gd name="T120" fmla="*/ 164 w 672"/>
              <a:gd name="T121" fmla="*/ 319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2" h="684">
                <a:moveTo>
                  <a:pt x="4" y="397"/>
                </a:moveTo>
                <a:cubicBezTo>
                  <a:pt x="5" y="397"/>
                  <a:pt x="6" y="397"/>
                  <a:pt x="7" y="398"/>
                </a:cubicBezTo>
                <a:cubicBezTo>
                  <a:pt x="8" y="398"/>
                  <a:pt x="9" y="399"/>
                  <a:pt x="9" y="399"/>
                </a:cubicBezTo>
                <a:cubicBezTo>
                  <a:pt x="9" y="399"/>
                  <a:pt x="9" y="399"/>
                  <a:pt x="9" y="401"/>
                </a:cubicBezTo>
                <a:cubicBezTo>
                  <a:pt x="9" y="402"/>
                  <a:pt x="10" y="403"/>
                  <a:pt x="12" y="403"/>
                </a:cubicBezTo>
                <a:cubicBezTo>
                  <a:pt x="13" y="404"/>
                  <a:pt x="15" y="403"/>
                  <a:pt x="15" y="403"/>
                </a:cubicBezTo>
                <a:cubicBezTo>
                  <a:pt x="15" y="403"/>
                  <a:pt x="48" y="424"/>
                  <a:pt x="55" y="429"/>
                </a:cubicBezTo>
                <a:cubicBezTo>
                  <a:pt x="63" y="433"/>
                  <a:pt x="80" y="444"/>
                  <a:pt x="88" y="450"/>
                </a:cubicBezTo>
                <a:cubicBezTo>
                  <a:pt x="97" y="455"/>
                  <a:pt x="108" y="462"/>
                  <a:pt x="114" y="466"/>
                </a:cubicBezTo>
                <a:cubicBezTo>
                  <a:pt x="120" y="470"/>
                  <a:pt x="126" y="474"/>
                  <a:pt x="129" y="476"/>
                </a:cubicBezTo>
                <a:cubicBezTo>
                  <a:pt x="133" y="478"/>
                  <a:pt x="135" y="479"/>
                  <a:pt x="135" y="479"/>
                </a:cubicBezTo>
                <a:cubicBezTo>
                  <a:pt x="135" y="479"/>
                  <a:pt x="135" y="480"/>
                  <a:pt x="135" y="480"/>
                </a:cubicBezTo>
                <a:cubicBezTo>
                  <a:pt x="135" y="480"/>
                  <a:pt x="134" y="481"/>
                  <a:pt x="135" y="482"/>
                </a:cubicBezTo>
                <a:cubicBezTo>
                  <a:pt x="136" y="483"/>
                  <a:pt x="136" y="483"/>
                  <a:pt x="138" y="483"/>
                </a:cubicBezTo>
                <a:cubicBezTo>
                  <a:pt x="139" y="484"/>
                  <a:pt x="140" y="483"/>
                  <a:pt x="140" y="483"/>
                </a:cubicBezTo>
                <a:cubicBezTo>
                  <a:pt x="140" y="483"/>
                  <a:pt x="141" y="483"/>
                  <a:pt x="141" y="484"/>
                </a:cubicBezTo>
                <a:cubicBezTo>
                  <a:pt x="141" y="484"/>
                  <a:pt x="142" y="484"/>
                  <a:pt x="142" y="485"/>
                </a:cubicBezTo>
                <a:cubicBezTo>
                  <a:pt x="143" y="486"/>
                  <a:pt x="144" y="486"/>
                  <a:pt x="144" y="487"/>
                </a:cubicBezTo>
                <a:cubicBezTo>
                  <a:pt x="145" y="488"/>
                  <a:pt x="146" y="488"/>
                  <a:pt x="146" y="488"/>
                </a:cubicBezTo>
                <a:cubicBezTo>
                  <a:pt x="147" y="488"/>
                  <a:pt x="148" y="487"/>
                  <a:pt x="148" y="487"/>
                </a:cubicBezTo>
                <a:cubicBezTo>
                  <a:pt x="148" y="487"/>
                  <a:pt x="149" y="487"/>
                  <a:pt x="149" y="486"/>
                </a:cubicBezTo>
                <a:cubicBezTo>
                  <a:pt x="150" y="485"/>
                  <a:pt x="150" y="485"/>
                  <a:pt x="150" y="485"/>
                </a:cubicBezTo>
                <a:cubicBezTo>
                  <a:pt x="150" y="485"/>
                  <a:pt x="151" y="485"/>
                  <a:pt x="151" y="485"/>
                </a:cubicBezTo>
                <a:cubicBezTo>
                  <a:pt x="151" y="485"/>
                  <a:pt x="153" y="484"/>
                  <a:pt x="153" y="484"/>
                </a:cubicBezTo>
                <a:cubicBezTo>
                  <a:pt x="153" y="484"/>
                  <a:pt x="153" y="484"/>
                  <a:pt x="154" y="485"/>
                </a:cubicBezTo>
                <a:cubicBezTo>
                  <a:pt x="154" y="485"/>
                  <a:pt x="156" y="484"/>
                  <a:pt x="156" y="484"/>
                </a:cubicBezTo>
                <a:cubicBezTo>
                  <a:pt x="156" y="484"/>
                  <a:pt x="157" y="484"/>
                  <a:pt x="157" y="484"/>
                </a:cubicBezTo>
                <a:cubicBezTo>
                  <a:pt x="158" y="483"/>
                  <a:pt x="158" y="482"/>
                  <a:pt x="158" y="482"/>
                </a:cubicBezTo>
                <a:cubicBezTo>
                  <a:pt x="159" y="481"/>
                  <a:pt x="159" y="480"/>
                  <a:pt x="160" y="479"/>
                </a:cubicBezTo>
                <a:cubicBezTo>
                  <a:pt x="160" y="478"/>
                  <a:pt x="160" y="478"/>
                  <a:pt x="160" y="478"/>
                </a:cubicBezTo>
                <a:cubicBezTo>
                  <a:pt x="160" y="478"/>
                  <a:pt x="168" y="463"/>
                  <a:pt x="171" y="458"/>
                </a:cubicBezTo>
                <a:cubicBezTo>
                  <a:pt x="175" y="452"/>
                  <a:pt x="185" y="433"/>
                  <a:pt x="190" y="424"/>
                </a:cubicBezTo>
                <a:cubicBezTo>
                  <a:pt x="195" y="415"/>
                  <a:pt x="202" y="403"/>
                  <a:pt x="206" y="396"/>
                </a:cubicBezTo>
                <a:cubicBezTo>
                  <a:pt x="210" y="388"/>
                  <a:pt x="218" y="375"/>
                  <a:pt x="219" y="373"/>
                </a:cubicBezTo>
                <a:cubicBezTo>
                  <a:pt x="219" y="372"/>
                  <a:pt x="220" y="371"/>
                  <a:pt x="220" y="371"/>
                </a:cubicBezTo>
                <a:cubicBezTo>
                  <a:pt x="221" y="370"/>
                  <a:pt x="221" y="370"/>
                  <a:pt x="222" y="369"/>
                </a:cubicBezTo>
                <a:cubicBezTo>
                  <a:pt x="222" y="368"/>
                  <a:pt x="223" y="368"/>
                  <a:pt x="223" y="368"/>
                </a:cubicBezTo>
                <a:cubicBezTo>
                  <a:pt x="224" y="367"/>
                  <a:pt x="225" y="366"/>
                  <a:pt x="224" y="365"/>
                </a:cubicBezTo>
                <a:cubicBezTo>
                  <a:pt x="224" y="363"/>
                  <a:pt x="222" y="363"/>
                  <a:pt x="221" y="363"/>
                </a:cubicBezTo>
                <a:cubicBezTo>
                  <a:pt x="220" y="362"/>
                  <a:pt x="219" y="361"/>
                  <a:pt x="219" y="361"/>
                </a:cubicBezTo>
                <a:cubicBezTo>
                  <a:pt x="218" y="361"/>
                  <a:pt x="218" y="361"/>
                  <a:pt x="217" y="360"/>
                </a:cubicBezTo>
                <a:cubicBezTo>
                  <a:pt x="216" y="359"/>
                  <a:pt x="211" y="356"/>
                  <a:pt x="208" y="355"/>
                </a:cubicBezTo>
                <a:cubicBezTo>
                  <a:pt x="205" y="353"/>
                  <a:pt x="202" y="351"/>
                  <a:pt x="202" y="351"/>
                </a:cubicBezTo>
                <a:cubicBezTo>
                  <a:pt x="202" y="351"/>
                  <a:pt x="202" y="351"/>
                  <a:pt x="202" y="350"/>
                </a:cubicBezTo>
                <a:cubicBezTo>
                  <a:pt x="203" y="349"/>
                  <a:pt x="202" y="349"/>
                  <a:pt x="202" y="349"/>
                </a:cubicBezTo>
                <a:cubicBezTo>
                  <a:pt x="201" y="349"/>
                  <a:pt x="201" y="349"/>
                  <a:pt x="201" y="348"/>
                </a:cubicBezTo>
                <a:cubicBezTo>
                  <a:pt x="201" y="348"/>
                  <a:pt x="199" y="347"/>
                  <a:pt x="197" y="346"/>
                </a:cubicBezTo>
                <a:cubicBezTo>
                  <a:pt x="196" y="345"/>
                  <a:pt x="195" y="345"/>
                  <a:pt x="195" y="345"/>
                </a:cubicBezTo>
                <a:cubicBezTo>
                  <a:pt x="194" y="346"/>
                  <a:pt x="193" y="346"/>
                  <a:pt x="193" y="346"/>
                </a:cubicBezTo>
                <a:cubicBezTo>
                  <a:pt x="193" y="346"/>
                  <a:pt x="172" y="332"/>
                  <a:pt x="170" y="331"/>
                </a:cubicBezTo>
                <a:cubicBezTo>
                  <a:pt x="168" y="330"/>
                  <a:pt x="166" y="328"/>
                  <a:pt x="166" y="328"/>
                </a:cubicBezTo>
                <a:cubicBezTo>
                  <a:pt x="166" y="328"/>
                  <a:pt x="166" y="327"/>
                  <a:pt x="166" y="327"/>
                </a:cubicBezTo>
                <a:cubicBezTo>
                  <a:pt x="167" y="326"/>
                  <a:pt x="166" y="326"/>
                  <a:pt x="166" y="326"/>
                </a:cubicBezTo>
                <a:cubicBezTo>
                  <a:pt x="166" y="326"/>
                  <a:pt x="166" y="325"/>
                  <a:pt x="167" y="325"/>
                </a:cubicBezTo>
                <a:cubicBezTo>
                  <a:pt x="167" y="324"/>
                  <a:pt x="168" y="324"/>
                  <a:pt x="168" y="324"/>
                </a:cubicBezTo>
                <a:cubicBezTo>
                  <a:pt x="169" y="324"/>
                  <a:pt x="169" y="323"/>
                  <a:pt x="171" y="321"/>
                </a:cubicBezTo>
                <a:cubicBezTo>
                  <a:pt x="173" y="318"/>
                  <a:pt x="173" y="317"/>
                  <a:pt x="173" y="317"/>
                </a:cubicBezTo>
                <a:cubicBezTo>
                  <a:pt x="173" y="317"/>
                  <a:pt x="173" y="317"/>
                  <a:pt x="174" y="316"/>
                </a:cubicBezTo>
                <a:cubicBezTo>
                  <a:pt x="174" y="316"/>
                  <a:pt x="174" y="317"/>
                  <a:pt x="176" y="317"/>
                </a:cubicBezTo>
                <a:cubicBezTo>
                  <a:pt x="177" y="318"/>
                  <a:pt x="177" y="318"/>
                  <a:pt x="178" y="318"/>
                </a:cubicBezTo>
                <a:cubicBezTo>
                  <a:pt x="178" y="317"/>
                  <a:pt x="179" y="317"/>
                  <a:pt x="178" y="315"/>
                </a:cubicBezTo>
                <a:cubicBezTo>
                  <a:pt x="178" y="314"/>
                  <a:pt x="177" y="311"/>
                  <a:pt x="177" y="311"/>
                </a:cubicBezTo>
                <a:cubicBezTo>
                  <a:pt x="177" y="311"/>
                  <a:pt x="177" y="311"/>
                  <a:pt x="177" y="310"/>
                </a:cubicBezTo>
                <a:cubicBezTo>
                  <a:pt x="177" y="309"/>
                  <a:pt x="177" y="308"/>
                  <a:pt x="177" y="306"/>
                </a:cubicBezTo>
                <a:cubicBezTo>
                  <a:pt x="178" y="305"/>
                  <a:pt x="177" y="304"/>
                  <a:pt x="177" y="302"/>
                </a:cubicBezTo>
                <a:cubicBezTo>
                  <a:pt x="176" y="301"/>
                  <a:pt x="176" y="300"/>
                  <a:pt x="175" y="298"/>
                </a:cubicBezTo>
                <a:cubicBezTo>
                  <a:pt x="175" y="296"/>
                  <a:pt x="175" y="295"/>
                  <a:pt x="175" y="294"/>
                </a:cubicBezTo>
                <a:cubicBezTo>
                  <a:pt x="175" y="292"/>
                  <a:pt x="174" y="291"/>
                  <a:pt x="173" y="290"/>
                </a:cubicBezTo>
                <a:cubicBezTo>
                  <a:pt x="172" y="289"/>
                  <a:pt x="171" y="287"/>
                  <a:pt x="170" y="287"/>
                </a:cubicBezTo>
                <a:cubicBezTo>
                  <a:pt x="170" y="286"/>
                  <a:pt x="169" y="285"/>
                  <a:pt x="168" y="284"/>
                </a:cubicBezTo>
                <a:cubicBezTo>
                  <a:pt x="168" y="284"/>
                  <a:pt x="168" y="283"/>
                  <a:pt x="167" y="282"/>
                </a:cubicBezTo>
                <a:cubicBezTo>
                  <a:pt x="166" y="282"/>
                  <a:pt x="165" y="281"/>
                  <a:pt x="165" y="281"/>
                </a:cubicBezTo>
                <a:cubicBezTo>
                  <a:pt x="165" y="281"/>
                  <a:pt x="166" y="281"/>
                  <a:pt x="166" y="280"/>
                </a:cubicBezTo>
                <a:cubicBezTo>
                  <a:pt x="167" y="280"/>
                  <a:pt x="167" y="280"/>
                  <a:pt x="167" y="278"/>
                </a:cubicBezTo>
                <a:cubicBezTo>
                  <a:pt x="167" y="276"/>
                  <a:pt x="167" y="275"/>
                  <a:pt x="168" y="271"/>
                </a:cubicBezTo>
                <a:cubicBezTo>
                  <a:pt x="168" y="267"/>
                  <a:pt x="168" y="266"/>
                  <a:pt x="169" y="262"/>
                </a:cubicBezTo>
                <a:cubicBezTo>
                  <a:pt x="169" y="258"/>
                  <a:pt x="169" y="256"/>
                  <a:pt x="170" y="253"/>
                </a:cubicBezTo>
                <a:cubicBezTo>
                  <a:pt x="170" y="250"/>
                  <a:pt x="171" y="248"/>
                  <a:pt x="171" y="245"/>
                </a:cubicBezTo>
                <a:cubicBezTo>
                  <a:pt x="172" y="242"/>
                  <a:pt x="172" y="241"/>
                  <a:pt x="172" y="240"/>
                </a:cubicBezTo>
                <a:cubicBezTo>
                  <a:pt x="172" y="238"/>
                  <a:pt x="172" y="237"/>
                  <a:pt x="172" y="235"/>
                </a:cubicBezTo>
                <a:cubicBezTo>
                  <a:pt x="172" y="234"/>
                  <a:pt x="172" y="233"/>
                  <a:pt x="172" y="231"/>
                </a:cubicBezTo>
                <a:cubicBezTo>
                  <a:pt x="172" y="229"/>
                  <a:pt x="173" y="228"/>
                  <a:pt x="173" y="227"/>
                </a:cubicBezTo>
                <a:cubicBezTo>
                  <a:pt x="174" y="225"/>
                  <a:pt x="174" y="224"/>
                  <a:pt x="175" y="223"/>
                </a:cubicBezTo>
                <a:cubicBezTo>
                  <a:pt x="175" y="222"/>
                  <a:pt x="176" y="221"/>
                  <a:pt x="176" y="218"/>
                </a:cubicBezTo>
                <a:cubicBezTo>
                  <a:pt x="177" y="216"/>
                  <a:pt x="177" y="215"/>
                  <a:pt x="177" y="213"/>
                </a:cubicBezTo>
                <a:cubicBezTo>
                  <a:pt x="178" y="211"/>
                  <a:pt x="177" y="209"/>
                  <a:pt x="177" y="209"/>
                </a:cubicBezTo>
                <a:cubicBezTo>
                  <a:pt x="177" y="209"/>
                  <a:pt x="178" y="209"/>
                  <a:pt x="179" y="208"/>
                </a:cubicBezTo>
                <a:cubicBezTo>
                  <a:pt x="180" y="206"/>
                  <a:pt x="181" y="205"/>
                  <a:pt x="183" y="202"/>
                </a:cubicBezTo>
                <a:cubicBezTo>
                  <a:pt x="185" y="200"/>
                  <a:pt x="186" y="199"/>
                  <a:pt x="187" y="198"/>
                </a:cubicBezTo>
                <a:cubicBezTo>
                  <a:pt x="188" y="197"/>
                  <a:pt x="188" y="196"/>
                  <a:pt x="189" y="195"/>
                </a:cubicBezTo>
                <a:cubicBezTo>
                  <a:pt x="192" y="193"/>
                  <a:pt x="194" y="191"/>
                  <a:pt x="198" y="188"/>
                </a:cubicBezTo>
                <a:cubicBezTo>
                  <a:pt x="202" y="185"/>
                  <a:pt x="205" y="182"/>
                  <a:pt x="207" y="180"/>
                </a:cubicBezTo>
                <a:cubicBezTo>
                  <a:pt x="209" y="178"/>
                  <a:pt x="210" y="178"/>
                  <a:pt x="210" y="178"/>
                </a:cubicBezTo>
                <a:cubicBezTo>
                  <a:pt x="210" y="178"/>
                  <a:pt x="210" y="178"/>
                  <a:pt x="211" y="180"/>
                </a:cubicBezTo>
                <a:cubicBezTo>
                  <a:pt x="211" y="181"/>
                  <a:pt x="212" y="182"/>
                  <a:pt x="212" y="184"/>
                </a:cubicBezTo>
                <a:cubicBezTo>
                  <a:pt x="213" y="185"/>
                  <a:pt x="213" y="187"/>
                  <a:pt x="214" y="190"/>
                </a:cubicBezTo>
                <a:cubicBezTo>
                  <a:pt x="214" y="192"/>
                  <a:pt x="214" y="194"/>
                  <a:pt x="213" y="199"/>
                </a:cubicBezTo>
                <a:cubicBezTo>
                  <a:pt x="213" y="204"/>
                  <a:pt x="212" y="208"/>
                  <a:pt x="211" y="212"/>
                </a:cubicBezTo>
                <a:cubicBezTo>
                  <a:pt x="211" y="217"/>
                  <a:pt x="210" y="221"/>
                  <a:pt x="210" y="222"/>
                </a:cubicBezTo>
                <a:cubicBezTo>
                  <a:pt x="209" y="223"/>
                  <a:pt x="209" y="224"/>
                  <a:pt x="208" y="226"/>
                </a:cubicBezTo>
                <a:cubicBezTo>
                  <a:pt x="206" y="228"/>
                  <a:pt x="205" y="229"/>
                  <a:pt x="204" y="231"/>
                </a:cubicBezTo>
                <a:cubicBezTo>
                  <a:pt x="204" y="233"/>
                  <a:pt x="204" y="235"/>
                  <a:pt x="204" y="242"/>
                </a:cubicBezTo>
                <a:cubicBezTo>
                  <a:pt x="204" y="248"/>
                  <a:pt x="203" y="260"/>
                  <a:pt x="203" y="268"/>
                </a:cubicBezTo>
                <a:cubicBezTo>
                  <a:pt x="203" y="276"/>
                  <a:pt x="203" y="283"/>
                  <a:pt x="202" y="290"/>
                </a:cubicBezTo>
                <a:cubicBezTo>
                  <a:pt x="202" y="297"/>
                  <a:pt x="202" y="304"/>
                  <a:pt x="202" y="309"/>
                </a:cubicBezTo>
                <a:cubicBezTo>
                  <a:pt x="202" y="314"/>
                  <a:pt x="202" y="320"/>
                  <a:pt x="202" y="324"/>
                </a:cubicBezTo>
                <a:cubicBezTo>
                  <a:pt x="202" y="327"/>
                  <a:pt x="202" y="330"/>
                  <a:pt x="202" y="332"/>
                </a:cubicBezTo>
                <a:cubicBezTo>
                  <a:pt x="202" y="333"/>
                  <a:pt x="204" y="333"/>
                  <a:pt x="206" y="334"/>
                </a:cubicBezTo>
                <a:cubicBezTo>
                  <a:pt x="209" y="334"/>
                  <a:pt x="211" y="335"/>
                  <a:pt x="212" y="335"/>
                </a:cubicBezTo>
                <a:cubicBezTo>
                  <a:pt x="213" y="335"/>
                  <a:pt x="213" y="336"/>
                  <a:pt x="213" y="337"/>
                </a:cubicBezTo>
                <a:cubicBezTo>
                  <a:pt x="214" y="337"/>
                  <a:pt x="213" y="338"/>
                  <a:pt x="214" y="340"/>
                </a:cubicBezTo>
                <a:cubicBezTo>
                  <a:pt x="214" y="341"/>
                  <a:pt x="217" y="342"/>
                  <a:pt x="220" y="343"/>
                </a:cubicBezTo>
                <a:cubicBezTo>
                  <a:pt x="222" y="344"/>
                  <a:pt x="224" y="345"/>
                  <a:pt x="225" y="346"/>
                </a:cubicBezTo>
                <a:cubicBezTo>
                  <a:pt x="226" y="346"/>
                  <a:pt x="226" y="346"/>
                  <a:pt x="227" y="348"/>
                </a:cubicBezTo>
                <a:cubicBezTo>
                  <a:pt x="228" y="350"/>
                  <a:pt x="230" y="351"/>
                  <a:pt x="233" y="352"/>
                </a:cubicBezTo>
                <a:cubicBezTo>
                  <a:pt x="236" y="353"/>
                  <a:pt x="238" y="354"/>
                  <a:pt x="241" y="355"/>
                </a:cubicBezTo>
                <a:cubicBezTo>
                  <a:pt x="244" y="356"/>
                  <a:pt x="248" y="357"/>
                  <a:pt x="251" y="358"/>
                </a:cubicBezTo>
                <a:cubicBezTo>
                  <a:pt x="254" y="359"/>
                  <a:pt x="255" y="359"/>
                  <a:pt x="258" y="359"/>
                </a:cubicBezTo>
                <a:cubicBezTo>
                  <a:pt x="260" y="360"/>
                  <a:pt x="262" y="359"/>
                  <a:pt x="265" y="358"/>
                </a:cubicBezTo>
                <a:cubicBezTo>
                  <a:pt x="268" y="356"/>
                  <a:pt x="269" y="355"/>
                  <a:pt x="270" y="354"/>
                </a:cubicBezTo>
                <a:cubicBezTo>
                  <a:pt x="270" y="354"/>
                  <a:pt x="271" y="353"/>
                  <a:pt x="271" y="353"/>
                </a:cubicBezTo>
                <a:cubicBezTo>
                  <a:pt x="271" y="353"/>
                  <a:pt x="271" y="354"/>
                  <a:pt x="273" y="356"/>
                </a:cubicBezTo>
                <a:cubicBezTo>
                  <a:pt x="274" y="357"/>
                  <a:pt x="276" y="358"/>
                  <a:pt x="277" y="359"/>
                </a:cubicBezTo>
                <a:cubicBezTo>
                  <a:pt x="277" y="359"/>
                  <a:pt x="277" y="359"/>
                  <a:pt x="278" y="360"/>
                </a:cubicBezTo>
                <a:cubicBezTo>
                  <a:pt x="278" y="361"/>
                  <a:pt x="279" y="361"/>
                  <a:pt x="280" y="363"/>
                </a:cubicBezTo>
                <a:cubicBezTo>
                  <a:pt x="281" y="365"/>
                  <a:pt x="282" y="364"/>
                  <a:pt x="283" y="365"/>
                </a:cubicBezTo>
                <a:cubicBezTo>
                  <a:pt x="284" y="365"/>
                  <a:pt x="285" y="366"/>
                  <a:pt x="285" y="367"/>
                </a:cubicBezTo>
                <a:cubicBezTo>
                  <a:pt x="286" y="368"/>
                  <a:pt x="284" y="368"/>
                  <a:pt x="284" y="370"/>
                </a:cubicBezTo>
                <a:cubicBezTo>
                  <a:pt x="284" y="373"/>
                  <a:pt x="286" y="375"/>
                  <a:pt x="287" y="376"/>
                </a:cubicBezTo>
                <a:cubicBezTo>
                  <a:pt x="288" y="377"/>
                  <a:pt x="289" y="378"/>
                  <a:pt x="289" y="379"/>
                </a:cubicBezTo>
                <a:cubicBezTo>
                  <a:pt x="289" y="379"/>
                  <a:pt x="289" y="380"/>
                  <a:pt x="290" y="380"/>
                </a:cubicBezTo>
                <a:cubicBezTo>
                  <a:pt x="290" y="382"/>
                  <a:pt x="291" y="384"/>
                  <a:pt x="293" y="388"/>
                </a:cubicBezTo>
                <a:cubicBezTo>
                  <a:pt x="295" y="392"/>
                  <a:pt x="296" y="396"/>
                  <a:pt x="298" y="399"/>
                </a:cubicBezTo>
                <a:cubicBezTo>
                  <a:pt x="299" y="402"/>
                  <a:pt x="300" y="406"/>
                  <a:pt x="302" y="410"/>
                </a:cubicBezTo>
                <a:cubicBezTo>
                  <a:pt x="303" y="411"/>
                  <a:pt x="304" y="413"/>
                  <a:pt x="305" y="414"/>
                </a:cubicBezTo>
                <a:cubicBezTo>
                  <a:pt x="305" y="415"/>
                  <a:pt x="306" y="417"/>
                  <a:pt x="307" y="418"/>
                </a:cubicBezTo>
                <a:cubicBezTo>
                  <a:pt x="308" y="420"/>
                  <a:pt x="308" y="421"/>
                  <a:pt x="309" y="423"/>
                </a:cubicBezTo>
                <a:cubicBezTo>
                  <a:pt x="310" y="425"/>
                  <a:pt x="311" y="426"/>
                  <a:pt x="311" y="426"/>
                </a:cubicBezTo>
                <a:cubicBezTo>
                  <a:pt x="312" y="427"/>
                  <a:pt x="311" y="428"/>
                  <a:pt x="311" y="429"/>
                </a:cubicBezTo>
                <a:cubicBezTo>
                  <a:pt x="311" y="430"/>
                  <a:pt x="312" y="431"/>
                  <a:pt x="312" y="431"/>
                </a:cubicBezTo>
                <a:cubicBezTo>
                  <a:pt x="312" y="432"/>
                  <a:pt x="312" y="432"/>
                  <a:pt x="312" y="434"/>
                </a:cubicBezTo>
                <a:cubicBezTo>
                  <a:pt x="312" y="436"/>
                  <a:pt x="313" y="437"/>
                  <a:pt x="313" y="437"/>
                </a:cubicBezTo>
                <a:cubicBezTo>
                  <a:pt x="313" y="438"/>
                  <a:pt x="314" y="439"/>
                  <a:pt x="314" y="439"/>
                </a:cubicBezTo>
                <a:cubicBezTo>
                  <a:pt x="314" y="439"/>
                  <a:pt x="314" y="439"/>
                  <a:pt x="313" y="440"/>
                </a:cubicBezTo>
                <a:cubicBezTo>
                  <a:pt x="312" y="441"/>
                  <a:pt x="311" y="442"/>
                  <a:pt x="310" y="443"/>
                </a:cubicBezTo>
                <a:cubicBezTo>
                  <a:pt x="308" y="445"/>
                  <a:pt x="307" y="448"/>
                  <a:pt x="308" y="450"/>
                </a:cubicBezTo>
                <a:cubicBezTo>
                  <a:pt x="308" y="452"/>
                  <a:pt x="309" y="453"/>
                  <a:pt x="309" y="453"/>
                </a:cubicBezTo>
                <a:cubicBezTo>
                  <a:pt x="309" y="453"/>
                  <a:pt x="308" y="455"/>
                  <a:pt x="306" y="458"/>
                </a:cubicBezTo>
                <a:cubicBezTo>
                  <a:pt x="304" y="461"/>
                  <a:pt x="302" y="465"/>
                  <a:pt x="300" y="469"/>
                </a:cubicBezTo>
                <a:cubicBezTo>
                  <a:pt x="298" y="473"/>
                  <a:pt x="296" y="478"/>
                  <a:pt x="295" y="480"/>
                </a:cubicBezTo>
                <a:cubicBezTo>
                  <a:pt x="295" y="481"/>
                  <a:pt x="294" y="481"/>
                  <a:pt x="293" y="482"/>
                </a:cubicBezTo>
                <a:cubicBezTo>
                  <a:pt x="292" y="484"/>
                  <a:pt x="290" y="486"/>
                  <a:pt x="288" y="488"/>
                </a:cubicBezTo>
                <a:cubicBezTo>
                  <a:pt x="287" y="490"/>
                  <a:pt x="284" y="497"/>
                  <a:pt x="282" y="502"/>
                </a:cubicBezTo>
                <a:cubicBezTo>
                  <a:pt x="280" y="507"/>
                  <a:pt x="278" y="517"/>
                  <a:pt x="277" y="521"/>
                </a:cubicBezTo>
                <a:cubicBezTo>
                  <a:pt x="276" y="526"/>
                  <a:pt x="275" y="529"/>
                  <a:pt x="274" y="531"/>
                </a:cubicBezTo>
                <a:cubicBezTo>
                  <a:pt x="272" y="533"/>
                  <a:pt x="272" y="535"/>
                  <a:pt x="270" y="537"/>
                </a:cubicBezTo>
                <a:cubicBezTo>
                  <a:pt x="268" y="539"/>
                  <a:pt x="264" y="542"/>
                  <a:pt x="261" y="546"/>
                </a:cubicBezTo>
                <a:cubicBezTo>
                  <a:pt x="259" y="550"/>
                  <a:pt x="256" y="553"/>
                  <a:pt x="254" y="556"/>
                </a:cubicBezTo>
                <a:cubicBezTo>
                  <a:pt x="253" y="559"/>
                  <a:pt x="251" y="562"/>
                  <a:pt x="249" y="565"/>
                </a:cubicBezTo>
                <a:cubicBezTo>
                  <a:pt x="248" y="567"/>
                  <a:pt x="246" y="570"/>
                  <a:pt x="245" y="573"/>
                </a:cubicBezTo>
                <a:cubicBezTo>
                  <a:pt x="243" y="576"/>
                  <a:pt x="243" y="577"/>
                  <a:pt x="243" y="577"/>
                </a:cubicBezTo>
                <a:cubicBezTo>
                  <a:pt x="243" y="577"/>
                  <a:pt x="242" y="577"/>
                  <a:pt x="242" y="577"/>
                </a:cubicBezTo>
                <a:cubicBezTo>
                  <a:pt x="242" y="576"/>
                  <a:pt x="241" y="578"/>
                  <a:pt x="240" y="580"/>
                </a:cubicBezTo>
                <a:cubicBezTo>
                  <a:pt x="239" y="582"/>
                  <a:pt x="239" y="583"/>
                  <a:pt x="238" y="585"/>
                </a:cubicBezTo>
                <a:cubicBezTo>
                  <a:pt x="237" y="586"/>
                  <a:pt x="237" y="587"/>
                  <a:pt x="237" y="587"/>
                </a:cubicBezTo>
                <a:cubicBezTo>
                  <a:pt x="237" y="587"/>
                  <a:pt x="237" y="587"/>
                  <a:pt x="236" y="588"/>
                </a:cubicBezTo>
                <a:cubicBezTo>
                  <a:pt x="235" y="588"/>
                  <a:pt x="233" y="588"/>
                  <a:pt x="231" y="589"/>
                </a:cubicBezTo>
                <a:cubicBezTo>
                  <a:pt x="230" y="589"/>
                  <a:pt x="229" y="590"/>
                  <a:pt x="229" y="590"/>
                </a:cubicBezTo>
                <a:cubicBezTo>
                  <a:pt x="229" y="590"/>
                  <a:pt x="229" y="590"/>
                  <a:pt x="228" y="591"/>
                </a:cubicBezTo>
                <a:cubicBezTo>
                  <a:pt x="227" y="591"/>
                  <a:pt x="225" y="592"/>
                  <a:pt x="222" y="594"/>
                </a:cubicBezTo>
                <a:cubicBezTo>
                  <a:pt x="219" y="597"/>
                  <a:pt x="217" y="600"/>
                  <a:pt x="217" y="600"/>
                </a:cubicBezTo>
                <a:cubicBezTo>
                  <a:pt x="217" y="600"/>
                  <a:pt x="217" y="600"/>
                  <a:pt x="216" y="601"/>
                </a:cubicBezTo>
                <a:cubicBezTo>
                  <a:pt x="216" y="601"/>
                  <a:pt x="215" y="601"/>
                  <a:pt x="214" y="603"/>
                </a:cubicBezTo>
                <a:cubicBezTo>
                  <a:pt x="212" y="604"/>
                  <a:pt x="211" y="604"/>
                  <a:pt x="210" y="606"/>
                </a:cubicBezTo>
                <a:cubicBezTo>
                  <a:pt x="208" y="608"/>
                  <a:pt x="209" y="611"/>
                  <a:pt x="210" y="615"/>
                </a:cubicBezTo>
                <a:cubicBezTo>
                  <a:pt x="211" y="618"/>
                  <a:pt x="213" y="620"/>
                  <a:pt x="217" y="625"/>
                </a:cubicBezTo>
                <a:cubicBezTo>
                  <a:pt x="220" y="629"/>
                  <a:pt x="224" y="633"/>
                  <a:pt x="226" y="635"/>
                </a:cubicBezTo>
                <a:cubicBezTo>
                  <a:pt x="227" y="636"/>
                  <a:pt x="228" y="637"/>
                  <a:pt x="228" y="637"/>
                </a:cubicBezTo>
                <a:cubicBezTo>
                  <a:pt x="228" y="637"/>
                  <a:pt x="229" y="636"/>
                  <a:pt x="229" y="635"/>
                </a:cubicBezTo>
                <a:cubicBezTo>
                  <a:pt x="230" y="634"/>
                  <a:pt x="231" y="634"/>
                  <a:pt x="231" y="634"/>
                </a:cubicBezTo>
                <a:cubicBezTo>
                  <a:pt x="231" y="634"/>
                  <a:pt x="231" y="635"/>
                  <a:pt x="233" y="638"/>
                </a:cubicBezTo>
                <a:cubicBezTo>
                  <a:pt x="236" y="641"/>
                  <a:pt x="238" y="646"/>
                  <a:pt x="238" y="646"/>
                </a:cubicBezTo>
                <a:cubicBezTo>
                  <a:pt x="238" y="646"/>
                  <a:pt x="238" y="646"/>
                  <a:pt x="240" y="649"/>
                </a:cubicBezTo>
                <a:cubicBezTo>
                  <a:pt x="240" y="650"/>
                  <a:pt x="242" y="653"/>
                  <a:pt x="243" y="655"/>
                </a:cubicBezTo>
                <a:cubicBezTo>
                  <a:pt x="245" y="658"/>
                  <a:pt x="247" y="660"/>
                  <a:pt x="248" y="661"/>
                </a:cubicBezTo>
                <a:cubicBezTo>
                  <a:pt x="254" y="667"/>
                  <a:pt x="259" y="670"/>
                  <a:pt x="266" y="674"/>
                </a:cubicBezTo>
                <a:cubicBezTo>
                  <a:pt x="274" y="679"/>
                  <a:pt x="281" y="681"/>
                  <a:pt x="285" y="682"/>
                </a:cubicBezTo>
                <a:cubicBezTo>
                  <a:pt x="289" y="683"/>
                  <a:pt x="291" y="684"/>
                  <a:pt x="293" y="683"/>
                </a:cubicBezTo>
                <a:cubicBezTo>
                  <a:pt x="294" y="683"/>
                  <a:pt x="296" y="682"/>
                  <a:pt x="298" y="681"/>
                </a:cubicBezTo>
                <a:cubicBezTo>
                  <a:pt x="299" y="679"/>
                  <a:pt x="299" y="677"/>
                  <a:pt x="299" y="676"/>
                </a:cubicBezTo>
                <a:cubicBezTo>
                  <a:pt x="299" y="675"/>
                  <a:pt x="299" y="675"/>
                  <a:pt x="299" y="674"/>
                </a:cubicBezTo>
                <a:cubicBezTo>
                  <a:pt x="300" y="673"/>
                  <a:pt x="300" y="673"/>
                  <a:pt x="300" y="671"/>
                </a:cubicBezTo>
                <a:cubicBezTo>
                  <a:pt x="300" y="668"/>
                  <a:pt x="299" y="667"/>
                  <a:pt x="297" y="665"/>
                </a:cubicBezTo>
                <a:cubicBezTo>
                  <a:pt x="296" y="662"/>
                  <a:pt x="293" y="660"/>
                  <a:pt x="292" y="658"/>
                </a:cubicBezTo>
                <a:cubicBezTo>
                  <a:pt x="290" y="656"/>
                  <a:pt x="289" y="655"/>
                  <a:pt x="288" y="653"/>
                </a:cubicBezTo>
                <a:cubicBezTo>
                  <a:pt x="288" y="652"/>
                  <a:pt x="287" y="652"/>
                  <a:pt x="287" y="651"/>
                </a:cubicBezTo>
                <a:cubicBezTo>
                  <a:pt x="286" y="651"/>
                  <a:pt x="286" y="650"/>
                  <a:pt x="285" y="649"/>
                </a:cubicBezTo>
                <a:cubicBezTo>
                  <a:pt x="285" y="649"/>
                  <a:pt x="284" y="648"/>
                  <a:pt x="283" y="648"/>
                </a:cubicBezTo>
                <a:cubicBezTo>
                  <a:pt x="282" y="647"/>
                  <a:pt x="282" y="646"/>
                  <a:pt x="282" y="645"/>
                </a:cubicBezTo>
                <a:cubicBezTo>
                  <a:pt x="282" y="644"/>
                  <a:pt x="281" y="643"/>
                  <a:pt x="281" y="643"/>
                </a:cubicBezTo>
                <a:cubicBezTo>
                  <a:pt x="280" y="643"/>
                  <a:pt x="280" y="641"/>
                  <a:pt x="280" y="641"/>
                </a:cubicBezTo>
                <a:cubicBezTo>
                  <a:pt x="280" y="640"/>
                  <a:pt x="280" y="640"/>
                  <a:pt x="280" y="639"/>
                </a:cubicBezTo>
                <a:cubicBezTo>
                  <a:pt x="279" y="639"/>
                  <a:pt x="279" y="638"/>
                  <a:pt x="279" y="638"/>
                </a:cubicBezTo>
                <a:cubicBezTo>
                  <a:pt x="279" y="638"/>
                  <a:pt x="279" y="637"/>
                  <a:pt x="279" y="637"/>
                </a:cubicBezTo>
                <a:cubicBezTo>
                  <a:pt x="279" y="636"/>
                  <a:pt x="279" y="636"/>
                  <a:pt x="279" y="636"/>
                </a:cubicBezTo>
                <a:cubicBezTo>
                  <a:pt x="278" y="635"/>
                  <a:pt x="278" y="634"/>
                  <a:pt x="278" y="634"/>
                </a:cubicBezTo>
                <a:cubicBezTo>
                  <a:pt x="278" y="633"/>
                  <a:pt x="278" y="633"/>
                  <a:pt x="278" y="632"/>
                </a:cubicBezTo>
                <a:cubicBezTo>
                  <a:pt x="278" y="632"/>
                  <a:pt x="278" y="632"/>
                  <a:pt x="277" y="631"/>
                </a:cubicBezTo>
                <a:cubicBezTo>
                  <a:pt x="277" y="631"/>
                  <a:pt x="277" y="630"/>
                  <a:pt x="277" y="629"/>
                </a:cubicBezTo>
                <a:cubicBezTo>
                  <a:pt x="277" y="628"/>
                  <a:pt x="277" y="628"/>
                  <a:pt x="277" y="628"/>
                </a:cubicBezTo>
                <a:cubicBezTo>
                  <a:pt x="277" y="627"/>
                  <a:pt x="277" y="627"/>
                  <a:pt x="276" y="627"/>
                </a:cubicBezTo>
                <a:cubicBezTo>
                  <a:pt x="276" y="627"/>
                  <a:pt x="276" y="624"/>
                  <a:pt x="275" y="624"/>
                </a:cubicBezTo>
                <a:cubicBezTo>
                  <a:pt x="276" y="623"/>
                  <a:pt x="276" y="623"/>
                  <a:pt x="275" y="623"/>
                </a:cubicBezTo>
                <a:cubicBezTo>
                  <a:pt x="275" y="623"/>
                  <a:pt x="275" y="622"/>
                  <a:pt x="275" y="621"/>
                </a:cubicBezTo>
                <a:cubicBezTo>
                  <a:pt x="274" y="620"/>
                  <a:pt x="274" y="620"/>
                  <a:pt x="274" y="620"/>
                </a:cubicBezTo>
                <a:cubicBezTo>
                  <a:pt x="275" y="617"/>
                  <a:pt x="275" y="617"/>
                  <a:pt x="275" y="617"/>
                </a:cubicBezTo>
                <a:cubicBezTo>
                  <a:pt x="275" y="617"/>
                  <a:pt x="275" y="617"/>
                  <a:pt x="275" y="617"/>
                </a:cubicBezTo>
                <a:cubicBezTo>
                  <a:pt x="275" y="617"/>
                  <a:pt x="276" y="617"/>
                  <a:pt x="276" y="616"/>
                </a:cubicBezTo>
                <a:cubicBezTo>
                  <a:pt x="276" y="615"/>
                  <a:pt x="275" y="614"/>
                  <a:pt x="274" y="614"/>
                </a:cubicBezTo>
                <a:cubicBezTo>
                  <a:pt x="274" y="613"/>
                  <a:pt x="274" y="613"/>
                  <a:pt x="273" y="612"/>
                </a:cubicBezTo>
                <a:cubicBezTo>
                  <a:pt x="273" y="611"/>
                  <a:pt x="272" y="610"/>
                  <a:pt x="272" y="610"/>
                </a:cubicBezTo>
                <a:cubicBezTo>
                  <a:pt x="273" y="607"/>
                  <a:pt x="273" y="607"/>
                  <a:pt x="273" y="607"/>
                </a:cubicBezTo>
                <a:cubicBezTo>
                  <a:pt x="273" y="607"/>
                  <a:pt x="276" y="607"/>
                  <a:pt x="279" y="608"/>
                </a:cubicBezTo>
                <a:cubicBezTo>
                  <a:pt x="280" y="609"/>
                  <a:pt x="282" y="609"/>
                  <a:pt x="283" y="609"/>
                </a:cubicBezTo>
                <a:cubicBezTo>
                  <a:pt x="284" y="609"/>
                  <a:pt x="285" y="609"/>
                  <a:pt x="287" y="609"/>
                </a:cubicBezTo>
                <a:cubicBezTo>
                  <a:pt x="290" y="610"/>
                  <a:pt x="294" y="609"/>
                  <a:pt x="298" y="609"/>
                </a:cubicBezTo>
                <a:cubicBezTo>
                  <a:pt x="301" y="609"/>
                  <a:pt x="304" y="608"/>
                  <a:pt x="307" y="607"/>
                </a:cubicBezTo>
                <a:cubicBezTo>
                  <a:pt x="310" y="607"/>
                  <a:pt x="310" y="607"/>
                  <a:pt x="310" y="606"/>
                </a:cubicBezTo>
                <a:cubicBezTo>
                  <a:pt x="310" y="604"/>
                  <a:pt x="311" y="603"/>
                  <a:pt x="311" y="600"/>
                </a:cubicBezTo>
                <a:cubicBezTo>
                  <a:pt x="311" y="597"/>
                  <a:pt x="311" y="596"/>
                  <a:pt x="311" y="596"/>
                </a:cubicBezTo>
                <a:cubicBezTo>
                  <a:pt x="311" y="595"/>
                  <a:pt x="310" y="595"/>
                  <a:pt x="310" y="595"/>
                </a:cubicBezTo>
                <a:cubicBezTo>
                  <a:pt x="310" y="595"/>
                  <a:pt x="310" y="594"/>
                  <a:pt x="309" y="592"/>
                </a:cubicBezTo>
                <a:cubicBezTo>
                  <a:pt x="309" y="590"/>
                  <a:pt x="309" y="587"/>
                  <a:pt x="309" y="582"/>
                </a:cubicBezTo>
                <a:cubicBezTo>
                  <a:pt x="308" y="577"/>
                  <a:pt x="308" y="573"/>
                  <a:pt x="308" y="570"/>
                </a:cubicBezTo>
                <a:cubicBezTo>
                  <a:pt x="308" y="567"/>
                  <a:pt x="308" y="567"/>
                  <a:pt x="308" y="567"/>
                </a:cubicBezTo>
                <a:cubicBezTo>
                  <a:pt x="308" y="567"/>
                  <a:pt x="309" y="565"/>
                  <a:pt x="311" y="560"/>
                </a:cubicBezTo>
                <a:cubicBezTo>
                  <a:pt x="313" y="556"/>
                  <a:pt x="314" y="554"/>
                  <a:pt x="315" y="551"/>
                </a:cubicBezTo>
                <a:cubicBezTo>
                  <a:pt x="316" y="549"/>
                  <a:pt x="316" y="549"/>
                  <a:pt x="317" y="548"/>
                </a:cubicBezTo>
                <a:cubicBezTo>
                  <a:pt x="318" y="547"/>
                  <a:pt x="317" y="547"/>
                  <a:pt x="321" y="542"/>
                </a:cubicBezTo>
                <a:cubicBezTo>
                  <a:pt x="324" y="537"/>
                  <a:pt x="327" y="535"/>
                  <a:pt x="332" y="529"/>
                </a:cubicBezTo>
                <a:cubicBezTo>
                  <a:pt x="337" y="524"/>
                  <a:pt x="343" y="516"/>
                  <a:pt x="346" y="513"/>
                </a:cubicBezTo>
                <a:cubicBezTo>
                  <a:pt x="349" y="509"/>
                  <a:pt x="356" y="501"/>
                  <a:pt x="360" y="496"/>
                </a:cubicBezTo>
                <a:cubicBezTo>
                  <a:pt x="363" y="493"/>
                  <a:pt x="365" y="490"/>
                  <a:pt x="367" y="488"/>
                </a:cubicBezTo>
                <a:cubicBezTo>
                  <a:pt x="369" y="486"/>
                  <a:pt x="369" y="485"/>
                  <a:pt x="370" y="484"/>
                </a:cubicBezTo>
                <a:cubicBezTo>
                  <a:pt x="372" y="480"/>
                  <a:pt x="372" y="480"/>
                  <a:pt x="373" y="478"/>
                </a:cubicBezTo>
                <a:cubicBezTo>
                  <a:pt x="373" y="477"/>
                  <a:pt x="374" y="477"/>
                  <a:pt x="375" y="473"/>
                </a:cubicBezTo>
                <a:cubicBezTo>
                  <a:pt x="376" y="469"/>
                  <a:pt x="376" y="467"/>
                  <a:pt x="376" y="466"/>
                </a:cubicBezTo>
                <a:cubicBezTo>
                  <a:pt x="376" y="464"/>
                  <a:pt x="377" y="464"/>
                  <a:pt x="377" y="460"/>
                </a:cubicBezTo>
                <a:cubicBezTo>
                  <a:pt x="377" y="457"/>
                  <a:pt x="377" y="454"/>
                  <a:pt x="378" y="449"/>
                </a:cubicBezTo>
                <a:cubicBezTo>
                  <a:pt x="378" y="445"/>
                  <a:pt x="378" y="436"/>
                  <a:pt x="377" y="429"/>
                </a:cubicBezTo>
                <a:cubicBezTo>
                  <a:pt x="377" y="422"/>
                  <a:pt x="377" y="420"/>
                  <a:pt x="377" y="414"/>
                </a:cubicBezTo>
                <a:cubicBezTo>
                  <a:pt x="376" y="408"/>
                  <a:pt x="376" y="405"/>
                  <a:pt x="376" y="400"/>
                </a:cubicBezTo>
                <a:cubicBezTo>
                  <a:pt x="375" y="395"/>
                  <a:pt x="375" y="391"/>
                  <a:pt x="375" y="386"/>
                </a:cubicBezTo>
                <a:cubicBezTo>
                  <a:pt x="375" y="380"/>
                  <a:pt x="374" y="377"/>
                  <a:pt x="374" y="373"/>
                </a:cubicBezTo>
                <a:cubicBezTo>
                  <a:pt x="374" y="369"/>
                  <a:pt x="374" y="367"/>
                  <a:pt x="374" y="364"/>
                </a:cubicBezTo>
                <a:cubicBezTo>
                  <a:pt x="373" y="361"/>
                  <a:pt x="373" y="360"/>
                  <a:pt x="374" y="358"/>
                </a:cubicBezTo>
                <a:cubicBezTo>
                  <a:pt x="374" y="355"/>
                  <a:pt x="375" y="351"/>
                  <a:pt x="375" y="346"/>
                </a:cubicBezTo>
                <a:cubicBezTo>
                  <a:pt x="376" y="340"/>
                  <a:pt x="376" y="338"/>
                  <a:pt x="376" y="338"/>
                </a:cubicBezTo>
                <a:cubicBezTo>
                  <a:pt x="376" y="338"/>
                  <a:pt x="379" y="338"/>
                  <a:pt x="382" y="337"/>
                </a:cubicBezTo>
                <a:cubicBezTo>
                  <a:pt x="385" y="337"/>
                  <a:pt x="386" y="337"/>
                  <a:pt x="387" y="337"/>
                </a:cubicBezTo>
                <a:cubicBezTo>
                  <a:pt x="389" y="337"/>
                  <a:pt x="395" y="336"/>
                  <a:pt x="400" y="335"/>
                </a:cubicBezTo>
                <a:cubicBezTo>
                  <a:pt x="405" y="334"/>
                  <a:pt x="407" y="333"/>
                  <a:pt x="409" y="332"/>
                </a:cubicBezTo>
                <a:cubicBezTo>
                  <a:pt x="410" y="331"/>
                  <a:pt x="411" y="332"/>
                  <a:pt x="415" y="330"/>
                </a:cubicBezTo>
                <a:cubicBezTo>
                  <a:pt x="418" y="329"/>
                  <a:pt x="421" y="328"/>
                  <a:pt x="424" y="326"/>
                </a:cubicBezTo>
                <a:cubicBezTo>
                  <a:pt x="428" y="325"/>
                  <a:pt x="429" y="325"/>
                  <a:pt x="435" y="323"/>
                </a:cubicBezTo>
                <a:cubicBezTo>
                  <a:pt x="440" y="322"/>
                  <a:pt x="446" y="320"/>
                  <a:pt x="446" y="320"/>
                </a:cubicBezTo>
                <a:cubicBezTo>
                  <a:pt x="446" y="320"/>
                  <a:pt x="447" y="321"/>
                  <a:pt x="448" y="321"/>
                </a:cubicBezTo>
                <a:cubicBezTo>
                  <a:pt x="449" y="321"/>
                  <a:pt x="450" y="321"/>
                  <a:pt x="453" y="321"/>
                </a:cubicBezTo>
                <a:cubicBezTo>
                  <a:pt x="456" y="322"/>
                  <a:pt x="458" y="322"/>
                  <a:pt x="460" y="322"/>
                </a:cubicBezTo>
                <a:cubicBezTo>
                  <a:pt x="462" y="322"/>
                  <a:pt x="464" y="323"/>
                  <a:pt x="464" y="323"/>
                </a:cubicBezTo>
                <a:cubicBezTo>
                  <a:pt x="464" y="323"/>
                  <a:pt x="465" y="323"/>
                  <a:pt x="465" y="324"/>
                </a:cubicBezTo>
                <a:cubicBezTo>
                  <a:pt x="465" y="325"/>
                  <a:pt x="466" y="327"/>
                  <a:pt x="466" y="329"/>
                </a:cubicBezTo>
                <a:cubicBezTo>
                  <a:pt x="467" y="330"/>
                  <a:pt x="468" y="330"/>
                  <a:pt x="470" y="331"/>
                </a:cubicBezTo>
                <a:cubicBezTo>
                  <a:pt x="473" y="331"/>
                  <a:pt x="476" y="332"/>
                  <a:pt x="476" y="332"/>
                </a:cubicBezTo>
                <a:cubicBezTo>
                  <a:pt x="476" y="332"/>
                  <a:pt x="476" y="333"/>
                  <a:pt x="479" y="336"/>
                </a:cubicBezTo>
                <a:cubicBezTo>
                  <a:pt x="481" y="339"/>
                  <a:pt x="484" y="341"/>
                  <a:pt x="490" y="346"/>
                </a:cubicBezTo>
                <a:cubicBezTo>
                  <a:pt x="492" y="348"/>
                  <a:pt x="494" y="350"/>
                  <a:pt x="495" y="351"/>
                </a:cubicBezTo>
                <a:cubicBezTo>
                  <a:pt x="497" y="353"/>
                  <a:pt x="499" y="354"/>
                  <a:pt x="499" y="354"/>
                </a:cubicBezTo>
                <a:cubicBezTo>
                  <a:pt x="499" y="354"/>
                  <a:pt x="498" y="355"/>
                  <a:pt x="498" y="358"/>
                </a:cubicBezTo>
                <a:cubicBezTo>
                  <a:pt x="498" y="361"/>
                  <a:pt x="498" y="362"/>
                  <a:pt x="498" y="362"/>
                </a:cubicBezTo>
                <a:cubicBezTo>
                  <a:pt x="498" y="363"/>
                  <a:pt x="497" y="363"/>
                  <a:pt x="497" y="364"/>
                </a:cubicBezTo>
                <a:cubicBezTo>
                  <a:pt x="497" y="365"/>
                  <a:pt x="498" y="366"/>
                  <a:pt x="500" y="367"/>
                </a:cubicBezTo>
                <a:cubicBezTo>
                  <a:pt x="502" y="368"/>
                  <a:pt x="503" y="369"/>
                  <a:pt x="504" y="370"/>
                </a:cubicBezTo>
                <a:cubicBezTo>
                  <a:pt x="506" y="371"/>
                  <a:pt x="508" y="373"/>
                  <a:pt x="509" y="374"/>
                </a:cubicBezTo>
                <a:cubicBezTo>
                  <a:pt x="511" y="376"/>
                  <a:pt x="513" y="377"/>
                  <a:pt x="514" y="378"/>
                </a:cubicBezTo>
                <a:cubicBezTo>
                  <a:pt x="515" y="380"/>
                  <a:pt x="515" y="379"/>
                  <a:pt x="517" y="381"/>
                </a:cubicBezTo>
                <a:cubicBezTo>
                  <a:pt x="519" y="382"/>
                  <a:pt x="524" y="386"/>
                  <a:pt x="526" y="388"/>
                </a:cubicBezTo>
                <a:cubicBezTo>
                  <a:pt x="529" y="389"/>
                  <a:pt x="531" y="390"/>
                  <a:pt x="531" y="390"/>
                </a:cubicBezTo>
                <a:cubicBezTo>
                  <a:pt x="531" y="390"/>
                  <a:pt x="531" y="391"/>
                  <a:pt x="531" y="392"/>
                </a:cubicBezTo>
                <a:cubicBezTo>
                  <a:pt x="531" y="394"/>
                  <a:pt x="532" y="395"/>
                  <a:pt x="533" y="396"/>
                </a:cubicBezTo>
                <a:cubicBezTo>
                  <a:pt x="533" y="396"/>
                  <a:pt x="533" y="397"/>
                  <a:pt x="534" y="398"/>
                </a:cubicBezTo>
                <a:cubicBezTo>
                  <a:pt x="536" y="399"/>
                  <a:pt x="538" y="401"/>
                  <a:pt x="541" y="403"/>
                </a:cubicBezTo>
                <a:cubicBezTo>
                  <a:pt x="543" y="404"/>
                  <a:pt x="543" y="404"/>
                  <a:pt x="544" y="404"/>
                </a:cubicBezTo>
                <a:cubicBezTo>
                  <a:pt x="545" y="404"/>
                  <a:pt x="546" y="405"/>
                  <a:pt x="548" y="405"/>
                </a:cubicBezTo>
                <a:cubicBezTo>
                  <a:pt x="549" y="405"/>
                  <a:pt x="551" y="405"/>
                  <a:pt x="551" y="405"/>
                </a:cubicBezTo>
                <a:cubicBezTo>
                  <a:pt x="551" y="405"/>
                  <a:pt x="552" y="407"/>
                  <a:pt x="554" y="409"/>
                </a:cubicBezTo>
                <a:cubicBezTo>
                  <a:pt x="555" y="410"/>
                  <a:pt x="557" y="413"/>
                  <a:pt x="558" y="414"/>
                </a:cubicBezTo>
                <a:cubicBezTo>
                  <a:pt x="559" y="416"/>
                  <a:pt x="559" y="416"/>
                  <a:pt x="560" y="417"/>
                </a:cubicBezTo>
                <a:cubicBezTo>
                  <a:pt x="561" y="417"/>
                  <a:pt x="561" y="419"/>
                  <a:pt x="562" y="420"/>
                </a:cubicBezTo>
                <a:cubicBezTo>
                  <a:pt x="563" y="421"/>
                  <a:pt x="562" y="421"/>
                  <a:pt x="563" y="422"/>
                </a:cubicBezTo>
                <a:cubicBezTo>
                  <a:pt x="564" y="422"/>
                  <a:pt x="564" y="423"/>
                  <a:pt x="564" y="424"/>
                </a:cubicBezTo>
                <a:cubicBezTo>
                  <a:pt x="565" y="424"/>
                  <a:pt x="565" y="425"/>
                  <a:pt x="565" y="425"/>
                </a:cubicBezTo>
                <a:cubicBezTo>
                  <a:pt x="565" y="426"/>
                  <a:pt x="566" y="426"/>
                  <a:pt x="566" y="427"/>
                </a:cubicBezTo>
                <a:cubicBezTo>
                  <a:pt x="566" y="428"/>
                  <a:pt x="567" y="428"/>
                  <a:pt x="567" y="429"/>
                </a:cubicBezTo>
                <a:cubicBezTo>
                  <a:pt x="567" y="429"/>
                  <a:pt x="568" y="430"/>
                  <a:pt x="568" y="431"/>
                </a:cubicBezTo>
                <a:cubicBezTo>
                  <a:pt x="569" y="432"/>
                  <a:pt x="569" y="433"/>
                  <a:pt x="570" y="435"/>
                </a:cubicBezTo>
                <a:cubicBezTo>
                  <a:pt x="571" y="437"/>
                  <a:pt x="571" y="438"/>
                  <a:pt x="571" y="438"/>
                </a:cubicBezTo>
                <a:cubicBezTo>
                  <a:pt x="571" y="438"/>
                  <a:pt x="571" y="438"/>
                  <a:pt x="570" y="438"/>
                </a:cubicBezTo>
                <a:cubicBezTo>
                  <a:pt x="570" y="439"/>
                  <a:pt x="571" y="440"/>
                  <a:pt x="571" y="440"/>
                </a:cubicBezTo>
                <a:cubicBezTo>
                  <a:pt x="571" y="440"/>
                  <a:pt x="571" y="440"/>
                  <a:pt x="571" y="441"/>
                </a:cubicBezTo>
                <a:cubicBezTo>
                  <a:pt x="571" y="442"/>
                  <a:pt x="571" y="443"/>
                  <a:pt x="572" y="446"/>
                </a:cubicBezTo>
                <a:cubicBezTo>
                  <a:pt x="573" y="448"/>
                  <a:pt x="576" y="452"/>
                  <a:pt x="578" y="455"/>
                </a:cubicBezTo>
                <a:cubicBezTo>
                  <a:pt x="581" y="458"/>
                  <a:pt x="583" y="459"/>
                  <a:pt x="583" y="459"/>
                </a:cubicBezTo>
                <a:cubicBezTo>
                  <a:pt x="583" y="459"/>
                  <a:pt x="582" y="459"/>
                  <a:pt x="582" y="460"/>
                </a:cubicBezTo>
                <a:cubicBezTo>
                  <a:pt x="582" y="461"/>
                  <a:pt x="582" y="461"/>
                  <a:pt x="583" y="462"/>
                </a:cubicBezTo>
                <a:cubicBezTo>
                  <a:pt x="584" y="464"/>
                  <a:pt x="585" y="465"/>
                  <a:pt x="586" y="466"/>
                </a:cubicBezTo>
                <a:cubicBezTo>
                  <a:pt x="587" y="468"/>
                  <a:pt x="588" y="468"/>
                  <a:pt x="590" y="468"/>
                </a:cubicBezTo>
                <a:cubicBezTo>
                  <a:pt x="591" y="468"/>
                  <a:pt x="592" y="467"/>
                  <a:pt x="593" y="466"/>
                </a:cubicBezTo>
                <a:cubicBezTo>
                  <a:pt x="595" y="466"/>
                  <a:pt x="596" y="465"/>
                  <a:pt x="598" y="463"/>
                </a:cubicBezTo>
                <a:cubicBezTo>
                  <a:pt x="602" y="461"/>
                  <a:pt x="609" y="456"/>
                  <a:pt x="611" y="455"/>
                </a:cubicBezTo>
                <a:cubicBezTo>
                  <a:pt x="613" y="453"/>
                  <a:pt x="613" y="453"/>
                  <a:pt x="613" y="452"/>
                </a:cubicBezTo>
                <a:cubicBezTo>
                  <a:pt x="613" y="451"/>
                  <a:pt x="614" y="449"/>
                  <a:pt x="614" y="449"/>
                </a:cubicBezTo>
                <a:cubicBezTo>
                  <a:pt x="614" y="448"/>
                  <a:pt x="617" y="447"/>
                  <a:pt x="620" y="446"/>
                </a:cubicBezTo>
                <a:cubicBezTo>
                  <a:pt x="622" y="445"/>
                  <a:pt x="623" y="444"/>
                  <a:pt x="624" y="444"/>
                </a:cubicBezTo>
                <a:cubicBezTo>
                  <a:pt x="625" y="444"/>
                  <a:pt x="625" y="444"/>
                  <a:pt x="630" y="441"/>
                </a:cubicBezTo>
                <a:cubicBezTo>
                  <a:pt x="635" y="439"/>
                  <a:pt x="639" y="435"/>
                  <a:pt x="645" y="430"/>
                </a:cubicBezTo>
                <a:cubicBezTo>
                  <a:pt x="652" y="424"/>
                  <a:pt x="656" y="419"/>
                  <a:pt x="662" y="411"/>
                </a:cubicBezTo>
                <a:cubicBezTo>
                  <a:pt x="668" y="404"/>
                  <a:pt x="671" y="398"/>
                  <a:pt x="672" y="396"/>
                </a:cubicBezTo>
                <a:cubicBezTo>
                  <a:pt x="672" y="395"/>
                  <a:pt x="671" y="394"/>
                  <a:pt x="670" y="394"/>
                </a:cubicBezTo>
                <a:cubicBezTo>
                  <a:pt x="670" y="393"/>
                  <a:pt x="668" y="394"/>
                  <a:pt x="668" y="394"/>
                </a:cubicBezTo>
                <a:cubicBezTo>
                  <a:pt x="668" y="394"/>
                  <a:pt x="668" y="394"/>
                  <a:pt x="668" y="393"/>
                </a:cubicBezTo>
                <a:cubicBezTo>
                  <a:pt x="667" y="392"/>
                  <a:pt x="666" y="391"/>
                  <a:pt x="663" y="392"/>
                </a:cubicBezTo>
                <a:cubicBezTo>
                  <a:pt x="661" y="392"/>
                  <a:pt x="659" y="393"/>
                  <a:pt x="656" y="395"/>
                </a:cubicBezTo>
                <a:cubicBezTo>
                  <a:pt x="653" y="397"/>
                  <a:pt x="652" y="398"/>
                  <a:pt x="650" y="399"/>
                </a:cubicBezTo>
                <a:cubicBezTo>
                  <a:pt x="649" y="399"/>
                  <a:pt x="647" y="400"/>
                  <a:pt x="646" y="401"/>
                </a:cubicBezTo>
                <a:cubicBezTo>
                  <a:pt x="645" y="401"/>
                  <a:pt x="645" y="401"/>
                  <a:pt x="643" y="403"/>
                </a:cubicBezTo>
                <a:cubicBezTo>
                  <a:pt x="642" y="404"/>
                  <a:pt x="641" y="404"/>
                  <a:pt x="640" y="404"/>
                </a:cubicBezTo>
                <a:cubicBezTo>
                  <a:pt x="639" y="404"/>
                  <a:pt x="636" y="405"/>
                  <a:pt x="634" y="405"/>
                </a:cubicBezTo>
                <a:cubicBezTo>
                  <a:pt x="632" y="406"/>
                  <a:pt x="631" y="406"/>
                  <a:pt x="630" y="406"/>
                </a:cubicBezTo>
                <a:cubicBezTo>
                  <a:pt x="629" y="406"/>
                  <a:pt x="629" y="406"/>
                  <a:pt x="627" y="406"/>
                </a:cubicBezTo>
                <a:cubicBezTo>
                  <a:pt x="626" y="406"/>
                  <a:pt x="625" y="406"/>
                  <a:pt x="624" y="406"/>
                </a:cubicBezTo>
                <a:cubicBezTo>
                  <a:pt x="623" y="406"/>
                  <a:pt x="622" y="406"/>
                  <a:pt x="622" y="405"/>
                </a:cubicBezTo>
                <a:cubicBezTo>
                  <a:pt x="621" y="405"/>
                  <a:pt x="620" y="405"/>
                  <a:pt x="620" y="406"/>
                </a:cubicBezTo>
                <a:cubicBezTo>
                  <a:pt x="619" y="406"/>
                  <a:pt x="618" y="406"/>
                  <a:pt x="618" y="405"/>
                </a:cubicBezTo>
                <a:cubicBezTo>
                  <a:pt x="617" y="405"/>
                  <a:pt x="617" y="405"/>
                  <a:pt x="616" y="405"/>
                </a:cubicBezTo>
                <a:cubicBezTo>
                  <a:pt x="615" y="406"/>
                  <a:pt x="614" y="405"/>
                  <a:pt x="612" y="404"/>
                </a:cubicBezTo>
                <a:cubicBezTo>
                  <a:pt x="609" y="404"/>
                  <a:pt x="608" y="404"/>
                  <a:pt x="606" y="404"/>
                </a:cubicBezTo>
                <a:cubicBezTo>
                  <a:pt x="606" y="404"/>
                  <a:pt x="605" y="404"/>
                  <a:pt x="604" y="405"/>
                </a:cubicBezTo>
                <a:cubicBezTo>
                  <a:pt x="604" y="405"/>
                  <a:pt x="604" y="405"/>
                  <a:pt x="603" y="405"/>
                </a:cubicBezTo>
                <a:cubicBezTo>
                  <a:pt x="603" y="404"/>
                  <a:pt x="602" y="404"/>
                  <a:pt x="601" y="405"/>
                </a:cubicBezTo>
                <a:cubicBezTo>
                  <a:pt x="600" y="405"/>
                  <a:pt x="601" y="405"/>
                  <a:pt x="601" y="405"/>
                </a:cubicBezTo>
                <a:cubicBezTo>
                  <a:pt x="601" y="405"/>
                  <a:pt x="601" y="405"/>
                  <a:pt x="600" y="406"/>
                </a:cubicBezTo>
                <a:cubicBezTo>
                  <a:pt x="599" y="406"/>
                  <a:pt x="599" y="406"/>
                  <a:pt x="599" y="406"/>
                </a:cubicBezTo>
                <a:cubicBezTo>
                  <a:pt x="598" y="405"/>
                  <a:pt x="598" y="405"/>
                  <a:pt x="598" y="405"/>
                </a:cubicBezTo>
                <a:cubicBezTo>
                  <a:pt x="597" y="405"/>
                  <a:pt x="597" y="405"/>
                  <a:pt x="597" y="405"/>
                </a:cubicBezTo>
                <a:cubicBezTo>
                  <a:pt x="596" y="405"/>
                  <a:pt x="596" y="404"/>
                  <a:pt x="594" y="404"/>
                </a:cubicBezTo>
                <a:cubicBezTo>
                  <a:pt x="593" y="403"/>
                  <a:pt x="592" y="403"/>
                  <a:pt x="592" y="403"/>
                </a:cubicBezTo>
                <a:cubicBezTo>
                  <a:pt x="592" y="402"/>
                  <a:pt x="592" y="402"/>
                  <a:pt x="591" y="402"/>
                </a:cubicBezTo>
                <a:cubicBezTo>
                  <a:pt x="590" y="402"/>
                  <a:pt x="589" y="401"/>
                  <a:pt x="588" y="401"/>
                </a:cubicBezTo>
                <a:cubicBezTo>
                  <a:pt x="587" y="400"/>
                  <a:pt x="587" y="400"/>
                  <a:pt x="586" y="399"/>
                </a:cubicBezTo>
                <a:cubicBezTo>
                  <a:pt x="585" y="399"/>
                  <a:pt x="586" y="399"/>
                  <a:pt x="584" y="398"/>
                </a:cubicBezTo>
                <a:cubicBezTo>
                  <a:pt x="583" y="398"/>
                  <a:pt x="583" y="397"/>
                  <a:pt x="583" y="397"/>
                </a:cubicBezTo>
                <a:cubicBezTo>
                  <a:pt x="582" y="397"/>
                  <a:pt x="582" y="397"/>
                  <a:pt x="582" y="396"/>
                </a:cubicBezTo>
                <a:cubicBezTo>
                  <a:pt x="582" y="395"/>
                  <a:pt x="581" y="396"/>
                  <a:pt x="580" y="395"/>
                </a:cubicBezTo>
                <a:cubicBezTo>
                  <a:pt x="579" y="395"/>
                  <a:pt x="579" y="394"/>
                  <a:pt x="578" y="394"/>
                </a:cubicBezTo>
                <a:cubicBezTo>
                  <a:pt x="577" y="393"/>
                  <a:pt x="577" y="392"/>
                  <a:pt x="576" y="392"/>
                </a:cubicBezTo>
                <a:cubicBezTo>
                  <a:pt x="576" y="392"/>
                  <a:pt x="575" y="391"/>
                  <a:pt x="575" y="391"/>
                </a:cubicBezTo>
                <a:cubicBezTo>
                  <a:pt x="575" y="391"/>
                  <a:pt x="575" y="390"/>
                  <a:pt x="574" y="390"/>
                </a:cubicBezTo>
                <a:cubicBezTo>
                  <a:pt x="573" y="390"/>
                  <a:pt x="572" y="388"/>
                  <a:pt x="571" y="387"/>
                </a:cubicBezTo>
                <a:cubicBezTo>
                  <a:pt x="569" y="386"/>
                  <a:pt x="569" y="385"/>
                  <a:pt x="569" y="385"/>
                </a:cubicBezTo>
                <a:cubicBezTo>
                  <a:pt x="569" y="385"/>
                  <a:pt x="569" y="384"/>
                  <a:pt x="568" y="383"/>
                </a:cubicBezTo>
                <a:cubicBezTo>
                  <a:pt x="567" y="383"/>
                  <a:pt x="566" y="381"/>
                  <a:pt x="565" y="379"/>
                </a:cubicBezTo>
                <a:cubicBezTo>
                  <a:pt x="564" y="378"/>
                  <a:pt x="563" y="378"/>
                  <a:pt x="562" y="377"/>
                </a:cubicBezTo>
                <a:cubicBezTo>
                  <a:pt x="561" y="375"/>
                  <a:pt x="560" y="373"/>
                  <a:pt x="560" y="373"/>
                </a:cubicBezTo>
                <a:cubicBezTo>
                  <a:pt x="559" y="373"/>
                  <a:pt x="559" y="373"/>
                  <a:pt x="559" y="372"/>
                </a:cubicBezTo>
                <a:cubicBezTo>
                  <a:pt x="558" y="371"/>
                  <a:pt x="555" y="369"/>
                  <a:pt x="555" y="368"/>
                </a:cubicBezTo>
                <a:cubicBezTo>
                  <a:pt x="554" y="366"/>
                  <a:pt x="553" y="365"/>
                  <a:pt x="552" y="364"/>
                </a:cubicBezTo>
                <a:cubicBezTo>
                  <a:pt x="552" y="363"/>
                  <a:pt x="551" y="362"/>
                  <a:pt x="550" y="360"/>
                </a:cubicBezTo>
                <a:cubicBezTo>
                  <a:pt x="548" y="357"/>
                  <a:pt x="548" y="356"/>
                  <a:pt x="547" y="356"/>
                </a:cubicBezTo>
                <a:cubicBezTo>
                  <a:pt x="546" y="355"/>
                  <a:pt x="544" y="351"/>
                  <a:pt x="542" y="348"/>
                </a:cubicBezTo>
                <a:cubicBezTo>
                  <a:pt x="541" y="345"/>
                  <a:pt x="538" y="342"/>
                  <a:pt x="537" y="339"/>
                </a:cubicBezTo>
                <a:cubicBezTo>
                  <a:pt x="536" y="338"/>
                  <a:pt x="535" y="336"/>
                  <a:pt x="534" y="334"/>
                </a:cubicBezTo>
                <a:cubicBezTo>
                  <a:pt x="533" y="332"/>
                  <a:pt x="532" y="330"/>
                  <a:pt x="531" y="330"/>
                </a:cubicBezTo>
                <a:cubicBezTo>
                  <a:pt x="531" y="329"/>
                  <a:pt x="531" y="328"/>
                  <a:pt x="527" y="321"/>
                </a:cubicBezTo>
                <a:cubicBezTo>
                  <a:pt x="526" y="320"/>
                  <a:pt x="526" y="318"/>
                  <a:pt x="525" y="317"/>
                </a:cubicBezTo>
                <a:cubicBezTo>
                  <a:pt x="524" y="316"/>
                  <a:pt x="524" y="315"/>
                  <a:pt x="523" y="314"/>
                </a:cubicBezTo>
                <a:cubicBezTo>
                  <a:pt x="522" y="311"/>
                  <a:pt x="520" y="309"/>
                  <a:pt x="519" y="307"/>
                </a:cubicBezTo>
                <a:cubicBezTo>
                  <a:pt x="518" y="304"/>
                  <a:pt x="516" y="301"/>
                  <a:pt x="515" y="299"/>
                </a:cubicBezTo>
                <a:cubicBezTo>
                  <a:pt x="513" y="296"/>
                  <a:pt x="513" y="295"/>
                  <a:pt x="513" y="295"/>
                </a:cubicBezTo>
                <a:cubicBezTo>
                  <a:pt x="513" y="295"/>
                  <a:pt x="513" y="294"/>
                  <a:pt x="512" y="291"/>
                </a:cubicBezTo>
                <a:cubicBezTo>
                  <a:pt x="512" y="288"/>
                  <a:pt x="510" y="286"/>
                  <a:pt x="508" y="283"/>
                </a:cubicBezTo>
                <a:cubicBezTo>
                  <a:pt x="507" y="280"/>
                  <a:pt x="504" y="279"/>
                  <a:pt x="504" y="279"/>
                </a:cubicBezTo>
                <a:cubicBezTo>
                  <a:pt x="504" y="279"/>
                  <a:pt x="503" y="277"/>
                  <a:pt x="501" y="275"/>
                </a:cubicBezTo>
                <a:cubicBezTo>
                  <a:pt x="500" y="273"/>
                  <a:pt x="499" y="273"/>
                  <a:pt x="498" y="273"/>
                </a:cubicBezTo>
                <a:cubicBezTo>
                  <a:pt x="497" y="272"/>
                  <a:pt x="497" y="272"/>
                  <a:pt x="496" y="272"/>
                </a:cubicBezTo>
                <a:cubicBezTo>
                  <a:pt x="495" y="272"/>
                  <a:pt x="494" y="272"/>
                  <a:pt x="493" y="271"/>
                </a:cubicBezTo>
                <a:cubicBezTo>
                  <a:pt x="491" y="270"/>
                  <a:pt x="487" y="270"/>
                  <a:pt x="486" y="270"/>
                </a:cubicBezTo>
                <a:cubicBezTo>
                  <a:pt x="484" y="270"/>
                  <a:pt x="483" y="269"/>
                  <a:pt x="482" y="268"/>
                </a:cubicBezTo>
                <a:cubicBezTo>
                  <a:pt x="480" y="268"/>
                  <a:pt x="478" y="268"/>
                  <a:pt x="477" y="267"/>
                </a:cubicBezTo>
                <a:cubicBezTo>
                  <a:pt x="475" y="267"/>
                  <a:pt x="474" y="267"/>
                  <a:pt x="471" y="267"/>
                </a:cubicBezTo>
                <a:cubicBezTo>
                  <a:pt x="468" y="267"/>
                  <a:pt x="465" y="266"/>
                  <a:pt x="462" y="266"/>
                </a:cubicBezTo>
                <a:cubicBezTo>
                  <a:pt x="460" y="266"/>
                  <a:pt x="458" y="266"/>
                  <a:pt x="456" y="266"/>
                </a:cubicBezTo>
                <a:cubicBezTo>
                  <a:pt x="453" y="265"/>
                  <a:pt x="452" y="266"/>
                  <a:pt x="449" y="266"/>
                </a:cubicBezTo>
                <a:cubicBezTo>
                  <a:pt x="447" y="266"/>
                  <a:pt x="446" y="266"/>
                  <a:pt x="444" y="266"/>
                </a:cubicBezTo>
                <a:cubicBezTo>
                  <a:pt x="441" y="266"/>
                  <a:pt x="438" y="266"/>
                  <a:pt x="435" y="266"/>
                </a:cubicBezTo>
                <a:cubicBezTo>
                  <a:pt x="431" y="266"/>
                  <a:pt x="424" y="266"/>
                  <a:pt x="424" y="266"/>
                </a:cubicBezTo>
                <a:cubicBezTo>
                  <a:pt x="424" y="266"/>
                  <a:pt x="424" y="266"/>
                  <a:pt x="423" y="266"/>
                </a:cubicBezTo>
                <a:cubicBezTo>
                  <a:pt x="422" y="265"/>
                  <a:pt x="422" y="265"/>
                  <a:pt x="420" y="265"/>
                </a:cubicBezTo>
                <a:cubicBezTo>
                  <a:pt x="418" y="265"/>
                  <a:pt x="415" y="265"/>
                  <a:pt x="410" y="264"/>
                </a:cubicBezTo>
                <a:cubicBezTo>
                  <a:pt x="405" y="264"/>
                  <a:pt x="400" y="263"/>
                  <a:pt x="395" y="262"/>
                </a:cubicBezTo>
                <a:cubicBezTo>
                  <a:pt x="393" y="262"/>
                  <a:pt x="391" y="261"/>
                  <a:pt x="389" y="261"/>
                </a:cubicBezTo>
                <a:cubicBezTo>
                  <a:pt x="388" y="261"/>
                  <a:pt x="386" y="261"/>
                  <a:pt x="385" y="260"/>
                </a:cubicBezTo>
                <a:cubicBezTo>
                  <a:pt x="383" y="260"/>
                  <a:pt x="381" y="260"/>
                  <a:pt x="381" y="260"/>
                </a:cubicBezTo>
                <a:cubicBezTo>
                  <a:pt x="381" y="260"/>
                  <a:pt x="381" y="259"/>
                  <a:pt x="382" y="257"/>
                </a:cubicBezTo>
                <a:cubicBezTo>
                  <a:pt x="382" y="255"/>
                  <a:pt x="382" y="253"/>
                  <a:pt x="383" y="251"/>
                </a:cubicBezTo>
                <a:cubicBezTo>
                  <a:pt x="383" y="248"/>
                  <a:pt x="383" y="247"/>
                  <a:pt x="381" y="244"/>
                </a:cubicBezTo>
                <a:cubicBezTo>
                  <a:pt x="379" y="240"/>
                  <a:pt x="377" y="237"/>
                  <a:pt x="377" y="237"/>
                </a:cubicBezTo>
                <a:cubicBezTo>
                  <a:pt x="377" y="237"/>
                  <a:pt x="378" y="237"/>
                  <a:pt x="379" y="236"/>
                </a:cubicBezTo>
                <a:cubicBezTo>
                  <a:pt x="380" y="235"/>
                  <a:pt x="382" y="233"/>
                  <a:pt x="386" y="231"/>
                </a:cubicBezTo>
                <a:cubicBezTo>
                  <a:pt x="390" y="228"/>
                  <a:pt x="394" y="226"/>
                  <a:pt x="397" y="225"/>
                </a:cubicBezTo>
                <a:cubicBezTo>
                  <a:pt x="400" y="223"/>
                  <a:pt x="403" y="222"/>
                  <a:pt x="406" y="221"/>
                </a:cubicBezTo>
                <a:cubicBezTo>
                  <a:pt x="409" y="220"/>
                  <a:pt x="410" y="220"/>
                  <a:pt x="415" y="218"/>
                </a:cubicBezTo>
                <a:cubicBezTo>
                  <a:pt x="419" y="215"/>
                  <a:pt x="422" y="214"/>
                  <a:pt x="426" y="213"/>
                </a:cubicBezTo>
                <a:cubicBezTo>
                  <a:pt x="429" y="211"/>
                  <a:pt x="433" y="210"/>
                  <a:pt x="435" y="209"/>
                </a:cubicBezTo>
                <a:cubicBezTo>
                  <a:pt x="438" y="208"/>
                  <a:pt x="441" y="207"/>
                  <a:pt x="442" y="206"/>
                </a:cubicBezTo>
                <a:cubicBezTo>
                  <a:pt x="443" y="206"/>
                  <a:pt x="444" y="206"/>
                  <a:pt x="443" y="206"/>
                </a:cubicBezTo>
                <a:cubicBezTo>
                  <a:pt x="443" y="205"/>
                  <a:pt x="443" y="205"/>
                  <a:pt x="443" y="203"/>
                </a:cubicBezTo>
                <a:cubicBezTo>
                  <a:pt x="442" y="201"/>
                  <a:pt x="442" y="199"/>
                  <a:pt x="441" y="197"/>
                </a:cubicBezTo>
                <a:cubicBezTo>
                  <a:pt x="441" y="194"/>
                  <a:pt x="440" y="192"/>
                  <a:pt x="440" y="192"/>
                </a:cubicBezTo>
                <a:cubicBezTo>
                  <a:pt x="440" y="192"/>
                  <a:pt x="441" y="191"/>
                  <a:pt x="441" y="191"/>
                </a:cubicBezTo>
                <a:cubicBezTo>
                  <a:pt x="441" y="191"/>
                  <a:pt x="442" y="190"/>
                  <a:pt x="442" y="190"/>
                </a:cubicBezTo>
                <a:cubicBezTo>
                  <a:pt x="443" y="189"/>
                  <a:pt x="443" y="188"/>
                  <a:pt x="443" y="187"/>
                </a:cubicBezTo>
                <a:cubicBezTo>
                  <a:pt x="443" y="187"/>
                  <a:pt x="443" y="187"/>
                  <a:pt x="443" y="185"/>
                </a:cubicBezTo>
                <a:cubicBezTo>
                  <a:pt x="443" y="183"/>
                  <a:pt x="443" y="180"/>
                  <a:pt x="443" y="180"/>
                </a:cubicBezTo>
                <a:cubicBezTo>
                  <a:pt x="443" y="180"/>
                  <a:pt x="447" y="178"/>
                  <a:pt x="450" y="176"/>
                </a:cubicBezTo>
                <a:cubicBezTo>
                  <a:pt x="454" y="173"/>
                  <a:pt x="455" y="172"/>
                  <a:pt x="458" y="170"/>
                </a:cubicBezTo>
                <a:cubicBezTo>
                  <a:pt x="461" y="167"/>
                  <a:pt x="462" y="165"/>
                  <a:pt x="464" y="163"/>
                </a:cubicBezTo>
                <a:cubicBezTo>
                  <a:pt x="465" y="161"/>
                  <a:pt x="467" y="159"/>
                  <a:pt x="468" y="157"/>
                </a:cubicBezTo>
                <a:cubicBezTo>
                  <a:pt x="469" y="155"/>
                  <a:pt x="470" y="154"/>
                  <a:pt x="471" y="153"/>
                </a:cubicBezTo>
                <a:cubicBezTo>
                  <a:pt x="472" y="152"/>
                  <a:pt x="473" y="151"/>
                  <a:pt x="474" y="149"/>
                </a:cubicBezTo>
                <a:cubicBezTo>
                  <a:pt x="475" y="148"/>
                  <a:pt x="476" y="148"/>
                  <a:pt x="477" y="146"/>
                </a:cubicBezTo>
                <a:cubicBezTo>
                  <a:pt x="478" y="145"/>
                  <a:pt x="479" y="145"/>
                  <a:pt x="479" y="144"/>
                </a:cubicBezTo>
                <a:cubicBezTo>
                  <a:pt x="480" y="143"/>
                  <a:pt x="480" y="143"/>
                  <a:pt x="481" y="142"/>
                </a:cubicBezTo>
                <a:cubicBezTo>
                  <a:pt x="482" y="141"/>
                  <a:pt x="483" y="140"/>
                  <a:pt x="483" y="138"/>
                </a:cubicBezTo>
                <a:cubicBezTo>
                  <a:pt x="484" y="136"/>
                  <a:pt x="483" y="135"/>
                  <a:pt x="482" y="135"/>
                </a:cubicBezTo>
                <a:cubicBezTo>
                  <a:pt x="480" y="134"/>
                  <a:pt x="479" y="135"/>
                  <a:pt x="478" y="136"/>
                </a:cubicBezTo>
                <a:cubicBezTo>
                  <a:pt x="477" y="137"/>
                  <a:pt x="476" y="140"/>
                  <a:pt x="475" y="141"/>
                </a:cubicBezTo>
                <a:cubicBezTo>
                  <a:pt x="474" y="142"/>
                  <a:pt x="473" y="142"/>
                  <a:pt x="472" y="143"/>
                </a:cubicBezTo>
                <a:cubicBezTo>
                  <a:pt x="470" y="144"/>
                  <a:pt x="469" y="145"/>
                  <a:pt x="468" y="146"/>
                </a:cubicBezTo>
                <a:cubicBezTo>
                  <a:pt x="468" y="147"/>
                  <a:pt x="467" y="148"/>
                  <a:pt x="467" y="148"/>
                </a:cubicBezTo>
                <a:cubicBezTo>
                  <a:pt x="466" y="148"/>
                  <a:pt x="466" y="147"/>
                  <a:pt x="466" y="146"/>
                </a:cubicBezTo>
                <a:cubicBezTo>
                  <a:pt x="466" y="145"/>
                  <a:pt x="466" y="145"/>
                  <a:pt x="467" y="143"/>
                </a:cubicBezTo>
                <a:cubicBezTo>
                  <a:pt x="468" y="142"/>
                  <a:pt x="469" y="141"/>
                  <a:pt x="471" y="140"/>
                </a:cubicBezTo>
                <a:cubicBezTo>
                  <a:pt x="472" y="138"/>
                  <a:pt x="472" y="137"/>
                  <a:pt x="473" y="136"/>
                </a:cubicBezTo>
                <a:cubicBezTo>
                  <a:pt x="474" y="133"/>
                  <a:pt x="476" y="131"/>
                  <a:pt x="477" y="130"/>
                </a:cubicBezTo>
                <a:cubicBezTo>
                  <a:pt x="478" y="128"/>
                  <a:pt x="479" y="127"/>
                  <a:pt x="479" y="126"/>
                </a:cubicBezTo>
                <a:cubicBezTo>
                  <a:pt x="480" y="124"/>
                  <a:pt x="481" y="124"/>
                  <a:pt x="481" y="122"/>
                </a:cubicBezTo>
                <a:cubicBezTo>
                  <a:pt x="481" y="121"/>
                  <a:pt x="480" y="120"/>
                  <a:pt x="479" y="119"/>
                </a:cubicBezTo>
                <a:cubicBezTo>
                  <a:pt x="477" y="119"/>
                  <a:pt x="476" y="120"/>
                  <a:pt x="475" y="122"/>
                </a:cubicBezTo>
                <a:cubicBezTo>
                  <a:pt x="474" y="123"/>
                  <a:pt x="473" y="125"/>
                  <a:pt x="472" y="127"/>
                </a:cubicBezTo>
                <a:cubicBezTo>
                  <a:pt x="470" y="129"/>
                  <a:pt x="470" y="130"/>
                  <a:pt x="468" y="132"/>
                </a:cubicBezTo>
                <a:cubicBezTo>
                  <a:pt x="467" y="133"/>
                  <a:pt x="466" y="134"/>
                  <a:pt x="466" y="135"/>
                </a:cubicBezTo>
                <a:cubicBezTo>
                  <a:pt x="465" y="136"/>
                  <a:pt x="464" y="137"/>
                  <a:pt x="464" y="138"/>
                </a:cubicBezTo>
                <a:cubicBezTo>
                  <a:pt x="463" y="139"/>
                  <a:pt x="463" y="139"/>
                  <a:pt x="462" y="140"/>
                </a:cubicBezTo>
                <a:cubicBezTo>
                  <a:pt x="462" y="140"/>
                  <a:pt x="461" y="138"/>
                  <a:pt x="461" y="138"/>
                </a:cubicBezTo>
                <a:cubicBezTo>
                  <a:pt x="461" y="138"/>
                  <a:pt x="461" y="138"/>
                  <a:pt x="462" y="137"/>
                </a:cubicBezTo>
                <a:cubicBezTo>
                  <a:pt x="462" y="136"/>
                  <a:pt x="464" y="134"/>
                  <a:pt x="465" y="133"/>
                </a:cubicBezTo>
                <a:cubicBezTo>
                  <a:pt x="466" y="131"/>
                  <a:pt x="466" y="130"/>
                  <a:pt x="466" y="129"/>
                </a:cubicBezTo>
                <a:cubicBezTo>
                  <a:pt x="467" y="128"/>
                  <a:pt x="468" y="126"/>
                  <a:pt x="469" y="124"/>
                </a:cubicBezTo>
                <a:cubicBezTo>
                  <a:pt x="470" y="122"/>
                  <a:pt x="470" y="122"/>
                  <a:pt x="471" y="120"/>
                </a:cubicBezTo>
                <a:cubicBezTo>
                  <a:pt x="472" y="119"/>
                  <a:pt x="472" y="118"/>
                  <a:pt x="473" y="117"/>
                </a:cubicBezTo>
                <a:cubicBezTo>
                  <a:pt x="473" y="115"/>
                  <a:pt x="474" y="115"/>
                  <a:pt x="474" y="113"/>
                </a:cubicBezTo>
                <a:cubicBezTo>
                  <a:pt x="474" y="111"/>
                  <a:pt x="472" y="110"/>
                  <a:pt x="471" y="110"/>
                </a:cubicBezTo>
                <a:cubicBezTo>
                  <a:pt x="469" y="110"/>
                  <a:pt x="468" y="112"/>
                  <a:pt x="467" y="114"/>
                </a:cubicBezTo>
                <a:cubicBezTo>
                  <a:pt x="466" y="116"/>
                  <a:pt x="465" y="118"/>
                  <a:pt x="464" y="120"/>
                </a:cubicBezTo>
                <a:cubicBezTo>
                  <a:pt x="463" y="122"/>
                  <a:pt x="462" y="123"/>
                  <a:pt x="461" y="124"/>
                </a:cubicBezTo>
                <a:cubicBezTo>
                  <a:pt x="460" y="125"/>
                  <a:pt x="460" y="126"/>
                  <a:pt x="460" y="127"/>
                </a:cubicBezTo>
                <a:cubicBezTo>
                  <a:pt x="460" y="128"/>
                  <a:pt x="459" y="128"/>
                  <a:pt x="459" y="129"/>
                </a:cubicBezTo>
                <a:cubicBezTo>
                  <a:pt x="458" y="130"/>
                  <a:pt x="458" y="131"/>
                  <a:pt x="457" y="132"/>
                </a:cubicBezTo>
                <a:cubicBezTo>
                  <a:pt x="457" y="133"/>
                  <a:pt x="456" y="134"/>
                  <a:pt x="456" y="134"/>
                </a:cubicBezTo>
                <a:cubicBezTo>
                  <a:pt x="455" y="135"/>
                  <a:pt x="455" y="134"/>
                  <a:pt x="455" y="134"/>
                </a:cubicBezTo>
                <a:cubicBezTo>
                  <a:pt x="454" y="134"/>
                  <a:pt x="454" y="132"/>
                  <a:pt x="455" y="131"/>
                </a:cubicBezTo>
                <a:cubicBezTo>
                  <a:pt x="455" y="129"/>
                  <a:pt x="455" y="128"/>
                  <a:pt x="456" y="127"/>
                </a:cubicBezTo>
                <a:cubicBezTo>
                  <a:pt x="456" y="125"/>
                  <a:pt x="456" y="124"/>
                  <a:pt x="457" y="121"/>
                </a:cubicBezTo>
                <a:cubicBezTo>
                  <a:pt x="458" y="119"/>
                  <a:pt x="459" y="118"/>
                  <a:pt x="460" y="116"/>
                </a:cubicBezTo>
                <a:cubicBezTo>
                  <a:pt x="461" y="114"/>
                  <a:pt x="461" y="112"/>
                  <a:pt x="462" y="110"/>
                </a:cubicBezTo>
                <a:cubicBezTo>
                  <a:pt x="462" y="108"/>
                  <a:pt x="460" y="107"/>
                  <a:pt x="458" y="108"/>
                </a:cubicBezTo>
                <a:cubicBezTo>
                  <a:pt x="456" y="108"/>
                  <a:pt x="455" y="111"/>
                  <a:pt x="454" y="112"/>
                </a:cubicBezTo>
                <a:cubicBezTo>
                  <a:pt x="454" y="113"/>
                  <a:pt x="453" y="115"/>
                  <a:pt x="453" y="116"/>
                </a:cubicBezTo>
                <a:cubicBezTo>
                  <a:pt x="452" y="117"/>
                  <a:pt x="452" y="118"/>
                  <a:pt x="451" y="119"/>
                </a:cubicBezTo>
                <a:cubicBezTo>
                  <a:pt x="450" y="121"/>
                  <a:pt x="450" y="121"/>
                  <a:pt x="449" y="124"/>
                </a:cubicBezTo>
                <a:cubicBezTo>
                  <a:pt x="448" y="126"/>
                  <a:pt x="448" y="127"/>
                  <a:pt x="448" y="130"/>
                </a:cubicBezTo>
                <a:cubicBezTo>
                  <a:pt x="447" y="132"/>
                  <a:pt x="446" y="133"/>
                  <a:pt x="446" y="134"/>
                </a:cubicBezTo>
                <a:cubicBezTo>
                  <a:pt x="445" y="135"/>
                  <a:pt x="445" y="136"/>
                  <a:pt x="444" y="137"/>
                </a:cubicBezTo>
                <a:cubicBezTo>
                  <a:pt x="444" y="139"/>
                  <a:pt x="442" y="139"/>
                  <a:pt x="441" y="140"/>
                </a:cubicBezTo>
                <a:cubicBezTo>
                  <a:pt x="440" y="140"/>
                  <a:pt x="437" y="142"/>
                  <a:pt x="437" y="142"/>
                </a:cubicBezTo>
                <a:cubicBezTo>
                  <a:pt x="436" y="143"/>
                  <a:pt x="436" y="142"/>
                  <a:pt x="436" y="142"/>
                </a:cubicBezTo>
                <a:cubicBezTo>
                  <a:pt x="435" y="141"/>
                  <a:pt x="435" y="141"/>
                  <a:pt x="435" y="140"/>
                </a:cubicBezTo>
                <a:cubicBezTo>
                  <a:pt x="435" y="139"/>
                  <a:pt x="435" y="138"/>
                  <a:pt x="435" y="137"/>
                </a:cubicBezTo>
                <a:cubicBezTo>
                  <a:pt x="434" y="136"/>
                  <a:pt x="434" y="135"/>
                  <a:pt x="433" y="134"/>
                </a:cubicBezTo>
                <a:cubicBezTo>
                  <a:pt x="433" y="133"/>
                  <a:pt x="433" y="132"/>
                  <a:pt x="431" y="129"/>
                </a:cubicBezTo>
                <a:cubicBezTo>
                  <a:pt x="430" y="127"/>
                  <a:pt x="428" y="126"/>
                  <a:pt x="427" y="125"/>
                </a:cubicBezTo>
                <a:cubicBezTo>
                  <a:pt x="426" y="125"/>
                  <a:pt x="425" y="125"/>
                  <a:pt x="424" y="126"/>
                </a:cubicBezTo>
                <a:cubicBezTo>
                  <a:pt x="423" y="127"/>
                  <a:pt x="424" y="128"/>
                  <a:pt x="424" y="129"/>
                </a:cubicBezTo>
                <a:cubicBezTo>
                  <a:pt x="425" y="129"/>
                  <a:pt x="425" y="131"/>
                  <a:pt x="426" y="133"/>
                </a:cubicBezTo>
                <a:cubicBezTo>
                  <a:pt x="426" y="135"/>
                  <a:pt x="427" y="136"/>
                  <a:pt x="427" y="138"/>
                </a:cubicBezTo>
                <a:cubicBezTo>
                  <a:pt x="427" y="140"/>
                  <a:pt x="427" y="141"/>
                  <a:pt x="427" y="143"/>
                </a:cubicBezTo>
                <a:cubicBezTo>
                  <a:pt x="427" y="144"/>
                  <a:pt x="426" y="145"/>
                  <a:pt x="426" y="147"/>
                </a:cubicBezTo>
                <a:cubicBezTo>
                  <a:pt x="426" y="149"/>
                  <a:pt x="427" y="152"/>
                  <a:pt x="428" y="154"/>
                </a:cubicBezTo>
                <a:cubicBezTo>
                  <a:pt x="428" y="157"/>
                  <a:pt x="428" y="158"/>
                  <a:pt x="429" y="160"/>
                </a:cubicBezTo>
                <a:cubicBezTo>
                  <a:pt x="429" y="163"/>
                  <a:pt x="429" y="163"/>
                  <a:pt x="429" y="164"/>
                </a:cubicBezTo>
                <a:cubicBezTo>
                  <a:pt x="428" y="165"/>
                  <a:pt x="426" y="167"/>
                  <a:pt x="426" y="167"/>
                </a:cubicBezTo>
                <a:cubicBezTo>
                  <a:pt x="426" y="167"/>
                  <a:pt x="426" y="167"/>
                  <a:pt x="425" y="167"/>
                </a:cubicBezTo>
                <a:cubicBezTo>
                  <a:pt x="425" y="167"/>
                  <a:pt x="425" y="167"/>
                  <a:pt x="424" y="168"/>
                </a:cubicBezTo>
                <a:cubicBezTo>
                  <a:pt x="424" y="168"/>
                  <a:pt x="423" y="169"/>
                  <a:pt x="421" y="170"/>
                </a:cubicBezTo>
                <a:cubicBezTo>
                  <a:pt x="419" y="171"/>
                  <a:pt x="417" y="173"/>
                  <a:pt x="413" y="175"/>
                </a:cubicBezTo>
                <a:cubicBezTo>
                  <a:pt x="409" y="177"/>
                  <a:pt x="407" y="178"/>
                  <a:pt x="406" y="179"/>
                </a:cubicBezTo>
                <a:cubicBezTo>
                  <a:pt x="404" y="179"/>
                  <a:pt x="401" y="182"/>
                  <a:pt x="400" y="183"/>
                </a:cubicBezTo>
                <a:cubicBezTo>
                  <a:pt x="399" y="184"/>
                  <a:pt x="398" y="186"/>
                  <a:pt x="398" y="186"/>
                </a:cubicBezTo>
                <a:cubicBezTo>
                  <a:pt x="398" y="186"/>
                  <a:pt x="398" y="186"/>
                  <a:pt x="397" y="185"/>
                </a:cubicBezTo>
                <a:cubicBezTo>
                  <a:pt x="396" y="185"/>
                  <a:pt x="394" y="185"/>
                  <a:pt x="393" y="186"/>
                </a:cubicBezTo>
                <a:cubicBezTo>
                  <a:pt x="391" y="186"/>
                  <a:pt x="387" y="188"/>
                  <a:pt x="386" y="189"/>
                </a:cubicBezTo>
                <a:cubicBezTo>
                  <a:pt x="385" y="190"/>
                  <a:pt x="383" y="190"/>
                  <a:pt x="383" y="192"/>
                </a:cubicBezTo>
                <a:cubicBezTo>
                  <a:pt x="382" y="193"/>
                  <a:pt x="381" y="194"/>
                  <a:pt x="381" y="194"/>
                </a:cubicBezTo>
                <a:cubicBezTo>
                  <a:pt x="381" y="194"/>
                  <a:pt x="380" y="195"/>
                  <a:pt x="378" y="195"/>
                </a:cubicBezTo>
                <a:cubicBezTo>
                  <a:pt x="375" y="196"/>
                  <a:pt x="374" y="196"/>
                  <a:pt x="373" y="196"/>
                </a:cubicBezTo>
                <a:cubicBezTo>
                  <a:pt x="373" y="196"/>
                  <a:pt x="372" y="196"/>
                  <a:pt x="371" y="196"/>
                </a:cubicBezTo>
                <a:cubicBezTo>
                  <a:pt x="371" y="196"/>
                  <a:pt x="371" y="195"/>
                  <a:pt x="370" y="195"/>
                </a:cubicBezTo>
                <a:cubicBezTo>
                  <a:pt x="369" y="195"/>
                  <a:pt x="369" y="195"/>
                  <a:pt x="369" y="195"/>
                </a:cubicBezTo>
                <a:cubicBezTo>
                  <a:pt x="369" y="195"/>
                  <a:pt x="368" y="194"/>
                  <a:pt x="367" y="191"/>
                </a:cubicBezTo>
                <a:cubicBezTo>
                  <a:pt x="367" y="189"/>
                  <a:pt x="366" y="187"/>
                  <a:pt x="365" y="185"/>
                </a:cubicBezTo>
                <a:cubicBezTo>
                  <a:pt x="365" y="184"/>
                  <a:pt x="364" y="182"/>
                  <a:pt x="363" y="181"/>
                </a:cubicBezTo>
                <a:cubicBezTo>
                  <a:pt x="362" y="178"/>
                  <a:pt x="361" y="176"/>
                  <a:pt x="360" y="174"/>
                </a:cubicBezTo>
                <a:cubicBezTo>
                  <a:pt x="359" y="173"/>
                  <a:pt x="358" y="171"/>
                  <a:pt x="357" y="170"/>
                </a:cubicBezTo>
                <a:cubicBezTo>
                  <a:pt x="355" y="168"/>
                  <a:pt x="354" y="166"/>
                  <a:pt x="353" y="164"/>
                </a:cubicBezTo>
                <a:cubicBezTo>
                  <a:pt x="352" y="163"/>
                  <a:pt x="352" y="162"/>
                  <a:pt x="352" y="161"/>
                </a:cubicBezTo>
                <a:cubicBezTo>
                  <a:pt x="351" y="160"/>
                  <a:pt x="350" y="157"/>
                  <a:pt x="347" y="152"/>
                </a:cubicBezTo>
                <a:cubicBezTo>
                  <a:pt x="346" y="149"/>
                  <a:pt x="344" y="147"/>
                  <a:pt x="343" y="145"/>
                </a:cubicBezTo>
                <a:cubicBezTo>
                  <a:pt x="341" y="142"/>
                  <a:pt x="339" y="140"/>
                  <a:pt x="338" y="139"/>
                </a:cubicBezTo>
                <a:cubicBezTo>
                  <a:pt x="336" y="137"/>
                  <a:pt x="335" y="135"/>
                  <a:pt x="333" y="134"/>
                </a:cubicBezTo>
                <a:cubicBezTo>
                  <a:pt x="332" y="133"/>
                  <a:pt x="332" y="132"/>
                  <a:pt x="331" y="132"/>
                </a:cubicBezTo>
                <a:cubicBezTo>
                  <a:pt x="330" y="130"/>
                  <a:pt x="329" y="130"/>
                  <a:pt x="328" y="128"/>
                </a:cubicBezTo>
                <a:cubicBezTo>
                  <a:pt x="327" y="127"/>
                  <a:pt x="326" y="126"/>
                  <a:pt x="323" y="123"/>
                </a:cubicBezTo>
                <a:cubicBezTo>
                  <a:pt x="320" y="119"/>
                  <a:pt x="316" y="116"/>
                  <a:pt x="314" y="113"/>
                </a:cubicBezTo>
                <a:cubicBezTo>
                  <a:pt x="311" y="111"/>
                  <a:pt x="310" y="109"/>
                  <a:pt x="309" y="108"/>
                </a:cubicBezTo>
                <a:cubicBezTo>
                  <a:pt x="308" y="108"/>
                  <a:pt x="307" y="106"/>
                  <a:pt x="306" y="105"/>
                </a:cubicBezTo>
                <a:cubicBezTo>
                  <a:pt x="304" y="103"/>
                  <a:pt x="302" y="102"/>
                  <a:pt x="302" y="102"/>
                </a:cubicBezTo>
                <a:cubicBezTo>
                  <a:pt x="302" y="100"/>
                  <a:pt x="302" y="100"/>
                  <a:pt x="302" y="100"/>
                </a:cubicBezTo>
                <a:cubicBezTo>
                  <a:pt x="302" y="100"/>
                  <a:pt x="302" y="100"/>
                  <a:pt x="303" y="99"/>
                </a:cubicBezTo>
                <a:cubicBezTo>
                  <a:pt x="304" y="98"/>
                  <a:pt x="304" y="97"/>
                  <a:pt x="304" y="96"/>
                </a:cubicBezTo>
                <a:cubicBezTo>
                  <a:pt x="303" y="96"/>
                  <a:pt x="304" y="96"/>
                  <a:pt x="304" y="96"/>
                </a:cubicBezTo>
                <a:cubicBezTo>
                  <a:pt x="305" y="96"/>
                  <a:pt x="305" y="95"/>
                  <a:pt x="306" y="95"/>
                </a:cubicBezTo>
                <a:cubicBezTo>
                  <a:pt x="307" y="94"/>
                  <a:pt x="309" y="93"/>
                  <a:pt x="310" y="93"/>
                </a:cubicBezTo>
                <a:cubicBezTo>
                  <a:pt x="311" y="92"/>
                  <a:pt x="311" y="92"/>
                  <a:pt x="312" y="91"/>
                </a:cubicBezTo>
                <a:cubicBezTo>
                  <a:pt x="313" y="90"/>
                  <a:pt x="314" y="90"/>
                  <a:pt x="316" y="89"/>
                </a:cubicBezTo>
                <a:cubicBezTo>
                  <a:pt x="317" y="88"/>
                  <a:pt x="318" y="87"/>
                  <a:pt x="319" y="86"/>
                </a:cubicBezTo>
                <a:cubicBezTo>
                  <a:pt x="320" y="84"/>
                  <a:pt x="319" y="83"/>
                  <a:pt x="319" y="82"/>
                </a:cubicBezTo>
                <a:cubicBezTo>
                  <a:pt x="319" y="81"/>
                  <a:pt x="318" y="79"/>
                  <a:pt x="318" y="79"/>
                </a:cubicBezTo>
                <a:cubicBezTo>
                  <a:pt x="318" y="79"/>
                  <a:pt x="318" y="78"/>
                  <a:pt x="318" y="77"/>
                </a:cubicBezTo>
                <a:cubicBezTo>
                  <a:pt x="319" y="76"/>
                  <a:pt x="320" y="75"/>
                  <a:pt x="320" y="74"/>
                </a:cubicBezTo>
                <a:cubicBezTo>
                  <a:pt x="321" y="74"/>
                  <a:pt x="320" y="72"/>
                  <a:pt x="319" y="71"/>
                </a:cubicBezTo>
                <a:cubicBezTo>
                  <a:pt x="318" y="70"/>
                  <a:pt x="317" y="70"/>
                  <a:pt x="317" y="70"/>
                </a:cubicBezTo>
                <a:cubicBezTo>
                  <a:pt x="317" y="70"/>
                  <a:pt x="318" y="69"/>
                  <a:pt x="319" y="68"/>
                </a:cubicBezTo>
                <a:cubicBezTo>
                  <a:pt x="320" y="68"/>
                  <a:pt x="320" y="67"/>
                  <a:pt x="321" y="66"/>
                </a:cubicBezTo>
                <a:cubicBezTo>
                  <a:pt x="322" y="65"/>
                  <a:pt x="322" y="64"/>
                  <a:pt x="321" y="63"/>
                </a:cubicBezTo>
                <a:cubicBezTo>
                  <a:pt x="321" y="62"/>
                  <a:pt x="321" y="61"/>
                  <a:pt x="321" y="59"/>
                </a:cubicBezTo>
                <a:cubicBezTo>
                  <a:pt x="321" y="58"/>
                  <a:pt x="321" y="57"/>
                  <a:pt x="322" y="57"/>
                </a:cubicBezTo>
                <a:cubicBezTo>
                  <a:pt x="323" y="56"/>
                  <a:pt x="324" y="56"/>
                  <a:pt x="325" y="56"/>
                </a:cubicBezTo>
                <a:cubicBezTo>
                  <a:pt x="326" y="56"/>
                  <a:pt x="327" y="55"/>
                  <a:pt x="327" y="54"/>
                </a:cubicBezTo>
                <a:cubicBezTo>
                  <a:pt x="328" y="52"/>
                  <a:pt x="326" y="51"/>
                  <a:pt x="325" y="49"/>
                </a:cubicBezTo>
                <a:cubicBezTo>
                  <a:pt x="323" y="48"/>
                  <a:pt x="322" y="46"/>
                  <a:pt x="320" y="44"/>
                </a:cubicBezTo>
                <a:cubicBezTo>
                  <a:pt x="318" y="43"/>
                  <a:pt x="317" y="43"/>
                  <a:pt x="316" y="42"/>
                </a:cubicBezTo>
                <a:cubicBezTo>
                  <a:pt x="316" y="41"/>
                  <a:pt x="316" y="41"/>
                  <a:pt x="315" y="41"/>
                </a:cubicBezTo>
                <a:cubicBezTo>
                  <a:pt x="314" y="39"/>
                  <a:pt x="315" y="36"/>
                  <a:pt x="315" y="35"/>
                </a:cubicBezTo>
                <a:cubicBezTo>
                  <a:pt x="316" y="34"/>
                  <a:pt x="315" y="33"/>
                  <a:pt x="315" y="33"/>
                </a:cubicBezTo>
                <a:cubicBezTo>
                  <a:pt x="314" y="33"/>
                  <a:pt x="315" y="32"/>
                  <a:pt x="314" y="31"/>
                </a:cubicBezTo>
                <a:cubicBezTo>
                  <a:pt x="313" y="29"/>
                  <a:pt x="313" y="30"/>
                  <a:pt x="313" y="30"/>
                </a:cubicBezTo>
                <a:cubicBezTo>
                  <a:pt x="313" y="30"/>
                  <a:pt x="313" y="29"/>
                  <a:pt x="312" y="28"/>
                </a:cubicBezTo>
                <a:cubicBezTo>
                  <a:pt x="312" y="28"/>
                  <a:pt x="312" y="26"/>
                  <a:pt x="311" y="26"/>
                </a:cubicBezTo>
                <a:cubicBezTo>
                  <a:pt x="310" y="25"/>
                  <a:pt x="310" y="25"/>
                  <a:pt x="310" y="24"/>
                </a:cubicBezTo>
                <a:cubicBezTo>
                  <a:pt x="310" y="24"/>
                  <a:pt x="310" y="23"/>
                  <a:pt x="310" y="23"/>
                </a:cubicBezTo>
                <a:cubicBezTo>
                  <a:pt x="309" y="23"/>
                  <a:pt x="309" y="22"/>
                  <a:pt x="309" y="22"/>
                </a:cubicBezTo>
                <a:cubicBezTo>
                  <a:pt x="309" y="21"/>
                  <a:pt x="308" y="20"/>
                  <a:pt x="308" y="20"/>
                </a:cubicBezTo>
                <a:cubicBezTo>
                  <a:pt x="307" y="20"/>
                  <a:pt x="307" y="19"/>
                  <a:pt x="307" y="18"/>
                </a:cubicBezTo>
                <a:cubicBezTo>
                  <a:pt x="306" y="17"/>
                  <a:pt x="305" y="16"/>
                  <a:pt x="305" y="16"/>
                </a:cubicBezTo>
                <a:cubicBezTo>
                  <a:pt x="305" y="16"/>
                  <a:pt x="306" y="16"/>
                  <a:pt x="306" y="16"/>
                </a:cubicBezTo>
                <a:cubicBezTo>
                  <a:pt x="306" y="15"/>
                  <a:pt x="307" y="15"/>
                  <a:pt x="307" y="12"/>
                </a:cubicBezTo>
                <a:cubicBezTo>
                  <a:pt x="307" y="10"/>
                  <a:pt x="305" y="8"/>
                  <a:pt x="303" y="6"/>
                </a:cubicBezTo>
                <a:cubicBezTo>
                  <a:pt x="301" y="5"/>
                  <a:pt x="298" y="3"/>
                  <a:pt x="296" y="2"/>
                </a:cubicBezTo>
                <a:cubicBezTo>
                  <a:pt x="294" y="1"/>
                  <a:pt x="291" y="1"/>
                  <a:pt x="290" y="1"/>
                </a:cubicBezTo>
                <a:cubicBezTo>
                  <a:pt x="288" y="1"/>
                  <a:pt x="285" y="1"/>
                  <a:pt x="283" y="1"/>
                </a:cubicBezTo>
                <a:cubicBezTo>
                  <a:pt x="281" y="1"/>
                  <a:pt x="280" y="0"/>
                  <a:pt x="278" y="1"/>
                </a:cubicBezTo>
                <a:cubicBezTo>
                  <a:pt x="276" y="1"/>
                  <a:pt x="275" y="2"/>
                  <a:pt x="274" y="2"/>
                </a:cubicBezTo>
                <a:cubicBezTo>
                  <a:pt x="273" y="2"/>
                  <a:pt x="271" y="2"/>
                  <a:pt x="269" y="2"/>
                </a:cubicBezTo>
                <a:cubicBezTo>
                  <a:pt x="268" y="2"/>
                  <a:pt x="266" y="3"/>
                  <a:pt x="265" y="3"/>
                </a:cubicBezTo>
                <a:cubicBezTo>
                  <a:pt x="263" y="3"/>
                  <a:pt x="261" y="4"/>
                  <a:pt x="260" y="4"/>
                </a:cubicBezTo>
                <a:cubicBezTo>
                  <a:pt x="259" y="5"/>
                  <a:pt x="257" y="5"/>
                  <a:pt x="256" y="6"/>
                </a:cubicBezTo>
                <a:cubicBezTo>
                  <a:pt x="255" y="6"/>
                  <a:pt x="254" y="7"/>
                  <a:pt x="253" y="8"/>
                </a:cubicBezTo>
                <a:cubicBezTo>
                  <a:pt x="251" y="8"/>
                  <a:pt x="250" y="10"/>
                  <a:pt x="248" y="11"/>
                </a:cubicBezTo>
                <a:cubicBezTo>
                  <a:pt x="247" y="13"/>
                  <a:pt x="246" y="14"/>
                  <a:pt x="243" y="17"/>
                </a:cubicBezTo>
                <a:cubicBezTo>
                  <a:pt x="240" y="20"/>
                  <a:pt x="241" y="22"/>
                  <a:pt x="240" y="23"/>
                </a:cubicBezTo>
                <a:cubicBezTo>
                  <a:pt x="239" y="25"/>
                  <a:pt x="239" y="26"/>
                  <a:pt x="238" y="28"/>
                </a:cubicBezTo>
                <a:cubicBezTo>
                  <a:pt x="238" y="29"/>
                  <a:pt x="238" y="30"/>
                  <a:pt x="237" y="31"/>
                </a:cubicBezTo>
                <a:cubicBezTo>
                  <a:pt x="237" y="33"/>
                  <a:pt x="237" y="34"/>
                  <a:pt x="237" y="37"/>
                </a:cubicBezTo>
                <a:cubicBezTo>
                  <a:pt x="237" y="39"/>
                  <a:pt x="237" y="40"/>
                  <a:pt x="237" y="41"/>
                </a:cubicBezTo>
                <a:cubicBezTo>
                  <a:pt x="237" y="42"/>
                  <a:pt x="238" y="42"/>
                  <a:pt x="238" y="43"/>
                </a:cubicBezTo>
                <a:cubicBezTo>
                  <a:pt x="238" y="44"/>
                  <a:pt x="237" y="44"/>
                  <a:pt x="237" y="45"/>
                </a:cubicBezTo>
                <a:cubicBezTo>
                  <a:pt x="237" y="47"/>
                  <a:pt x="238" y="48"/>
                  <a:pt x="238" y="49"/>
                </a:cubicBezTo>
                <a:cubicBezTo>
                  <a:pt x="238" y="49"/>
                  <a:pt x="238" y="50"/>
                  <a:pt x="238" y="51"/>
                </a:cubicBezTo>
                <a:cubicBezTo>
                  <a:pt x="238" y="51"/>
                  <a:pt x="238" y="52"/>
                  <a:pt x="238" y="53"/>
                </a:cubicBezTo>
                <a:cubicBezTo>
                  <a:pt x="238" y="56"/>
                  <a:pt x="239" y="57"/>
                  <a:pt x="239" y="59"/>
                </a:cubicBezTo>
                <a:cubicBezTo>
                  <a:pt x="239" y="60"/>
                  <a:pt x="240" y="60"/>
                  <a:pt x="240" y="61"/>
                </a:cubicBezTo>
                <a:cubicBezTo>
                  <a:pt x="240" y="61"/>
                  <a:pt x="240" y="61"/>
                  <a:pt x="240" y="62"/>
                </a:cubicBezTo>
                <a:cubicBezTo>
                  <a:pt x="240" y="62"/>
                  <a:pt x="241" y="63"/>
                  <a:pt x="241" y="64"/>
                </a:cubicBezTo>
                <a:cubicBezTo>
                  <a:pt x="242" y="65"/>
                  <a:pt x="242" y="66"/>
                  <a:pt x="243" y="66"/>
                </a:cubicBezTo>
                <a:cubicBezTo>
                  <a:pt x="243" y="67"/>
                  <a:pt x="243" y="68"/>
                  <a:pt x="244" y="69"/>
                </a:cubicBezTo>
                <a:cubicBezTo>
                  <a:pt x="244" y="69"/>
                  <a:pt x="244" y="70"/>
                  <a:pt x="244" y="70"/>
                </a:cubicBezTo>
                <a:cubicBezTo>
                  <a:pt x="244" y="71"/>
                  <a:pt x="244" y="72"/>
                  <a:pt x="244" y="73"/>
                </a:cubicBezTo>
                <a:cubicBezTo>
                  <a:pt x="245" y="73"/>
                  <a:pt x="245" y="74"/>
                  <a:pt x="246" y="74"/>
                </a:cubicBezTo>
                <a:cubicBezTo>
                  <a:pt x="246" y="75"/>
                  <a:pt x="246" y="75"/>
                  <a:pt x="246" y="76"/>
                </a:cubicBezTo>
                <a:cubicBezTo>
                  <a:pt x="246" y="76"/>
                  <a:pt x="247" y="76"/>
                  <a:pt x="247" y="77"/>
                </a:cubicBezTo>
                <a:cubicBezTo>
                  <a:pt x="248" y="78"/>
                  <a:pt x="249" y="78"/>
                  <a:pt x="249" y="79"/>
                </a:cubicBezTo>
                <a:cubicBezTo>
                  <a:pt x="250" y="79"/>
                  <a:pt x="251" y="80"/>
                  <a:pt x="252" y="79"/>
                </a:cubicBezTo>
                <a:cubicBezTo>
                  <a:pt x="253" y="79"/>
                  <a:pt x="254" y="79"/>
                  <a:pt x="254" y="79"/>
                </a:cubicBezTo>
                <a:cubicBezTo>
                  <a:pt x="254" y="79"/>
                  <a:pt x="254" y="80"/>
                  <a:pt x="254" y="81"/>
                </a:cubicBezTo>
                <a:cubicBezTo>
                  <a:pt x="254" y="82"/>
                  <a:pt x="253" y="83"/>
                  <a:pt x="252" y="85"/>
                </a:cubicBezTo>
                <a:cubicBezTo>
                  <a:pt x="252" y="86"/>
                  <a:pt x="251" y="87"/>
                  <a:pt x="251" y="88"/>
                </a:cubicBezTo>
                <a:cubicBezTo>
                  <a:pt x="250" y="88"/>
                  <a:pt x="248" y="87"/>
                  <a:pt x="246" y="86"/>
                </a:cubicBezTo>
                <a:cubicBezTo>
                  <a:pt x="244" y="86"/>
                  <a:pt x="244" y="86"/>
                  <a:pt x="239" y="86"/>
                </a:cubicBezTo>
                <a:cubicBezTo>
                  <a:pt x="238" y="86"/>
                  <a:pt x="236" y="86"/>
                  <a:pt x="235" y="86"/>
                </a:cubicBezTo>
                <a:cubicBezTo>
                  <a:pt x="234" y="86"/>
                  <a:pt x="232" y="87"/>
                  <a:pt x="230" y="87"/>
                </a:cubicBezTo>
                <a:cubicBezTo>
                  <a:pt x="229" y="87"/>
                  <a:pt x="228" y="88"/>
                  <a:pt x="227" y="88"/>
                </a:cubicBezTo>
                <a:cubicBezTo>
                  <a:pt x="224" y="89"/>
                  <a:pt x="223" y="90"/>
                  <a:pt x="220" y="92"/>
                </a:cubicBezTo>
                <a:cubicBezTo>
                  <a:pt x="218" y="93"/>
                  <a:pt x="215" y="95"/>
                  <a:pt x="214" y="97"/>
                </a:cubicBezTo>
                <a:cubicBezTo>
                  <a:pt x="212" y="98"/>
                  <a:pt x="211" y="99"/>
                  <a:pt x="209" y="101"/>
                </a:cubicBezTo>
                <a:cubicBezTo>
                  <a:pt x="207" y="103"/>
                  <a:pt x="206" y="104"/>
                  <a:pt x="205" y="106"/>
                </a:cubicBezTo>
                <a:cubicBezTo>
                  <a:pt x="204" y="108"/>
                  <a:pt x="204" y="108"/>
                  <a:pt x="203" y="110"/>
                </a:cubicBezTo>
                <a:cubicBezTo>
                  <a:pt x="203" y="112"/>
                  <a:pt x="203" y="113"/>
                  <a:pt x="203" y="114"/>
                </a:cubicBezTo>
                <a:cubicBezTo>
                  <a:pt x="202" y="116"/>
                  <a:pt x="202" y="117"/>
                  <a:pt x="202" y="117"/>
                </a:cubicBezTo>
                <a:cubicBezTo>
                  <a:pt x="202" y="117"/>
                  <a:pt x="201" y="118"/>
                  <a:pt x="200" y="119"/>
                </a:cubicBezTo>
                <a:cubicBezTo>
                  <a:pt x="198" y="119"/>
                  <a:pt x="197" y="121"/>
                  <a:pt x="196" y="122"/>
                </a:cubicBezTo>
                <a:cubicBezTo>
                  <a:pt x="195" y="122"/>
                  <a:pt x="194" y="122"/>
                  <a:pt x="194" y="122"/>
                </a:cubicBezTo>
                <a:cubicBezTo>
                  <a:pt x="193" y="122"/>
                  <a:pt x="193" y="122"/>
                  <a:pt x="191" y="124"/>
                </a:cubicBezTo>
                <a:cubicBezTo>
                  <a:pt x="189" y="125"/>
                  <a:pt x="188" y="127"/>
                  <a:pt x="187" y="129"/>
                </a:cubicBezTo>
                <a:cubicBezTo>
                  <a:pt x="186" y="130"/>
                  <a:pt x="186" y="131"/>
                  <a:pt x="185" y="132"/>
                </a:cubicBezTo>
                <a:cubicBezTo>
                  <a:pt x="184" y="132"/>
                  <a:pt x="183" y="133"/>
                  <a:pt x="183" y="133"/>
                </a:cubicBezTo>
                <a:cubicBezTo>
                  <a:pt x="182" y="133"/>
                  <a:pt x="181" y="134"/>
                  <a:pt x="180" y="134"/>
                </a:cubicBezTo>
                <a:cubicBezTo>
                  <a:pt x="178" y="134"/>
                  <a:pt x="178" y="134"/>
                  <a:pt x="175" y="135"/>
                </a:cubicBezTo>
                <a:cubicBezTo>
                  <a:pt x="173" y="136"/>
                  <a:pt x="171" y="137"/>
                  <a:pt x="170" y="138"/>
                </a:cubicBezTo>
                <a:cubicBezTo>
                  <a:pt x="169" y="139"/>
                  <a:pt x="168" y="140"/>
                  <a:pt x="167" y="141"/>
                </a:cubicBezTo>
                <a:cubicBezTo>
                  <a:pt x="165" y="142"/>
                  <a:pt x="165" y="142"/>
                  <a:pt x="161" y="144"/>
                </a:cubicBezTo>
                <a:cubicBezTo>
                  <a:pt x="160" y="145"/>
                  <a:pt x="158" y="146"/>
                  <a:pt x="157" y="147"/>
                </a:cubicBezTo>
                <a:cubicBezTo>
                  <a:pt x="156" y="148"/>
                  <a:pt x="155" y="148"/>
                  <a:pt x="154" y="149"/>
                </a:cubicBezTo>
                <a:cubicBezTo>
                  <a:pt x="152" y="151"/>
                  <a:pt x="150" y="152"/>
                  <a:pt x="147" y="154"/>
                </a:cubicBezTo>
                <a:cubicBezTo>
                  <a:pt x="144" y="156"/>
                  <a:pt x="141" y="159"/>
                  <a:pt x="140" y="162"/>
                </a:cubicBezTo>
                <a:cubicBezTo>
                  <a:pt x="138" y="165"/>
                  <a:pt x="137" y="174"/>
                  <a:pt x="135" y="180"/>
                </a:cubicBezTo>
                <a:cubicBezTo>
                  <a:pt x="134" y="187"/>
                  <a:pt x="132" y="200"/>
                  <a:pt x="130" y="205"/>
                </a:cubicBezTo>
                <a:cubicBezTo>
                  <a:pt x="129" y="211"/>
                  <a:pt x="129" y="214"/>
                  <a:pt x="128" y="218"/>
                </a:cubicBezTo>
                <a:cubicBezTo>
                  <a:pt x="127" y="222"/>
                  <a:pt x="127" y="224"/>
                  <a:pt x="126" y="228"/>
                </a:cubicBezTo>
                <a:cubicBezTo>
                  <a:pt x="126" y="232"/>
                  <a:pt x="126" y="232"/>
                  <a:pt x="125" y="237"/>
                </a:cubicBezTo>
                <a:cubicBezTo>
                  <a:pt x="124" y="242"/>
                  <a:pt x="124" y="248"/>
                  <a:pt x="123" y="252"/>
                </a:cubicBezTo>
                <a:cubicBezTo>
                  <a:pt x="123" y="256"/>
                  <a:pt x="122" y="259"/>
                  <a:pt x="122" y="261"/>
                </a:cubicBezTo>
                <a:cubicBezTo>
                  <a:pt x="122" y="262"/>
                  <a:pt x="122" y="264"/>
                  <a:pt x="121" y="265"/>
                </a:cubicBezTo>
                <a:cubicBezTo>
                  <a:pt x="121" y="266"/>
                  <a:pt x="121" y="268"/>
                  <a:pt x="120" y="269"/>
                </a:cubicBezTo>
                <a:cubicBezTo>
                  <a:pt x="120" y="272"/>
                  <a:pt x="119" y="274"/>
                  <a:pt x="119" y="275"/>
                </a:cubicBezTo>
                <a:cubicBezTo>
                  <a:pt x="119" y="275"/>
                  <a:pt x="119" y="275"/>
                  <a:pt x="120" y="275"/>
                </a:cubicBezTo>
                <a:cubicBezTo>
                  <a:pt x="121" y="275"/>
                  <a:pt x="122" y="275"/>
                  <a:pt x="125" y="276"/>
                </a:cubicBezTo>
                <a:cubicBezTo>
                  <a:pt x="129" y="277"/>
                  <a:pt x="134" y="278"/>
                  <a:pt x="134" y="278"/>
                </a:cubicBezTo>
                <a:cubicBezTo>
                  <a:pt x="134" y="278"/>
                  <a:pt x="134" y="279"/>
                  <a:pt x="134" y="279"/>
                </a:cubicBezTo>
                <a:cubicBezTo>
                  <a:pt x="134" y="280"/>
                  <a:pt x="134" y="280"/>
                  <a:pt x="135" y="280"/>
                </a:cubicBezTo>
                <a:cubicBezTo>
                  <a:pt x="135" y="280"/>
                  <a:pt x="136" y="280"/>
                  <a:pt x="136" y="281"/>
                </a:cubicBezTo>
                <a:cubicBezTo>
                  <a:pt x="136" y="281"/>
                  <a:pt x="135" y="281"/>
                  <a:pt x="135" y="282"/>
                </a:cubicBezTo>
                <a:cubicBezTo>
                  <a:pt x="134" y="284"/>
                  <a:pt x="134" y="284"/>
                  <a:pt x="134" y="286"/>
                </a:cubicBezTo>
                <a:cubicBezTo>
                  <a:pt x="133" y="289"/>
                  <a:pt x="133" y="290"/>
                  <a:pt x="133" y="290"/>
                </a:cubicBezTo>
                <a:cubicBezTo>
                  <a:pt x="133" y="290"/>
                  <a:pt x="132" y="291"/>
                  <a:pt x="132" y="291"/>
                </a:cubicBezTo>
                <a:cubicBezTo>
                  <a:pt x="131" y="292"/>
                  <a:pt x="131" y="292"/>
                  <a:pt x="131" y="293"/>
                </a:cubicBezTo>
                <a:cubicBezTo>
                  <a:pt x="130" y="295"/>
                  <a:pt x="128" y="298"/>
                  <a:pt x="128" y="299"/>
                </a:cubicBezTo>
                <a:cubicBezTo>
                  <a:pt x="127" y="301"/>
                  <a:pt x="127" y="301"/>
                  <a:pt x="127" y="301"/>
                </a:cubicBezTo>
                <a:cubicBezTo>
                  <a:pt x="127" y="302"/>
                  <a:pt x="127" y="302"/>
                  <a:pt x="126" y="302"/>
                </a:cubicBezTo>
                <a:cubicBezTo>
                  <a:pt x="126" y="303"/>
                  <a:pt x="126" y="304"/>
                  <a:pt x="126" y="304"/>
                </a:cubicBezTo>
                <a:cubicBezTo>
                  <a:pt x="126" y="304"/>
                  <a:pt x="119" y="300"/>
                  <a:pt x="114" y="296"/>
                </a:cubicBezTo>
                <a:cubicBezTo>
                  <a:pt x="108" y="293"/>
                  <a:pt x="103" y="290"/>
                  <a:pt x="103" y="290"/>
                </a:cubicBezTo>
                <a:cubicBezTo>
                  <a:pt x="103" y="290"/>
                  <a:pt x="103" y="289"/>
                  <a:pt x="103" y="288"/>
                </a:cubicBezTo>
                <a:cubicBezTo>
                  <a:pt x="103" y="288"/>
                  <a:pt x="102" y="287"/>
                  <a:pt x="101" y="287"/>
                </a:cubicBezTo>
                <a:cubicBezTo>
                  <a:pt x="100" y="286"/>
                  <a:pt x="99" y="285"/>
                  <a:pt x="98" y="285"/>
                </a:cubicBezTo>
                <a:cubicBezTo>
                  <a:pt x="97" y="284"/>
                  <a:pt x="96" y="284"/>
                  <a:pt x="95" y="284"/>
                </a:cubicBezTo>
                <a:cubicBezTo>
                  <a:pt x="95" y="284"/>
                  <a:pt x="94" y="284"/>
                  <a:pt x="94" y="284"/>
                </a:cubicBezTo>
                <a:cubicBezTo>
                  <a:pt x="93" y="284"/>
                  <a:pt x="91" y="282"/>
                  <a:pt x="88" y="280"/>
                </a:cubicBezTo>
                <a:cubicBezTo>
                  <a:pt x="84" y="278"/>
                  <a:pt x="84" y="278"/>
                  <a:pt x="82" y="277"/>
                </a:cubicBezTo>
                <a:cubicBezTo>
                  <a:pt x="81" y="276"/>
                  <a:pt x="80" y="275"/>
                  <a:pt x="80" y="274"/>
                </a:cubicBezTo>
                <a:cubicBezTo>
                  <a:pt x="79" y="273"/>
                  <a:pt x="77" y="274"/>
                  <a:pt x="77" y="274"/>
                </a:cubicBezTo>
                <a:cubicBezTo>
                  <a:pt x="76" y="274"/>
                  <a:pt x="75" y="274"/>
                  <a:pt x="75" y="275"/>
                </a:cubicBezTo>
                <a:cubicBezTo>
                  <a:pt x="75" y="275"/>
                  <a:pt x="75" y="275"/>
                  <a:pt x="73" y="275"/>
                </a:cubicBezTo>
                <a:cubicBezTo>
                  <a:pt x="72" y="275"/>
                  <a:pt x="72" y="275"/>
                  <a:pt x="71" y="275"/>
                </a:cubicBezTo>
                <a:cubicBezTo>
                  <a:pt x="70" y="275"/>
                  <a:pt x="69" y="274"/>
                  <a:pt x="68" y="274"/>
                </a:cubicBezTo>
                <a:cubicBezTo>
                  <a:pt x="67" y="274"/>
                  <a:pt x="67" y="274"/>
                  <a:pt x="66" y="274"/>
                </a:cubicBezTo>
                <a:cubicBezTo>
                  <a:pt x="65" y="274"/>
                  <a:pt x="65" y="276"/>
                  <a:pt x="65" y="276"/>
                </a:cubicBezTo>
                <a:cubicBezTo>
                  <a:pt x="64" y="277"/>
                  <a:pt x="64" y="278"/>
                  <a:pt x="64" y="279"/>
                </a:cubicBezTo>
                <a:cubicBezTo>
                  <a:pt x="63" y="280"/>
                  <a:pt x="63" y="281"/>
                  <a:pt x="63" y="281"/>
                </a:cubicBezTo>
                <a:cubicBezTo>
                  <a:pt x="63" y="281"/>
                  <a:pt x="55" y="296"/>
                  <a:pt x="44" y="314"/>
                </a:cubicBezTo>
                <a:cubicBezTo>
                  <a:pt x="39" y="325"/>
                  <a:pt x="33" y="336"/>
                  <a:pt x="27" y="346"/>
                </a:cubicBezTo>
                <a:cubicBezTo>
                  <a:pt x="15" y="369"/>
                  <a:pt x="5" y="388"/>
                  <a:pt x="5" y="388"/>
                </a:cubicBezTo>
                <a:cubicBezTo>
                  <a:pt x="5" y="388"/>
                  <a:pt x="4" y="388"/>
                  <a:pt x="4" y="388"/>
                </a:cubicBezTo>
                <a:cubicBezTo>
                  <a:pt x="3" y="388"/>
                  <a:pt x="3" y="389"/>
                  <a:pt x="3" y="390"/>
                </a:cubicBezTo>
                <a:cubicBezTo>
                  <a:pt x="3" y="391"/>
                  <a:pt x="2" y="391"/>
                  <a:pt x="2" y="391"/>
                </a:cubicBezTo>
                <a:cubicBezTo>
                  <a:pt x="1" y="392"/>
                  <a:pt x="0" y="393"/>
                  <a:pt x="1" y="394"/>
                </a:cubicBezTo>
                <a:cubicBezTo>
                  <a:pt x="1" y="396"/>
                  <a:pt x="3" y="396"/>
                  <a:pt x="4" y="397"/>
                </a:cubicBezTo>
                <a:close/>
                <a:moveTo>
                  <a:pt x="132" y="307"/>
                </a:moveTo>
                <a:cubicBezTo>
                  <a:pt x="132" y="307"/>
                  <a:pt x="132" y="306"/>
                  <a:pt x="132" y="306"/>
                </a:cubicBezTo>
                <a:cubicBezTo>
                  <a:pt x="133" y="305"/>
                  <a:pt x="133" y="304"/>
                  <a:pt x="134" y="303"/>
                </a:cubicBezTo>
                <a:cubicBezTo>
                  <a:pt x="134" y="302"/>
                  <a:pt x="135" y="301"/>
                  <a:pt x="135" y="300"/>
                </a:cubicBezTo>
                <a:cubicBezTo>
                  <a:pt x="136" y="300"/>
                  <a:pt x="136" y="300"/>
                  <a:pt x="136" y="300"/>
                </a:cubicBezTo>
                <a:cubicBezTo>
                  <a:pt x="136" y="300"/>
                  <a:pt x="136" y="300"/>
                  <a:pt x="136" y="301"/>
                </a:cubicBezTo>
                <a:cubicBezTo>
                  <a:pt x="136" y="302"/>
                  <a:pt x="136" y="302"/>
                  <a:pt x="137" y="303"/>
                </a:cubicBezTo>
                <a:cubicBezTo>
                  <a:pt x="138" y="304"/>
                  <a:pt x="139" y="304"/>
                  <a:pt x="139" y="304"/>
                </a:cubicBezTo>
                <a:cubicBezTo>
                  <a:pt x="139" y="304"/>
                  <a:pt x="140" y="305"/>
                  <a:pt x="141" y="305"/>
                </a:cubicBezTo>
                <a:cubicBezTo>
                  <a:pt x="141" y="306"/>
                  <a:pt x="141" y="306"/>
                  <a:pt x="142" y="306"/>
                </a:cubicBezTo>
                <a:cubicBezTo>
                  <a:pt x="142" y="305"/>
                  <a:pt x="143" y="305"/>
                  <a:pt x="143" y="305"/>
                </a:cubicBezTo>
                <a:cubicBezTo>
                  <a:pt x="143" y="305"/>
                  <a:pt x="142" y="307"/>
                  <a:pt x="144" y="308"/>
                </a:cubicBezTo>
                <a:cubicBezTo>
                  <a:pt x="145" y="309"/>
                  <a:pt x="145" y="309"/>
                  <a:pt x="146" y="309"/>
                </a:cubicBezTo>
                <a:cubicBezTo>
                  <a:pt x="148" y="310"/>
                  <a:pt x="148" y="310"/>
                  <a:pt x="148" y="309"/>
                </a:cubicBezTo>
                <a:cubicBezTo>
                  <a:pt x="149" y="309"/>
                  <a:pt x="149" y="309"/>
                  <a:pt x="149" y="309"/>
                </a:cubicBezTo>
                <a:cubicBezTo>
                  <a:pt x="149" y="309"/>
                  <a:pt x="149" y="311"/>
                  <a:pt x="150" y="312"/>
                </a:cubicBezTo>
                <a:cubicBezTo>
                  <a:pt x="151" y="313"/>
                  <a:pt x="152" y="313"/>
                  <a:pt x="153" y="314"/>
                </a:cubicBezTo>
                <a:cubicBezTo>
                  <a:pt x="154" y="314"/>
                  <a:pt x="155" y="314"/>
                  <a:pt x="155" y="313"/>
                </a:cubicBezTo>
                <a:cubicBezTo>
                  <a:pt x="156" y="313"/>
                  <a:pt x="156" y="313"/>
                  <a:pt x="156" y="313"/>
                </a:cubicBezTo>
                <a:cubicBezTo>
                  <a:pt x="156" y="313"/>
                  <a:pt x="156" y="316"/>
                  <a:pt x="157" y="316"/>
                </a:cubicBezTo>
                <a:cubicBezTo>
                  <a:pt x="157" y="317"/>
                  <a:pt x="158" y="317"/>
                  <a:pt x="159" y="318"/>
                </a:cubicBezTo>
                <a:cubicBezTo>
                  <a:pt x="160" y="318"/>
                  <a:pt x="161" y="318"/>
                  <a:pt x="162" y="317"/>
                </a:cubicBezTo>
                <a:cubicBezTo>
                  <a:pt x="163" y="317"/>
                  <a:pt x="163" y="317"/>
                  <a:pt x="164" y="316"/>
                </a:cubicBezTo>
                <a:cubicBezTo>
                  <a:pt x="164" y="316"/>
                  <a:pt x="165" y="316"/>
                  <a:pt x="165" y="316"/>
                </a:cubicBezTo>
                <a:cubicBezTo>
                  <a:pt x="165" y="316"/>
                  <a:pt x="165" y="317"/>
                  <a:pt x="164" y="319"/>
                </a:cubicBezTo>
                <a:cubicBezTo>
                  <a:pt x="163" y="321"/>
                  <a:pt x="162" y="323"/>
                  <a:pt x="162" y="323"/>
                </a:cubicBezTo>
                <a:cubicBezTo>
                  <a:pt x="162" y="323"/>
                  <a:pt x="162" y="322"/>
                  <a:pt x="161" y="323"/>
                </a:cubicBezTo>
                <a:cubicBezTo>
                  <a:pt x="161" y="323"/>
                  <a:pt x="160" y="324"/>
                  <a:pt x="160" y="324"/>
                </a:cubicBezTo>
                <a:cubicBezTo>
                  <a:pt x="160" y="324"/>
                  <a:pt x="160" y="324"/>
                  <a:pt x="160" y="324"/>
                </a:cubicBezTo>
                <a:cubicBezTo>
                  <a:pt x="160" y="324"/>
                  <a:pt x="156" y="322"/>
                  <a:pt x="152" y="320"/>
                </a:cubicBezTo>
                <a:cubicBezTo>
                  <a:pt x="148" y="317"/>
                  <a:pt x="132" y="307"/>
                  <a:pt x="132" y="307"/>
                </a:cubicBezTo>
                <a:close/>
              </a:path>
            </a:pathLst>
          </a:custGeom>
          <a:solidFill>
            <a:srgbClr val="FEFEFE"/>
          </a:solidFill>
          <a:ln w="44450">
            <a:noFill/>
          </a:ln>
          <a:effectLst>
            <a:outerShdw blurRad="76200" dist="12700" dir="2700000" sy="-23000" kx="-800400" algn="bl" rotWithShape="0">
              <a:prstClr val="black">
                <a:alpha val="20000"/>
              </a:prstClr>
            </a:outerShdw>
          </a:effectLst>
        </p:spPr>
        <p:txBody>
          <a:bodyPr vert="horz" wrap="square" lIns="91440" tIns="45720" rIns="91440" bIns="45720" numCol="1" anchor="t" anchorCtr="0" compatLnSpc="1"/>
          <a:lstStyle/>
          <a:p>
            <a:endParaRPr lang="id-ID">
              <a:gradFill>
                <a:gsLst>
                  <a:gs pos="0">
                    <a:srgbClr val="5BA3EF"/>
                  </a:gs>
                  <a:gs pos="100000">
                    <a:srgbClr val="4661D6"/>
                  </a:gs>
                </a:gsLst>
                <a:lin ang="3600000" scaled="0"/>
              </a:gradFill>
            </a:endParaRPr>
          </a:p>
        </p:txBody>
      </p:sp>
      <p:grpSp>
        <p:nvGrpSpPr>
          <p:cNvPr id="11" name="组合 10"/>
          <p:cNvGrpSpPr/>
          <p:nvPr/>
        </p:nvGrpSpPr>
        <p:grpSpPr>
          <a:xfrm>
            <a:off x="3521773" y="2507469"/>
            <a:ext cx="1795345" cy="3213957"/>
            <a:chOff x="3521773" y="2507469"/>
            <a:chExt cx="1795345" cy="3213957"/>
          </a:xfrm>
        </p:grpSpPr>
        <p:cxnSp>
          <p:nvCxnSpPr>
            <p:cNvPr id="12" name="Straight Connector 33"/>
            <p:cNvCxnSpPr/>
            <p:nvPr/>
          </p:nvCxnSpPr>
          <p:spPr>
            <a:xfrm flipV="1">
              <a:off x="4234117" y="2507469"/>
              <a:ext cx="0" cy="696919"/>
            </a:xfrm>
            <a:prstGeom prst="line">
              <a:avLst/>
            </a:prstGeom>
            <a:ln w="12700">
              <a:solidFill>
                <a:srgbClr val="A08D7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34"/>
            <p:cNvCxnSpPr/>
            <p:nvPr/>
          </p:nvCxnSpPr>
          <p:spPr>
            <a:xfrm rot="5400000">
              <a:off x="3993696" y="4243720"/>
              <a:ext cx="480845" cy="2506"/>
            </a:xfrm>
            <a:prstGeom prst="line">
              <a:avLst/>
            </a:prstGeom>
            <a:ln w="12700">
              <a:solidFill>
                <a:srgbClr val="A08D7E"/>
              </a:solidFill>
              <a:prstDash val="sysDash"/>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3572957" y="4484862"/>
              <a:ext cx="1744161" cy="1236564"/>
              <a:chOff x="2780331" y="5104060"/>
              <a:chExt cx="1450032" cy="1028034"/>
            </a:xfrm>
          </p:grpSpPr>
          <p:sp>
            <p:nvSpPr>
              <p:cNvPr id="23" name="Parallelogram 31"/>
              <p:cNvSpPr/>
              <p:nvPr/>
            </p:nvSpPr>
            <p:spPr>
              <a:xfrm rot="20990454" flipV="1">
                <a:off x="2858732" y="5171494"/>
                <a:ext cx="1371631" cy="960600"/>
              </a:xfrm>
              <a:prstGeom prst="parallelogram">
                <a:avLst>
                  <a:gd name="adj" fmla="val 27315"/>
                </a:avLst>
              </a:prstGeom>
              <a:gradFill flip="none" rotWithShape="1">
                <a:gsLst>
                  <a:gs pos="14000">
                    <a:srgbClr val="A08D7E">
                      <a:alpha val="0"/>
                    </a:srgbClr>
                  </a:gs>
                  <a:gs pos="100000">
                    <a:srgbClr val="A08D7E"/>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32"/>
              <p:cNvSpPr/>
              <p:nvPr/>
            </p:nvSpPr>
            <p:spPr>
              <a:xfrm>
                <a:off x="2780331" y="5104060"/>
                <a:ext cx="1099331" cy="199878"/>
              </a:xfrm>
              <a:prstGeom prst="rect">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sp>
          <p:nvSpPr>
            <p:cNvPr id="22" name="文本框 21"/>
            <p:cNvSpPr txBox="1"/>
            <p:nvPr/>
          </p:nvSpPr>
          <p:spPr>
            <a:xfrm>
              <a:off x="3521773" y="3286183"/>
              <a:ext cx="1422184" cy="584775"/>
            </a:xfrm>
            <a:prstGeom prst="rect">
              <a:avLst/>
            </a:prstGeom>
            <a:noFill/>
          </p:spPr>
          <p:txBody>
            <a:bodyPr wrap="none" rtlCol="0">
              <a:spAutoFit/>
            </a:bodyPr>
            <a:lstStyle/>
            <a:p>
              <a:r>
                <a:rPr lang="zh-CN" altLang="en-US" sz="3200" b="1" dirty="0">
                  <a:solidFill>
                    <a:srgbClr val="A08D7E"/>
                  </a:solidFill>
                  <a:latin typeface="幼圆" panose="02010509060101010101" pitchFamily="49" charset="-122"/>
                  <a:ea typeface="幼圆" panose="02010509060101010101" pitchFamily="49" charset="-122"/>
                </a:rPr>
                <a:t>转  型</a:t>
              </a:r>
            </a:p>
          </p:txBody>
        </p:sp>
      </p:grpSp>
      <p:grpSp>
        <p:nvGrpSpPr>
          <p:cNvPr id="26" name="组合 25"/>
          <p:cNvGrpSpPr/>
          <p:nvPr/>
        </p:nvGrpSpPr>
        <p:grpSpPr>
          <a:xfrm>
            <a:off x="5812456" y="1845403"/>
            <a:ext cx="2348720" cy="3214967"/>
            <a:chOff x="5812456" y="1845403"/>
            <a:chExt cx="2348720" cy="3214967"/>
          </a:xfrm>
        </p:grpSpPr>
        <p:cxnSp>
          <p:nvCxnSpPr>
            <p:cNvPr id="27" name="Straight Connector 39"/>
            <p:cNvCxnSpPr/>
            <p:nvPr/>
          </p:nvCxnSpPr>
          <p:spPr>
            <a:xfrm flipV="1">
              <a:off x="6987227" y="1845403"/>
              <a:ext cx="0" cy="696919"/>
            </a:xfrm>
            <a:prstGeom prst="line">
              <a:avLst/>
            </a:prstGeom>
            <a:ln w="12700">
              <a:solidFill>
                <a:srgbClr val="56505A"/>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40"/>
            <p:cNvCxnSpPr/>
            <p:nvPr/>
          </p:nvCxnSpPr>
          <p:spPr>
            <a:xfrm rot="5400000">
              <a:off x="6746806" y="3581654"/>
              <a:ext cx="480845" cy="2506"/>
            </a:xfrm>
            <a:prstGeom prst="line">
              <a:avLst/>
            </a:prstGeom>
            <a:ln w="12700">
              <a:solidFill>
                <a:srgbClr val="56505A"/>
              </a:solidFill>
              <a:prstDash val="sysDash"/>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6326067" y="3822796"/>
              <a:ext cx="1746141" cy="1237574"/>
              <a:chOff x="4400624" y="4674258"/>
              <a:chExt cx="1451678" cy="1028874"/>
            </a:xfrm>
          </p:grpSpPr>
          <p:sp>
            <p:nvSpPr>
              <p:cNvPr id="31" name="Parallelogram 37"/>
              <p:cNvSpPr/>
              <p:nvPr/>
            </p:nvSpPr>
            <p:spPr>
              <a:xfrm rot="20990454" flipV="1">
                <a:off x="4480671" y="4742531"/>
                <a:ext cx="1371631" cy="960601"/>
              </a:xfrm>
              <a:prstGeom prst="parallelogram">
                <a:avLst>
                  <a:gd name="adj" fmla="val 27315"/>
                </a:avLst>
              </a:prstGeom>
              <a:gradFill flip="none" rotWithShape="1">
                <a:gsLst>
                  <a:gs pos="14000">
                    <a:srgbClr val="56505A">
                      <a:alpha val="0"/>
                    </a:srgbClr>
                  </a:gs>
                  <a:gs pos="100000">
                    <a:srgbClr val="56505A"/>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8"/>
              <p:cNvSpPr/>
              <p:nvPr/>
            </p:nvSpPr>
            <p:spPr>
              <a:xfrm>
                <a:off x="4400624" y="4674258"/>
                <a:ext cx="1099331" cy="199878"/>
              </a:xfrm>
              <a:prstGeom prst="rect">
                <a:avLst/>
              </a:pr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sp>
          <p:nvSpPr>
            <p:cNvPr id="30" name="文本框 29"/>
            <p:cNvSpPr txBox="1"/>
            <p:nvPr/>
          </p:nvSpPr>
          <p:spPr>
            <a:xfrm>
              <a:off x="5812456" y="2712825"/>
              <a:ext cx="2348720" cy="523220"/>
            </a:xfrm>
            <a:prstGeom prst="rect">
              <a:avLst/>
            </a:prstGeom>
            <a:noFill/>
          </p:spPr>
          <p:txBody>
            <a:bodyPr wrap="none" rtlCol="0">
              <a:spAutoFit/>
            </a:bodyPr>
            <a:lstStyle/>
            <a:p>
              <a:r>
                <a:rPr lang="zh-CN" altLang="en-US" sz="2800" b="1" dirty="0">
                  <a:solidFill>
                    <a:srgbClr val="56505A"/>
                  </a:solidFill>
                  <a:latin typeface="幼圆" panose="02010509060101010101" pitchFamily="49" charset="-122"/>
                  <a:ea typeface="幼圆" panose="02010509060101010101" pitchFamily="49" charset="-122"/>
                </a:rPr>
                <a:t>复合型管理人</a:t>
              </a:r>
            </a:p>
          </p:txBody>
        </p:sp>
      </p:grpSp>
      <p:grpSp>
        <p:nvGrpSpPr>
          <p:cNvPr id="33" name="组合 32"/>
          <p:cNvGrpSpPr/>
          <p:nvPr/>
        </p:nvGrpSpPr>
        <p:grpSpPr>
          <a:xfrm>
            <a:off x="8908679" y="1138441"/>
            <a:ext cx="1897535" cy="3218132"/>
            <a:chOff x="8908679" y="1138441"/>
            <a:chExt cx="1897535" cy="3218132"/>
          </a:xfrm>
        </p:grpSpPr>
        <p:cxnSp>
          <p:nvCxnSpPr>
            <p:cNvPr id="34" name="Straight Connector 45"/>
            <p:cNvCxnSpPr/>
            <p:nvPr/>
          </p:nvCxnSpPr>
          <p:spPr>
            <a:xfrm flipV="1">
              <a:off x="9723617" y="1138441"/>
              <a:ext cx="0" cy="696919"/>
            </a:xfrm>
            <a:prstGeom prst="line">
              <a:avLst/>
            </a:prstGeom>
            <a:ln w="12700">
              <a:solidFill>
                <a:srgbClr val="A08D7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46"/>
            <p:cNvCxnSpPr/>
            <p:nvPr/>
          </p:nvCxnSpPr>
          <p:spPr>
            <a:xfrm rot="5400000">
              <a:off x="9483195" y="2874693"/>
              <a:ext cx="480845" cy="2506"/>
            </a:xfrm>
            <a:prstGeom prst="line">
              <a:avLst/>
            </a:prstGeom>
            <a:ln w="12700">
              <a:solidFill>
                <a:srgbClr val="A08D7E"/>
              </a:solidFill>
              <a:prstDash val="sysDash"/>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9062456" y="3115834"/>
              <a:ext cx="1743758" cy="1240739"/>
              <a:chOff x="6011007" y="4244457"/>
              <a:chExt cx="1449697" cy="1031505"/>
            </a:xfrm>
          </p:grpSpPr>
          <p:sp>
            <p:nvSpPr>
              <p:cNvPr id="38" name="Parallelogram 43"/>
              <p:cNvSpPr/>
              <p:nvPr/>
            </p:nvSpPr>
            <p:spPr>
              <a:xfrm rot="20990454" flipV="1">
                <a:off x="6089074" y="4315361"/>
                <a:ext cx="1371630" cy="960601"/>
              </a:xfrm>
              <a:prstGeom prst="parallelogram">
                <a:avLst>
                  <a:gd name="adj" fmla="val 27315"/>
                </a:avLst>
              </a:prstGeom>
              <a:gradFill flip="none" rotWithShape="1">
                <a:gsLst>
                  <a:gs pos="14000">
                    <a:srgbClr val="A08D7E">
                      <a:alpha val="0"/>
                    </a:srgbClr>
                  </a:gs>
                  <a:gs pos="100000">
                    <a:srgbClr val="A08D7E"/>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44"/>
              <p:cNvSpPr/>
              <p:nvPr/>
            </p:nvSpPr>
            <p:spPr>
              <a:xfrm>
                <a:off x="6011007" y="4244457"/>
                <a:ext cx="1099330" cy="199878"/>
              </a:xfrm>
              <a:prstGeom prst="rect">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sp>
          <p:nvSpPr>
            <p:cNvPr id="37" name="文本框 36"/>
            <p:cNvSpPr txBox="1"/>
            <p:nvPr/>
          </p:nvSpPr>
          <p:spPr>
            <a:xfrm>
              <a:off x="8908679" y="1984249"/>
              <a:ext cx="1627369" cy="523220"/>
            </a:xfrm>
            <a:prstGeom prst="rect">
              <a:avLst/>
            </a:prstGeom>
            <a:noFill/>
          </p:spPr>
          <p:txBody>
            <a:bodyPr wrap="none" rtlCol="0">
              <a:spAutoFit/>
            </a:bodyPr>
            <a:lstStyle/>
            <a:p>
              <a:r>
                <a:rPr lang="zh-CN" altLang="en-US" sz="2800" b="1" dirty="0">
                  <a:solidFill>
                    <a:srgbClr val="A08D7E"/>
                  </a:solidFill>
                  <a:latin typeface="幼圆" panose="02010509060101010101" pitchFamily="49" charset="-122"/>
                  <a:ea typeface="幼圆" panose="02010509060101010101" pitchFamily="49" charset="-122"/>
                </a:rPr>
                <a:t>企业高管</a:t>
              </a:r>
            </a:p>
          </p:txBody>
        </p:sp>
      </p:grpSp>
      <p:sp>
        <p:nvSpPr>
          <p:cNvPr id="40" name="矩形 47"/>
          <p:cNvSpPr>
            <a:spLocks noChangeArrowheads="1"/>
          </p:cNvSpPr>
          <p:nvPr/>
        </p:nvSpPr>
        <p:spPr bwMode="auto">
          <a:xfrm>
            <a:off x="3252060" y="5809702"/>
            <a:ext cx="2829025" cy="43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en-US" altLang="zh-CN" sz="2000" b="1" dirty="0">
                <a:solidFill>
                  <a:schemeClr val="tx1">
                    <a:lumMod val="85000"/>
                    <a:lumOff val="15000"/>
                  </a:schemeClr>
                </a:solidFill>
                <a:sym typeface="微软雅黑" panose="020B0503020204020204" pitchFamily="34" charset="-122"/>
              </a:rPr>
              <a:t>2016</a:t>
            </a:r>
            <a:r>
              <a:rPr lang="zh-CN" altLang="en-US" sz="2000" b="1" dirty="0">
                <a:solidFill>
                  <a:schemeClr val="tx1">
                    <a:lumMod val="85000"/>
                    <a:lumOff val="15000"/>
                  </a:schemeClr>
                </a:solidFill>
                <a:sym typeface="微软雅黑" panose="020B0503020204020204" pitchFamily="34" charset="-122"/>
              </a:rPr>
              <a:t>年</a:t>
            </a:r>
            <a:r>
              <a:rPr lang="zh-CN" altLang="en-US" sz="1600" b="1" dirty="0">
                <a:solidFill>
                  <a:schemeClr val="tx1">
                    <a:lumMod val="85000"/>
                    <a:lumOff val="15000"/>
                  </a:schemeClr>
                </a:solidFill>
                <a:sym typeface="微软雅黑" panose="020B0503020204020204" pitchFamily="34" charset="-122"/>
              </a:rPr>
              <a:t>，完成角色转换</a:t>
            </a:r>
          </a:p>
        </p:txBody>
      </p:sp>
      <p:sp>
        <p:nvSpPr>
          <p:cNvPr id="41" name="矩形 47"/>
          <p:cNvSpPr>
            <a:spLocks noChangeArrowheads="1"/>
          </p:cNvSpPr>
          <p:nvPr/>
        </p:nvSpPr>
        <p:spPr bwMode="auto">
          <a:xfrm>
            <a:off x="6233431" y="5079769"/>
            <a:ext cx="2829025" cy="75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en-US" altLang="zh-CN" sz="2000" b="1" dirty="0">
                <a:solidFill>
                  <a:schemeClr val="tx1">
                    <a:lumMod val="85000"/>
                    <a:lumOff val="15000"/>
                  </a:schemeClr>
                </a:solidFill>
                <a:sym typeface="微软雅黑" panose="020B0503020204020204" pitchFamily="34" charset="-122"/>
              </a:rPr>
              <a:t>2017</a:t>
            </a:r>
            <a:r>
              <a:rPr lang="zh-CN" altLang="en-US" sz="2000" b="1" dirty="0">
                <a:solidFill>
                  <a:schemeClr val="tx1">
                    <a:lumMod val="85000"/>
                    <a:lumOff val="15000"/>
                  </a:schemeClr>
                </a:solidFill>
                <a:sym typeface="微软雅黑" panose="020B0503020204020204" pitchFamily="34" charset="-122"/>
              </a:rPr>
              <a:t>年</a:t>
            </a:r>
            <a:r>
              <a:rPr lang="zh-CN" altLang="en-US" sz="1600" b="1" dirty="0">
                <a:solidFill>
                  <a:schemeClr val="tx1">
                    <a:lumMod val="85000"/>
                    <a:lumOff val="15000"/>
                  </a:schemeClr>
                </a:solidFill>
                <a:sym typeface="微软雅黑" panose="020B0503020204020204" pitchFamily="34" charset="-122"/>
              </a:rPr>
              <a:t>，成为成熟的</a:t>
            </a:r>
            <a:endParaRPr lang="en-US" altLang="zh-CN" sz="1600" b="1" dirty="0">
              <a:solidFill>
                <a:schemeClr val="tx1">
                  <a:lumMod val="85000"/>
                  <a:lumOff val="15000"/>
                </a:schemeClr>
              </a:solidFill>
              <a:sym typeface="微软雅黑" panose="020B0503020204020204" pitchFamily="34" charset="-122"/>
            </a:endParaRPr>
          </a:p>
          <a:p>
            <a:pPr defTabSz="913765">
              <a:lnSpc>
                <a:spcPct val="120000"/>
              </a:lnSpc>
              <a:spcBef>
                <a:spcPct val="0"/>
              </a:spcBef>
              <a:buNone/>
            </a:pPr>
            <a:r>
              <a:rPr lang="zh-CN" altLang="en-US" sz="1600" b="1" dirty="0">
                <a:solidFill>
                  <a:schemeClr val="tx1">
                    <a:lumMod val="85000"/>
                    <a:lumOff val="15000"/>
                  </a:schemeClr>
                </a:solidFill>
                <a:sym typeface="微软雅黑" panose="020B0503020204020204" pitchFamily="34" charset="-122"/>
              </a:rPr>
              <a:t>复合型管理人</a:t>
            </a:r>
          </a:p>
        </p:txBody>
      </p:sp>
      <p:sp>
        <p:nvSpPr>
          <p:cNvPr id="42" name="矩形 47"/>
          <p:cNvSpPr>
            <a:spLocks noChangeArrowheads="1"/>
          </p:cNvSpPr>
          <p:nvPr/>
        </p:nvSpPr>
        <p:spPr bwMode="auto">
          <a:xfrm>
            <a:off x="8970264" y="4436723"/>
            <a:ext cx="2829025" cy="43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zh-CN" altLang="en-US" sz="2000" b="1" dirty="0">
                <a:solidFill>
                  <a:schemeClr val="tx1">
                    <a:lumMod val="85000"/>
                    <a:lumOff val="15000"/>
                  </a:schemeClr>
                </a:solidFill>
                <a:sym typeface="微软雅黑" panose="020B0503020204020204" pitchFamily="34" charset="-122"/>
              </a:rPr>
              <a:t>未来，</a:t>
            </a:r>
            <a:r>
              <a:rPr lang="zh-CN" altLang="en-US" sz="1600" b="1" dirty="0">
                <a:solidFill>
                  <a:schemeClr val="tx1">
                    <a:lumMod val="85000"/>
                    <a:lumOff val="15000"/>
                  </a:schemeClr>
                </a:solidFill>
                <a:sym typeface="微软雅黑" panose="020B0503020204020204" pitchFamily="34" charset="-122"/>
              </a:rPr>
              <a:t>最终成为企业高管</a:t>
            </a: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decel="4200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000" fill="hold"/>
                                        <p:tgtEl>
                                          <p:spTgt spid="11"/>
                                        </p:tgtEl>
                                        <p:attrNameLst>
                                          <p:attrName>ppt_x</p:attrName>
                                        </p:attrNameLst>
                                      </p:cBhvr>
                                      <p:tavLst>
                                        <p:tav tm="0">
                                          <p:val>
                                            <p:strVal val="#ppt_x"/>
                                          </p:val>
                                        </p:tav>
                                        <p:tav tm="100000">
                                          <p:val>
                                            <p:strVal val="#ppt_x"/>
                                          </p:val>
                                        </p:tav>
                                      </p:tavLst>
                                    </p:anim>
                                    <p:anim calcmode="lin" valueType="num">
                                      <p:cBhvr additive="base">
                                        <p:cTn id="14" dur="10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decel="42000" fill="hold" nodeType="withEffect">
                                  <p:stCondLst>
                                    <p:cond delay="25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1000" fill="hold"/>
                                        <p:tgtEl>
                                          <p:spTgt spid="26"/>
                                        </p:tgtEl>
                                        <p:attrNameLst>
                                          <p:attrName>ppt_x</p:attrName>
                                        </p:attrNameLst>
                                      </p:cBhvr>
                                      <p:tavLst>
                                        <p:tav tm="0">
                                          <p:val>
                                            <p:strVal val="#ppt_x"/>
                                          </p:val>
                                        </p:tav>
                                        <p:tav tm="100000">
                                          <p:val>
                                            <p:strVal val="#ppt_x"/>
                                          </p:val>
                                        </p:tav>
                                      </p:tavLst>
                                    </p:anim>
                                    <p:anim calcmode="lin" valueType="num">
                                      <p:cBhvr additive="base">
                                        <p:cTn id="18" dur="1000" fill="hold"/>
                                        <p:tgtEl>
                                          <p:spTgt spid="26"/>
                                        </p:tgtEl>
                                        <p:attrNameLst>
                                          <p:attrName>ppt_y</p:attrName>
                                        </p:attrNameLst>
                                      </p:cBhvr>
                                      <p:tavLst>
                                        <p:tav tm="0">
                                          <p:val>
                                            <p:strVal val="1+#ppt_h/2"/>
                                          </p:val>
                                        </p:tav>
                                        <p:tav tm="100000">
                                          <p:val>
                                            <p:strVal val="#ppt_y"/>
                                          </p:val>
                                        </p:tav>
                                      </p:tavLst>
                                    </p:anim>
                                  </p:childTnLst>
                                </p:cTn>
                              </p:par>
                              <p:par>
                                <p:cTn id="19" presetID="2" presetClass="entr" presetSubtype="4" decel="42000" fill="hold" nodeType="withEffect">
                                  <p:stCondLst>
                                    <p:cond delay="50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1000" fill="hold"/>
                                        <p:tgtEl>
                                          <p:spTgt spid="33"/>
                                        </p:tgtEl>
                                        <p:attrNameLst>
                                          <p:attrName>ppt_x</p:attrName>
                                        </p:attrNameLst>
                                      </p:cBhvr>
                                      <p:tavLst>
                                        <p:tav tm="0">
                                          <p:val>
                                            <p:strVal val="#ppt_x"/>
                                          </p:val>
                                        </p:tav>
                                        <p:tav tm="100000">
                                          <p:val>
                                            <p:strVal val="#ppt_x"/>
                                          </p:val>
                                        </p:tav>
                                      </p:tavLst>
                                    </p:anim>
                                    <p:anim calcmode="lin" valueType="num">
                                      <p:cBhvr additive="base">
                                        <p:cTn id="22" dur="100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500"/>
                                        <p:tgtEl>
                                          <p:spTgt spid="40"/>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0" grpId="0"/>
      <p:bldP spid="41" grpId="0"/>
      <p:bldP spid="4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1ECE9"/>
        </a:solidFill>
        <a:effectLst/>
      </p:bgPr>
    </p:bg>
    <p:spTree>
      <p:nvGrpSpPr>
        <p:cNvPr id="1" name=""/>
        <p:cNvGrpSpPr/>
        <p:nvPr/>
      </p:nvGrpSpPr>
      <p:grpSpPr>
        <a:xfrm>
          <a:off x="0" y="0"/>
          <a:ext cx="0" cy="0"/>
          <a:chOff x="0" y="0"/>
          <a:chExt cx="0" cy="0"/>
        </a:xfrm>
      </p:grpSpPr>
      <p:sp>
        <p:nvSpPr>
          <p:cNvPr id="18" name="矩形 17"/>
          <p:cNvSpPr/>
          <p:nvPr/>
        </p:nvSpPr>
        <p:spPr>
          <a:xfrm>
            <a:off x="1045377" y="-889178"/>
            <a:ext cx="618009" cy="821651"/>
          </a:xfrm>
          <a:prstGeom prst="rect">
            <a:avLst/>
          </a:prstGeom>
          <a:solidFill>
            <a:srgbClr val="F1E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663386" y="-889179"/>
            <a:ext cx="618009" cy="821651"/>
          </a:xfrm>
          <a:prstGeom prst="rect">
            <a:avLst/>
          </a:pr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292263" y="-889180"/>
            <a:ext cx="618009" cy="821651"/>
          </a:xfrm>
          <a:prstGeom prst="rect">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flipH="1">
            <a:off x="739296" y="3739"/>
            <a:ext cx="1269510" cy="812675"/>
          </a:xfrm>
          <a:custGeom>
            <a:avLst/>
            <a:gdLst>
              <a:gd name="connsiteX0" fmla="*/ 28415 w 1269510"/>
              <a:gd name="connsiteY0" fmla="*/ 0 h 812675"/>
              <a:gd name="connsiteX1" fmla="*/ 1241095 w 1269510"/>
              <a:gd name="connsiteY1" fmla="*/ 0 h 812675"/>
              <a:gd name="connsiteX2" fmla="*/ 1256614 w 1269510"/>
              <a:gd name="connsiteY2" fmla="*/ 49995 h 812675"/>
              <a:gd name="connsiteX3" fmla="*/ 1269510 w 1269510"/>
              <a:gd name="connsiteY3" fmla="*/ 177920 h 812675"/>
              <a:gd name="connsiteX4" fmla="*/ 634755 w 1269510"/>
              <a:gd name="connsiteY4" fmla="*/ 812675 h 812675"/>
              <a:gd name="connsiteX5" fmla="*/ 0 w 1269510"/>
              <a:gd name="connsiteY5" fmla="*/ 177920 h 812675"/>
              <a:gd name="connsiteX6" fmla="*/ 12896 w 1269510"/>
              <a:gd name="connsiteY6" fmla="*/ 49995 h 81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9510" h="812675">
                <a:moveTo>
                  <a:pt x="28415" y="0"/>
                </a:moveTo>
                <a:lnTo>
                  <a:pt x="1241095" y="0"/>
                </a:lnTo>
                <a:lnTo>
                  <a:pt x="1256614" y="49995"/>
                </a:lnTo>
                <a:cubicBezTo>
                  <a:pt x="1265070" y="91316"/>
                  <a:pt x="1269510" y="134099"/>
                  <a:pt x="1269510" y="177920"/>
                </a:cubicBezTo>
                <a:cubicBezTo>
                  <a:pt x="1269510" y="528486"/>
                  <a:pt x="985321" y="812675"/>
                  <a:pt x="634755" y="812675"/>
                </a:cubicBezTo>
                <a:cubicBezTo>
                  <a:pt x="284189" y="812675"/>
                  <a:pt x="0" y="528486"/>
                  <a:pt x="0" y="177920"/>
                </a:cubicBezTo>
                <a:cubicBezTo>
                  <a:pt x="0" y="134099"/>
                  <a:pt x="4441" y="91316"/>
                  <a:pt x="12896" y="49995"/>
                </a:cubicBezTo>
                <a:close/>
              </a:path>
            </a:pathLst>
          </a:cu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flipH="1">
            <a:off x="496817" y="673167"/>
            <a:ext cx="458901" cy="458901"/>
          </a:xfrm>
          <a:prstGeom prst="ellipse">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flipH="1">
            <a:off x="1839155" y="841133"/>
            <a:ext cx="904044" cy="442445"/>
          </a:xfrm>
          <a:custGeom>
            <a:avLst/>
            <a:gdLst>
              <a:gd name="connsiteX0" fmla="*/ 452022 w 904044"/>
              <a:gd name="connsiteY0" fmla="*/ 0 h 442445"/>
              <a:gd name="connsiteX1" fmla="*/ 895913 w 904044"/>
              <a:gd name="connsiteY1" fmla="*/ 361781 h 442445"/>
              <a:gd name="connsiteX2" fmla="*/ 904044 w 904044"/>
              <a:gd name="connsiteY2" fmla="*/ 442445 h 442445"/>
              <a:gd name="connsiteX3" fmla="*/ 0 w 904044"/>
              <a:gd name="connsiteY3" fmla="*/ 442445 h 442445"/>
              <a:gd name="connsiteX4" fmla="*/ 8131 w 904044"/>
              <a:gd name="connsiteY4" fmla="*/ 361781 h 442445"/>
              <a:gd name="connsiteX5" fmla="*/ 452022 w 904044"/>
              <a:gd name="connsiteY5" fmla="*/ 0 h 44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044" h="442445">
                <a:moveTo>
                  <a:pt x="452022" y="0"/>
                </a:moveTo>
                <a:cubicBezTo>
                  <a:pt x="670980" y="0"/>
                  <a:pt x="853663" y="155313"/>
                  <a:pt x="895913" y="361781"/>
                </a:cubicBezTo>
                <a:lnTo>
                  <a:pt x="904044" y="442445"/>
                </a:lnTo>
                <a:lnTo>
                  <a:pt x="0" y="442445"/>
                </a:lnTo>
                <a:lnTo>
                  <a:pt x="8131" y="361781"/>
                </a:lnTo>
                <a:cubicBezTo>
                  <a:pt x="50381" y="155313"/>
                  <a:pt x="233064" y="0"/>
                  <a:pt x="452022" y="0"/>
                </a:cubicBezTo>
                <a:close/>
              </a:path>
            </a:pathLst>
          </a:cu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p:nvPr/>
        </p:nvCxnSpPr>
        <p:spPr>
          <a:xfrm>
            <a:off x="1839155" y="1283578"/>
            <a:ext cx="5040000" cy="0"/>
          </a:xfrm>
          <a:prstGeom prst="line">
            <a:avLst/>
          </a:prstGeom>
          <a:ln>
            <a:solidFill>
              <a:srgbClr val="A08D7E"/>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2959187" y="239415"/>
            <a:ext cx="3663182" cy="923330"/>
          </a:xfrm>
          <a:prstGeom prst="rect">
            <a:avLst/>
          </a:prstGeom>
          <a:noFill/>
        </p:spPr>
        <p:txBody>
          <a:bodyPr wrap="none" rtlCol="0">
            <a:spAutoFit/>
          </a:bodyPr>
          <a:lstStyle/>
          <a:p>
            <a:r>
              <a:rPr lang="zh-CN" altLang="en-US" sz="5400" b="1" dirty="0">
                <a:solidFill>
                  <a:srgbClr val="56505A"/>
                </a:solidFill>
                <a:latin typeface="幼圆" panose="02010509060101010101" pitchFamily="49" charset="-122"/>
                <a:ea typeface="幼圆" panose="02010509060101010101" pitchFamily="49" charset="-122"/>
              </a:rPr>
              <a:t>竞聘后构想</a:t>
            </a:r>
          </a:p>
        </p:txBody>
      </p:sp>
      <p:sp>
        <p:nvSpPr>
          <p:cNvPr id="10" name="Freeform 53"/>
          <p:cNvSpPr>
            <a:spLocks noEditPoints="1"/>
          </p:cNvSpPr>
          <p:nvPr/>
        </p:nvSpPr>
        <p:spPr bwMode="black">
          <a:xfrm>
            <a:off x="5225456" y="4672563"/>
            <a:ext cx="1823014" cy="2057337"/>
          </a:xfrm>
          <a:custGeom>
            <a:avLst/>
            <a:gdLst>
              <a:gd name="T0" fmla="*/ 466 w 1443"/>
              <a:gd name="T1" fmla="*/ 0 h 1627"/>
              <a:gd name="T2" fmla="*/ 466 w 1443"/>
              <a:gd name="T3" fmla="*/ 294 h 1627"/>
              <a:gd name="T4" fmla="*/ 0 w 1443"/>
              <a:gd name="T5" fmla="*/ 1173 h 1627"/>
              <a:gd name="T6" fmla="*/ 48 w 1443"/>
              <a:gd name="T7" fmla="*/ 1230 h 1627"/>
              <a:gd name="T8" fmla="*/ 186 w 1443"/>
              <a:gd name="T9" fmla="*/ 1363 h 1627"/>
              <a:gd name="T10" fmla="*/ 210 w 1443"/>
              <a:gd name="T11" fmla="*/ 1455 h 1627"/>
              <a:gd name="T12" fmla="*/ 31 w 1443"/>
              <a:gd name="T13" fmla="*/ 1545 h 1627"/>
              <a:gd name="T14" fmla="*/ 49 w 1443"/>
              <a:gd name="T15" fmla="*/ 1554 h 1627"/>
              <a:gd name="T16" fmla="*/ 61 w 1443"/>
              <a:gd name="T17" fmla="*/ 1620 h 1627"/>
              <a:gd name="T18" fmla="*/ 73 w 1443"/>
              <a:gd name="T19" fmla="*/ 1553 h 1627"/>
              <a:gd name="T20" fmla="*/ 210 w 1443"/>
              <a:gd name="T21" fmla="*/ 1525 h 1627"/>
              <a:gd name="T22" fmla="*/ 215 w 1443"/>
              <a:gd name="T23" fmla="*/ 1537 h 1627"/>
              <a:gd name="T24" fmla="*/ 228 w 1443"/>
              <a:gd name="T25" fmla="*/ 1594 h 1627"/>
              <a:gd name="T26" fmla="*/ 258 w 1443"/>
              <a:gd name="T27" fmla="*/ 1627 h 1627"/>
              <a:gd name="T28" fmla="*/ 271 w 1443"/>
              <a:gd name="T29" fmla="*/ 1594 h 1627"/>
              <a:gd name="T30" fmla="*/ 276 w 1443"/>
              <a:gd name="T31" fmla="*/ 1537 h 1627"/>
              <a:gd name="T32" fmla="*/ 411 w 1443"/>
              <a:gd name="T33" fmla="*/ 1541 h 1627"/>
              <a:gd name="T34" fmla="*/ 388 w 1443"/>
              <a:gd name="T35" fmla="*/ 1586 h 1627"/>
              <a:gd name="T36" fmla="*/ 457 w 1443"/>
              <a:gd name="T37" fmla="*/ 1586 h 1627"/>
              <a:gd name="T38" fmla="*/ 435 w 1443"/>
              <a:gd name="T39" fmla="*/ 1543 h 1627"/>
              <a:gd name="T40" fmla="*/ 452 w 1443"/>
              <a:gd name="T41" fmla="*/ 1504 h 1627"/>
              <a:gd name="T42" fmla="*/ 276 w 1443"/>
              <a:gd name="T43" fmla="*/ 1363 h 1627"/>
              <a:gd name="T44" fmla="*/ 299 w 1443"/>
              <a:gd name="T45" fmla="*/ 1230 h 1627"/>
              <a:gd name="T46" fmla="*/ 514 w 1443"/>
              <a:gd name="T47" fmla="*/ 1182 h 1627"/>
              <a:gd name="T48" fmla="*/ 494 w 1443"/>
              <a:gd name="T49" fmla="*/ 1134 h 1627"/>
              <a:gd name="T50" fmla="*/ 538 w 1443"/>
              <a:gd name="T51" fmla="*/ 1491 h 1627"/>
              <a:gd name="T52" fmla="*/ 722 w 1443"/>
              <a:gd name="T53" fmla="*/ 1528 h 1627"/>
              <a:gd name="T54" fmla="*/ 816 w 1443"/>
              <a:gd name="T55" fmla="*/ 1053 h 1627"/>
              <a:gd name="T56" fmla="*/ 817 w 1443"/>
              <a:gd name="T57" fmla="*/ 1052 h 1627"/>
              <a:gd name="T58" fmla="*/ 818 w 1443"/>
              <a:gd name="T59" fmla="*/ 1027 h 1627"/>
              <a:gd name="T60" fmla="*/ 439 w 1443"/>
              <a:gd name="T61" fmla="*/ 938 h 1627"/>
              <a:gd name="T62" fmla="*/ 820 w 1443"/>
              <a:gd name="T63" fmla="*/ 772 h 1627"/>
              <a:gd name="T64" fmla="*/ 1231 w 1443"/>
              <a:gd name="T65" fmla="*/ 760 h 1627"/>
              <a:gd name="T66" fmla="*/ 1245 w 1443"/>
              <a:gd name="T67" fmla="*/ 707 h 1627"/>
              <a:gd name="T68" fmla="*/ 1428 w 1443"/>
              <a:gd name="T69" fmla="*/ 267 h 1627"/>
              <a:gd name="T70" fmla="*/ 1235 w 1443"/>
              <a:gd name="T71" fmla="*/ 687 h 1627"/>
              <a:gd name="T72" fmla="*/ 1215 w 1443"/>
              <a:gd name="T73" fmla="*/ 700 h 1627"/>
              <a:gd name="T74" fmla="*/ 898 w 1443"/>
              <a:gd name="T75" fmla="*/ 693 h 1627"/>
              <a:gd name="T76" fmla="*/ 507 w 1443"/>
              <a:gd name="T77" fmla="*/ 615 h 1627"/>
              <a:gd name="T78" fmla="*/ 415 w 1443"/>
              <a:gd name="T79" fmla="*/ 354 h 1627"/>
              <a:gd name="T80" fmla="*/ 196 w 1443"/>
              <a:gd name="T81" fmla="*/ 456 h 1627"/>
              <a:gd name="T82" fmla="*/ 138 w 1443"/>
              <a:gd name="T83" fmla="*/ 730 h 1627"/>
              <a:gd name="T84" fmla="*/ 90 w 1443"/>
              <a:gd name="T85" fmla="*/ 530 h 1627"/>
              <a:gd name="T86" fmla="*/ 6 w 1443"/>
              <a:gd name="T87" fmla="*/ 578 h 1627"/>
              <a:gd name="T88" fmla="*/ 49 w 1443"/>
              <a:gd name="T89" fmla="*/ 966 h 1627"/>
              <a:gd name="T90" fmla="*/ 48 w 1443"/>
              <a:gd name="T91" fmla="*/ 1125 h 1627"/>
              <a:gd name="T92" fmla="*/ 96 w 1443"/>
              <a:gd name="T93" fmla="*/ 1084 h 1627"/>
              <a:gd name="T94" fmla="*/ 96 w 1443"/>
              <a:gd name="T95" fmla="*/ 1125 h 1627"/>
              <a:gd name="T96" fmla="*/ 1084 w 1443"/>
              <a:gd name="T97" fmla="*/ 1519 h 1627"/>
              <a:gd name="T98" fmla="*/ 824 w 1443"/>
              <a:gd name="T99" fmla="*/ 1618 h 1627"/>
              <a:gd name="T100" fmla="*/ 1443 w 1443"/>
              <a:gd name="T101" fmla="*/ 1519 h 1627"/>
              <a:gd name="T102" fmla="*/ 1293 w 1443"/>
              <a:gd name="T103" fmla="*/ 870 h 1627"/>
              <a:gd name="T104" fmla="*/ 1443 w 1443"/>
              <a:gd name="T105" fmla="*/ 772 h 1627"/>
              <a:gd name="T106" fmla="*/ 586 w 1443"/>
              <a:gd name="T107" fmla="*/ 870 h 1627"/>
              <a:gd name="T108" fmla="*/ 1084 w 1443"/>
              <a:gd name="T109" fmla="*/ 1519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3" h="1627">
                <a:moveTo>
                  <a:pt x="613" y="147"/>
                </a:moveTo>
                <a:cubicBezTo>
                  <a:pt x="613" y="65"/>
                  <a:pt x="547" y="0"/>
                  <a:pt x="466" y="0"/>
                </a:cubicBezTo>
                <a:cubicBezTo>
                  <a:pt x="385" y="0"/>
                  <a:pt x="319" y="65"/>
                  <a:pt x="319" y="147"/>
                </a:cubicBezTo>
                <a:cubicBezTo>
                  <a:pt x="319" y="228"/>
                  <a:pt x="385" y="294"/>
                  <a:pt x="466" y="294"/>
                </a:cubicBezTo>
                <a:cubicBezTo>
                  <a:pt x="547" y="294"/>
                  <a:pt x="613" y="228"/>
                  <a:pt x="613" y="147"/>
                </a:cubicBezTo>
                <a:close/>
                <a:moveTo>
                  <a:pt x="0" y="1173"/>
                </a:moveTo>
                <a:cubicBezTo>
                  <a:pt x="0" y="1182"/>
                  <a:pt x="0" y="1182"/>
                  <a:pt x="0" y="1182"/>
                </a:cubicBezTo>
                <a:cubicBezTo>
                  <a:pt x="0" y="1208"/>
                  <a:pt x="22" y="1230"/>
                  <a:pt x="48" y="1230"/>
                </a:cubicBezTo>
                <a:cubicBezTo>
                  <a:pt x="186" y="1230"/>
                  <a:pt x="186" y="1230"/>
                  <a:pt x="186" y="1230"/>
                </a:cubicBezTo>
                <a:cubicBezTo>
                  <a:pt x="186" y="1363"/>
                  <a:pt x="186" y="1363"/>
                  <a:pt x="186" y="1363"/>
                </a:cubicBezTo>
                <a:cubicBezTo>
                  <a:pt x="210" y="1363"/>
                  <a:pt x="210" y="1363"/>
                  <a:pt x="210" y="1363"/>
                </a:cubicBezTo>
                <a:cubicBezTo>
                  <a:pt x="210" y="1455"/>
                  <a:pt x="210" y="1455"/>
                  <a:pt x="210" y="1455"/>
                </a:cubicBezTo>
                <a:cubicBezTo>
                  <a:pt x="31" y="1504"/>
                  <a:pt x="31" y="1504"/>
                  <a:pt x="31" y="1504"/>
                </a:cubicBezTo>
                <a:cubicBezTo>
                  <a:pt x="31" y="1545"/>
                  <a:pt x="31" y="1545"/>
                  <a:pt x="31" y="1545"/>
                </a:cubicBezTo>
                <a:cubicBezTo>
                  <a:pt x="49" y="1543"/>
                  <a:pt x="49" y="1543"/>
                  <a:pt x="49" y="1543"/>
                </a:cubicBezTo>
                <a:cubicBezTo>
                  <a:pt x="49" y="1554"/>
                  <a:pt x="49" y="1554"/>
                  <a:pt x="49" y="1554"/>
                </a:cubicBezTo>
                <a:cubicBezTo>
                  <a:pt x="36" y="1558"/>
                  <a:pt x="26" y="1571"/>
                  <a:pt x="26" y="1586"/>
                </a:cubicBezTo>
                <a:cubicBezTo>
                  <a:pt x="26" y="1605"/>
                  <a:pt x="42" y="1620"/>
                  <a:pt x="61" y="1620"/>
                </a:cubicBezTo>
                <a:cubicBezTo>
                  <a:pt x="80" y="1620"/>
                  <a:pt x="95" y="1605"/>
                  <a:pt x="95" y="1586"/>
                </a:cubicBezTo>
                <a:cubicBezTo>
                  <a:pt x="95" y="1571"/>
                  <a:pt x="86" y="1558"/>
                  <a:pt x="73" y="1553"/>
                </a:cubicBezTo>
                <a:cubicBezTo>
                  <a:pt x="73" y="1541"/>
                  <a:pt x="73" y="1541"/>
                  <a:pt x="73" y="1541"/>
                </a:cubicBezTo>
                <a:cubicBezTo>
                  <a:pt x="210" y="1525"/>
                  <a:pt x="210" y="1525"/>
                  <a:pt x="210" y="1525"/>
                </a:cubicBezTo>
                <a:cubicBezTo>
                  <a:pt x="210" y="1537"/>
                  <a:pt x="210" y="1537"/>
                  <a:pt x="210" y="1537"/>
                </a:cubicBezTo>
                <a:cubicBezTo>
                  <a:pt x="215" y="1537"/>
                  <a:pt x="215" y="1537"/>
                  <a:pt x="215" y="1537"/>
                </a:cubicBezTo>
                <a:cubicBezTo>
                  <a:pt x="215" y="1594"/>
                  <a:pt x="215" y="1594"/>
                  <a:pt x="215" y="1594"/>
                </a:cubicBezTo>
                <a:cubicBezTo>
                  <a:pt x="228" y="1594"/>
                  <a:pt x="228" y="1594"/>
                  <a:pt x="228" y="1594"/>
                </a:cubicBezTo>
                <a:cubicBezTo>
                  <a:pt x="228" y="1627"/>
                  <a:pt x="228" y="1627"/>
                  <a:pt x="228" y="1627"/>
                </a:cubicBezTo>
                <a:cubicBezTo>
                  <a:pt x="258" y="1627"/>
                  <a:pt x="258" y="1627"/>
                  <a:pt x="258" y="1627"/>
                </a:cubicBezTo>
                <a:cubicBezTo>
                  <a:pt x="258" y="1594"/>
                  <a:pt x="258" y="1594"/>
                  <a:pt x="258" y="1594"/>
                </a:cubicBezTo>
                <a:cubicBezTo>
                  <a:pt x="271" y="1594"/>
                  <a:pt x="271" y="1594"/>
                  <a:pt x="271" y="1594"/>
                </a:cubicBezTo>
                <a:cubicBezTo>
                  <a:pt x="271" y="1537"/>
                  <a:pt x="271" y="1537"/>
                  <a:pt x="271" y="1537"/>
                </a:cubicBezTo>
                <a:cubicBezTo>
                  <a:pt x="276" y="1537"/>
                  <a:pt x="276" y="1537"/>
                  <a:pt x="276" y="1537"/>
                </a:cubicBezTo>
                <a:cubicBezTo>
                  <a:pt x="276" y="1525"/>
                  <a:pt x="276" y="1525"/>
                  <a:pt x="276" y="1525"/>
                </a:cubicBezTo>
                <a:cubicBezTo>
                  <a:pt x="411" y="1541"/>
                  <a:pt x="411" y="1541"/>
                  <a:pt x="411" y="1541"/>
                </a:cubicBezTo>
                <a:cubicBezTo>
                  <a:pt x="411" y="1553"/>
                  <a:pt x="411" y="1553"/>
                  <a:pt x="411" y="1553"/>
                </a:cubicBezTo>
                <a:cubicBezTo>
                  <a:pt x="398" y="1558"/>
                  <a:pt x="388" y="1571"/>
                  <a:pt x="388" y="1586"/>
                </a:cubicBezTo>
                <a:cubicBezTo>
                  <a:pt x="388" y="1605"/>
                  <a:pt x="404" y="1620"/>
                  <a:pt x="423" y="1620"/>
                </a:cubicBezTo>
                <a:cubicBezTo>
                  <a:pt x="442" y="1620"/>
                  <a:pt x="457" y="1605"/>
                  <a:pt x="457" y="1586"/>
                </a:cubicBezTo>
                <a:cubicBezTo>
                  <a:pt x="457" y="1571"/>
                  <a:pt x="448" y="1558"/>
                  <a:pt x="435" y="1554"/>
                </a:cubicBezTo>
                <a:cubicBezTo>
                  <a:pt x="435" y="1543"/>
                  <a:pt x="435" y="1543"/>
                  <a:pt x="435" y="1543"/>
                </a:cubicBezTo>
                <a:cubicBezTo>
                  <a:pt x="452" y="1545"/>
                  <a:pt x="452" y="1545"/>
                  <a:pt x="452" y="1545"/>
                </a:cubicBezTo>
                <a:cubicBezTo>
                  <a:pt x="452" y="1504"/>
                  <a:pt x="452" y="1504"/>
                  <a:pt x="452" y="1504"/>
                </a:cubicBezTo>
                <a:cubicBezTo>
                  <a:pt x="276" y="1456"/>
                  <a:pt x="276" y="1456"/>
                  <a:pt x="276" y="1456"/>
                </a:cubicBezTo>
                <a:cubicBezTo>
                  <a:pt x="276" y="1363"/>
                  <a:pt x="276" y="1363"/>
                  <a:pt x="276" y="1363"/>
                </a:cubicBezTo>
                <a:cubicBezTo>
                  <a:pt x="299" y="1363"/>
                  <a:pt x="299" y="1363"/>
                  <a:pt x="299" y="1363"/>
                </a:cubicBezTo>
                <a:cubicBezTo>
                  <a:pt x="299" y="1230"/>
                  <a:pt x="299" y="1230"/>
                  <a:pt x="299" y="1230"/>
                </a:cubicBezTo>
                <a:cubicBezTo>
                  <a:pt x="466" y="1230"/>
                  <a:pt x="466" y="1230"/>
                  <a:pt x="466" y="1230"/>
                </a:cubicBezTo>
                <a:cubicBezTo>
                  <a:pt x="493" y="1230"/>
                  <a:pt x="514" y="1208"/>
                  <a:pt x="514" y="1182"/>
                </a:cubicBezTo>
                <a:cubicBezTo>
                  <a:pt x="514" y="1173"/>
                  <a:pt x="514" y="1173"/>
                  <a:pt x="514" y="1173"/>
                </a:cubicBezTo>
                <a:cubicBezTo>
                  <a:pt x="514" y="1157"/>
                  <a:pt x="506" y="1143"/>
                  <a:pt x="494" y="1134"/>
                </a:cubicBezTo>
                <a:cubicBezTo>
                  <a:pt x="609" y="1134"/>
                  <a:pt x="609" y="1134"/>
                  <a:pt x="609" y="1134"/>
                </a:cubicBezTo>
                <a:cubicBezTo>
                  <a:pt x="538" y="1491"/>
                  <a:pt x="538" y="1491"/>
                  <a:pt x="538" y="1491"/>
                </a:cubicBezTo>
                <a:cubicBezTo>
                  <a:pt x="528" y="1539"/>
                  <a:pt x="562" y="1586"/>
                  <a:pt x="613" y="1596"/>
                </a:cubicBezTo>
                <a:cubicBezTo>
                  <a:pt x="664" y="1606"/>
                  <a:pt x="713" y="1576"/>
                  <a:pt x="722" y="1528"/>
                </a:cubicBezTo>
                <a:cubicBezTo>
                  <a:pt x="816" y="1057"/>
                  <a:pt x="816" y="1057"/>
                  <a:pt x="816" y="1057"/>
                </a:cubicBezTo>
                <a:cubicBezTo>
                  <a:pt x="816" y="1056"/>
                  <a:pt x="816" y="1054"/>
                  <a:pt x="816" y="1053"/>
                </a:cubicBezTo>
                <a:cubicBezTo>
                  <a:pt x="816" y="1053"/>
                  <a:pt x="816" y="1053"/>
                  <a:pt x="816" y="1053"/>
                </a:cubicBezTo>
                <a:cubicBezTo>
                  <a:pt x="817" y="1053"/>
                  <a:pt x="817" y="1052"/>
                  <a:pt x="817" y="1052"/>
                </a:cubicBezTo>
                <a:cubicBezTo>
                  <a:pt x="817" y="1051"/>
                  <a:pt x="817" y="1051"/>
                  <a:pt x="817" y="1051"/>
                </a:cubicBezTo>
                <a:cubicBezTo>
                  <a:pt x="818" y="1043"/>
                  <a:pt x="818" y="1035"/>
                  <a:pt x="818" y="1027"/>
                </a:cubicBezTo>
                <a:cubicBezTo>
                  <a:pt x="813" y="977"/>
                  <a:pt x="771" y="938"/>
                  <a:pt x="720" y="938"/>
                </a:cubicBezTo>
                <a:cubicBezTo>
                  <a:pt x="439" y="938"/>
                  <a:pt x="439" y="938"/>
                  <a:pt x="439" y="938"/>
                </a:cubicBezTo>
                <a:cubicBezTo>
                  <a:pt x="474" y="772"/>
                  <a:pt x="474" y="772"/>
                  <a:pt x="474" y="772"/>
                </a:cubicBezTo>
                <a:cubicBezTo>
                  <a:pt x="820" y="772"/>
                  <a:pt x="820" y="772"/>
                  <a:pt x="820" y="772"/>
                </a:cubicBezTo>
                <a:cubicBezTo>
                  <a:pt x="835" y="772"/>
                  <a:pt x="849" y="767"/>
                  <a:pt x="861" y="760"/>
                </a:cubicBezTo>
                <a:cubicBezTo>
                  <a:pt x="1231" y="760"/>
                  <a:pt x="1231" y="760"/>
                  <a:pt x="1231" y="760"/>
                </a:cubicBezTo>
                <a:cubicBezTo>
                  <a:pt x="1231" y="717"/>
                  <a:pt x="1231" y="717"/>
                  <a:pt x="1231" y="717"/>
                </a:cubicBezTo>
                <a:cubicBezTo>
                  <a:pt x="1238" y="717"/>
                  <a:pt x="1251" y="709"/>
                  <a:pt x="1245" y="707"/>
                </a:cubicBezTo>
                <a:cubicBezTo>
                  <a:pt x="1258" y="712"/>
                  <a:pt x="1258" y="712"/>
                  <a:pt x="1258" y="712"/>
                </a:cubicBezTo>
                <a:cubicBezTo>
                  <a:pt x="1427" y="272"/>
                  <a:pt x="1255" y="721"/>
                  <a:pt x="1428" y="267"/>
                </a:cubicBezTo>
                <a:cubicBezTo>
                  <a:pt x="1372" y="246"/>
                  <a:pt x="1400" y="256"/>
                  <a:pt x="1400" y="256"/>
                </a:cubicBezTo>
                <a:cubicBezTo>
                  <a:pt x="1235" y="687"/>
                  <a:pt x="1235" y="687"/>
                  <a:pt x="1235" y="687"/>
                </a:cubicBezTo>
                <a:cubicBezTo>
                  <a:pt x="1234" y="686"/>
                  <a:pt x="1232" y="686"/>
                  <a:pt x="1231" y="686"/>
                </a:cubicBezTo>
                <a:cubicBezTo>
                  <a:pt x="1223" y="686"/>
                  <a:pt x="1216" y="692"/>
                  <a:pt x="1215" y="700"/>
                </a:cubicBezTo>
                <a:cubicBezTo>
                  <a:pt x="898" y="700"/>
                  <a:pt x="898" y="700"/>
                  <a:pt x="898" y="700"/>
                </a:cubicBezTo>
                <a:cubicBezTo>
                  <a:pt x="898" y="698"/>
                  <a:pt x="898" y="695"/>
                  <a:pt x="898" y="693"/>
                </a:cubicBezTo>
                <a:cubicBezTo>
                  <a:pt x="898" y="650"/>
                  <a:pt x="863" y="615"/>
                  <a:pt x="820" y="615"/>
                </a:cubicBezTo>
                <a:cubicBezTo>
                  <a:pt x="507" y="615"/>
                  <a:pt x="507" y="615"/>
                  <a:pt x="507" y="615"/>
                </a:cubicBezTo>
                <a:cubicBezTo>
                  <a:pt x="526" y="525"/>
                  <a:pt x="526" y="525"/>
                  <a:pt x="526" y="525"/>
                </a:cubicBezTo>
                <a:cubicBezTo>
                  <a:pt x="542" y="447"/>
                  <a:pt x="492" y="371"/>
                  <a:pt x="415" y="354"/>
                </a:cubicBezTo>
                <a:cubicBezTo>
                  <a:pt x="367" y="344"/>
                  <a:pt x="367" y="344"/>
                  <a:pt x="367" y="344"/>
                </a:cubicBezTo>
                <a:cubicBezTo>
                  <a:pt x="289" y="328"/>
                  <a:pt x="213" y="378"/>
                  <a:pt x="196" y="456"/>
                </a:cubicBezTo>
                <a:cubicBezTo>
                  <a:pt x="151" y="670"/>
                  <a:pt x="151" y="670"/>
                  <a:pt x="151" y="670"/>
                </a:cubicBezTo>
                <a:cubicBezTo>
                  <a:pt x="138" y="730"/>
                  <a:pt x="138" y="730"/>
                  <a:pt x="138" y="730"/>
                </a:cubicBezTo>
                <a:cubicBezTo>
                  <a:pt x="138" y="578"/>
                  <a:pt x="138" y="578"/>
                  <a:pt x="138" y="578"/>
                </a:cubicBezTo>
                <a:cubicBezTo>
                  <a:pt x="138" y="552"/>
                  <a:pt x="117" y="530"/>
                  <a:pt x="90" y="530"/>
                </a:cubicBezTo>
                <a:cubicBezTo>
                  <a:pt x="54" y="530"/>
                  <a:pt x="54" y="530"/>
                  <a:pt x="54" y="530"/>
                </a:cubicBezTo>
                <a:cubicBezTo>
                  <a:pt x="28" y="530"/>
                  <a:pt x="6" y="552"/>
                  <a:pt x="6" y="578"/>
                </a:cubicBezTo>
                <a:cubicBezTo>
                  <a:pt x="6" y="918"/>
                  <a:pt x="6" y="918"/>
                  <a:pt x="6" y="918"/>
                </a:cubicBezTo>
                <a:cubicBezTo>
                  <a:pt x="6" y="943"/>
                  <a:pt x="25" y="964"/>
                  <a:pt x="49" y="966"/>
                </a:cubicBezTo>
                <a:cubicBezTo>
                  <a:pt x="49" y="1125"/>
                  <a:pt x="49" y="1125"/>
                  <a:pt x="49" y="1125"/>
                </a:cubicBezTo>
                <a:cubicBezTo>
                  <a:pt x="48" y="1125"/>
                  <a:pt x="48" y="1125"/>
                  <a:pt x="48" y="1125"/>
                </a:cubicBezTo>
                <a:cubicBezTo>
                  <a:pt x="22" y="1125"/>
                  <a:pt x="0" y="1146"/>
                  <a:pt x="0" y="1173"/>
                </a:cubicBezTo>
                <a:close/>
                <a:moveTo>
                  <a:pt x="96" y="1084"/>
                </a:moveTo>
                <a:cubicBezTo>
                  <a:pt x="106" y="1101"/>
                  <a:pt x="121" y="1116"/>
                  <a:pt x="140" y="1125"/>
                </a:cubicBezTo>
                <a:cubicBezTo>
                  <a:pt x="96" y="1125"/>
                  <a:pt x="96" y="1125"/>
                  <a:pt x="96" y="1125"/>
                </a:cubicBezTo>
                <a:lnTo>
                  <a:pt x="96" y="1084"/>
                </a:lnTo>
                <a:close/>
                <a:moveTo>
                  <a:pt x="1084" y="1519"/>
                </a:moveTo>
                <a:cubicBezTo>
                  <a:pt x="824" y="1519"/>
                  <a:pt x="824" y="1519"/>
                  <a:pt x="824" y="1519"/>
                </a:cubicBezTo>
                <a:cubicBezTo>
                  <a:pt x="824" y="1618"/>
                  <a:pt x="824" y="1618"/>
                  <a:pt x="824" y="1618"/>
                </a:cubicBezTo>
                <a:cubicBezTo>
                  <a:pt x="1443" y="1618"/>
                  <a:pt x="1443" y="1618"/>
                  <a:pt x="1443" y="1618"/>
                </a:cubicBezTo>
                <a:cubicBezTo>
                  <a:pt x="1443" y="1519"/>
                  <a:pt x="1443" y="1519"/>
                  <a:pt x="1443" y="1519"/>
                </a:cubicBezTo>
                <a:cubicBezTo>
                  <a:pt x="1293" y="1519"/>
                  <a:pt x="1293" y="1519"/>
                  <a:pt x="1293" y="1519"/>
                </a:cubicBezTo>
                <a:cubicBezTo>
                  <a:pt x="1293" y="870"/>
                  <a:pt x="1293" y="870"/>
                  <a:pt x="1293" y="870"/>
                </a:cubicBezTo>
                <a:cubicBezTo>
                  <a:pt x="1443" y="870"/>
                  <a:pt x="1443" y="870"/>
                  <a:pt x="1443" y="870"/>
                </a:cubicBezTo>
                <a:cubicBezTo>
                  <a:pt x="1443" y="772"/>
                  <a:pt x="1443" y="772"/>
                  <a:pt x="1443" y="772"/>
                </a:cubicBezTo>
                <a:cubicBezTo>
                  <a:pt x="586" y="772"/>
                  <a:pt x="586" y="772"/>
                  <a:pt x="586" y="772"/>
                </a:cubicBezTo>
                <a:cubicBezTo>
                  <a:pt x="586" y="870"/>
                  <a:pt x="586" y="870"/>
                  <a:pt x="586" y="870"/>
                </a:cubicBezTo>
                <a:cubicBezTo>
                  <a:pt x="1084" y="870"/>
                  <a:pt x="1084" y="870"/>
                  <a:pt x="1084" y="870"/>
                </a:cubicBezTo>
                <a:lnTo>
                  <a:pt x="1084" y="1519"/>
                </a:lnTo>
                <a:close/>
              </a:path>
            </a:pathLst>
          </a:custGeom>
          <a:solidFill>
            <a:srgbClr val="FEFEFE"/>
          </a:solidFill>
          <a:ln>
            <a:noFill/>
          </a:ln>
          <a:effectLst/>
        </p:spPr>
        <p:txBody>
          <a:bodyPr vert="horz" wrap="square" lIns="71639" tIns="35823" rIns="71639" bIns="35823" numCol="1" anchor="t" anchorCtr="0" compatLnSpc="1"/>
          <a:lstStyle/>
          <a:p>
            <a:endParaRPr lang="en-US" sz="2255" dirty="0"/>
          </a:p>
        </p:txBody>
      </p:sp>
      <p:grpSp>
        <p:nvGrpSpPr>
          <p:cNvPr id="11" name="组合 10"/>
          <p:cNvGrpSpPr/>
          <p:nvPr/>
        </p:nvGrpSpPr>
        <p:grpSpPr>
          <a:xfrm>
            <a:off x="2773755" y="1556193"/>
            <a:ext cx="3057956" cy="1843653"/>
            <a:chOff x="2773755" y="1556193"/>
            <a:chExt cx="3057956" cy="1843653"/>
          </a:xfrm>
        </p:grpSpPr>
        <p:sp>
          <p:nvSpPr>
            <p:cNvPr id="12" name="Cloud Callout 12"/>
            <p:cNvSpPr/>
            <p:nvPr/>
          </p:nvSpPr>
          <p:spPr bwMode="auto">
            <a:xfrm>
              <a:off x="2773755" y="1556193"/>
              <a:ext cx="3057956" cy="1704825"/>
            </a:xfrm>
            <a:prstGeom prst="cloudCallout">
              <a:avLst>
                <a:gd name="adj1" fmla="val 44578"/>
                <a:gd name="adj2" fmla="val 117581"/>
              </a:avLst>
            </a:prstGeom>
            <a:solidFill>
              <a:srgbClr val="A08D7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35823" rIns="35823" bIns="71639" numCol="1" spcCol="0" rtlCol="0" fromWordArt="0" anchor="b" anchorCtr="0" forceAA="0" compatLnSpc="1">
              <a:noAutofit/>
            </a:bodyPr>
            <a:lstStyle/>
            <a:p>
              <a:endParaRPr lang="en-US" altLang="zh-CN" sz="213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180470" y="2076407"/>
              <a:ext cx="2244525" cy="1323439"/>
            </a:xfrm>
            <a:prstGeom prst="rect">
              <a:avLst/>
            </a:prstGeom>
            <a:noFill/>
            <a:effectLst/>
          </p:spPr>
          <p:txBody>
            <a:bodyPr wrap="none" rtlCol="0">
              <a:spAutoFit/>
            </a:bodyPr>
            <a:lstStyle/>
            <a:p>
              <a:r>
                <a:rPr lang="zh-CN" altLang="en-US" sz="3200" b="1" dirty="0">
                  <a:solidFill>
                    <a:srgbClr val="FFFFFF"/>
                  </a:solidFill>
                  <a:latin typeface="幼圆" panose="02010509060101010101" pitchFamily="49" charset="-122"/>
                  <a:ea typeface="幼圆" panose="02010509060101010101" pitchFamily="49" charset="-122"/>
                  <a:cs typeface="Kartika" panose="02020503030404060203" pitchFamily="18" charset="0"/>
                </a:rPr>
                <a:t>构想问题二</a:t>
              </a:r>
              <a:endParaRPr lang="en-US" altLang="zh-CN" sz="3200" b="1" dirty="0">
                <a:solidFill>
                  <a:srgbClr val="FFFFFF"/>
                </a:solidFill>
                <a:latin typeface="幼圆" panose="02010509060101010101" pitchFamily="49" charset="-122"/>
                <a:ea typeface="幼圆" panose="02010509060101010101" pitchFamily="49" charset="-122"/>
                <a:cs typeface="Kartika" panose="02020503030404060203" pitchFamily="18" charset="0"/>
              </a:endParaRPr>
            </a:p>
            <a:p>
              <a:endParaRPr lang="en-US" altLang="zh-CN" sz="2400" dirty="0">
                <a:solidFill>
                  <a:srgbClr val="FFFFFF"/>
                </a:solidFill>
                <a:latin typeface="微软雅黑" panose="020B0503020204020204" pitchFamily="34" charset="-122"/>
                <a:ea typeface="微软雅黑" panose="020B0503020204020204" pitchFamily="34" charset="-122"/>
              </a:endParaRPr>
            </a:p>
            <a:p>
              <a:endPar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1531462" y="3567068"/>
            <a:ext cx="3139820" cy="1706209"/>
            <a:chOff x="1531462" y="3567068"/>
            <a:chExt cx="3139820" cy="1706209"/>
          </a:xfrm>
        </p:grpSpPr>
        <p:sp>
          <p:nvSpPr>
            <p:cNvPr id="22" name="Cloud Callout 9"/>
            <p:cNvSpPr/>
            <p:nvPr/>
          </p:nvSpPr>
          <p:spPr bwMode="auto">
            <a:xfrm>
              <a:off x="1531462" y="3567068"/>
              <a:ext cx="3139820" cy="1706209"/>
            </a:xfrm>
            <a:prstGeom prst="cloudCallout">
              <a:avLst>
                <a:gd name="adj1" fmla="val 68799"/>
                <a:gd name="adj2" fmla="val 17194"/>
              </a:avLst>
            </a:prstGeom>
            <a:solidFill>
              <a:srgbClr val="56505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35823" rIns="35823" bIns="71639" numCol="1" spcCol="0" rtlCol="0" fromWordArt="0" anchor="b" anchorCtr="0" forceAA="0" compatLnSpc="1">
              <a:noAutofit/>
            </a:bodyPr>
            <a:lstStyle/>
            <a:p>
              <a:endParaRPr lang="en-US" sz="213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sp>
          <p:nvSpPr>
            <p:cNvPr id="23" name="文本框 22"/>
            <p:cNvSpPr txBox="1"/>
            <p:nvPr/>
          </p:nvSpPr>
          <p:spPr>
            <a:xfrm>
              <a:off x="1979109" y="4116458"/>
              <a:ext cx="2244525" cy="1077218"/>
            </a:xfrm>
            <a:prstGeom prst="rect">
              <a:avLst/>
            </a:prstGeom>
            <a:noFill/>
            <a:effectLst/>
          </p:spPr>
          <p:txBody>
            <a:bodyPr wrap="none" rtlCol="0">
              <a:spAutoFit/>
            </a:bodyPr>
            <a:lstStyle/>
            <a:p>
              <a:r>
                <a:rPr lang="zh-CN" altLang="en-US" sz="3200" b="1" dirty="0">
                  <a:solidFill>
                    <a:srgbClr val="FFFFFF"/>
                  </a:solidFill>
                  <a:latin typeface="幼圆" panose="02010509060101010101" pitchFamily="49" charset="-122"/>
                  <a:ea typeface="幼圆" panose="02010509060101010101" pitchFamily="49" charset="-122"/>
                  <a:cs typeface="Kartika" panose="02020503030404060203" pitchFamily="18" charset="0"/>
                </a:rPr>
                <a:t>构想问题一</a:t>
              </a:r>
              <a:endParaRPr lang="en-US" altLang="zh-CN" sz="3200" b="1" dirty="0">
                <a:solidFill>
                  <a:srgbClr val="FFFFFF"/>
                </a:solidFill>
                <a:latin typeface="幼圆" panose="02010509060101010101" pitchFamily="49" charset="-122"/>
                <a:ea typeface="幼圆" panose="02010509060101010101" pitchFamily="49" charset="-122"/>
                <a:cs typeface="Kartika" panose="02020503030404060203" pitchFamily="18" charset="0"/>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6309515" y="1492271"/>
            <a:ext cx="2758556" cy="1692553"/>
            <a:chOff x="6309515" y="1492271"/>
            <a:chExt cx="2758556" cy="1692553"/>
          </a:xfrm>
        </p:grpSpPr>
        <p:sp>
          <p:nvSpPr>
            <p:cNvPr id="26" name="Cloud Callout 8"/>
            <p:cNvSpPr/>
            <p:nvPr/>
          </p:nvSpPr>
          <p:spPr bwMode="auto">
            <a:xfrm>
              <a:off x="6309515" y="1492271"/>
              <a:ext cx="2758556" cy="1692553"/>
            </a:xfrm>
            <a:prstGeom prst="cloudCallout">
              <a:avLst>
                <a:gd name="adj1" fmla="val -66639"/>
                <a:gd name="adj2" fmla="val 117063"/>
              </a:avLst>
            </a:prstGeom>
            <a:solidFill>
              <a:srgbClr val="56505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35823" rIns="35823" bIns="71639" numCol="1" spcCol="0" rtlCol="0" fromWordArt="0" anchor="b" anchorCtr="0" forceAA="0" compatLnSpc="1">
              <a:noAutofit/>
            </a:bodyPr>
            <a:lstStyle/>
            <a:p>
              <a:endParaRPr lang="en-US" altLang="zh-CN" sz="213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sp>
          <p:nvSpPr>
            <p:cNvPr id="27" name="文本框 26"/>
            <p:cNvSpPr txBox="1"/>
            <p:nvPr/>
          </p:nvSpPr>
          <p:spPr>
            <a:xfrm>
              <a:off x="6622369" y="1979745"/>
              <a:ext cx="2244525" cy="954107"/>
            </a:xfrm>
            <a:prstGeom prst="rect">
              <a:avLst/>
            </a:prstGeom>
            <a:noFill/>
            <a:effectLst/>
          </p:spPr>
          <p:txBody>
            <a:bodyPr wrap="none" rtlCol="0">
              <a:spAutoFit/>
            </a:bodyPr>
            <a:lstStyle/>
            <a:p>
              <a:r>
                <a:rPr lang="zh-CN" altLang="en-US" sz="3200" b="1" dirty="0">
                  <a:solidFill>
                    <a:srgbClr val="FFFFFF"/>
                  </a:solidFill>
                  <a:latin typeface="幼圆" panose="02010509060101010101" pitchFamily="49" charset="-122"/>
                  <a:ea typeface="幼圆" panose="02010509060101010101" pitchFamily="49" charset="-122"/>
                  <a:cs typeface="Kartika" panose="02020503030404060203" pitchFamily="18" charset="0"/>
                </a:rPr>
                <a:t>构想问题三</a:t>
              </a:r>
              <a:endParaRPr lang="en-US" altLang="zh-CN" sz="3200" b="1" dirty="0">
                <a:solidFill>
                  <a:srgbClr val="FFFFFF"/>
                </a:solidFill>
                <a:latin typeface="幼圆" panose="02010509060101010101" pitchFamily="49" charset="-122"/>
                <a:ea typeface="幼圆" panose="02010509060101010101" pitchFamily="49" charset="-122"/>
                <a:cs typeface="Kartika" panose="02020503030404060203" pitchFamily="18" charset="0"/>
              </a:endParaRPr>
            </a:p>
            <a:p>
              <a:endParaRPr lang="en-US" altLang="zh-CN" sz="2400" dirty="0">
                <a:solidFill>
                  <a:srgbClr val="FFFFFF"/>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7497146" y="3399846"/>
            <a:ext cx="2921495" cy="1897322"/>
            <a:chOff x="7497146" y="3399846"/>
            <a:chExt cx="2921495" cy="1897322"/>
          </a:xfrm>
        </p:grpSpPr>
        <p:sp>
          <p:nvSpPr>
            <p:cNvPr id="29" name="Cloud Callout 11"/>
            <p:cNvSpPr/>
            <p:nvPr/>
          </p:nvSpPr>
          <p:spPr bwMode="auto">
            <a:xfrm>
              <a:off x="7497146" y="3399846"/>
              <a:ext cx="2921495" cy="1897322"/>
            </a:xfrm>
            <a:prstGeom prst="cloudCallout">
              <a:avLst>
                <a:gd name="adj1" fmla="val -90339"/>
                <a:gd name="adj2" fmla="val 18228"/>
              </a:avLst>
            </a:prstGeom>
            <a:solidFill>
              <a:srgbClr val="A08D7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35823" rIns="35823" bIns="71639" numCol="1" spcCol="0" rtlCol="0" fromWordArt="0" anchor="b" anchorCtr="0" forceAA="0" compatLnSpc="1">
              <a:noAutofit/>
            </a:bodyPr>
            <a:lstStyle/>
            <a:p>
              <a:endParaRPr lang="en-US" altLang="zh-CN" sz="213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sp>
          <p:nvSpPr>
            <p:cNvPr id="30" name="文本框 29"/>
            <p:cNvSpPr txBox="1"/>
            <p:nvPr/>
          </p:nvSpPr>
          <p:spPr>
            <a:xfrm>
              <a:off x="7835630" y="4042233"/>
              <a:ext cx="2244525" cy="954107"/>
            </a:xfrm>
            <a:prstGeom prst="rect">
              <a:avLst/>
            </a:prstGeom>
            <a:noFill/>
            <a:effectLst/>
          </p:spPr>
          <p:txBody>
            <a:bodyPr wrap="none" rtlCol="0">
              <a:spAutoFit/>
            </a:bodyPr>
            <a:lstStyle/>
            <a:p>
              <a:r>
                <a:rPr lang="zh-CN" altLang="en-US" sz="3200" b="1" dirty="0">
                  <a:solidFill>
                    <a:srgbClr val="FFFFFF"/>
                  </a:solidFill>
                  <a:latin typeface="幼圆" panose="02010509060101010101" pitchFamily="49" charset="-122"/>
                  <a:ea typeface="幼圆" panose="02010509060101010101" pitchFamily="49" charset="-122"/>
                  <a:cs typeface="Kartika" panose="02020503030404060203" pitchFamily="18" charset="0"/>
                </a:rPr>
                <a:t>构想问题四</a:t>
              </a:r>
              <a:endParaRPr lang="en-US" altLang="zh-CN" sz="3200" b="1" dirty="0">
                <a:solidFill>
                  <a:srgbClr val="FFFFFF"/>
                </a:solidFill>
                <a:latin typeface="幼圆" panose="02010509060101010101" pitchFamily="49" charset="-122"/>
                <a:ea typeface="幼圆" panose="02010509060101010101" pitchFamily="49" charset="-122"/>
                <a:cs typeface="Kartika" panose="02020503030404060203" pitchFamily="18" charset="0"/>
              </a:endParaRPr>
            </a:p>
            <a:p>
              <a:endParaRPr lang="en-US" altLang="zh-CN" sz="2400" dirty="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par>
                                <p:cTn id="12" presetID="9" presetClass="entr" presetSubtype="0" fill="hold" nodeType="withEffect">
                                  <p:stCondLst>
                                    <p:cond delay="250"/>
                                  </p:stCondLst>
                                  <p:childTnLst>
                                    <p:set>
                                      <p:cBhvr>
                                        <p:cTn id="13" dur="1" fill="hold">
                                          <p:stCondLst>
                                            <p:cond delay="0"/>
                                          </p:stCondLst>
                                        </p:cTn>
                                        <p:tgtEl>
                                          <p:spTgt spid="11"/>
                                        </p:tgtEl>
                                        <p:attrNameLst>
                                          <p:attrName>style.visibility</p:attrName>
                                        </p:attrNameLst>
                                      </p:cBhvr>
                                      <p:to>
                                        <p:strVal val="visible"/>
                                      </p:to>
                                    </p:set>
                                    <p:animEffect transition="in" filter="dissolve">
                                      <p:cBhvr>
                                        <p:cTn id="14" dur="500"/>
                                        <p:tgtEl>
                                          <p:spTgt spid="11"/>
                                        </p:tgtEl>
                                      </p:cBhvr>
                                    </p:animEffect>
                                  </p:childTnLst>
                                </p:cTn>
                              </p:par>
                              <p:par>
                                <p:cTn id="15" presetID="9" presetClass="entr" presetSubtype="0" fill="hold" nodeType="with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dissolve">
                                      <p:cBhvr>
                                        <p:cTn id="17" dur="500"/>
                                        <p:tgtEl>
                                          <p:spTgt spid="24"/>
                                        </p:tgtEl>
                                      </p:cBhvr>
                                    </p:animEffect>
                                  </p:childTnLst>
                                </p:cTn>
                              </p:par>
                              <p:par>
                                <p:cTn id="18" presetID="9" presetClass="entr" presetSubtype="0" fill="hold" nodeType="withEffect">
                                  <p:stCondLst>
                                    <p:cond delay="750"/>
                                  </p:stCondLst>
                                  <p:childTnLst>
                                    <p:set>
                                      <p:cBhvr>
                                        <p:cTn id="19" dur="1" fill="hold">
                                          <p:stCondLst>
                                            <p:cond delay="0"/>
                                          </p:stCondLst>
                                        </p:cTn>
                                        <p:tgtEl>
                                          <p:spTgt spid="28"/>
                                        </p:tgtEl>
                                        <p:attrNameLst>
                                          <p:attrName>style.visibility</p:attrName>
                                        </p:attrNameLst>
                                      </p:cBhvr>
                                      <p:to>
                                        <p:strVal val="visible"/>
                                      </p:to>
                                    </p:set>
                                    <p:animEffect transition="in" filter="dissolve">
                                      <p:cBhvr>
                                        <p:cTn id="2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1ECE9"/>
        </a:solidFill>
        <a:effectLst/>
      </p:bgPr>
    </p:bg>
    <p:spTree>
      <p:nvGrpSpPr>
        <p:cNvPr id="1" name=""/>
        <p:cNvGrpSpPr/>
        <p:nvPr/>
      </p:nvGrpSpPr>
      <p:grpSpPr>
        <a:xfrm>
          <a:off x="0" y="0"/>
          <a:ext cx="0" cy="0"/>
          <a:chOff x="0" y="0"/>
          <a:chExt cx="0" cy="0"/>
        </a:xfrm>
      </p:grpSpPr>
      <p:sp>
        <p:nvSpPr>
          <p:cNvPr id="18" name="矩形 17"/>
          <p:cNvSpPr/>
          <p:nvPr/>
        </p:nvSpPr>
        <p:spPr>
          <a:xfrm>
            <a:off x="1045377" y="-889178"/>
            <a:ext cx="618009" cy="821651"/>
          </a:xfrm>
          <a:prstGeom prst="rect">
            <a:avLst/>
          </a:prstGeom>
          <a:solidFill>
            <a:srgbClr val="F1E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663386" y="-889179"/>
            <a:ext cx="618009" cy="821651"/>
          </a:xfrm>
          <a:prstGeom prst="rect">
            <a:avLst/>
          </a:pr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292263" y="-889180"/>
            <a:ext cx="618009" cy="821651"/>
          </a:xfrm>
          <a:prstGeom prst="rect">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flipH="1">
            <a:off x="739296" y="3739"/>
            <a:ext cx="1269510" cy="812675"/>
          </a:xfrm>
          <a:custGeom>
            <a:avLst/>
            <a:gdLst>
              <a:gd name="connsiteX0" fmla="*/ 28415 w 1269510"/>
              <a:gd name="connsiteY0" fmla="*/ 0 h 812675"/>
              <a:gd name="connsiteX1" fmla="*/ 1241095 w 1269510"/>
              <a:gd name="connsiteY1" fmla="*/ 0 h 812675"/>
              <a:gd name="connsiteX2" fmla="*/ 1256614 w 1269510"/>
              <a:gd name="connsiteY2" fmla="*/ 49995 h 812675"/>
              <a:gd name="connsiteX3" fmla="*/ 1269510 w 1269510"/>
              <a:gd name="connsiteY3" fmla="*/ 177920 h 812675"/>
              <a:gd name="connsiteX4" fmla="*/ 634755 w 1269510"/>
              <a:gd name="connsiteY4" fmla="*/ 812675 h 812675"/>
              <a:gd name="connsiteX5" fmla="*/ 0 w 1269510"/>
              <a:gd name="connsiteY5" fmla="*/ 177920 h 812675"/>
              <a:gd name="connsiteX6" fmla="*/ 12896 w 1269510"/>
              <a:gd name="connsiteY6" fmla="*/ 49995 h 81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9510" h="812675">
                <a:moveTo>
                  <a:pt x="28415" y="0"/>
                </a:moveTo>
                <a:lnTo>
                  <a:pt x="1241095" y="0"/>
                </a:lnTo>
                <a:lnTo>
                  <a:pt x="1256614" y="49995"/>
                </a:lnTo>
                <a:cubicBezTo>
                  <a:pt x="1265070" y="91316"/>
                  <a:pt x="1269510" y="134099"/>
                  <a:pt x="1269510" y="177920"/>
                </a:cubicBezTo>
                <a:cubicBezTo>
                  <a:pt x="1269510" y="528486"/>
                  <a:pt x="985321" y="812675"/>
                  <a:pt x="634755" y="812675"/>
                </a:cubicBezTo>
                <a:cubicBezTo>
                  <a:pt x="284189" y="812675"/>
                  <a:pt x="0" y="528486"/>
                  <a:pt x="0" y="177920"/>
                </a:cubicBezTo>
                <a:cubicBezTo>
                  <a:pt x="0" y="134099"/>
                  <a:pt x="4441" y="91316"/>
                  <a:pt x="12896" y="49995"/>
                </a:cubicBezTo>
                <a:close/>
              </a:path>
            </a:pathLst>
          </a:cu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flipH="1">
            <a:off x="496817" y="673167"/>
            <a:ext cx="458901" cy="458901"/>
          </a:xfrm>
          <a:prstGeom prst="ellipse">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flipH="1">
            <a:off x="1839155" y="841133"/>
            <a:ext cx="904044" cy="442445"/>
          </a:xfrm>
          <a:custGeom>
            <a:avLst/>
            <a:gdLst>
              <a:gd name="connsiteX0" fmla="*/ 452022 w 904044"/>
              <a:gd name="connsiteY0" fmla="*/ 0 h 442445"/>
              <a:gd name="connsiteX1" fmla="*/ 895913 w 904044"/>
              <a:gd name="connsiteY1" fmla="*/ 361781 h 442445"/>
              <a:gd name="connsiteX2" fmla="*/ 904044 w 904044"/>
              <a:gd name="connsiteY2" fmla="*/ 442445 h 442445"/>
              <a:gd name="connsiteX3" fmla="*/ 0 w 904044"/>
              <a:gd name="connsiteY3" fmla="*/ 442445 h 442445"/>
              <a:gd name="connsiteX4" fmla="*/ 8131 w 904044"/>
              <a:gd name="connsiteY4" fmla="*/ 361781 h 442445"/>
              <a:gd name="connsiteX5" fmla="*/ 452022 w 904044"/>
              <a:gd name="connsiteY5" fmla="*/ 0 h 44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044" h="442445">
                <a:moveTo>
                  <a:pt x="452022" y="0"/>
                </a:moveTo>
                <a:cubicBezTo>
                  <a:pt x="670980" y="0"/>
                  <a:pt x="853663" y="155313"/>
                  <a:pt x="895913" y="361781"/>
                </a:cubicBezTo>
                <a:lnTo>
                  <a:pt x="904044" y="442445"/>
                </a:lnTo>
                <a:lnTo>
                  <a:pt x="0" y="442445"/>
                </a:lnTo>
                <a:lnTo>
                  <a:pt x="8131" y="361781"/>
                </a:lnTo>
                <a:cubicBezTo>
                  <a:pt x="50381" y="155313"/>
                  <a:pt x="233064" y="0"/>
                  <a:pt x="452022" y="0"/>
                </a:cubicBezTo>
                <a:close/>
              </a:path>
            </a:pathLst>
          </a:cu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p:nvPr/>
        </p:nvCxnSpPr>
        <p:spPr>
          <a:xfrm>
            <a:off x="1839155" y="1283578"/>
            <a:ext cx="5040000" cy="0"/>
          </a:xfrm>
          <a:prstGeom prst="line">
            <a:avLst/>
          </a:prstGeom>
          <a:ln>
            <a:solidFill>
              <a:srgbClr val="A08D7E"/>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3163351" y="208738"/>
            <a:ext cx="2967479" cy="923330"/>
          </a:xfrm>
          <a:prstGeom prst="rect">
            <a:avLst/>
          </a:prstGeom>
          <a:noFill/>
        </p:spPr>
        <p:txBody>
          <a:bodyPr wrap="none" rtlCol="0">
            <a:spAutoFit/>
          </a:bodyPr>
          <a:lstStyle/>
          <a:p>
            <a:r>
              <a:rPr lang="zh-CN" altLang="en-US" sz="5400" b="1" dirty="0">
                <a:solidFill>
                  <a:srgbClr val="56505A"/>
                </a:solidFill>
                <a:latin typeface="幼圆" panose="02010509060101010101" pitchFamily="49" charset="-122"/>
                <a:ea typeface="幼圆" panose="02010509060101010101" pitchFamily="49" charset="-122"/>
              </a:rPr>
              <a:t>长远目标</a:t>
            </a:r>
          </a:p>
        </p:txBody>
      </p:sp>
      <p:sp>
        <p:nvSpPr>
          <p:cNvPr id="10" name="TextBox 110"/>
          <p:cNvSpPr txBox="1"/>
          <p:nvPr/>
        </p:nvSpPr>
        <p:spPr>
          <a:xfrm>
            <a:off x="1164495" y="2715499"/>
            <a:ext cx="2646218" cy="1354217"/>
          </a:xfrm>
          <a:prstGeom prst="rect">
            <a:avLst/>
          </a:prstGeom>
          <a:noFill/>
        </p:spPr>
        <p:txBody>
          <a:bodyPr wrap="square" lIns="0" tIns="0" rIns="0" bIns="0" rtlCol="0">
            <a:spAutoFit/>
          </a:bodyPr>
          <a:lstStyle/>
          <a:p>
            <a:r>
              <a:rPr lang="zh-CN" altLang="en-US" sz="2400" dirty="0">
                <a:solidFill>
                  <a:srgbClr val="56505A"/>
                </a:solidFill>
                <a:latin typeface="微软雅黑" panose="020B0503020204020204" pitchFamily="34" charset="-122"/>
                <a:ea typeface="微软雅黑" panose="020B0503020204020204" pitchFamily="34" charset="-122"/>
              </a:rPr>
              <a:t>单击此处输入标题</a:t>
            </a:r>
            <a:endParaRPr lang="en-US" altLang="zh-CN" sz="2400" dirty="0">
              <a:solidFill>
                <a:srgbClr val="56505A"/>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TextBox 111"/>
          <p:cNvSpPr txBox="1"/>
          <p:nvPr/>
        </p:nvSpPr>
        <p:spPr>
          <a:xfrm>
            <a:off x="8532520" y="2590191"/>
            <a:ext cx="2648467" cy="1354217"/>
          </a:xfrm>
          <a:prstGeom prst="rect">
            <a:avLst/>
          </a:prstGeom>
          <a:noFill/>
        </p:spPr>
        <p:txBody>
          <a:bodyPr wrap="square" lIns="0" tIns="0" rIns="0" bIns="0" rtlCol="0">
            <a:spAutoFit/>
          </a:bodyPr>
          <a:lstStyle/>
          <a:p>
            <a:r>
              <a:rPr lang="zh-CN" altLang="en-US" sz="2400" dirty="0">
                <a:solidFill>
                  <a:srgbClr val="A08D7E"/>
                </a:solidFill>
                <a:latin typeface="微软雅黑" panose="020B0503020204020204" pitchFamily="34" charset="-122"/>
                <a:ea typeface="微软雅黑" panose="020B0503020204020204" pitchFamily="34" charset="-122"/>
              </a:rPr>
              <a:t>单击此处输入标题</a:t>
            </a:r>
            <a:endParaRPr lang="en-US" altLang="zh-CN" sz="2400" dirty="0">
              <a:solidFill>
                <a:srgbClr val="A08D7E"/>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TextBox 112"/>
          <p:cNvSpPr txBox="1"/>
          <p:nvPr/>
        </p:nvSpPr>
        <p:spPr>
          <a:xfrm>
            <a:off x="8532521" y="4572297"/>
            <a:ext cx="2648465" cy="1354217"/>
          </a:xfrm>
          <a:prstGeom prst="rect">
            <a:avLst/>
          </a:prstGeom>
          <a:noFill/>
        </p:spPr>
        <p:txBody>
          <a:bodyPr wrap="square" lIns="0" tIns="0" rIns="0" bIns="0" rtlCol="0">
            <a:spAutoFit/>
          </a:bodyPr>
          <a:lstStyle/>
          <a:p>
            <a:r>
              <a:rPr lang="zh-CN" altLang="en-US" sz="2400" dirty="0">
                <a:solidFill>
                  <a:srgbClr val="56505A"/>
                </a:solidFill>
                <a:latin typeface="微软雅黑" panose="020B0503020204020204" pitchFamily="34" charset="-122"/>
                <a:ea typeface="微软雅黑" panose="020B0503020204020204" pitchFamily="34" charset="-122"/>
              </a:rPr>
              <a:t>单击此处输入标题</a:t>
            </a:r>
            <a:endParaRPr lang="en-US" altLang="zh-CN" sz="2400" dirty="0">
              <a:solidFill>
                <a:srgbClr val="56505A"/>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TextBox 113"/>
          <p:cNvSpPr txBox="1"/>
          <p:nvPr/>
        </p:nvSpPr>
        <p:spPr>
          <a:xfrm>
            <a:off x="1106077" y="4572297"/>
            <a:ext cx="2648465" cy="1354217"/>
          </a:xfrm>
          <a:prstGeom prst="rect">
            <a:avLst/>
          </a:prstGeom>
          <a:noFill/>
        </p:spPr>
        <p:txBody>
          <a:bodyPr wrap="square" lIns="0" tIns="0" rIns="0" bIns="0" rtlCol="0">
            <a:spAutoFit/>
          </a:bodyPr>
          <a:lstStyle/>
          <a:p>
            <a:r>
              <a:rPr lang="zh-CN" altLang="en-US" sz="2400" dirty="0">
                <a:solidFill>
                  <a:srgbClr val="A08D7E"/>
                </a:solidFill>
                <a:latin typeface="微软雅黑" panose="020B0503020204020204" pitchFamily="34" charset="-122"/>
                <a:ea typeface="微软雅黑" panose="020B0503020204020204" pitchFamily="34" charset="-122"/>
              </a:rPr>
              <a:t>单击此处输入标题</a:t>
            </a:r>
            <a:endParaRPr lang="en-US" altLang="zh-CN" sz="2400" dirty="0">
              <a:solidFill>
                <a:srgbClr val="A08D7E"/>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4205318" y="2266054"/>
            <a:ext cx="3669359" cy="3669960"/>
            <a:chOff x="3218020" y="2137420"/>
            <a:chExt cx="2752869" cy="2753319"/>
          </a:xfrm>
        </p:grpSpPr>
        <p:sp>
          <p:nvSpPr>
            <p:cNvPr id="22" name="椭圆 6"/>
            <p:cNvSpPr/>
            <p:nvPr/>
          </p:nvSpPr>
          <p:spPr>
            <a:xfrm flipH="1" flipV="1">
              <a:off x="4617911" y="3332449"/>
              <a:ext cx="1352978" cy="1558290"/>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rgbClr val="56505A"/>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23" name="椭圆 61"/>
            <p:cNvSpPr/>
            <p:nvPr/>
          </p:nvSpPr>
          <p:spPr>
            <a:xfrm flipH="1" flipV="1">
              <a:off x="3218020" y="3537575"/>
              <a:ext cx="1558290" cy="1353163"/>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rgbClr val="A08D7E"/>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24" name="椭圆 6"/>
            <p:cNvSpPr/>
            <p:nvPr/>
          </p:nvSpPr>
          <p:spPr>
            <a:xfrm>
              <a:off x="3218020" y="2137420"/>
              <a:ext cx="1352978" cy="1558290"/>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rgbClr val="56505A"/>
            </a:solidFill>
            <a:ln w="25400" cap="flat" cmpd="sng" algn="ctr">
              <a:noFill/>
              <a:prstDash val="solid"/>
            </a:ln>
            <a:effectLst/>
          </p:spPr>
          <p:txBody>
            <a:bodyPr rtlCol="0" anchor="ctr"/>
            <a:lstStyle/>
            <a:p>
              <a:pPr algn="ctr" defTabSz="1218565">
                <a:defRPr/>
              </a:pPr>
              <a:endParaRPr lang="zh-CN" altLang="en-US" sz="2400" kern="0" dirty="0">
                <a:solidFill>
                  <a:sysClr val="window" lastClr="FFFFFF"/>
                </a:solidFill>
                <a:latin typeface="Calibri" panose="020F0502020204030204"/>
                <a:ea typeface="宋体" panose="02010600030101010101" pitchFamily="2" charset="-122"/>
              </a:endParaRPr>
            </a:p>
          </p:txBody>
        </p:sp>
        <p:sp>
          <p:nvSpPr>
            <p:cNvPr id="26" name="椭圆 61"/>
            <p:cNvSpPr/>
            <p:nvPr/>
          </p:nvSpPr>
          <p:spPr>
            <a:xfrm>
              <a:off x="4412599" y="2137421"/>
              <a:ext cx="1558290" cy="1353163"/>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rgbClr val="A08D7E"/>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27" name="椭圆 26"/>
            <p:cNvSpPr/>
            <p:nvPr/>
          </p:nvSpPr>
          <p:spPr>
            <a:xfrm flipH="1" flipV="1">
              <a:off x="4486830" y="3432539"/>
              <a:ext cx="215248" cy="215248"/>
            </a:xfrm>
            <a:prstGeom prst="ellipse">
              <a:avLst/>
            </a:prstGeom>
            <a:solidFill>
              <a:srgbClr val="FFFFFF"/>
            </a:solidFill>
            <a:ln w="25400" cap="flat" cmpd="sng" algn="ctr">
              <a:solidFill>
                <a:srgbClr val="815A38"/>
              </a:solid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28" name="TextBox 121"/>
            <p:cNvSpPr txBox="1"/>
            <p:nvPr/>
          </p:nvSpPr>
          <p:spPr>
            <a:xfrm>
              <a:off x="3476830" y="2474608"/>
              <a:ext cx="884467" cy="831253"/>
            </a:xfrm>
            <a:prstGeom prst="rect">
              <a:avLst/>
            </a:prstGeom>
            <a:noFill/>
          </p:spPr>
          <p:txBody>
            <a:bodyPr wrap="square" lIns="0" tIns="0" rIns="0" bIns="0" rtlCol="0">
              <a:spAutoFit/>
            </a:bodyPr>
            <a:lstStyle/>
            <a:p>
              <a:r>
                <a:rPr lang="zh-CN" altLang="en-US" sz="3600" dirty="0">
                  <a:solidFill>
                    <a:srgbClr val="F2F2F2"/>
                  </a:solidFill>
                  <a:latin typeface="微软雅黑" panose="020B0503020204020204" pitchFamily="34" charset="-122"/>
                  <a:ea typeface="微软雅黑" panose="020B0503020204020204" pitchFamily="34" charset="-122"/>
                </a:rPr>
                <a:t>目标</a:t>
              </a:r>
            </a:p>
            <a:p>
              <a:r>
                <a:rPr lang="zh-CN" altLang="en-US" sz="3600" b="1" dirty="0">
                  <a:solidFill>
                    <a:srgbClr val="F2F2F2"/>
                  </a:solidFill>
                  <a:latin typeface="幼圆" panose="02010509060101010101" pitchFamily="49" charset="-122"/>
                  <a:ea typeface="幼圆" panose="02010509060101010101" pitchFamily="49" charset="-122"/>
                </a:rPr>
                <a:t> 一</a:t>
              </a:r>
            </a:p>
          </p:txBody>
        </p:sp>
        <p:sp>
          <p:nvSpPr>
            <p:cNvPr id="29" name="TextBox 122"/>
            <p:cNvSpPr txBox="1"/>
            <p:nvPr/>
          </p:nvSpPr>
          <p:spPr>
            <a:xfrm>
              <a:off x="4829808" y="2454204"/>
              <a:ext cx="815013" cy="831253"/>
            </a:xfrm>
            <a:prstGeom prst="rect">
              <a:avLst/>
            </a:prstGeom>
            <a:noFill/>
          </p:spPr>
          <p:txBody>
            <a:bodyPr wrap="square" lIns="0" tIns="0" rIns="0" bIns="0" rtlCol="0">
              <a:spAutoFit/>
            </a:bodyPr>
            <a:lstStyle/>
            <a:p>
              <a:r>
                <a:rPr lang="zh-CN" altLang="en-US" sz="3600" dirty="0">
                  <a:solidFill>
                    <a:srgbClr val="F2F2F2"/>
                  </a:solidFill>
                  <a:latin typeface="微软雅黑" panose="020B0503020204020204" pitchFamily="34" charset="-122"/>
                  <a:ea typeface="微软雅黑" panose="020B0503020204020204" pitchFamily="34" charset="-122"/>
                </a:rPr>
                <a:t>目标</a:t>
              </a:r>
            </a:p>
            <a:p>
              <a:r>
                <a:rPr lang="zh-CN" altLang="en-US" sz="3600" b="1" dirty="0">
                  <a:solidFill>
                    <a:srgbClr val="F2F2F2"/>
                  </a:solidFill>
                  <a:latin typeface="幼圆" panose="02010509060101010101" pitchFamily="49" charset="-122"/>
                  <a:ea typeface="幼圆" panose="02010509060101010101" pitchFamily="49" charset="-122"/>
                </a:rPr>
                <a:t> 二</a:t>
              </a:r>
            </a:p>
          </p:txBody>
        </p:sp>
        <p:sp>
          <p:nvSpPr>
            <p:cNvPr id="30" name="TextBox 123"/>
            <p:cNvSpPr txBox="1"/>
            <p:nvPr/>
          </p:nvSpPr>
          <p:spPr>
            <a:xfrm>
              <a:off x="3606282" y="3824548"/>
              <a:ext cx="911515" cy="831253"/>
            </a:xfrm>
            <a:prstGeom prst="rect">
              <a:avLst/>
            </a:prstGeom>
            <a:noFill/>
          </p:spPr>
          <p:txBody>
            <a:bodyPr wrap="square" lIns="0" tIns="0" rIns="0" bIns="0" rtlCol="0">
              <a:spAutoFit/>
            </a:bodyPr>
            <a:lstStyle/>
            <a:p>
              <a:r>
                <a:rPr lang="zh-CN" altLang="en-US" sz="3600" dirty="0">
                  <a:solidFill>
                    <a:srgbClr val="F2F2F2"/>
                  </a:solidFill>
                  <a:latin typeface="微软雅黑" panose="020B0503020204020204" pitchFamily="34" charset="-122"/>
                  <a:ea typeface="微软雅黑" panose="020B0503020204020204" pitchFamily="34" charset="-122"/>
                </a:rPr>
                <a:t>目标</a:t>
              </a:r>
            </a:p>
            <a:p>
              <a:r>
                <a:rPr lang="zh-CN" altLang="en-US" sz="3600" b="1" dirty="0">
                  <a:solidFill>
                    <a:srgbClr val="F2F2F2"/>
                  </a:solidFill>
                  <a:latin typeface="幼圆" panose="02010509060101010101" pitchFamily="49" charset="-122"/>
                  <a:ea typeface="幼圆" panose="02010509060101010101" pitchFamily="49" charset="-122"/>
                </a:rPr>
                <a:t> 三</a:t>
              </a:r>
            </a:p>
          </p:txBody>
        </p:sp>
        <p:sp>
          <p:nvSpPr>
            <p:cNvPr id="31" name="TextBox 124"/>
            <p:cNvSpPr txBox="1"/>
            <p:nvPr/>
          </p:nvSpPr>
          <p:spPr>
            <a:xfrm>
              <a:off x="4948416" y="3775035"/>
              <a:ext cx="842487" cy="831253"/>
            </a:xfrm>
            <a:prstGeom prst="rect">
              <a:avLst/>
            </a:prstGeom>
            <a:noFill/>
          </p:spPr>
          <p:txBody>
            <a:bodyPr wrap="square" lIns="0" tIns="0" rIns="0" bIns="0" rtlCol="0">
              <a:spAutoFit/>
            </a:bodyPr>
            <a:lstStyle/>
            <a:p>
              <a:r>
                <a:rPr lang="zh-CN" altLang="en-US" sz="3600" dirty="0">
                  <a:solidFill>
                    <a:srgbClr val="F2F2F2"/>
                  </a:solidFill>
                  <a:latin typeface="微软雅黑" panose="020B0503020204020204" pitchFamily="34" charset="-122"/>
                  <a:ea typeface="微软雅黑" panose="020B0503020204020204" pitchFamily="34" charset="-122"/>
                </a:rPr>
                <a:t>目标</a:t>
              </a:r>
            </a:p>
            <a:p>
              <a:r>
                <a:rPr lang="zh-CN" altLang="en-US" sz="3600" b="1" dirty="0">
                  <a:solidFill>
                    <a:srgbClr val="F2F2F2"/>
                  </a:solidFill>
                  <a:latin typeface="幼圆" panose="02010509060101010101" pitchFamily="49" charset="-122"/>
                  <a:ea typeface="幼圆" panose="02010509060101010101" pitchFamily="49" charset="-122"/>
                </a:rPr>
                <a:t> 四</a:t>
              </a:r>
            </a:p>
          </p:txBody>
        </p:sp>
        <p:sp>
          <p:nvSpPr>
            <p:cNvPr id="32" name="椭圆 31"/>
            <p:cNvSpPr/>
            <p:nvPr/>
          </p:nvSpPr>
          <p:spPr>
            <a:xfrm>
              <a:off x="4486830" y="3432539"/>
              <a:ext cx="215248" cy="215248"/>
            </a:xfrm>
            <a:prstGeom prst="ellipse">
              <a:avLst/>
            </a:prstGeom>
            <a:solidFill>
              <a:srgbClr val="F1ECE9"/>
            </a:solidFill>
            <a:ln w="25400" cap="flat" cmpd="sng" algn="ctr">
              <a:solidFill>
                <a:srgbClr val="F1ECE9"/>
              </a:solid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par>
                                <p:cTn id="10" presetID="8" presetClass="emph" presetSubtype="0" fill="hold" nodeType="withEffect">
                                  <p:stCondLst>
                                    <p:cond delay="0"/>
                                  </p:stCondLst>
                                  <p:childTnLst>
                                    <p:animRot by="21600000">
                                      <p:cBhvr>
                                        <p:cTn id="11" dur="1000" fill="hold"/>
                                        <p:tgtEl>
                                          <p:spTgt spid="14"/>
                                        </p:tgtEl>
                                        <p:attrNameLst>
                                          <p:attrName>r</p:attrName>
                                        </p:attrNameLst>
                                      </p:cBhvr>
                                    </p:animRo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1+#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1ECE9"/>
        </a:solidFill>
        <a:effectLst/>
      </p:bgPr>
    </p:bg>
    <p:spTree>
      <p:nvGrpSpPr>
        <p:cNvPr id="1" name=""/>
        <p:cNvGrpSpPr/>
        <p:nvPr/>
      </p:nvGrpSpPr>
      <p:grpSpPr>
        <a:xfrm>
          <a:off x="0" y="0"/>
          <a:ext cx="0" cy="0"/>
          <a:chOff x="0" y="0"/>
          <a:chExt cx="0" cy="0"/>
        </a:xfrm>
      </p:grpSpPr>
      <p:sp>
        <p:nvSpPr>
          <p:cNvPr id="18" name="矩形 17"/>
          <p:cNvSpPr/>
          <p:nvPr/>
        </p:nvSpPr>
        <p:spPr>
          <a:xfrm>
            <a:off x="1045377" y="-889178"/>
            <a:ext cx="618009" cy="821651"/>
          </a:xfrm>
          <a:prstGeom prst="rect">
            <a:avLst/>
          </a:prstGeom>
          <a:solidFill>
            <a:srgbClr val="F1E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663386" y="-889179"/>
            <a:ext cx="618009" cy="821651"/>
          </a:xfrm>
          <a:prstGeom prst="rect">
            <a:avLst/>
          </a:pr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292263" y="-889180"/>
            <a:ext cx="618009" cy="821651"/>
          </a:xfrm>
          <a:prstGeom prst="rect">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flipH="1">
            <a:off x="739296" y="3739"/>
            <a:ext cx="1269510" cy="812675"/>
          </a:xfrm>
          <a:custGeom>
            <a:avLst/>
            <a:gdLst>
              <a:gd name="connsiteX0" fmla="*/ 28415 w 1269510"/>
              <a:gd name="connsiteY0" fmla="*/ 0 h 812675"/>
              <a:gd name="connsiteX1" fmla="*/ 1241095 w 1269510"/>
              <a:gd name="connsiteY1" fmla="*/ 0 h 812675"/>
              <a:gd name="connsiteX2" fmla="*/ 1256614 w 1269510"/>
              <a:gd name="connsiteY2" fmla="*/ 49995 h 812675"/>
              <a:gd name="connsiteX3" fmla="*/ 1269510 w 1269510"/>
              <a:gd name="connsiteY3" fmla="*/ 177920 h 812675"/>
              <a:gd name="connsiteX4" fmla="*/ 634755 w 1269510"/>
              <a:gd name="connsiteY4" fmla="*/ 812675 h 812675"/>
              <a:gd name="connsiteX5" fmla="*/ 0 w 1269510"/>
              <a:gd name="connsiteY5" fmla="*/ 177920 h 812675"/>
              <a:gd name="connsiteX6" fmla="*/ 12896 w 1269510"/>
              <a:gd name="connsiteY6" fmla="*/ 49995 h 81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9510" h="812675">
                <a:moveTo>
                  <a:pt x="28415" y="0"/>
                </a:moveTo>
                <a:lnTo>
                  <a:pt x="1241095" y="0"/>
                </a:lnTo>
                <a:lnTo>
                  <a:pt x="1256614" y="49995"/>
                </a:lnTo>
                <a:cubicBezTo>
                  <a:pt x="1265070" y="91316"/>
                  <a:pt x="1269510" y="134099"/>
                  <a:pt x="1269510" y="177920"/>
                </a:cubicBezTo>
                <a:cubicBezTo>
                  <a:pt x="1269510" y="528486"/>
                  <a:pt x="985321" y="812675"/>
                  <a:pt x="634755" y="812675"/>
                </a:cubicBezTo>
                <a:cubicBezTo>
                  <a:pt x="284189" y="812675"/>
                  <a:pt x="0" y="528486"/>
                  <a:pt x="0" y="177920"/>
                </a:cubicBezTo>
                <a:cubicBezTo>
                  <a:pt x="0" y="134099"/>
                  <a:pt x="4441" y="91316"/>
                  <a:pt x="12896" y="49995"/>
                </a:cubicBezTo>
                <a:close/>
              </a:path>
            </a:pathLst>
          </a:cu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flipH="1">
            <a:off x="496817" y="673167"/>
            <a:ext cx="458901" cy="458901"/>
          </a:xfrm>
          <a:prstGeom prst="ellipse">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flipH="1">
            <a:off x="1839155" y="841133"/>
            <a:ext cx="904044" cy="442445"/>
          </a:xfrm>
          <a:custGeom>
            <a:avLst/>
            <a:gdLst>
              <a:gd name="connsiteX0" fmla="*/ 452022 w 904044"/>
              <a:gd name="connsiteY0" fmla="*/ 0 h 442445"/>
              <a:gd name="connsiteX1" fmla="*/ 895913 w 904044"/>
              <a:gd name="connsiteY1" fmla="*/ 361781 h 442445"/>
              <a:gd name="connsiteX2" fmla="*/ 904044 w 904044"/>
              <a:gd name="connsiteY2" fmla="*/ 442445 h 442445"/>
              <a:gd name="connsiteX3" fmla="*/ 0 w 904044"/>
              <a:gd name="connsiteY3" fmla="*/ 442445 h 442445"/>
              <a:gd name="connsiteX4" fmla="*/ 8131 w 904044"/>
              <a:gd name="connsiteY4" fmla="*/ 361781 h 442445"/>
              <a:gd name="connsiteX5" fmla="*/ 452022 w 904044"/>
              <a:gd name="connsiteY5" fmla="*/ 0 h 44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044" h="442445">
                <a:moveTo>
                  <a:pt x="452022" y="0"/>
                </a:moveTo>
                <a:cubicBezTo>
                  <a:pt x="670980" y="0"/>
                  <a:pt x="853663" y="155313"/>
                  <a:pt x="895913" y="361781"/>
                </a:cubicBezTo>
                <a:lnTo>
                  <a:pt x="904044" y="442445"/>
                </a:lnTo>
                <a:lnTo>
                  <a:pt x="0" y="442445"/>
                </a:lnTo>
                <a:lnTo>
                  <a:pt x="8131" y="361781"/>
                </a:lnTo>
                <a:cubicBezTo>
                  <a:pt x="50381" y="155313"/>
                  <a:pt x="233064" y="0"/>
                  <a:pt x="452022" y="0"/>
                </a:cubicBezTo>
                <a:close/>
              </a:path>
            </a:pathLst>
          </a:cu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p:nvPr/>
        </p:nvCxnSpPr>
        <p:spPr>
          <a:xfrm>
            <a:off x="1839155" y="1283578"/>
            <a:ext cx="5040000" cy="0"/>
          </a:xfrm>
          <a:prstGeom prst="line">
            <a:avLst/>
          </a:prstGeom>
          <a:ln>
            <a:solidFill>
              <a:srgbClr val="A08D7E"/>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3163351" y="208738"/>
            <a:ext cx="2967479" cy="923330"/>
          </a:xfrm>
          <a:prstGeom prst="rect">
            <a:avLst/>
          </a:prstGeom>
          <a:noFill/>
        </p:spPr>
        <p:txBody>
          <a:bodyPr wrap="none" rtlCol="0">
            <a:spAutoFit/>
          </a:bodyPr>
          <a:lstStyle/>
          <a:p>
            <a:r>
              <a:rPr lang="zh-CN" altLang="en-US" sz="5400" b="1" dirty="0">
                <a:solidFill>
                  <a:srgbClr val="56505A"/>
                </a:solidFill>
                <a:latin typeface="幼圆" panose="02010509060101010101" pitchFamily="49" charset="-122"/>
                <a:ea typeface="幼圆" panose="02010509060101010101" pitchFamily="49" charset="-122"/>
              </a:rPr>
              <a:t>短期目标</a:t>
            </a:r>
          </a:p>
        </p:txBody>
      </p:sp>
      <p:sp>
        <p:nvSpPr>
          <p:cNvPr id="10" name="等腰三角形 9"/>
          <p:cNvSpPr/>
          <p:nvPr/>
        </p:nvSpPr>
        <p:spPr>
          <a:xfrm>
            <a:off x="4274223" y="2565724"/>
            <a:ext cx="3672247" cy="3165730"/>
          </a:xfrm>
          <a:prstGeom prst="triangle">
            <a:avLst/>
          </a:prstGeom>
          <a:noFill/>
          <a:ln>
            <a:solidFill>
              <a:srgbClr val="183052"/>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flipV="1">
            <a:off x="4507840" y="3710554"/>
            <a:ext cx="3219406" cy="2749473"/>
          </a:xfrm>
          <a:prstGeom prst="triangle">
            <a:avLst/>
          </a:prstGeom>
          <a:noFill/>
          <a:ln>
            <a:solidFill>
              <a:srgbClr val="183052"/>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4059957" y="3482051"/>
            <a:ext cx="1046104" cy="425186"/>
            <a:chOff x="4059957" y="3271036"/>
            <a:chExt cx="1046104" cy="425186"/>
          </a:xfrm>
        </p:grpSpPr>
        <p:sp>
          <p:nvSpPr>
            <p:cNvPr id="13" name="圆角矩形 12"/>
            <p:cNvSpPr>
              <a:spLocks noChangeAspect="1"/>
            </p:cNvSpPr>
            <p:nvPr/>
          </p:nvSpPr>
          <p:spPr>
            <a:xfrm>
              <a:off x="4059957" y="3325869"/>
              <a:ext cx="1046104" cy="370353"/>
            </a:xfrm>
            <a:prstGeom prst="roundRect">
              <a:avLst>
                <a:gd name="adj" fmla="val 50000"/>
              </a:avLst>
            </a:prstGeom>
            <a:solidFill>
              <a:srgbClr val="56505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4333065" y="3271036"/>
              <a:ext cx="444352" cy="400110"/>
            </a:xfrm>
            <a:prstGeom prst="rect">
              <a:avLst/>
            </a:prstGeom>
            <a:noFill/>
            <a:effectLst/>
          </p:spPr>
          <p:txBody>
            <a:bodyPr wrap="none" rtlCol="0">
              <a:spAutoFit/>
            </a:bodyPr>
            <a:lstStyle/>
            <a:p>
              <a:r>
                <a:rPr lang="en-US" altLang="zh-CN" sz="2000" b="1" dirty="0">
                  <a:solidFill>
                    <a:srgbClr val="FFFFFF"/>
                  </a:solidFill>
                  <a:latin typeface="方正姚体" panose="02010601030101010101" pitchFamily="2" charset="-122"/>
                  <a:ea typeface="方正姚体" panose="02010601030101010101" pitchFamily="2" charset="-122"/>
                </a:rPr>
                <a:t>01</a:t>
              </a:r>
              <a:endParaRPr lang="en-US" altLang="zh-CN" sz="1600" b="1" dirty="0">
                <a:solidFill>
                  <a:srgbClr val="FFFFFF"/>
                </a:solidFill>
                <a:latin typeface="方正姚体" panose="02010601030101010101" pitchFamily="2" charset="-122"/>
                <a:ea typeface="方正姚体" panose="02010601030101010101" pitchFamily="2" charset="-122"/>
              </a:endParaRPr>
            </a:p>
          </p:txBody>
        </p:sp>
      </p:grpSp>
      <p:grpSp>
        <p:nvGrpSpPr>
          <p:cNvPr id="22" name="组合 21"/>
          <p:cNvGrpSpPr/>
          <p:nvPr/>
        </p:nvGrpSpPr>
        <p:grpSpPr>
          <a:xfrm>
            <a:off x="7110343" y="3479086"/>
            <a:ext cx="1046104" cy="420144"/>
            <a:chOff x="7110343" y="3268071"/>
            <a:chExt cx="1046104" cy="420144"/>
          </a:xfrm>
        </p:grpSpPr>
        <p:sp>
          <p:nvSpPr>
            <p:cNvPr id="23" name="圆角矩形 22"/>
            <p:cNvSpPr>
              <a:spLocks noChangeAspect="1"/>
            </p:cNvSpPr>
            <p:nvPr/>
          </p:nvSpPr>
          <p:spPr>
            <a:xfrm>
              <a:off x="7110343" y="3317862"/>
              <a:ext cx="1046104" cy="370353"/>
            </a:xfrm>
            <a:prstGeom prst="roundRect">
              <a:avLst>
                <a:gd name="adj" fmla="val 50000"/>
              </a:avLst>
            </a:prstGeom>
            <a:solidFill>
              <a:srgbClr val="FDFDF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7383676" y="3268071"/>
              <a:ext cx="444352" cy="400110"/>
            </a:xfrm>
            <a:prstGeom prst="rect">
              <a:avLst/>
            </a:prstGeom>
            <a:noFill/>
            <a:effectLst/>
          </p:spPr>
          <p:txBody>
            <a:bodyPr wrap="none" rtlCol="0">
              <a:spAutoFit/>
            </a:bodyPr>
            <a:lstStyle/>
            <a:p>
              <a:r>
                <a:rPr lang="en-US" altLang="zh-CN" sz="2000" b="1" dirty="0">
                  <a:solidFill>
                    <a:srgbClr val="56505A"/>
                  </a:solidFill>
                  <a:latin typeface="方正姚体" panose="02010601030101010101" pitchFamily="2" charset="-122"/>
                  <a:ea typeface="方正姚体" panose="02010601030101010101" pitchFamily="2" charset="-122"/>
                </a:rPr>
                <a:t>02</a:t>
              </a:r>
              <a:endParaRPr lang="en-US" altLang="zh-CN" sz="1600" b="1" dirty="0">
                <a:solidFill>
                  <a:srgbClr val="56505A"/>
                </a:solidFill>
                <a:latin typeface="方正姚体" panose="02010601030101010101" pitchFamily="2" charset="-122"/>
                <a:ea typeface="方正姚体" panose="02010601030101010101" pitchFamily="2" charset="-122"/>
              </a:endParaRPr>
            </a:p>
          </p:txBody>
        </p:sp>
      </p:grpSp>
      <p:grpSp>
        <p:nvGrpSpPr>
          <p:cNvPr id="26" name="组合 25"/>
          <p:cNvGrpSpPr/>
          <p:nvPr/>
        </p:nvGrpSpPr>
        <p:grpSpPr>
          <a:xfrm>
            <a:off x="5574205" y="6113135"/>
            <a:ext cx="1046104" cy="417149"/>
            <a:chOff x="5574205" y="5902120"/>
            <a:chExt cx="1046104" cy="417149"/>
          </a:xfrm>
        </p:grpSpPr>
        <p:sp>
          <p:nvSpPr>
            <p:cNvPr id="27" name="圆角矩形 26"/>
            <p:cNvSpPr>
              <a:spLocks noChangeAspect="1"/>
            </p:cNvSpPr>
            <p:nvPr/>
          </p:nvSpPr>
          <p:spPr>
            <a:xfrm>
              <a:off x="5574205" y="5948916"/>
              <a:ext cx="1046104" cy="370353"/>
            </a:xfrm>
            <a:prstGeom prst="roundRect">
              <a:avLst>
                <a:gd name="adj" fmla="val 50000"/>
              </a:avLst>
            </a:prstGeom>
            <a:solidFill>
              <a:srgbClr val="A08D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5851240" y="5902120"/>
              <a:ext cx="444352" cy="400110"/>
            </a:xfrm>
            <a:prstGeom prst="rect">
              <a:avLst/>
            </a:prstGeom>
            <a:noFill/>
            <a:effectLst/>
          </p:spPr>
          <p:txBody>
            <a:bodyPr wrap="none" rtlCol="0">
              <a:spAutoFit/>
            </a:bodyPr>
            <a:lstStyle/>
            <a:p>
              <a:r>
                <a:rPr lang="en-US" altLang="zh-CN" sz="2000" b="1" dirty="0">
                  <a:solidFill>
                    <a:srgbClr val="FFFFFF"/>
                  </a:solidFill>
                  <a:latin typeface="方正姚体" panose="02010601030101010101" pitchFamily="2" charset="-122"/>
                  <a:ea typeface="方正姚体" panose="02010601030101010101" pitchFamily="2" charset="-122"/>
                </a:rPr>
                <a:t>03</a:t>
              </a:r>
              <a:endParaRPr lang="en-US" altLang="zh-CN" sz="1600" b="1" dirty="0">
                <a:solidFill>
                  <a:srgbClr val="FFFFFF"/>
                </a:solidFill>
                <a:latin typeface="方正姚体" panose="02010601030101010101" pitchFamily="2" charset="-122"/>
                <a:ea typeface="方正姚体" panose="02010601030101010101" pitchFamily="2" charset="-122"/>
              </a:endParaRPr>
            </a:p>
          </p:txBody>
        </p:sp>
      </p:grpSp>
      <p:grpSp>
        <p:nvGrpSpPr>
          <p:cNvPr id="29" name="组合 28"/>
          <p:cNvGrpSpPr/>
          <p:nvPr/>
        </p:nvGrpSpPr>
        <p:grpSpPr>
          <a:xfrm>
            <a:off x="5420432" y="2227434"/>
            <a:ext cx="1350882" cy="1350882"/>
            <a:chOff x="5420432" y="2016419"/>
            <a:chExt cx="1350882" cy="1350882"/>
          </a:xfrm>
        </p:grpSpPr>
        <p:sp>
          <p:nvSpPr>
            <p:cNvPr id="30" name="椭圆 29"/>
            <p:cNvSpPr/>
            <p:nvPr/>
          </p:nvSpPr>
          <p:spPr>
            <a:xfrm>
              <a:off x="5420432" y="2016419"/>
              <a:ext cx="1350882" cy="1350882"/>
            </a:xfrm>
            <a:prstGeom prst="ellipse">
              <a:avLst/>
            </a:prstGeom>
            <a:solidFill>
              <a:srgbClr val="A08D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5574205" y="2111995"/>
              <a:ext cx="1008609" cy="1077218"/>
            </a:xfrm>
            <a:prstGeom prst="rect">
              <a:avLst/>
            </a:prstGeom>
            <a:noFill/>
          </p:spPr>
          <p:txBody>
            <a:bodyPr wrap="none" rtlCol="0">
              <a:spAutoFit/>
            </a:bodyPr>
            <a:lstStyle/>
            <a:p>
              <a:r>
                <a:rPr lang="zh-CN" altLang="en-US" sz="3200" b="1" dirty="0">
                  <a:solidFill>
                    <a:srgbClr val="FFFFFF"/>
                  </a:solidFill>
                  <a:latin typeface="幼圆" panose="02010509060101010101" pitchFamily="49" charset="-122"/>
                  <a:ea typeface="幼圆" panose="02010509060101010101" pitchFamily="49" charset="-122"/>
                </a:rPr>
                <a:t>实事</a:t>
              </a:r>
              <a:endParaRPr lang="en-US" altLang="zh-CN" sz="3200" b="1" dirty="0">
                <a:solidFill>
                  <a:srgbClr val="FFFFFF"/>
                </a:solidFill>
                <a:latin typeface="幼圆" panose="02010509060101010101" pitchFamily="49" charset="-122"/>
                <a:ea typeface="幼圆" panose="02010509060101010101" pitchFamily="49" charset="-122"/>
              </a:endParaRPr>
            </a:p>
            <a:p>
              <a:r>
                <a:rPr lang="zh-CN" altLang="en-US" sz="3200" b="1" dirty="0">
                  <a:solidFill>
                    <a:srgbClr val="FFFFFF"/>
                  </a:solidFill>
                  <a:latin typeface="幼圆" panose="02010509060101010101" pitchFamily="49" charset="-122"/>
                  <a:ea typeface="幼圆" panose="02010509060101010101" pitchFamily="49" charset="-122"/>
                </a:rPr>
                <a:t>求是</a:t>
              </a:r>
            </a:p>
          </p:txBody>
        </p:sp>
      </p:grpSp>
      <p:grpSp>
        <p:nvGrpSpPr>
          <p:cNvPr id="32" name="组合 31"/>
          <p:cNvGrpSpPr/>
          <p:nvPr/>
        </p:nvGrpSpPr>
        <p:grpSpPr>
          <a:xfrm>
            <a:off x="3778819" y="4989228"/>
            <a:ext cx="1350882" cy="1350882"/>
            <a:chOff x="3778819" y="4778213"/>
            <a:chExt cx="1350882" cy="1350882"/>
          </a:xfrm>
        </p:grpSpPr>
        <p:sp>
          <p:nvSpPr>
            <p:cNvPr id="33" name="椭圆 32"/>
            <p:cNvSpPr/>
            <p:nvPr/>
          </p:nvSpPr>
          <p:spPr>
            <a:xfrm>
              <a:off x="3778819" y="4778213"/>
              <a:ext cx="1350882" cy="1350882"/>
            </a:xfrm>
            <a:prstGeom prst="ellipse">
              <a:avLst/>
            </a:prstGeom>
            <a:solidFill>
              <a:srgbClr val="FDFDF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3970909" y="4884398"/>
              <a:ext cx="1008609" cy="1077218"/>
            </a:xfrm>
            <a:prstGeom prst="rect">
              <a:avLst/>
            </a:prstGeom>
            <a:noFill/>
          </p:spPr>
          <p:txBody>
            <a:bodyPr wrap="none" rtlCol="0">
              <a:spAutoFit/>
            </a:bodyPr>
            <a:lstStyle/>
            <a:p>
              <a:r>
                <a:rPr lang="zh-CN" altLang="en-US" sz="3200" b="1" dirty="0">
                  <a:solidFill>
                    <a:srgbClr val="56505A"/>
                  </a:solidFill>
                  <a:latin typeface="幼圆" panose="02010509060101010101" pitchFamily="49" charset="-122"/>
                  <a:ea typeface="幼圆" panose="02010509060101010101" pitchFamily="49" charset="-122"/>
                </a:rPr>
                <a:t>以人</a:t>
              </a:r>
              <a:endParaRPr lang="en-US" altLang="zh-CN" sz="3200" b="1" dirty="0">
                <a:solidFill>
                  <a:srgbClr val="56505A"/>
                </a:solidFill>
                <a:latin typeface="幼圆" panose="02010509060101010101" pitchFamily="49" charset="-122"/>
                <a:ea typeface="幼圆" panose="02010509060101010101" pitchFamily="49" charset="-122"/>
              </a:endParaRPr>
            </a:p>
            <a:p>
              <a:r>
                <a:rPr lang="zh-CN" altLang="en-US" sz="3200" b="1" dirty="0">
                  <a:solidFill>
                    <a:srgbClr val="56505A"/>
                  </a:solidFill>
                  <a:latin typeface="幼圆" panose="02010509060101010101" pitchFamily="49" charset="-122"/>
                  <a:ea typeface="幼圆" panose="02010509060101010101" pitchFamily="49" charset="-122"/>
                </a:rPr>
                <a:t>为本</a:t>
              </a:r>
            </a:p>
          </p:txBody>
        </p:sp>
      </p:grpSp>
      <p:grpSp>
        <p:nvGrpSpPr>
          <p:cNvPr id="35" name="组合 34"/>
          <p:cNvGrpSpPr/>
          <p:nvPr/>
        </p:nvGrpSpPr>
        <p:grpSpPr>
          <a:xfrm>
            <a:off x="7055699" y="4989228"/>
            <a:ext cx="1350882" cy="1350882"/>
            <a:chOff x="7055699" y="4778213"/>
            <a:chExt cx="1350882" cy="1350882"/>
          </a:xfrm>
        </p:grpSpPr>
        <p:sp>
          <p:nvSpPr>
            <p:cNvPr id="36" name="椭圆 35"/>
            <p:cNvSpPr/>
            <p:nvPr/>
          </p:nvSpPr>
          <p:spPr>
            <a:xfrm>
              <a:off x="7055699" y="4778213"/>
              <a:ext cx="1350882" cy="1350882"/>
            </a:xfrm>
            <a:prstGeom prst="ellipse">
              <a:avLst/>
            </a:prstGeom>
            <a:solidFill>
              <a:srgbClr val="56505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7238029" y="4921394"/>
              <a:ext cx="1008609" cy="1077218"/>
            </a:xfrm>
            <a:prstGeom prst="rect">
              <a:avLst/>
            </a:prstGeom>
            <a:noFill/>
          </p:spPr>
          <p:txBody>
            <a:bodyPr wrap="none" rtlCol="0">
              <a:spAutoFit/>
            </a:bodyPr>
            <a:lstStyle/>
            <a:p>
              <a:r>
                <a:rPr lang="zh-CN" altLang="en-US" sz="3200" b="1" dirty="0">
                  <a:solidFill>
                    <a:srgbClr val="FFFFFF"/>
                  </a:solidFill>
                  <a:latin typeface="幼圆" panose="02010509060101010101" pitchFamily="49" charset="-122"/>
                  <a:ea typeface="幼圆" panose="02010509060101010101" pitchFamily="49" charset="-122"/>
                </a:rPr>
                <a:t>勤奋</a:t>
              </a:r>
              <a:endParaRPr lang="en-US" altLang="zh-CN" sz="3200" b="1" dirty="0">
                <a:solidFill>
                  <a:srgbClr val="FFFFFF"/>
                </a:solidFill>
                <a:latin typeface="幼圆" panose="02010509060101010101" pitchFamily="49" charset="-122"/>
                <a:ea typeface="幼圆" panose="02010509060101010101" pitchFamily="49" charset="-122"/>
              </a:endParaRPr>
            </a:p>
            <a:p>
              <a:r>
                <a:rPr lang="zh-CN" altLang="en-US" sz="3200" b="1" dirty="0">
                  <a:solidFill>
                    <a:srgbClr val="FFFFFF"/>
                  </a:solidFill>
                  <a:latin typeface="幼圆" panose="02010509060101010101" pitchFamily="49" charset="-122"/>
                  <a:ea typeface="幼圆" panose="02010509060101010101" pitchFamily="49" charset="-122"/>
                </a:rPr>
                <a:t>务实</a:t>
              </a:r>
            </a:p>
          </p:txBody>
        </p:sp>
      </p:grpSp>
      <p:sp>
        <p:nvSpPr>
          <p:cNvPr id="38" name="TextBox 12"/>
          <p:cNvSpPr txBox="1"/>
          <p:nvPr/>
        </p:nvSpPr>
        <p:spPr>
          <a:xfrm>
            <a:off x="8689045" y="5313921"/>
            <a:ext cx="3287068" cy="787523"/>
          </a:xfrm>
          <a:prstGeom prst="rect">
            <a:avLst/>
          </a:prstGeom>
          <a:noFill/>
        </p:spPr>
        <p:txBody>
          <a:bodyPr wrap="square" rtlCol="0">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9" name="TextBox 12"/>
          <p:cNvSpPr txBox="1"/>
          <p:nvPr/>
        </p:nvSpPr>
        <p:spPr>
          <a:xfrm>
            <a:off x="153905" y="5249170"/>
            <a:ext cx="3287068" cy="787523"/>
          </a:xfrm>
          <a:prstGeom prst="rect">
            <a:avLst/>
          </a:prstGeom>
          <a:noFill/>
        </p:spPr>
        <p:txBody>
          <a:bodyPr wrap="square" rtlCol="0">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0" name="TextBox 12"/>
          <p:cNvSpPr txBox="1"/>
          <p:nvPr/>
        </p:nvSpPr>
        <p:spPr>
          <a:xfrm>
            <a:off x="4583009" y="1322868"/>
            <a:ext cx="3287068" cy="787523"/>
          </a:xfrm>
          <a:prstGeom prst="rect">
            <a:avLst/>
          </a:prstGeom>
          <a:noFill/>
        </p:spPr>
        <p:txBody>
          <a:bodyPr wrap="square" rtlCol="0">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42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1" decel="4200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ppt_x"/>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par>
                          <p:cTn id="23" fill="hold">
                            <p:stCondLst>
                              <p:cond delay="1500"/>
                            </p:stCondLst>
                            <p:childTnLst>
                              <p:par>
                                <p:cTn id="24" presetID="2" presetClass="entr" presetSubtype="1" decel="42000"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750" fill="hold"/>
                                        <p:tgtEl>
                                          <p:spTgt spid="29"/>
                                        </p:tgtEl>
                                        <p:attrNameLst>
                                          <p:attrName>ppt_x</p:attrName>
                                        </p:attrNameLst>
                                      </p:cBhvr>
                                      <p:tavLst>
                                        <p:tav tm="0">
                                          <p:val>
                                            <p:strVal val="#ppt_x"/>
                                          </p:val>
                                        </p:tav>
                                        <p:tav tm="100000">
                                          <p:val>
                                            <p:strVal val="#ppt_x"/>
                                          </p:val>
                                        </p:tav>
                                      </p:tavLst>
                                    </p:anim>
                                    <p:anim calcmode="lin" valueType="num">
                                      <p:cBhvr additive="base">
                                        <p:cTn id="27" dur="750" fill="hold"/>
                                        <p:tgtEl>
                                          <p:spTgt spid="29"/>
                                        </p:tgtEl>
                                        <p:attrNameLst>
                                          <p:attrName>ppt_y</p:attrName>
                                        </p:attrNameLst>
                                      </p:cBhvr>
                                      <p:tavLst>
                                        <p:tav tm="0">
                                          <p:val>
                                            <p:strVal val="0-#ppt_h/2"/>
                                          </p:val>
                                        </p:tav>
                                        <p:tav tm="100000">
                                          <p:val>
                                            <p:strVal val="#ppt_y"/>
                                          </p:val>
                                        </p:tav>
                                      </p:tavLst>
                                    </p:anim>
                                  </p:childTnLst>
                                </p:cTn>
                              </p:par>
                              <p:par>
                                <p:cTn id="28" presetID="2" presetClass="entr" presetSubtype="12" decel="42000"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750" fill="hold"/>
                                        <p:tgtEl>
                                          <p:spTgt spid="32"/>
                                        </p:tgtEl>
                                        <p:attrNameLst>
                                          <p:attrName>ppt_x</p:attrName>
                                        </p:attrNameLst>
                                      </p:cBhvr>
                                      <p:tavLst>
                                        <p:tav tm="0">
                                          <p:val>
                                            <p:strVal val="0-#ppt_w/2"/>
                                          </p:val>
                                        </p:tav>
                                        <p:tav tm="100000">
                                          <p:val>
                                            <p:strVal val="#ppt_x"/>
                                          </p:val>
                                        </p:tav>
                                      </p:tavLst>
                                    </p:anim>
                                    <p:anim calcmode="lin" valueType="num">
                                      <p:cBhvr additive="base">
                                        <p:cTn id="31" dur="750" fill="hold"/>
                                        <p:tgtEl>
                                          <p:spTgt spid="32"/>
                                        </p:tgtEl>
                                        <p:attrNameLst>
                                          <p:attrName>ppt_y</p:attrName>
                                        </p:attrNameLst>
                                      </p:cBhvr>
                                      <p:tavLst>
                                        <p:tav tm="0">
                                          <p:val>
                                            <p:strVal val="1+#ppt_h/2"/>
                                          </p:val>
                                        </p:tav>
                                        <p:tav tm="100000">
                                          <p:val>
                                            <p:strVal val="#ppt_y"/>
                                          </p:val>
                                        </p:tav>
                                      </p:tavLst>
                                    </p:anim>
                                  </p:childTnLst>
                                </p:cTn>
                              </p:par>
                              <p:par>
                                <p:cTn id="32" presetID="2" presetClass="entr" presetSubtype="6" decel="42000"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750" fill="hold"/>
                                        <p:tgtEl>
                                          <p:spTgt spid="35"/>
                                        </p:tgtEl>
                                        <p:attrNameLst>
                                          <p:attrName>ppt_x</p:attrName>
                                        </p:attrNameLst>
                                      </p:cBhvr>
                                      <p:tavLst>
                                        <p:tav tm="0">
                                          <p:val>
                                            <p:strVal val="1+#ppt_w/2"/>
                                          </p:val>
                                        </p:tav>
                                        <p:tav tm="100000">
                                          <p:val>
                                            <p:strVal val="#ppt_x"/>
                                          </p:val>
                                        </p:tav>
                                      </p:tavLst>
                                    </p:anim>
                                    <p:anim calcmode="lin" valueType="num">
                                      <p:cBhvr additive="base">
                                        <p:cTn id="35" dur="750" fill="hold"/>
                                        <p:tgtEl>
                                          <p:spTgt spid="35"/>
                                        </p:tgtEl>
                                        <p:attrNameLst>
                                          <p:attrName>ppt_y</p:attrName>
                                        </p:attrNameLst>
                                      </p:cBhvr>
                                      <p:tavLst>
                                        <p:tav tm="0">
                                          <p:val>
                                            <p:strVal val="1+#ppt_h/2"/>
                                          </p:val>
                                        </p:tav>
                                        <p:tav tm="100000">
                                          <p:val>
                                            <p:strVal val="#ppt_y"/>
                                          </p:val>
                                        </p:tav>
                                      </p:tavLst>
                                    </p:anim>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left)">
                                      <p:cBhvr>
                                        <p:cTn id="43" dur="500"/>
                                        <p:tgtEl>
                                          <p:spTgt spid="40"/>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left)">
                                      <p:cBhvr>
                                        <p:cTn id="4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8" grpId="0"/>
      <p:bldP spid="39" grpId="0"/>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1ECE9"/>
        </a:solidFill>
        <a:effectLst/>
      </p:bgPr>
    </p:bg>
    <p:spTree>
      <p:nvGrpSpPr>
        <p:cNvPr id="1" name=""/>
        <p:cNvGrpSpPr/>
        <p:nvPr/>
      </p:nvGrpSpPr>
      <p:grpSpPr>
        <a:xfrm>
          <a:off x="0" y="0"/>
          <a:ext cx="0" cy="0"/>
          <a:chOff x="0" y="0"/>
          <a:chExt cx="0" cy="0"/>
        </a:xfrm>
      </p:grpSpPr>
      <p:sp>
        <p:nvSpPr>
          <p:cNvPr id="18" name="矩形 17"/>
          <p:cNvSpPr/>
          <p:nvPr/>
        </p:nvSpPr>
        <p:spPr>
          <a:xfrm>
            <a:off x="1045377" y="-889178"/>
            <a:ext cx="618009" cy="821651"/>
          </a:xfrm>
          <a:prstGeom prst="rect">
            <a:avLst/>
          </a:prstGeom>
          <a:solidFill>
            <a:srgbClr val="F1E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663386" y="-889179"/>
            <a:ext cx="618009" cy="821651"/>
          </a:xfrm>
          <a:prstGeom prst="rect">
            <a:avLst/>
          </a:pr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292263" y="-889180"/>
            <a:ext cx="618009" cy="821651"/>
          </a:xfrm>
          <a:prstGeom prst="rect">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flipH="1">
            <a:off x="739296" y="3739"/>
            <a:ext cx="1269510" cy="812675"/>
          </a:xfrm>
          <a:custGeom>
            <a:avLst/>
            <a:gdLst>
              <a:gd name="connsiteX0" fmla="*/ 28415 w 1269510"/>
              <a:gd name="connsiteY0" fmla="*/ 0 h 812675"/>
              <a:gd name="connsiteX1" fmla="*/ 1241095 w 1269510"/>
              <a:gd name="connsiteY1" fmla="*/ 0 h 812675"/>
              <a:gd name="connsiteX2" fmla="*/ 1256614 w 1269510"/>
              <a:gd name="connsiteY2" fmla="*/ 49995 h 812675"/>
              <a:gd name="connsiteX3" fmla="*/ 1269510 w 1269510"/>
              <a:gd name="connsiteY3" fmla="*/ 177920 h 812675"/>
              <a:gd name="connsiteX4" fmla="*/ 634755 w 1269510"/>
              <a:gd name="connsiteY4" fmla="*/ 812675 h 812675"/>
              <a:gd name="connsiteX5" fmla="*/ 0 w 1269510"/>
              <a:gd name="connsiteY5" fmla="*/ 177920 h 812675"/>
              <a:gd name="connsiteX6" fmla="*/ 12896 w 1269510"/>
              <a:gd name="connsiteY6" fmla="*/ 49995 h 81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9510" h="812675">
                <a:moveTo>
                  <a:pt x="28415" y="0"/>
                </a:moveTo>
                <a:lnTo>
                  <a:pt x="1241095" y="0"/>
                </a:lnTo>
                <a:lnTo>
                  <a:pt x="1256614" y="49995"/>
                </a:lnTo>
                <a:cubicBezTo>
                  <a:pt x="1265070" y="91316"/>
                  <a:pt x="1269510" y="134099"/>
                  <a:pt x="1269510" y="177920"/>
                </a:cubicBezTo>
                <a:cubicBezTo>
                  <a:pt x="1269510" y="528486"/>
                  <a:pt x="985321" y="812675"/>
                  <a:pt x="634755" y="812675"/>
                </a:cubicBezTo>
                <a:cubicBezTo>
                  <a:pt x="284189" y="812675"/>
                  <a:pt x="0" y="528486"/>
                  <a:pt x="0" y="177920"/>
                </a:cubicBezTo>
                <a:cubicBezTo>
                  <a:pt x="0" y="134099"/>
                  <a:pt x="4441" y="91316"/>
                  <a:pt x="12896" y="49995"/>
                </a:cubicBezTo>
                <a:close/>
              </a:path>
            </a:pathLst>
          </a:cu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flipH="1">
            <a:off x="496817" y="673167"/>
            <a:ext cx="458901" cy="458901"/>
          </a:xfrm>
          <a:prstGeom prst="ellipse">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flipH="1">
            <a:off x="1839155" y="841133"/>
            <a:ext cx="904044" cy="442445"/>
          </a:xfrm>
          <a:custGeom>
            <a:avLst/>
            <a:gdLst>
              <a:gd name="connsiteX0" fmla="*/ 452022 w 904044"/>
              <a:gd name="connsiteY0" fmla="*/ 0 h 442445"/>
              <a:gd name="connsiteX1" fmla="*/ 895913 w 904044"/>
              <a:gd name="connsiteY1" fmla="*/ 361781 h 442445"/>
              <a:gd name="connsiteX2" fmla="*/ 904044 w 904044"/>
              <a:gd name="connsiteY2" fmla="*/ 442445 h 442445"/>
              <a:gd name="connsiteX3" fmla="*/ 0 w 904044"/>
              <a:gd name="connsiteY3" fmla="*/ 442445 h 442445"/>
              <a:gd name="connsiteX4" fmla="*/ 8131 w 904044"/>
              <a:gd name="connsiteY4" fmla="*/ 361781 h 442445"/>
              <a:gd name="connsiteX5" fmla="*/ 452022 w 904044"/>
              <a:gd name="connsiteY5" fmla="*/ 0 h 44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044" h="442445">
                <a:moveTo>
                  <a:pt x="452022" y="0"/>
                </a:moveTo>
                <a:cubicBezTo>
                  <a:pt x="670980" y="0"/>
                  <a:pt x="853663" y="155313"/>
                  <a:pt x="895913" y="361781"/>
                </a:cubicBezTo>
                <a:lnTo>
                  <a:pt x="904044" y="442445"/>
                </a:lnTo>
                <a:lnTo>
                  <a:pt x="0" y="442445"/>
                </a:lnTo>
                <a:lnTo>
                  <a:pt x="8131" y="361781"/>
                </a:lnTo>
                <a:cubicBezTo>
                  <a:pt x="50381" y="155313"/>
                  <a:pt x="233064" y="0"/>
                  <a:pt x="452022" y="0"/>
                </a:cubicBezTo>
                <a:close/>
              </a:path>
            </a:pathLst>
          </a:cu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p:nvPr/>
        </p:nvCxnSpPr>
        <p:spPr>
          <a:xfrm>
            <a:off x="1839155" y="1283578"/>
            <a:ext cx="5040000" cy="0"/>
          </a:xfrm>
          <a:prstGeom prst="line">
            <a:avLst/>
          </a:prstGeom>
          <a:ln>
            <a:solidFill>
              <a:srgbClr val="A08D7E"/>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3163351" y="208738"/>
            <a:ext cx="2967479" cy="923330"/>
          </a:xfrm>
          <a:prstGeom prst="rect">
            <a:avLst/>
          </a:prstGeom>
          <a:noFill/>
        </p:spPr>
        <p:txBody>
          <a:bodyPr wrap="none" rtlCol="0">
            <a:spAutoFit/>
          </a:bodyPr>
          <a:lstStyle/>
          <a:p>
            <a:r>
              <a:rPr lang="zh-CN" altLang="en-US" sz="5400" b="1" dirty="0">
                <a:solidFill>
                  <a:srgbClr val="56505A"/>
                </a:solidFill>
                <a:latin typeface="幼圆" panose="02010509060101010101" pitchFamily="49" charset="-122"/>
                <a:ea typeface="幼圆" panose="02010509060101010101" pitchFamily="49" charset="-122"/>
              </a:rPr>
              <a:t>工作总结</a:t>
            </a:r>
          </a:p>
        </p:txBody>
      </p:sp>
      <p:grpSp>
        <p:nvGrpSpPr>
          <p:cNvPr id="10" name="组合 9"/>
          <p:cNvGrpSpPr/>
          <p:nvPr/>
        </p:nvGrpSpPr>
        <p:grpSpPr>
          <a:xfrm>
            <a:off x="2256854" y="3948630"/>
            <a:ext cx="888280" cy="1003639"/>
            <a:chOff x="2256854" y="4038897"/>
            <a:chExt cx="888280" cy="1003639"/>
          </a:xfrm>
          <a:effectLst/>
        </p:grpSpPr>
        <p:sp>
          <p:nvSpPr>
            <p:cNvPr id="11" name="六边形 10"/>
            <p:cNvSpPr/>
            <p:nvPr/>
          </p:nvSpPr>
          <p:spPr>
            <a:xfrm rot="5400000">
              <a:off x="2199174" y="4096577"/>
              <a:ext cx="1003639" cy="888280"/>
            </a:xfrm>
            <a:prstGeom prst="hexagon">
              <a:avLst>
                <a:gd name="adj" fmla="val 27667"/>
                <a:gd name="vf" fmla="val 115470"/>
              </a:avLst>
            </a:prstGeom>
            <a:solidFill>
              <a:srgbClr val="FDFDFD"/>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文本框 11"/>
            <p:cNvSpPr txBox="1"/>
            <p:nvPr/>
          </p:nvSpPr>
          <p:spPr>
            <a:xfrm>
              <a:off x="2417069" y="4276465"/>
              <a:ext cx="513282" cy="523220"/>
            </a:xfrm>
            <a:prstGeom prst="rect">
              <a:avLst/>
            </a:prstGeom>
            <a:noFill/>
          </p:spPr>
          <p:txBody>
            <a:bodyPr wrap="none" rtlCol="0">
              <a:spAutoFit/>
            </a:bodyPr>
            <a:lstStyle/>
            <a:p>
              <a:r>
                <a:rPr lang="en-US" altLang="zh-CN" sz="2800" dirty="0">
                  <a:solidFill>
                    <a:srgbClr val="56505A"/>
                  </a:solidFill>
                  <a:latin typeface="Impact" panose="020B0806030902050204" pitchFamily="34" charset="0"/>
                  <a:ea typeface="方正姚体" panose="02010601030101010101" pitchFamily="2" charset="-122"/>
                </a:rPr>
                <a:t>01</a:t>
              </a:r>
              <a:endParaRPr lang="zh-CN" altLang="en-US" sz="2800" dirty="0">
                <a:solidFill>
                  <a:srgbClr val="56505A"/>
                </a:solidFill>
                <a:latin typeface="Impact" panose="020B0806030902050204" pitchFamily="34" charset="0"/>
                <a:ea typeface="方正姚体" panose="02010601030101010101" pitchFamily="2" charset="-122"/>
              </a:endParaRPr>
            </a:p>
          </p:txBody>
        </p:sp>
      </p:grpSp>
      <p:grpSp>
        <p:nvGrpSpPr>
          <p:cNvPr id="13" name="组合 12"/>
          <p:cNvGrpSpPr/>
          <p:nvPr/>
        </p:nvGrpSpPr>
        <p:grpSpPr>
          <a:xfrm>
            <a:off x="3961833" y="3127247"/>
            <a:ext cx="888280" cy="1003639"/>
            <a:chOff x="3961833" y="3217514"/>
            <a:chExt cx="888280" cy="1003639"/>
          </a:xfrm>
          <a:effectLst/>
        </p:grpSpPr>
        <p:sp>
          <p:nvSpPr>
            <p:cNvPr id="14" name="六边形 13"/>
            <p:cNvSpPr/>
            <p:nvPr/>
          </p:nvSpPr>
          <p:spPr>
            <a:xfrm rot="16200000" flipV="1">
              <a:off x="3904153" y="3275194"/>
              <a:ext cx="1003639" cy="888280"/>
            </a:xfrm>
            <a:prstGeom prst="hexagon">
              <a:avLst>
                <a:gd name="adj" fmla="val 27667"/>
                <a:gd name="vf" fmla="val 115470"/>
              </a:avLst>
            </a:prstGeom>
            <a:solidFill>
              <a:srgbClr val="FEFEF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4139354" y="3441580"/>
              <a:ext cx="556563" cy="523220"/>
            </a:xfrm>
            <a:prstGeom prst="rect">
              <a:avLst/>
            </a:prstGeom>
            <a:noFill/>
          </p:spPr>
          <p:txBody>
            <a:bodyPr wrap="none" rtlCol="0">
              <a:spAutoFit/>
            </a:bodyPr>
            <a:lstStyle/>
            <a:p>
              <a:r>
                <a:rPr lang="en-US" altLang="zh-CN" sz="2800" dirty="0">
                  <a:solidFill>
                    <a:srgbClr val="56505A"/>
                  </a:solidFill>
                  <a:latin typeface="Impact" panose="020B0806030902050204" pitchFamily="34" charset="0"/>
                  <a:ea typeface="方正姚体" panose="02010601030101010101" pitchFamily="2" charset="-122"/>
                </a:rPr>
                <a:t>02</a:t>
              </a:r>
              <a:endParaRPr lang="zh-CN" altLang="en-US" sz="2800" dirty="0">
                <a:solidFill>
                  <a:srgbClr val="56505A"/>
                </a:solidFill>
                <a:latin typeface="Impact" panose="020B0806030902050204" pitchFamily="34" charset="0"/>
                <a:ea typeface="方正姚体" panose="02010601030101010101" pitchFamily="2" charset="-122"/>
              </a:endParaRPr>
            </a:p>
          </p:txBody>
        </p:sp>
      </p:grpSp>
      <p:grpSp>
        <p:nvGrpSpPr>
          <p:cNvPr id="23" name="组合 22"/>
          <p:cNvGrpSpPr/>
          <p:nvPr/>
        </p:nvGrpSpPr>
        <p:grpSpPr>
          <a:xfrm>
            <a:off x="5666811" y="3948631"/>
            <a:ext cx="888280" cy="1003639"/>
            <a:chOff x="5666811" y="4038898"/>
            <a:chExt cx="888280" cy="1003639"/>
          </a:xfrm>
          <a:effectLst/>
        </p:grpSpPr>
        <p:sp>
          <p:nvSpPr>
            <p:cNvPr id="24" name="六边形 23"/>
            <p:cNvSpPr/>
            <p:nvPr/>
          </p:nvSpPr>
          <p:spPr>
            <a:xfrm rot="5400000">
              <a:off x="5609131" y="4096578"/>
              <a:ext cx="1003639" cy="888280"/>
            </a:xfrm>
            <a:prstGeom prst="hexagon">
              <a:avLst>
                <a:gd name="adj" fmla="val 27667"/>
                <a:gd name="vf" fmla="val 115470"/>
              </a:avLst>
            </a:prstGeom>
            <a:solidFill>
              <a:srgbClr val="FDFDFD"/>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5827026" y="4276464"/>
              <a:ext cx="567784" cy="523220"/>
            </a:xfrm>
            <a:prstGeom prst="rect">
              <a:avLst/>
            </a:prstGeom>
            <a:noFill/>
          </p:spPr>
          <p:txBody>
            <a:bodyPr wrap="none" rtlCol="0">
              <a:spAutoFit/>
            </a:bodyPr>
            <a:lstStyle/>
            <a:p>
              <a:r>
                <a:rPr lang="en-US" altLang="zh-CN" sz="2800" dirty="0">
                  <a:solidFill>
                    <a:srgbClr val="56505A"/>
                  </a:solidFill>
                  <a:latin typeface="Impact" panose="020B0806030902050204" pitchFamily="34" charset="0"/>
                  <a:ea typeface="方正姚体" panose="02010601030101010101" pitchFamily="2" charset="-122"/>
                </a:rPr>
                <a:t>03</a:t>
              </a:r>
              <a:endParaRPr lang="zh-CN" altLang="en-US" sz="2800" dirty="0">
                <a:solidFill>
                  <a:srgbClr val="56505A"/>
                </a:solidFill>
                <a:latin typeface="Impact" panose="020B0806030902050204" pitchFamily="34" charset="0"/>
                <a:ea typeface="方正姚体" panose="02010601030101010101" pitchFamily="2" charset="-122"/>
              </a:endParaRPr>
            </a:p>
          </p:txBody>
        </p:sp>
      </p:grpSp>
      <p:grpSp>
        <p:nvGrpSpPr>
          <p:cNvPr id="27" name="组合 26"/>
          <p:cNvGrpSpPr/>
          <p:nvPr/>
        </p:nvGrpSpPr>
        <p:grpSpPr>
          <a:xfrm>
            <a:off x="7371790" y="3127248"/>
            <a:ext cx="888280" cy="1003639"/>
            <a:chOff x="7371790" y="3217515"/>
            <a:chExt cx="888280" cy="1003639"/>
          </a:xfrm>
          <a:effectLst/>
        </p:grpSpPr>
        <p:sp>
          <p:nvSpPr>
            <p:cNvPr id="28" name="六边形 27"/>
            <p:cNvSpPr/>
            <p:nvPr/>
          </p:nvSpPr>
          <p:spPr>
            <a:xfrm rot="16200000" flipV="1">
              <a:off x="7314110" y="3275195"/>
              <a:ext cx="1003639" cy="888280"/>
            </a:xfrm>
            <a:prstGeom prst="hexagon">
              <a:avLst>
                <a:gd name="adj" fmla="val 27667"/>
                <a:gd name="vf" fmla="val 115470"/>
              </a:avLst>
            </a:prstGeom>
            <a:solidFill>
              <a:srgbClr val="FEFEF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7525795" y="3455649"/>
              <a:ext cx="556563" cy="523220"/>
            </a:xfrm>
            <a:prstGeom prst="rect">
              <a:avLst/>
            </a:prstGeom>
            <a:noFill/>
          </p:spPr>
          <p:txBody>
            <a:bodyPr wrap="none" rtlCol="0">
              <a:spAutoFit/>
            </a:bodyPr>
            <a:lstStyle/>
            <a:p>
              <a:r>
                <a:rPr lang="en-US" altLang="zh-CN" sz="2800" dirty="0">
                  <a:solidFill>
                    <a:srgbClr val="56505A"/>
                  </a:solidFill>
                  <a:latin typeface="Impact" panose="020B0806030902050204" pitchFamily="34" charset="0"/>
                  <a:ea typeface="方正姚体" panose="02010601030101010101" pitchFamily="2" charset="-122"/>
                </a:rPr>
                <a:t>04</a:t>
              </a:r>
              <a:endParaRPr lang="zh-CN" altLang="en-US" sz="2800" dirty="0">
                <a:solidFill>
                  <a:srgbClr val="56505A"/>
                </a:solidFill>
                <a:latin typeface="Impact" panose="020B0806030902050204" pitchFamily="34" charset="0"/>
                <a:ea typeface="方正姚体" panose="02010601030101010101" pitchFamily="2" charset="-122"/>
              </a:endParaRPr>
            </a:p>
          </p:txBody>
        </p:sp>
      </p:grpSp>
      <p:grpSp>
        <p:nvGrpSpPr>
          <p:cNvPr id="30" name="组合 29"/>
          <p:cNvGrpSpPr/>
          <p:nvPr/>
        </p:nvGrpSpPr>
        <p:grpSpPr>
          <a:xfrm>
            <a:off x="9076768" y="3948631"/>
            <a:ext cx="888280" cy="1003639"/>
            <a:chOff x="9076768" y="4038898"/>
            <a:chExt cx="888280" cy="1003639"/>
          </a:xfrm>
          <a:effectLst/>
        </p:grpSpPr>
        <p:sp>
          <p:nvSpPr>
            <p:cNvPr id="31" name="六边形 30"/>
            <p:cNvSpPr/>
            <p:nvPr/>
          </p:nvSpPr>
          <p:spPr>
            <a:xfrm rot="5400000">
              <a:off x="9019088" y="4096578"/>
              <a:ext cx="1003639" cy="888280"/>
            </a:xfrm>
            <a:prstGeom prst="hexagon">
              <a:avLst>
                <a:gd name="adj" fmla="val 27667"/>
                <a:gd name="vf" fmla="val 115470"/>
              </a:avLst>
            </a:prstGeom>
            <a:solidFill>
              <a:srgbClr val="FEFEF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9226153" y="4290532"/>
              <a:ext cx="569387" cy="523220"/>
            </a:xfrm>
            <a:prstGeom prst="rect">
              <a:avLst/>
            </a:prstGeom>
            <a:noFill/>
          </p:spPr>
          <p:txBody>
            <a:bodyPr wrap="none" rtlCol="0">
              <a:spAutoFit/>
            </a:bodyPr>
            <a:lstStyle/>
            <a:p>
              <a:r>
                <a:rPr lang="en-US" altLang="zh-CN" sz="2800" dirty="0">
                  <a:solidFill>
                    <a:srgbClr val="56505A"/>
                  </a:solidFill>
                  <a:latin typeface="Impact" panose="020B0806030902050204" pitchFamily="34" charset="0"/>
                  <a:ea typeface="方正姚体" panose="02010601030101010101" pitchFamily="2" charset="-122"/>
                </a:rPr>
                <a:t>05</a:t>
              </a:r>
              <a:endParaRPr lang="zh-CN" altLang="en-US" sz="2800" dirty="0">
                <a:solidFill>
                  <a:srgbClr val="56505A"/>
                </a:solidFill>
                <a:latin typeface="Impact" panose="020B0806030902050204" pitchFamily="34" charset="0"/>
                <a:ea typeface="方正姚体" panose="02010601030101010101" pitchFamily="2" charset="-122"/>
              </a:endParaRPr>
            </a:p>
          </p:txBody>
        </p:sp>
      </p:grpSp>
      <p:grpSp>
        <p:nvGrpSpPr>
          <p:cNvPr id="33" name="组合 32"/>
          <p:cNvGrpSpPr/>
          <p:nvPr/>
        </p:nvGrpSpPr>
        <p:grpSpPr>
          <a:xfrm>
            <a:off x="5027738" y="1952170"/>
            <a:ext cx="2166426" cy="2132612"/>
            <a:chOff x="5027738" y="2042437"/>
            <a:chExt cx="2166426" cy="2132612"/>
          </a:xfrm>
          <a:effectLst/>
        </p:grpSpPr>
        <p:sp>
          <p:nvSpPr>
            <p:cNvPr id="34" name="任意多边形 33"/>
            <p:cNvSpPr/>
            <p:nvPr/>
          </p:nvSpPr>
          <p:spPr>
            <a:xfrm rot="5400000">
              <a:off x="5044645" y="2025530"/>
              <a:ext cx="2132612" cy="2166426"/>
            </a:xfrm>
            <a:custGeom>
              <a:avLst/>
              <a:gdLst>
                <a:gd name="connsiteX0" fmla="*/ 0 w 2132612"/>
                <a:gd name="connsiteY0" fmla="*/ 1083213 h 2166426"/>
                <a:gd name="connsiteX1" fmla="*/ 599386 w 2132612"/>
                <a:gd name="connsiteY1" fmla="*/ 0 h 2166426"/>
                <a:gd name="connsiteX2" fmla="*/ 1848393 w 2132612"/>
                <a:gd name="connsiteY2" fmla="*/ 0 h 2166426"/>
                <a:gd name="connsiteX3" fmla="*/ 2132612 w 2132612"/>
                <a:gd name="connsiteY3" fmla="*/ 513642 h 2166426"/>
                <a:gd name="connsiteX4" fmla="*/ 1817444 w 2132612"/>
                <a:gd name="connsiteY4" fmla="*/ 1083214 h 2166426"/>
                <a:gd name="connsiteX5" fmla="*/ 2132611 w 2132612"/>
                <a:gd name="connsiteY5" fmla="*/ 1652786 h 2166426"/>
                <a:gd name="connsiteX6" fmla="*/ 1848393 w 2132612"/>
                <a:gd name="connsiteY6" fmla="*/ 2166426 h 2166426"/>
                <a:gd name="connsiteX7" fmla="*/ 599386 w 2132612"/>
                <a:gd name="connsiteY7" fmla="*/ 2166426 h 216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2612" h="2166426">
                  <a:moveTo>
                    <a:pt x="0" y="1083213"/>
                  </a:moveTo>
                  <a:lnTo>
                    <a:pt x="599386" y="0"/>
                  </a:lnTo>
                  <a:lnTo>
                    <a:pt x="1848393" y="0"/>
                  </a:lnTo>
                  <a:lnTo>
                    <a:pt x="2132612" y="513642"/>
                  </a:lnTo>
                  <a:lnTo>
                    <a:pt x="1817444" y="1083214"/>
                  </a:lnTo>
                  <a:lnTo>
                    <a:pt x="2132611" y="1652786"/>
                  </a:lnTo>
                  <a:lnTo>
                    <a:pt x="1848393" y="2166426"/>
                  </a:lnTo>
                  <a:lnTo>
                    <a:pt x="599386" y="2166426"/>
                  </a:lnTo>
                  <a:close/>
                </a:path>
              </a:pathLst>
            </a:cu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47"/>
            <p:cNvSpPr>
              <a:spLocks noChangeArrowheads="1"/>
            </p:cNvSpPr>
            <p:nvPr/>
          </p:nvSpPr>
          <p:spPr bwMode="auto">
            <a:xfrm>
              <a:off x="5489185" y="2348538"/>
              <a:ext cx="1335868" cy="152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F2F2F2"/>
                  </a:solidFill>
                </a:rPr>
                <a:t>单击此处输入标题</a:t>
              </a:r>
              <a:endParaRPr lang="en-US" altLang="zh-CN" sz="2000" dirty="0">
                <a:solidFill>
                  <a:srgbClr val="F2F2F2"/>
                </a:solidFill>
              </a:endParaRPr>
            </a:p>
            <a:p>
              <a:pPr>
                <a:buNone/>
              </a:pPr>
              <a:r>
                <a:rPr lang="zh-CN" altLang="en-US" sz="1200" dirty="0">
                  <a:solidFill>
                    <a:srgbClr val="F2F2F2"/>
                  </a:solidFill>
                </a:rPr>
                <a:t>请在这里输入您的主要叙述内容</a:t>
              </a:r>
              <a:endParaRPr lang="en-US" altLang="zh-CN" sz="1200" dirty="0">
                <a:solidFill>
                  <a:srgbClr val="F2F2F2"/>
                </a:solidFill>
              </a:endParaRPr>
            </a:p>
            <a:p>
              <a:pPr>
                <a:buNone/>
              </a:pPr>
              <a:r>
                <a:rPr lang="zh-CN" altLang="en-US" sz="1200" dirty="0">
                  <a:solidFill>
                    <a:srgbClr val="F2F2F2"/>
                  </a:solidFill>
                </a:rPr>
                <a:t>请在这里输入您的主要叙述内容</a:t>
              </a:r>
              <a:endParaRPr lang="en-US" altLang="zh-CN" sz="1200" dirty="0">
                <a:solidFill>
                  <a:srgbClr val="F2F2F2"/>
                </a:solidFill>
              </a:endParaRPr>
            </a:p>
          </p:txBody>
        </p:sp>
      </p:grpSp>
      <p:grpSp>
        <p:nvGrpSpPr>
          <p:cNvPr id="36" name="组合 35"/>
          <p:cNvGrpSpPr/>
          <p:nvPr/>
        </p:nvGrpSpPr>
        <p:grpSpPr>
          <a:xfrm>
            <a:off x="8437695" y="1952170"/>
            <a:ext cx="2166426" cy="2132612"/>
            <a:chOff x="8437695" y="2042437"/>
            <a:chExt cx="2166426" cy="2132612"/>
          </a:xfrm>
          <a:effectLst/>
        </p:grpSpPr>
        <p:sp>
          <p:nvSpPr>
            <p:cNvPr id="37" name="任意多边形 36"/>
            <p:cNvSpPr/>
            <p:nvPr/>
          </p:nvSpPr>
          <p:spPr>
            <a:xfrm rot="5400000">
              <a:off x="8454602" y="2025530"/>
              <a:ext cx="2132612" cy="2166426"/>
            </a:xfrm>
            <a:custGeom>
              <a:avLst/>
              <a:gdLst>
                <a:gd name="connsiteX0" fmla="*/ 0 w 2132612"/>
                <a:gd name="connsiteY0" fmla="*/ 1083213 h 2166426"/>
                <a:gd name="connsiteX1" fmla="*/ 599386 w 2132612"/>
                <a:gd name="connsiteY1" fmla="*/ 0 h 2166426"/>
                <a:gd name="connsiteX2" fmla="*/ 1848393 w 2132612"/>
                <a:gd name="connsiteY2" fmla="*/ 0 h 2166426"/>
                <a:gd name="connsiteX3" fmla="*/ 2132612 w 2132612"/>
                <a:gd name="connsiteY3" fmla="*/ 513642 h 2166426"/>
                <a:gd name="connsiteX4" fmla="*/ 1817444 w 2132612"/>
                <a:gd name="connsiteY4" fmla="*/ 1083214 h 2166426"/>
                <a:gd name="connsiteX5" fmla="*/ 2132611 w 2132612"/>
                <a:gd name="connsiteY5" fmla="*/ 1652786 h 2166426"/>
                <a:gd name="connsiteX6" fmla="*/ 1848393 w 2132612"/>
                <a:gd name="connsiteY6" fmla="*/ 2166426 h 2166426"/>
                <a:gd name="connsiteX7" fmla="*/ 599386 w 2132612"/>
                <a:gd name="connsiteY7" fmla="*/ 2166426 h 216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2612" h="2166426">
                  <a:moveTo>
                    <a:pt x="0" y="1083213"/>
                  </a:moveTo>
                  <a:lnTo>
                    <a:pt x="599386" y="0"/>
                  </a:lnTo>
                  <a:lnTo>
                    <a:pt x="1848393" y="0"/>
                  </a:lnTo>
                  <a:lnTo>
                    <a:pt x="2132612" y="513642"/>
                  </a:lnTo>
                  <a:lnTo>
                    <a:pt x="1817444" y="1083214"/>
                  </a:lnTo>
                  <a:lnTo>
                    <a:pt x="2132611" y="1652786"/>
                  </a:lnTo>
                  <a:lnTo>
                    <a:pt x="1848393" y="2166426"/>
                  </a:lnTo>
                  <a:lnTo>
                    <a:pt x="599386" y="2166426"/>
                  </a:lnTo>
                  <a:close/>
                </a:path>
              </a:pathLst>
            </a:cu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47"/>
            <p:cNvSpPr>
              <a:spLocks noChangeArrowheads="1"/>
            </p:cNvSpPr>
            <p:nvPr/>
          </p:nvSpPr>
          <p:spPr bwMode="auto">
            <a:xfrm>
              <a:off x="8899142" y="2356172"/>
              <a:ext cx="1335868" cy="152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F2F2F2"/>
                  </a:solidFill>
                </a:rPr>
                <a:t>单击此处输入标题</a:t>
              </a:r>
              <a:endParaRPr lang="en-US" altLang="zh-CN" sz="2000" dirty="0">
                <a:solidFill>
                  <a:srgbClr val="F2F2F2"/>
                </a:solidFill>
              </a:endParaRPr>
            </a:p>
            <a:p>
              <a:pPr>
                <a:buNone/>
              </a:pPr>
              <a:r>
                <a:rPr lang="zh-CN" altLang="en-US" sz="1200" dirty="0">
                  <a:solidFill>
                    <a:srgbClr val="F2F2F2"/>
                  </a:solidFill>
                </a:rPr>
                <a:t>请在这里输入您的主要叙述内容</a:t>
              </a:r>
              <a:endParaRPr lang="en-US" altLang="zh-CN" sz="1200" dirty="0">
                <a:solidFill>
                  <a:srgbClr val="F2F2F2"/>
                </a:solidFill>
              </a:endParaRPr>
            </a:p>
            <a:p>
              <a:pPr>
                <a:buNone/>
              </a:pPr>
              <a:r>
                <a:rPr lang="zh-CN" altLang="en-US" sz="1200" dirty="0">
                  <a:solidFill>
                    <a:srgbClr val="F2F2F2"/>
                  </a:solidFill>
                </a:rPr>
                <a:t>请在这里输入您的主要叙述内容</a:t>
              </a:r>
              <a:endParaRPr lang="en-US" altLang="zh-CN" sz="1200" dirty="0">
                <a:solidFill>
                  <a:srgbClr val="F2F2F2"/>
                </a:solidFill>
              </a:endParaRPr>
            </a:p>
          </p:txBody>
        </p:sp>
      </p:grpSp>
      <p:grpSp>
        <p:nvGrpSpPr>
          <p:cNvPr id="39" name="组合 38"/>
          <p:cNvGrpSpPr/>
          <p:nvPr/>
        </p:nvGrpSpPr>
        <p:grpSpPr>
          <a:xfrm>
            <a:off x="1617781" y="1952169"/>
            <a:ext cx="2166426" cy="2132612"/>
            <a:chOff x="1617781" y="2042436"/>
            <a:chExt cx="2166426" cy="2132612"/>
          </a:xfrm>
          <a:effectLst/>
        </p:grpSpPr>
        <p:sp>
          <p:nvSpPr>
            <p:cNvPr id="40" name="任意多边形 39"/>
            <p:cNvSpPr/>
            <p:nvPr/>
          </p:nvSpPr>
          <p:spPr>
            <a:xfrm rot="5400000">
              <a:off x="1634688" y="2025529"/>
              <a:ext cx="2132612" cy="2166426"/>
            </a:xfrm>
            <a:custGeom>
              <a:avLst/>
              <a:gdLst>
                <a:gd name="connsiteX0" fmla="*/ 0 w 2132612"/>
                <a:gd name="connsiteY0" fmla="*/ 1083213 h 2166426"/>
                <a:gd name="connsiteX1" fmla="*/ 599386 w 2132612"/>
                <a:gd name="connsiteY1" fmla="*/ 0 h 2166426"/>
                <a:gd name="connsiteX2" fmla="*/ 1848393 w 2132612"/>
                <a:gd name="connsiteY2" fmla="*/ 0 h 2166426"/>
                <a:gd name="connsiteX3" fmla="*/ 2132612 w 2132612"/>
                <a:gd name="connsiteY3" fmla="*/ 513642 h 2166426"/>
                <a:gd name="connsiteX4" fmla="*/ 1817444 w 2132612"/>
                <a:gd name="connsiteY4" fmla="*/ 1083214 h 2166426"/>
                <a:gd name="connsiteX5" fmla="*/ 2132611 w 2132612"/>
                <a:gd name="connsiteY5" fmla="*/ 1652786 h 2166426"/>
                <a:gd name="connsiteX6" fmla="*/ 1848393 w 2132612"/>
                <a:gd name="connsiteY6" fmla="*/ 2166426 h 2166426"/>
                <a:gd name="connsiteX7" fmla="*/ 599386 w 2132612"/>
                <a:gd name="connsiteY7" fmla="*/ 2166426 h 216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2612" h="2166426">
                  <a:moveTo>
                    <a:pt x="0" y="1083213"/>
                  </a:moveTo>
                  <a:lnTo>
                    <a:pt x="599386" y="0"/>
                  </a:lnTo>
                  <a:lnTo>
                    <a:pt x="1848393" y="0"/>
                  </a:lnTo>
                  <a:lnTo>
                    <a:pt x="2132612" y="513642"/>
                  </a:lnTo>
                  <a:lnTo>
                    <a:pt x="1817444" y="1083214"/>
                  </a:lnTo>
                  <a:lnTo>
                    <a:pt x="2132611" y="1652786"/>
                  </a:lnTo>
                  <a:lnTo>
                    <a:pt x="1848393" y="2166426"/>
                  </a:lnTo>
                  <a:lnTo>
                    <a:pt x="599386" y="2166426"/>
                  </a:lnTo>
                  <a:close/>
                </a:path>
              </a:pathLst>
            </a:cu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7"/>
            <p:cNvSpPr>
              <a:spLocks noChangeArrowheads="1"/>
            </p:cNvSpPr>
            <p:nvPr/>
          </p:nvSpPr>
          <p:spPr bwMode="auto">
            <a:xfrm>
              <a:off x="2077303" y="2328181"/>
              <a:ext cx="1335868" cy="152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F2F2F2"/>
                  </a:solidFill>
                </a:rPr>
                <a:t>单击此处输入标题</a:t>
              </a:r>
              <a:endParaRPr lang="en-US" altLang="zh-CN" sz="2000" dirty="0">
                <a:solidFill>
                  <a:srgbClr val="F2F2F2"/>
                </a:solidFill>
              </a:endParaRPr>
            </a:p>
            <a:p>
              <a:pPr>
                <a:buNone/>
              </a:pPr>
              <a:r>
                <a:rPr lang="zh-CN" altLang="en-US" sz="1200" dirty="0">
                  <a:solidFill>
                    <a:srgbClr val="F2F2F2"/>
                  </a:solidFill>
                </a:rPr>
                <a:t>请在这里输入您的主要叙述内容</a:t>
              </a:r>
              <a:endParaRPr lang="en-US" altLang="zh-CN" sz="1200" dirty="0">
                <a:solidFill>
                  <a:srgbClr val="F2F2F2"/>
                </a:solidFill>
              </a:endParaRPr>
            </a:p>
            <a:p>
              <a:pPr>
                <a:buNone/>
              </a:pPr>
              <a:r>
                <a:rPr lang="zh-CN" altLang="en-US" sz="1200" dirty="0">
                  <a:solidFill>
                    <a:srgbClr val="F2F2F2"/>
                  </a:solidFill>
                </a:rPr>
                <a:t>请在这里输入您的主要叙述内容</a:t>
              </a:r>
              <a:endParaRPr lang="en-US" altLang="zh-CN" sz="1200" dirty="0">
                <a:solidFill>
                  <a:srgbClr val="F2F2F2"/>
                </a:solidFill>
              </a:endParaRPr>
            </a:p>
          </p:txBody>
        </p:sp>
      </p:grpSp>
      <p:grpSp>
        <p:nvGrpSpPr>
          <p:cNvPr id="42" name="组合 41"/>
          <p:cNvGrpSpPr/>
          <p:nvPr/>
        </p:nvGrpSpPr>
        <p:grpSpPr>
          <a:xfrm>
            <a:off x="3322760" y="3994736"/>
            <a:ext cx="2166426" cy="2132612"/>
            <a:chOff x="3322760" y="4085003"/>
            <a:chExt cx="2166426" cy="2132612"/>
          </a:xfrm>
        </p:grpSpPr>
        <p:sp>
          <p:nvSpPr>
            <p:cNvPr id="43" name="任意多边形 42"/>
            <p:cNvSpPr/>
            <p:nvPr/>
          </p:nvSpPr>
          <p:spPr>
            <a:xfrm rot="16200000" flipV="1">
              <a:off x="3339667" y="4068096"/>
              <a:ext cx="2132612" cy="2166426"/>
            </a:xfrm>
            <a:custGeom>
              <a:avLst/>
              <a:gdLst>
                <a:gd name="connsiteX0" fmla="*/ 0 w 2132612"/>
                <a:gd name="connsiteY0" fmla="*/ 1083213 h 2166426"/>
                <a:gd name="connsiteX1" fmla="*/ 599386 w 2132612"/>
                <a:gd name="connsiteY1" fmla="*/ 0 h 2166426"/>
                <a:gd name="connsiteX2" fmla="*/ 1848393 w 2132612"/>
                <a:gd name="connsiteY2" fmla="*/ 0 h 2166426"/>
                <a:gd name="connsiteX3" fmla="*/ 2132612 w 2132612"/>
                <a:gd name="connsiteY3" fmla="*/ 513642 h 2166426"/>
                <a:gd name="connsiteX4" fmla="*/ 1817444 w 2132612"/>
                <a:gd name="connsiteY4" fmla="*/ 1083214 h 2166426"/>
                <a:gd name="connsiteX5" fmla="*/ 2132611 w 2132612"/>
                <a:gd name="connsiteY5" fmla="*/ 1652786 h 2166426"/>
                <a:gd name="connsiteX6" fmla="*/ 1848393 w 2132612"/>
                <a:gd name="connsiteY6" fmla="*/ 2166426 h 2166426"/>
                <a:gd name="connsiteX7" fmla="*/ 599386 w 2132612"/>
                <a:gd name="connsiteY7" fmla="*/ 2166426 h 216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2612" h="2166426">
                  <a:moveTo>
                    <a:pt x="0" y="1083213"/>
                  </a:moveTo>
                  <a:lnTo>
                    <a:pt x="599386" y="0"/>
                  </a:lnTo>
                  <a:lnTo>
                    <a:pt x="1848393" y="0"/>
                  </a:lnTo>
                  <a:lnTo>
                    <a:pt x="2132612" y="513642"/>
                  </a:lnTo>
                  <a:lnTo>
                    <a:pt x="1817444" y="1083214"/>
                  </a:lnTo>
                  <a:lnTo>
                    <a:pt x="2132611" y="1652786"/>
                  </a:lnTo>
                  <a:lnTo>
                    <a:pt x="1848393" y="2166426"/>
                  </a:lnTo>
                  <a:lnTo>
                    <a:pt x="599386" y="2166426"/>
                  </a:lnTo>
                  <a:close/>
                </a:path>
              </a:pathLst>
            </a:cu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7"/>
            <p:cNvSpPr>
              <a:spLocks noChangeArrowheads="1"/>
            </p:cNvSpPr>
            <p:nvPr/>
          </p:nvSpPr>
          <p:spPr bwMode="auto">
            <a:xfrm>
              <a:off x="3784206" y="4363493"/>
              <a:ext cx="1335868" cy="152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F2F2F2"/>
                  </a:solidFill>
                </a:rPr>
                <a:t>单击此处输入标题</a:t>
              </a:r>
              <a:endParaRPr lang="en-US" altLang="zh-CN" sz="2000" dirty="0">
                <a:solidFill>
                  <a:srgbClr val="F2F2F2"/>
                </a:solidFill>
              </a:endParaRPr>
            </a:p>
            <a:p>
              <a:pPr>
                <a:buNone/>
              </a:pPr>
              <a:r>
                <a:rPr lang="zh-CN" altLang="en-US" sz="1200" dirty="0">
                  <a:solidFill>
                    <a:srgbClr val="F2F2F2"/>
                  </a:solidFill>
                </a:rPr>
                <a:t>请在这里输入您的主要叙述内容</a:t>
              </a:r>
              <a:endParaRPr lang="en-US" altLang="zh-CN" sz="1200" dirty="0">
                <a:solidFill>
                  <a:srgbClr val="F2F2F2"/>
                </a:solidFill>
              </a:endParaRPr>
            </a:p>
            <a:p>
              <a:pPr>
                <a:buNone/>
              </a:pPr>
              <a:r>
                <a:rPr lang="zh-CN" altLang="en-US" sz="1200" dirty="0">
                  <a:solidFill>
                    <a:srgbClr val="F2F2F2"/>
                  </a:solidFill>
                </a:rPr>
                <a:t>请在这里输入您的主要叙述内容</a:t>
              </a:r>
              <a:endParaRPr lang="en-US" altLang="zh-CN" sz="1200" dirty="0">
                <a:solidFill>
                  <a:srgbClr val="F2F2F2"/>
                </a:solidFill>
              </a:endParaRPr>
            </a:p>
          </p:txBody>
        </p:sp>
      </p:grpSp>
      <p:grpSp>
        <p:nvGrpSpPr>
          <p:cNvPr id="45" name="组合 44"/>
          <p:cNvGrpSpPr/>
          <p:nvPr/>
        </p:nvGrpSpPr>
        <p:grpSpPr>
          <a:xfrm>
            <a:off x="6732717" y="3994737"/>
            <a:ext cx="2166426" cy="2132612"/>
            <a:chOff x="6732717" y="4085004"/>
            <a:chExt cx="2166426" cy="2132612"/>
          </a:xfrm>
        </p:grpSpPr>
        <p:sp>
          <p:nvSpPr>
            <p:cNvPr id="46" name="任意多边形 45"/>
            <p:cNvSpPr/>
            <p:nvPr/>
          </p:nvSpPr>
          <p:spPr>
            <a:xfrm rot="16200000" flipV="1">
              <a:off x="6749624" y="4068097"/>
              <a:ext cx="2132612" cy="2166426"/>
            </a:xfrm>
            <a:custGeom>
              <a:avLst/>
              <a:gdLst>
                <a:gd name="connsiteX0" fmla="*/ 0 w 2132612"/>
                <a:gd name="connsiteY0" fmla="*/ 1083213 h 2166426"/>
                <a:gd name="connsiteX1" fmla="*/ 599386 w 2132612"/>
                <a:gd name="connsiteY1" fmla="*/ 0 h 2166426"/>
                <a:gd name="connsiteX2" fmla="*/ 1848393 w 2132612"/>
                <a:gd name="connsiteY2" fmla="*/ 0 h 2166426"/>
                <a:gd name="connsiteX3" fmla="*/ 2132612 w 2132612"/>
                <a:gd name="connsiteY3" fmla="*/ 513642 h 2166426"/>
                <a:gd name="connsiteX4" fmla="*/ 1817444 w 2132612"/>
                <a:gd name="connsiteY4" fmla="*/ 1083214 h 2166426"/>
                <a:gd name="connsiteX5" fmla="*/ 2132611 w 2132612"/>
                <a:gd name="connsiteY5" fmla="*/ 1652786 h 2166426"/>
                <a:gd name="connsiteX6" fmla="*/ 1848393 w 2132612"/>
                <a:gd name="connsiteY6" fmla="*/ 2166426 h 2166426"/>
                <a:gd name="connsiteX7" fmla="*/ 599386 w 2132612"/>
                <a:gd name="connsiteY7" fmla="*/ 2166426 h 216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2612" h="2166426">
                  <a:moveTo>
                    <a:pt x="0" y="1083213"/>
                  </a:moveTo>
                  <a:lnTo>
                    <a:pt x="599386" y="0"/>
                  </a:lnTo>
                  <a:lnTo>
                    <a:pt x="1848393" y="0"/>
                  </a:lnTo>
                  <a:lnTo>
                    <a:pt x="2132612" y="513642"/>
                  </a:lnTo>
                  <a:lnTo>
                    <a:pt x="1817444" y="1083214"/>
                  </a:lnTo>
                  <a:lnTo>
                    <a:pt x="2132611" y="1652786"/>
                  </a:lnTo>
                  <a:lnTo>
                    <a:pt x="1848393" y="2166426"/>
                  </a:lnTo>
                  <a:lnTo>
                    <a:pt x="599386" y="2166426"/>
                  </a:lnTo>
                  <a:close/>
                </a:path>
              </a:pathLst>
            </a:cu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7"/>
            <p:cNvSpPr>
              <a:spLocks noChangeArrowheads="1"/>
            </p:cNvSpPr>
            <p:nvPr/>
          </p:nvSpPr>
          <p:spPr bwMode="auto">
            <a:xfrm>
              <a:off x="7231711" y="4392493"/>
              <a:ext cx="1335868" cy="152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F2F2F2"/>
                  </a:solidFill>
                </a:rPr>
                <a:t>单击此处输入标题</a:t>
              </a:r>
              <a:endParaRPr lang="en-US" altLang="zh-CN" sz="2000" dirty="0">
                <a:solidFill>
                  <a:srgbClr val="F2F2F2"/>
                </a:solidFill>
              </a:endParaRPr>
            </a:p>
            <a:p>
              <a:pPr>
                <a:buNone/>
              </a:pPr>
              <a:r>
                <a:rPr lang="zh-CN" altLang="en-US" sz="1200" dirty="0">
                  <a:solidFill>
                    <a:srgbClr val="F2F2F2"/>
                  </a:solidFill>
                </a:rPr>
                <a:t>请在这里输入您的主要叙述内容</a:t>
              </a:r>
              <a:endParaRPr lang="en-US" altLang="zh-CN" sz="1200" dirty="0">
                <a:solidFill>
                  <a:srgbClr val="F2F2F2"/>
                </a:solidFill>
              </a:endParaRPr>
            </a:p>
            <a:p>
              <a:pPr>
                <a:buNone/>
              </a:pPr>
              <a:r>
                <a:rPr lang="zh-CN" altLang="en-US" sz="1200" dirty="0">
                  <a:solidFill>
                    <a:srgbClr val="F2F2F2"/>
                  </a:solidFill>
                </a:rPr>
                <a:t>请在这里输入您的主要叙述内容</a:t>
              </a:r>
              <a:endParaRPr lang="en-US" altLang="zh-CN" sz="1200" dirty="0">
                <a:solidFill>
                  <a:srgbClr val="F2F2F2"/>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2800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750" fill="hold"/>
                                        <p:tgtEl>
                                          <p:spTgt spid="39"/>
                                        </p:tgtEl>
                                        <p:attrNameLst>
                                          <p:attrName>ppt_x</p:attrName>
                                        </p:attrNameLst>
                                      </p:cBhvr>
                                      <p:tavLst>
                                        <p:tav tm="0">
                                          <p:val>
                                            <p:strVal val="#ppt_x"/>
                                          </p:val>
                                        </p:tav>
                                        <p:tav tm="100000">
                                          <p:val>
                                            <p:strVal val="#ppt_x"/>
                                          </p:val>
                                        </p:tav>
                                      </p:tavLst>
                                    </p:anim>
                                    <p:anim calcmode="lin" valueType="num">
                                      <p:cBhvr additive="base">
                                        <p:cTn id="8" dur="750" fill="hold"/>
                                        <p:tgtEl>
                                          <p:spTgt spid="39"/>
                                        </p:tgtEl>
                                        <p:attrNameLst>
                                          <p:attrName>ppt_y</p:attrName>
                                        </p:attrNameLst>
                                      </p:cBhvr>
                                      <p:tavLst>
                                        <p:tav tm="0">
                                          <p:val>
                                            <p:strVal val="0-#ppt_h/2"/>
                                          </p:val>
                                        </p:tav>
                                        <p:tav tm="100000">
                                          <p:val>
                                            <p:strVal val="#ppt_y"/>
                                          </p:val>
                                        </p:tav>
                                      </p:tavLst>
                                    </p:anim>
                                  </p:childTnLst>
                                </p:cTn>
                              </p:par>
                              <p:par>
                                <p:cTn id="9" presetID="2" presetClass="entr" presetSubtype="4" decel="2800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decel="28000" fill="hold"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additive="base">
                                        <p:cTn id="16" dur="750" fill="hold"/>
                                        <p:tgtEl>
                                          <p:spTgt spid="42"/>
                                        </p:tgtEl>
                                        <p:attrNameLst>
                                          <p:attrName>ppt_x</p:attrName>
                                        </p:attrNameLst>
                                      </p:cBhvr>
                                      <p:tavLst>
                                        <p:tav tm="0">
                                          <p:val>
                                            <p:strVal val="#ppt_x"/>
                                          </p:val>
                                        </p:tav>
                                        <p:tav tm="100000">
                                          <p:val>
                                            <p:strVal val="#ppt_x"/>
                                          </p:val>
                                        </p:tav>
                                      </p:tavLst>
                                    </p:anim>
                                    <p:anim calcmode="lin" valueType="num">
                                      <p:cBhvr additive="base">
                                        <p:cTn id="17" dur="750" fill="hold"/>
                                        <p:tgtEl>
                                          <p:spTgt spid="42"/>
                                        </p:tgtEl>
                                        <p:attrNameLst>
                                          <p:attrName>ppt_y</p:attrName>
                                        </p:attrNameLst>
                                      </p:cBhvr>
                                      <p:tavLst>
                                        <p:tav tm="0">
                                          <p:val>
                                            <p:strVal val="1+#ppt_h/2"/>
                                          </p:val>
                                        </p:tav>
                                        <p:tav tm="100000">
                                          <p:val>
                                            <p:strVal val="#ppt_y"/>
                                          </p:val>
                                        </p:tav>
                                      </p:tavLst>
                                    </p:anim>
                                  </p:childTnLst>
                                </p:cTn>
                              </p:par>
                              <p:par>
                                <p:cTn id="18" presetID="2" presetClass="entr" presetSubtype="1" decel="2800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750" fill="hold"/>
                                        <p:tgtEl>
                                          <p:spTgt spid="13"/>
                                        </p:tgtEl>
                                        <p:attrNameLst>
                                          <p:attrName>ppt_x</p:attrName>
                                        </p:attrNameLst>
                                      </p:cBhvr>
                                      <p:tavLst>
                                        <p:tav tm="0">
                                          <p:val>
                                            <p:strVal val="#ppt_x"/>
                                          </p:val>
                                        </p:tav>
                                        <p:tav tm="100000">
                                          <p:val>
                                            <p:strVal val="#ppt_x"/>
                                          </p:val>
                                        </p:tav>
                                      </p:tavLst>
                                    </p:anim>
                                    <p:anim calcmode="lin" valueType="num">
                                      <p:cBhvr additive="base">
                                        <p:cTn id="21" dur="750" fill="hold"/>
                                        <p:tgtEl>
                                          <p:spTgt spid="13"/>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2" presetClass="entr" presetSubtype="1" decel="28000"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750" fill="hold"/>
                                        <p:tgtEl>
                                          <p:spTgt spid="33"/>
                                        </p:tgtEl>
                                        <p:attrNameLst>
                                          <p:attrName>ppt_x</p:attrName>
                                        </p:attrNameLst>
                                      </p:cBhvr>
                                      <p:tavLst>
                                        <p:tav tm="0">
                                          <p:val>
                                            <p:strVal val="#ppt_x"/>
                                          </p:val>
                                        </p:tav>
                                        <p:tav tm="100000">
                                          <p:val>
                                            <p:strVal val="#ppt_x"/>
                                          </p:val>
                                        </p:tav>
                                      </p:tavLst>
                                    </p:anim>
                                    <p:anim calcmode="lin" valueType="num">
                                      <p:cBhvr additive="base">
                                        <p:cTn id="26" dur="750" fill="hold"/>
                                        <p:tgtEl>
                                          <p:spTgt spid="33"/>
                                        </p:tgtEl>
                                        <p:attrNameLst>
                                          <p:attrName>ppt_y</p:attrName>
                                        </p:attrNameLst>
                                      </p:cBhvr>
                                      <p:tavLst>
                                        <p:tav tm="0">
                                          <p:val>
                                            <p:strVal val="0-#ppt_h/2"/>
                                          </p:val>
                                        </p:tav>
                                        <p:tav tm="100000">
                                          <p:val>
                                            <p:strVal val="#ppt_y"/>
                                          </p:val>
                                        </p:tav>
                                      </p:tavLst>
                                    </p:anim>
                                  </p:childTnLst>
                                </p:cTn>
                              </p:par>
                              <p:par>
                                <p:cTn id="27" presetID="2" presetClass="entr" presetSubtype="4" decel="2800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750" fill="hold"/>
                                        <p:tgtEl>
                                          <p:spTgt spid="23"/>
                                        </p:tgtEl>
                                        <p:attrNameLst>
                                          <p:attrName>ppt_x</p:attrName>
                                        </p:attrNameLst>
                                      </p:cBhvr>
                                      <p:tavLst>
                                        <p:tav tm="0">
                                          <p:val>
                                            <p:strVal val="#ppt_x"/>
                                          </p:val>
                                        </p:tav>
                                        <p:tav tm="100000">
                                          <p:val>
                                            <p:strVal val="#ppt_x"/>
                                          </p:val>
                                        </p:tav>
                                      </p:tavLst>
                                    </p:anim>
                                    <p:anim calcmode="lin" valueType="num">
                                      <p:cBhvr additive="base">
                                        <p:cTn id="30" dur="750" fill="hold"/>
                                        <p:tgtEl>
                                          <p:spTgt spid="23"/>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 presetClass="entr" presetSubtype="1" decel="28000"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750" fill="hold"/>
                                        <p:tgtEl>
                                          <p:spTgt spid="27"/>
                                        </p:tgtEl>
                                        <p:attrNameLst>
                                          <p:attrName>ppt_x</p:attrName>
                                        </p:attrNameLst>
                                      </p:cBhvr>
                                      <p:tavLst>
                                        <p:tav tm="0">
                                          <p:val>
                                            <p:strVal val="#ppt_x"/>
                                          </p:val>
                                        </p:tav>
                                        <p:tav tm="100000">
                                          <p:val>
                                            <p:strVal val="#ppt_x"/>
                                          </p:val>
                                        </p:tav>
                                      </p:tavLst>
                                    </p:anim>
                                    <p:anim calcmode="lin" valueType="num">
                                      <p:cBhvr additive="base">
                                        <p:cTn id="35" dur="750" fill="hold"/>
                                        <p:tgtEl>
                                          <p:spTgt spid="27"/>
                                        </p:tgtEl>
                                        <p:attrNameLst>
                                          <p:attrName>ppt_y</p:attrName>
                                        </p:attrNameLst>
                                      </p:cBhvr>
                                      <p:tavLst>
                                        <p:tav tm="0">
                                          <p:val>
                                            <p:strVal val="0-#ppt_h/2"/>
                                          </p:val>
                                        </p:tav>
                                        <p:tav tm="100000">
                                          <p:val>
                                            <p:strVal val="#ppt_y"/>
                                          </p:val>
                                        </p:tav>
                                      </p:tavLst>
                                    </p:anim>
                                  </p:childTnLst>
                                </p:cTn>
                              </p:par>
                              <p:par>
                                <p:cTn id="36" presetID="2" presetClass="entr" presetSubtype="4" decel="28000"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750" fill="hold"/>
                                        <p:tgtEl>
                                          <p:spTgt spid="45"/>
                                        </p:tgtEl>
                                        <p:attrNameLst>
                                          <p:attrName>ppt_x</p:attrName>
                                        </p:attrNameLst>
                                      </p:cBhvr>
                                      <p:tavLst>
                                        <p:tav tm="0">
                                          <p:val>
                                            <p:strVal val="#ppt_x"/>
                                          </p:val>
                                        </p:tav>
                                        <p:tav tm="100000">
                                          <p:val>
                                            <p:strVal val="#ppt_x"/>
                                          </p:val>
                                        </p:tav>
                                      </p:tavLst>
                                    </p:anim>
                                    <p:anim calcmode="lin" valueType="num">
                                      <p:cBhvr additive="base">
                                        <p:cTn id="39" dur="750" fill="hold"/>
                                        <p:tgtEl>
                                          <p:spTgt spid="45"/>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 presetClass="entr" presetSubtype="4" decel="28000"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750" fill="hold"/>
                                        <p:tgtEl>
                                          <p:spTgt spid="30"/>
                                        </p:tgtEl>
                                        <p:attrNameLst>
                                          <p:attrName>ppt_x</p:attrName>
                                        </p:attrNameLst>
                                      </p:cBhvr>
                                      <p:tavLst>
                                        <p:tav tm="0">
                                          <p:val>
                                            <p:strVal val="#ppt_x"/>
                                          </p:val>
                                        </p:tav>
                                        <p:tav tm="100000">
                                          <p:val>
                                            <p:strVal val="#ppt_x"/>
                                          </p:val>
                                        </p:tav>
                                      </p:tavLst>
                                    </p:anim>
                                    <p:anim calcmode="lin" valueType="num">
                                      <p:cBhvr additive="base">
                                        <p:cTn id="44" dur="750" fill="hold"/>
                                        <p:tgtEl>
                                          <p:spTgt spid="30"/>
                                        </p:tgtEl>
                                        <p:attrNameLst>
                                          <p:attrName>ppt_y</p:attrName>
                                        </p:attrNameLst>
                                      </p:cBhvr>
                                      <p:tavLst>
                                        <p:tav tm="0">
                                          <p:val>
                                            <p:strVal val="1+#ppt_h/2"/>
                                          </p:val>
                                        </p:tav>
                                        <p:tav tm="100000">
                                          <p:val>
                                            <p:strVal val="#ppt_y"/>
                                          </p:val>
                                        </p:tav>
                                      </p:tavLst>
                                    </p:anim>
                                  </p:childTnLst>
                                </p:cTn>
                              </p:par>
                              <p:par>
                                <p:cTn id="45" presetID="2" presetClass="entr" presetSubtype="1" decel="2800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750" fill="hold"/>
                                        <p:tgtEl>
                                          <p:spTgt spid="36"/>
                                        </p:tgtEl>
                                        <p:attrNameLst>
                                          <p:attrName>ppt_x</p:attrName>
                                        </p:attrNameLst>
                                      </p:cBhvr>
                                      <p:tavLst>
                                        <p:tav tm="0">
                                          <p:val>
                                            <p:strVal val="#ppt_x"/>
                                          </p:val>
                                        </p:tav>
                                        <p:tav tm="100000">
                                          <p:val>
                                            <p:strVal val="#ppt_x"/>
                                          </p:val>
                                        </p:tav>
                                      </p:tavLst>
                                    </p:anim>
                                    <p:anim calcmode="lin" valueType="num">
                                      <p:cBhvr additive="base">
                                        <p:cTn id="48" dur="750" fill="hold"/>
                                        <p:tgtEl>
                                          <p:spTgt spid="3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ECE9"/>
        </a:solidFill>
        <a:effectLst/>
      </p:bgPr>
    </p:bg>
    <p:spTree>
      <p:nvGrpSpPr>
        <p:cNvPr id="1" name=""/>
        <p:cNvGrpSpPr/>
        <p:nvPr/>
      </p:nvGrpSpPr>
      <p:grpSpPr>
        <a:xfrm>
          <a:off x="0" y="0"/>
          <a:ext cx="0" cy="0"/>
          <a:chOff x="0" y="0"/>
          <a:chExt cx="0" cy="0"/>
        </a:xfrm>
      </p:grpSpPr>
      <p:sp>
        <p:nvSpPr>
          <p:cNvPr id="18" name="矩形 17"/>
          <p:cNvSpPr/>
          <p:nvPr/>
        </p:nvSpPr>
        <p:spPr>
          <a:xfrm>
            <a:off x="1045377" y="-889178"/>
            <a:ext cx="618009" cy="821651"/>
          </a:xfrm>
          <a:prstGeom prst="rect">
            <a:avLst/>
          </a:prstGeom>
          <a:solidFill>
            <a:srgbClr val="F1E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663386" y="-889179"/>
            <a:ext cx="618009" cy="821651"/>
          </a:xfrm>
          <a:prstGeom prst="rect">
            <a:avLst/>
          </a:pr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292263" y="-889180"/>
            <a:ext cx="618009" cy="821651"/>
          </a:xfrm>
          <a:prstGeom prst="rect">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289532" y="548639"/>
            <a:ext cx="5794068" cy="5794068"/>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4607150" y="1970690"/>
            <a:ext cx="2952900" cy="2952900"/>
            <a:chOff x="4607150" y="1970690"/>
            <a:chExt cx="2952900" cy="2952900"/>
          </a:xfrm>
        </p:grpSpPr>
        <p:grpSp>
          <p:nvGrpSpPr>
            <p:cNvPr id="2" name="组合 1"/>
            <p:cNvGrpSpPr/>
            <p:nvPr/>
          </p:nvGrpSpPr>
          <p:grpSpPr>
            <a:xfrm>
              <a:off x="4607150" y="1970690"/>
              <a:ext cx="2952900" cy="2952900"/>
              <a:chOff x="4161509" y="1554460"/>
              <a:chExt cx="3780000" cy="3780000"/>
            </a:xfrm>
          </p:grpSpPr>
          <p:sp>
            <p:nvSpPr>
              <p:cNvPr id="23" name="椭圆 22"/>
              <p:cNvSpPr>
                <a:spLocks noChangeAspect="1"/>
              </p:cNvSpPr>
              <p:nvPr/>
            </p:nvSpPr>
            <p:spPr>
              <a:xfrm>
                <a:off x="4161509" y="1554460"/>
                <a:ext cx="3780000" cy="3780000"/>
              </a:xfrm>
              <a:prstGeom prst="ellipse">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4264496" y="1653240"/>
                <a:ext cx="3582445" cy="3582445"/>
              </a:xfrm>
              <a:prstGeom prst="ellipse">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5189765" y="2841743"/>
              <a:ext cx="1787669" cy="1569660"/>
            </a:xfrm>
            <a:prstGeom prst="rect">
              <a:avLst/>
            </a:prstGeom>
            <a:noFill/>
            <a:effectLst/>
          </p:spPr>
          <p:txBody>
            <a:bodyPr wrap="none" rtlCol="0">
              <a:spAutoFit/>
            </a:bodyPr>
            <a:lstStyle/>
            <a:p>
              <a:r>
                <a:rPr lang="en-US" altLang="zh-CN" sz="3200" b="1" dirty="0"/>
                <a:t>  </a:t>
              </a:r>
              <a:r>
                <a:rPr lang="en-US" altLang="zh-CN" sz="9600" b="1" dirty="0">
                  <a:solidFill>
                    <a:srgbClr val="FEFEFE"/>
                  </a:solidFill>
                  <a:latin typeface="Kartika" panose="02020503030404060203" pitchFamily="18" charset="0"/>
                  <a:cs typeface="Kartika" panose="02020503030404060203" pitchFamily="18" charset="0"/>
                </a:rPr>
                <a:t>01</a:t>
              </a:r>
              <a:endParaRPr lang="en-US" altLang="zh-CN" sz="8000" b="1" dirty="0">
                <a:solidFill>
                  <a:srgbClr val="FEFEFE"/>
                </a:solidFill>
                <a:latin typeface="Kartika" panose="02020503030404060203" pitchFamily="18" charset="0"/>
                <a:cs typeface="Kartika" panose="02020503030404060203" pitchFamily="18" charset="0"/>
              </a:endParaRPr>
            </a:p>
          </p:txBody>
        </p:sp>
      </p:grpSp>
      <p:sp>
        <p:nvSpPr>
          <p:cNvPr id="12" name="文本框 11"/>
          <p:cNvSpPr txBox="1"/>
          <p:nvPr/>
        </p:nvSpPr>
        <p:spPr>
          <a:xfrm>
            <a:off x="8318675" y="2364310"/>
            <a:ext cx="2954655" cy="923330"/>
          </a:xfrm>
          <a:prstGeom prst="rect">
            <a:avLst/>
          </a:prstGeom>
          <a:noFill/>
        </p:spPr>
        <p:txBody>
          <a:bodyPr wrap="none" rtlCol="0">
            <a:spAutoFit/>
          </a:bodyPr>
          <a:lstStyle/>
          <a:p>
            <a:r>
              <a:rPr lang="zh-CN" altLang="en-US" sz="5400" b="1" dirty="0">
                <a:solidFill>
                  <a:srgbClr val="56505A"/>
                </a:solidFill>
                <a:latin typeface="幼圆" panose="02010509060101010101" pitchFamily="49" charset="-122"/>
                <a:ea typeface="幼圆" panose="02010509060101010101" pitchFamily="49" charset="-122"/>
              </a:rPr>
              <a:t>基本信息</a:t>
            </a:r>
          </a:p>
        </p:txBody>
      </p:sp>
      <p:cxnSp>
        <p:nvCxnSpPr>
          <p:cNvPr id="13" name="直接连接符 12"/>
          <p:cNvCxnSpPr/>
          <p:nvPr/>
        </p:nvCxnSpPr>
        <p:spPr>
          <a:xfrm>
            <a:off x="7996005" y="3437681"/>
            <a:ext cx="3600000" cy="0"/>
          </a:xfrm>
          <a:prstGeom prst="line">
            <a:avLst/>
          </a:prstGeom>
          <a:ln>
            <a:solidFill>
              <a:srgbClr val="56505A"/>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7908307" y="3682344"/>
            <a:ext cx="3775393" cy="707886"/>
          </a:xfrm>
          <a:prstGeom prst="rect">
            <a:avLst/>
          </a:prstGeom>
          <a:noFill/>
        </p:spPr>
        <p:txBody>
          <a:bodyPr wrap="none" rtlCol="0">
            <a:spAutoFit/>
          </a:bodyPr>
          <a:lstStyle/>
          <a:p>
            <a:r>
              <a:rPr lang="zh-CN" altLang="en-US" sz="4000" dirty="0">
                <a:solidFill>
                  <a:srgbClr val="56505A"/>
                </a:solidFill>
                <a:latin typeface="幼圆" panose="02010509060101010101" pitchFamily="49" charset="-122"/>
                <a:ea typeface="幼圆" panose="02010509060101010101" pitchFamily="49" charset="-122"/>
              </a:rPr>
              <a:t>个人的基本情况</a:t>
            </a: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250"/>
                                        <p:tgtEl>
                                          <p:spTgt spid="9"/>
                                        </p:tgtEl>
                                      </p:cBhvr>
                                    </p:animEffect>
                                  </p:childTnLst>
                                </p:cTn>
                              </p:par>
                            </p:childTnLst>
                          </p:cTn>
                        </p:par>
                        <p:par>
                          <p:cTn id="8" fill="hold">
                            <p:stCondLst>
                              <p:cond delay="1500"/>
                            </p:stCondLst>
                            <p:childTnLst>
                              <p:par>
                                <p:cTn id="9" presetID="5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Scale>
                                      <p:cBhvr>
                                        <p:cTn id="11"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3"/>
                                        </p:tgtEl>
                                        <p:attrNameLst>
                                          <p:attrName>ppt_x</p:attrName>
                                          <p:attrName>ppt_y</p:attrName>
                                        </p:attrNameLst>
                                      </p:cBhvr>
                                    </p:animMotion>
                                    <p:animEffect transition="in" filter="fade">
                                      <p:cBhvr>
                                        <p:cTn id="13" dur="1000"/>
                                        <p:tgtEl>
                                          <p:spTgt spid="3"/>
                                        </p:tgtEl>
                                      </p:cBhvr>
                                    </p:animEffect>
                                  </p:childTnLst>
                                </p:cTn>
                              </p:par>
                            </p:childTnLst>
                          </p:cTn>
                        </p:par>
                        <p:par>
                          <p:cTn id="14" fill="hold">
                            <p:stCondLst>
                              <p:cond delay="2500"/>
                            </p:stCondLst>
                            <p:childTnLst>
                              <p:par>
                                <p:cTn id="15" presetID="26" presetClass="emph" presetSubtype="0" fill="hold" nodeType="afterEffect">
                                  <p:stCondLst>
                                    <p:cond delay="0"/>
                                  </p:stCondLst>
                                  <p:childTnLst>
                                    <p:animEffect transition="out" filter="fade">
                                      <p:cBhvr>
                                        <p:cTn id="16" dur="500" tmFilter="0, 0; .2, .5; .8, .5; 1, 0"/>
                                        <p:tgtEl>
                                          <p:spTgt spid="3"/>
                                        </p:tgtEl>
                                      </p:cBhvr>
                                    </p:animEffect>
                                    <p:animScale>
                                      <p:cBhvr>
                                        <p:cTn id="17" dur="250" autoRev="1" fill="hold"/>
                                        <p:tgtEl>
                                          <p:spTgt spid="3"/>
                                        </p:tgtEl>
                                      </p:cBhvr>
                                      <p:by x="105000" y="105000"/>
                                    </p:animScale>
                                  </p:childTnLst>
                                </p:cTn>
                              </p:par>
                            </p:childTnLst>
                          </p:cTn>
                        </p:par>
                        <p:par>
                          <p:cTn id="18" fill="hold">
                            <p:stCondLst>
                              <p:cond delay="3000"/>
                            </p:stCondLst>
                            <p:childTnLst>
                              <p:par>
                                <p:cTn id="19" presetID="37" presetClass="entr" presetSubtype="0" fill="hold" grpId="0" nodeType="afterEffect">
                                  <p:stCondLst>
                                    <p:cond delay="0"/>
                                  </p:stCondLst>
                                  <p:iterate type="lt">
                                    <p:tmPct val="0"/>
                                  </p:iterate>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900" decel="100000" fill="hold"/>
                                        <p:tgtEl>
                                          <p:spTgt spid="1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34" presetClass="emph" presetSubtype="0" fill="hold" grpId="1" nodeType="afterEffect">
                                  <p:stCondLst>
                                    <p:cond delay="0"/>
                                  </p:stCondLst>
                                  <p:iterate type="lt">
                                    <p:tmPct val="10000"/>
                                  </p:iterate>
                                  <p:childTnLst>
                                    <p:animMotion origin="layout" path="M 0.0 0.0 L 0.0 -0.07213" pathEditMode="relative" ptsTypes="">
                                      <p:cBhvr>
                                        <p:cTn id="27" dur="250" accel="50000" decel="50000" autoRev="1" fill="hold">
                                          <p:stCondLst>
                                            <p:cond delay="0"/>
                                          </p:stCondLst>
                                        </p:cTn>
                                        <p:tgtEl>
                                          <p:spTgt spid="12"/>
                                        </p:tgtEl>
                                        <p:attrNameLst>
                                          <p:attrName>ppt_x</p:attrName>
                                          <p:attrName>ppt_y</p:attrName>
                                        </p:attrNameLst>
                                      </p:cBhvr>
                                    </p:animMotion>
                                    <p:animRot by="1500000">
                                      <p:cBhvr>
                                        <p:cTn id="28" dur="125" fill="hold">
                                          <p:stCondLst>
                                            <p:cond delay="0"/>
                                          </p:stCondLst>
                                        </p:cTn>
                                        <p:tgtEl>
                                          <p:spTgt spid="12"/>
                                        </p:tgtEl>
                                        <p:attrNameLst>
                                          <p:attrName>r</p:attrName>
                                        </p:attrNameLst>
                                      </p:cBhvr>
                                    </p:animRot>
                                    <p:animRot by="-1500000">
                                      <p:cBhvr>
                                        <p:cTn id="29" dur="125" fill="hold">
                                          <p:stCondLst>
                                            <p:cond delay="125"/>
                                          </p:stCondLst>
                                        </p:cTn>
                                        <p:tgtEl>
                                          <p:spTgt spid="12"/>
                                        </p:tgtEl>
                                        <p:attrNameLst>
                                          <p:attrName>r</p:attrName>
                                        </p:attrNameLst>
                                      </p:cBhvr>
                                    </p:animRot>
                                    <p:animRot by="-1500000">
                                      <p:cBhvr>
                                        <p:cTn id="30" dur="125" fill="hold">
                                          <p:stCondLst>
                                            <p:cond delay="250"/>
                                          </p:stCondLst>
                                        </p:cTn>
                                        <p:tgtEl>
                                          <p:spTgt spid="12"/>
                                        </p:tgtEl>
                                        <p:attrNameLst>
                                          <p:attrName>r</p:attrName>
                                        </p:attrNameLst>
                                      </p:cBhvr>
                                    </p:animRot>
                                    <p:animRot by="1500000">
                                      <p:cBhvr>
                                        <p:cTn id="31" dur="125" fill="hold">
                                          <p:stCondLst>
                                            <p:cond delay="375"/>
                                          </p:stCondLst>
                                        </p:cTn>
                                        <p:tgtEl>
                                          <p:spTgt spid="12"/>
                                        </p:tgtEl>
                                        <p:attrNameLst>
                                          <p:attrName>r</p:attrName>
                                        </p:attrNameLst>
                                      </p:cBhvr>
                                    </p:animRot>
                                  </p:childTnLst>
                                </p:cTn>
                              </p:par>
                            </p:childTnLst>
                          </p:cTn>
                        </p:par>
                        <p:par>
                          <p:cTn id="32" fill="hold">
                            <p:stCondLst>
                              <p:cond delay="3150"/>
                            </p:stCondLst>
                            <p:childTnLst>
                              <p:par>
                                <p:cTn id="33" presetID="16" presetClass="entr" presetSubtype="37"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outVertical)">
                                      <p:cBhvr>
                                        <p:cTn id="35" dur="500"/>
                                        <p:tgtEl>
                                          <p:spTgt spid="13"/>
                                        </p:tgtEl>
                                      </p:cBhvr>
                                    </p:animEffect>
                                  </p:childTnLst>
                                </p:cTn>
                              </p:par>
                            </p:childTnLst>
                          </p:cTn>
                        </p:par>
                        <p:par>
                          <p:cTn id="36" fill="hold">
                            <p:stCondLst>
                              <p:cond delay="3650"/>
                            </p:stCondLst>
                            <p:childTnLst>
                              <p:par>
                                <p:cTn id="37" presetID="42"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2" grpId="1"/>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1ECE9"/>
        </a:solidFill>
        <a:effectLst/>
      </p:bgPr>
    </p:bg>
    <p:spTree>
      <p:nvGrpSpPr>
        <p:cNvPr id="1" name=""/>
        <p:cNvGrpSpPr/>
        <p:nvPr/>
      </p:nvGrpSpPr>
      <p:grpSpPr>
        <a:xfrm>
          <a:off x="0" y="0"/>
          <a:ext cx="0" cy="0"/>
          <a:chOff x="0" y="0"/>
          <a:chExt cx="0" cy="0"/>
        </a:xfrm>
      </p:grpSpPr>
      <p:sp>
        <p:nvSpPr>
          <p:cNvPr id="18" name="矩形 17"/>
          <p:cNvSpPr/>
          <p:nvPr/>
        </p:nvSpPr>
        <p:spPr>
          <a:xfrm>
            <a:off x="1045377" y="-889178"/>
            <a:ext cx="618009" cy="821651"/>
          </a:xfrm>
          <a:prstGeom prst="rect">
            <a:avLst/>
          </a:prstGeom>
          <a:solidFill>
            <a:srgbClr val="F1E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663386" y="-889179"/>
            <a:ext cx="618009" cy="821651"/>
          </a:xfrm>
          <a:prstGeom prst="rect">
            <a:avLst/>
          </a:pr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292263" y="-889180"/>
            <a:ext cx="618009" cy="821651"/>
          </a:xfrm>
          <a:prstGeom prst="rect">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flipH="1">
            <a:off x="739296" y="3739"/>
            <a:ext cx="1269510" cy="812675"/>
          </a:xfrm>
          <a:custGeom>
            <a:avLst/>
            <a:gdLst>
              <a:gd name="connsiteX0" fmla="*/ 28415 w 1269510"/>
              <a:gd name="connsiteY0" fmla="*/ 0 h 812675"/>
              <a:gd name="connsiteX1" fmla="*/ 1241095 w 1269510"/>
              <a:gd name="connsiteY1" fmla="*/ 0 h 812675"/>
              <a:gd name="connsiteX2" fmla="*/ 1256614 w 1269510"/>
              <a:gd name="connsiteY2" fmla="*/ 49995 h 812675"/>
              <a:gd name="connsiteX3" fmla="*/ 1269510 w 1269510"/>
              <a:gd name="connsiteY3" fmla="*/ 177920 h 812675"/>
              <a:gd name="connsiteX4" fmla="*/ 634755 w 1269510"/>
              <a:gd name="connsiteY4" fmla="*/ 812675 h 812675"/>
              <a:gd name="connsiteX5" fmla="*/ 0 w 1269510"/>
              <a:gd name="connsiteY5" fmla="*/ 177920 h 812675"/>
              <a:gd name="connsiteX6" fmla="*/ 12896 w 1269510"/>
              <a:gd name="connsiteY6" fmla="*/ 49995 h 81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9510" h="812675">
                <a:moveTo>
                  <a:pt x="28415" y="0"/>
                </a:moveTo>
                <a:lnTo>
                  <a:pt x="1241095" y="0"/>
                </a:lnTo>
                <a:lnTo>
                  <a:pt x="1256614" y="49995"/>
                </a:lnTo>
                <a:cubicBezTo>
                  <a:pt x="1265070" y="91316"/>
                  <a:pt x="1269510" y="134099"/>
                  <a:pt x="1269510" y="177920"/>
                </a:cubicBezTo>
                <a:cubicBezTo>
                  <a:pt x="1269510" y="528486"/>
                  <a:pt x="985321" y="812675"/>
                  <a:pt x="634755" y="812675"/>
                </a:cubicBezTo>
                <a:cubicBezTo>
                  <a:pt x="284189" y="812675"/>
                  <a:pt x="0" y="528486"/>
                  <a:pt x="0" y="177920"/>
                </a:cubicBezTo>
                <a:cubicBezTo>
                  <a:pt x="0" y="134099"/>
                  <a:pt x="4441" y="91316"/>
                  <a:pt x="12896" y="49995"/>
                </a:cubicBezTo>
                <a:close/>
              </a:path>
            </a:pathLst>
          </a:cu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flipH="1">
            <a:off x="496817" y="673167"/>
            <a:ext cx="458901" cy="458901"/>
          </a:xfrm>
          <a:prstGeom prst="ellipse">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flipH="1">
            <a:off x="1839155" y="841133"/>
            <a:ext cx="904044" cy="442445"/>
          </a:xfrm>
          <a:custGeom>
            <a:avLst/>
            <a:gdLst>
              <a:gd name="connsiteX0" fmla="*/ 452022 w 904044"/>
              <a:gd name="connsiteY0" fmla="*/ 0 h 442445"/>
              <a:gd name="connsiteX1" fmla="*/ 895913 w 904044"/>
              <a:gd name="connsiteY1" fmla="*/ 361781 h 442445"/>
              <a:gd name="connsiteX2" fmla="*/ 904044 w 904044"/>
              <a:gd name="connsiteY2" fmla="*/ 442445 h 442445"/>
              <a:gd name="connsiteX3" fmla="*/ 0 w 904044"/>
              <a:gd name="connsiteY3" fmla="*/ 442445 h 442445"/>
              <a:gd name="connsiteX4" fmla="*/ 8131 w 904044"/>
              <a:gd name="connsiteY4" fmla="*/ 361781 h 442445"/>
              <a:gd name="connsiteX5" fmla="*/ 452022 w 904044"/>
              <a:gd name="connsiteY5" fmla="*/ 0 h 44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044" h="442445">
                <a:moveTo>
                  <a:pt x="452022" y="0"/>
                </a:moveTo>
                <a:cubicBezTo>
                  <a:pt x="670980" y="0"/>
                  <a:pt x="853663" y="155313"/>
                  <a:pt x="895913" y="361781"/>
                </a:cubicBezTo>
                <a:lnTo>
                  <a:pt x="904044" y="442445"/>
                </a:lnTo>
                <a:lnTo>
                  <a:pt x="0" y="442445"/>
                </a:lnTo>
                <a:lnTo>
                  <a:pt x="8131" y="361781"/>
                </a:lnTo>
                <a:cubicBezTo>
                  <a:pt x="50381" y="155313"/>
                  <a:pt x="233064" y="0"/>
                  <a:pt x="452022" y="0"/>
                </a:cubicBezTo>
                <a:close/>
              </a:path>
            </a:pathLst>
          </a:cu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p:nvPr/>
        </p:nvCxnSpPr>
        <p:spPr>
          <a:xfrm>
            <a:off x="1839155" y="1283578"/>
            <a:ext cx="5040000" cy="0"/>
          </a:xfrm>
          <a:prstGeom prst="line">
            <a:avLst/>
          </a:prstGeom>
          <a:ln>
            <a:solidFill>
              <a:srgbClr val="A08D7E"/>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3163351" y="208738"/>
            <a:ext cx="2954655" cy="923330"/>
          </a:xfrm>
          <a:prstGeom prst="rect">
            <a:avLst/>
          </a:prstGeom>
          <a:noFill/>
        </p:spPr>
        <p:txBody>
          <a:bodyPr wrap="none" rtlCol="0">
            <a:spAutoFit/>
          </a:bodyPr>
          <a:lstStyle/>
          <a:p>
            <a:r>
              <a:rPr lang="zh-CN" altLang="en-US" sz="5400" b="1" dirty="0">
                <a:solidFill>
                  <a:srgbClr val="56505A"/>
                </a:solidFill>
                <a:latin typeface="幼圆" panose="02010509060101010101" pitchFamily="49" charset="-122"/>
                <a:ea typeface="幼圆" panose="02010509060101010101" pitchFamily="49" charset="-122"/>
              </a:rPr>
              <a:t>工作总结</a:t>
            </a:r>
          </a:p>
        </p:txBody>
      </p:sp>
      <p:sp>
        <p:nvSpPr>
          <p:cNvPr id="10" name="任意多边形 9"/>
          <p:cNvSpPr/>
          <p:nvPr/>
        </p:nvSpPr>
        <p:spPr>
          <a:xfrm>
            <a:off x="2918626" y="2186648"/>
            <a:ext cx="2423160" cy="0"/>
          </a:xfrm>
          <a:custGeom>
            <a:avLst/>
            <a:gdLst>
              <a:gd name="connsiteX0" fmla="*/ 2423160 w 2423160"/>
              <a:gd name="connsiteY0" fmla="*/ 0 h 0"/>
              <a:gd name="connsiteX1" fmla="*/ 0 w 2423160"/>
              <a:gd name="connsiteY1" fmla="*/ 0 h 0"/>
            </a:gdLst>
            <a:ahLst/>
            <a:cxnLst>
              <a:cxn ang="0">
                <a:pos x="connsiteX0" y="connsiteY0"/>
              </a:cxn>
              <a:cxn ang="0">
                <a:pos x="connsiteX1" y="connsiteY1"/>
              </a:cxn>
            </a:cxnLst>
            <a:rect l="l" t="t" r="r" b="b"/>
            <a:pathLst>
              <a:path w="2423160">
                <a:moveTo>
                  <a:pt x="2423160" y="0"/>
                </a:moveTo>
                <a:lnTo>
                  <a:pt x="0" y="0"/>
                </a:lnTo>
              </a:path>
            </a:pathLst>
          </a:custGeom>
          <a:noFill/>
          <a:ln w="12700">
            <a:solidFill>
              <a:srgbClr val="56505A"/>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2964346" y="3432518"/>
            <a:ext cx="1040130" cy="171450"/>
          </a:xfrm>
          <a:custGeom>
            <a:avLst/>
            <a:gdLst>
              <a:gd name="connsiteX0" fmla="*/ 1040130 w 1040130"/>
              <a:gd name="connsiteY0" fmla="*/ 0 h 171450"/>
              <a:gd name="connsiteX1" fmla="*/ 1040130 w 1040130"/>
              <a:gd name="connsiteY1" fmla="*/ 171450 h 171450"/>
              <a:gd name="connsiteX2" fmla="*/ 0 w 1040130"/>
              <a:gd name="connsiteY2" fmla="*/ 171450 h 171450"/>
            </a:gdLst>
            <a:ahLst/>
            <a:cxnLst>
              <a:cxn ang="0">
                <a:pos x="connsiteX0" y="connsiteY0"/>
              </a:cxn>
              <a:cxn ang="0">
                <a:pos x="connsiteX1" y="connsiteY1"/>
              </a:cxn>
              <a:cxn ang="0">
                <a:pos x="connsiteX2" y="connsiteY2"/>
              </a:cxn>
            </a:cxnLst>
            <a:rect l="l" t="t" r="r" b="b"/>
            <a:pathLst>
              <a:path w="1040130" h="171450">
                <a:moveTo>
                  <a:pt x="1040130" y="0"/>
                </a:moveTo>
                <a:lnTo>
                  <a:pt x="1040130" y="171450"/>
                </a:lnTo>
                <a:lnTo>
                  <a:pt x="0" y="171450"/>
                </a:lnTo>
              </a:path>
            </a:pathLst>
          </a:custGeom>
          <a:noFill/>
          <a:ln w="12700">
            <a:solidFill>
              <a:srgbClr val="A08D7E"/>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3032926" y="5112728"/>
            <a:ext cx="731520" cy="0"/>
          </a:xfrm>
          <a:custGeom>
            <a:avLst/>
            <a:gdLst>
              <a:gd name="connsiteX0" fmla="*/ 731520 w 731520"/>
              <a:gd name="connsiteY0" fmla="*/ 0 h 0"/>
              <a:gd name="connsiteX1" fmla="*/ 0 w 731520"/>
              <a:gd name="connsiteY1" fmla="*/ 0 h 0"/>
            </a:gdLst>
            <a:ahLst/>
            <a:cxnLst>
              <a:cxn ang="0">
                <a:pos x="connsiteX0" y="connsiteY0"/>
              </a:cxn>
              <a:cxn ang="0">
                <a:pos x="connsiteX1" y="connsiteY1"/>
              </a:cxn>
            </a:cxnLst>
            <a:rect l="l" t="t" r="r" b="b"/>
            <a:pathLst>
              <a:path w="731520">
                <a:moveTo>
                  <a:pt x="731520" y="0"/>
                </a:moveTo>
                <a:lnTo>
                  <a:pt x="0" y="0"/>
                </a:lnTo>
              </a:path>
            </a:pathLst>
          </a:custGeom>
          <a:noFill/>
          <a:ln w="12700">
            <a:solidFill>
              <a:srgbClr val="56505A"/>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6873406" y="6210008"/>
            <a:ext cx="2217420" cy="0"/>
          </a:xfrm>
          <a:custGeom>
            <a:avLst/>
            <a:gdLst>
              <a:gd name="connsiteX0" fmla="*/ 0 w 2217420"/>
              <a:gd name="connsiteY0" fmla="*/ 0 h 0"/>
              <a:gd name="connsiteX1" fmla="*/ 2217420 w 2217420"/>
              <a:gd name="connsiteY1" fmla="*/ 0 h 0"/>
            </a:gdLst>
            <a:ahLst/>
            <a:cxnLst>
              <a:cxn ang="0">
                <a:pos x="connsiteX0" y="connsiteY0"/>
              </a:cxn>
              <a:cxn ang="0">
                <a:pos x="connsiteX1" y="connsiteY1"/>
              </a:cxn>
            </a:cxnLst>
            <a:rect l="l" t="t" r="r" b="b"/>
            <a:pathLst>
              <a:path w="2217420">
                <a:moveTo>
                  <a:pt x="0" y="0"/>
                </a:moveTo>
                <a:lnTo>
                  <a:pt x="2217420" y="0"/>
                </a:lnTo>
              </a:path>
            </a:pathLst>
          </a:custGeom>
          <a:noFill/>
          <a:ln w="12700">
            <a:solidFill>
              <a:srgbClr val="A08D7E"/>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7947826" y="4918418"/>
            <a:ext cx="1303020" cy="251460"/>
          </a:xfrm>
          <a:custGeom>
            <a:avLst/>
            <a:gdLst>
              <a:gd name="connsiteX0" fmla="*/ 0 w 1303020"/>
              <a:gd name="connsiteY0" fmla="*/ 251460 h 251460"/>
              <a:gd name="connsiteX1" fmla="*/ 0 w 1303020"/>
              <a:gd name="connsiteY1" fmla="*/ 0 h 251460"/>
              <a:gd name="connsiteX2" fmla="*/ 1303020 w 1303020"/>
              <a:gd name="connsiteY2" fmla="*/ 0 h 251460"/>
            </a:gdLst>
            <a:ahLst/>
            <a:cxnLst>
              <a:cxn ang="0">
                <a:pos x="connsiteX0" y="connsiteY0"/>
              </a:cxn>
              <a:cxn ang="0">
                <a:pos x="connsiteX1" y="connsiteY1"/>
              </a:cxn>
              <a:cxn ang="0">
                <a:pos x="connsiteX2" y="connsiteY2"/>
              </a:cxn>
            </a:cxnLst>
            <a:rect l="l" t="t" r="r" b="b"/>
            <a:pathLst>
              <a:path w="1303020" h="251460">
                <a:moveTo>
                  <a:pt x="0" y="251460"/>
                </a:moveTo>
                <a:lnTo>
                  <a:pt x="0" y="0"/>
                </a:lnTo>
                <a:lnTo>
                  <a:pt x="1303020" y="0"/>
                </a:lnTo>
              </a:path>
            </a:pathLst>
          </a:custGeom>
          <a:noFill/>
          <a:ln w="12700">
            <a:solidFill>
              <a:srgbClr val="56505A"/>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7856386" y="2975318"/>
            <a:ext cx="1440180" cy="0"/>
          </a:xfrm>
          <a:custGeom>
            <a:avLst/>
            <a:gdLst>
              <a:gd name="connsiteX0" fmla="*/ 0 w 1440180"/>
              <a:gd name="connsiteY0" fmla="*/ 0 h 0"/>
              <a:gd name="connsiteX1" fmla="*/ 1440180 w 1440180"/>
              <a:gd name="connsiteY1" fmla="*/ 0 h 0"/>
            </a:gdLst>
            <a:ahLst/>
            <a:cxnLst>
              <a:cxn ang="0">
                <a:pos x="connsiteX0" y="connsiteY0"/>
              </a:cxn>
              <a:cxn ang="0">
                <a:pos x="connsiteX1" y="connsiteY1"/>
              </a:cxn>
            </a:cxnLst>
            <a:rect l="l" t="t" r="r" b="b"/>
            <a:pathLst>
              <a:path w="1440180">
                <a:moveTo>
                  <a:pt x="0" y="0"/>
                </a:moveTo>
                <a:lnTo>
                  <a:pt x="1440180" y="0"/>
                </a:lnTo>
              </a:path>
            </a:pathLst>
          </a:custGeom>
          <a:noFill/>
          <a:ln w="12700">
            <a:solidFill>
              <a:srgbClr val="A08D7E"/>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6016285" y="5590514"/>
            <a:ext cx="1060450" cy="819150"/>
            <a:chOff x="6016285" y="5216439"/>
            <a:chExt cx="1060450" cy="819150"/>
          </a:xfrm>
        </p:grpSpPr>
        <p:sp>
          <p:nvSpPr>
            <p:cNvPr id="24" name="Freeform 6"/>
            <p:cNvSpPr/>
            <p:nvPr/>
          </p:nvSpPr>
          <p:spPr bwMode="auto">
            <a:xfrm rot="20700000">
              <a:off x="6016285" y="5216439"/>
              <a:ext cx="1060450" cy="819150"/>
            </a:xfrm>
            <a:custGeom>
              <a:avLst/>
              <a:gdLst>
                <a:gd name="T0" fmla="*/ 24 w 392"/>
                <a:gd name="T1" fmla="*/ 38 h 303"/>
                <a:gd name="T2" fmla="*/ 1 w 392"/>
                <a:gd name="T3" fmla="*/ 274 h 303"/>
                <a:gd name="T4" fmla="*/ 18 w 392"/>
                <a:gd name="T5" fmla="*/ 290 h 303"/>
                <a:gd name="T6" fmla="*/ 378 w 392"/>
                <a:gd name="T7" fmla="*/ 253 h 303"/>
                <a:gd name="T8" fmla="*/ 387 w 392"/>
                <a:gd name="T9" fmla="*/ 235 h 303"/>
                <a:gd name="T10" fmla="*/ 305 w 392"/>
                <a:gd name="T11" fmla="*/ 8 h 303"/>
                <a:gd name="T12" fmla="*/ 292 w 392"/>
                <a:gd name="T13" fmla="*/ 2 h 303"/>
                <a:gd name="T14" fmla="*/ 41 w 392"/>
                <a:gd name="T15" fmla="*/ 25 h 303"/>
                <a:gd name="T16" fmla="*/ 24 w 392"/>
                <a:gd name="T17" fmla="*/ 3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 h="303">
                  <a:moveTo>
                    <a:pt x="24" y="38"/>
                  </a:moveTo>
                  <a:cubicBezTo>
                    <a:pt x="1" y="274"/>
                    <a:pt x="1" y="274"/>
                    <a:pt x="1" y="274"/>
                  </a:cubicBezTo>
                  <a:cubicBezTo>
                    <a:pt x="0" y="289"/>
                    <a:pt x="8" y="289"/>
                    <a:pt x="18" y="290"/>
                  </a:cubicBezTo>
                  <a:cubicBezTo>
                    <a:pt x="86" y="296"/>
                    <a:pt x="227" y="303"/>
                    <a:pt x="378" y="253"/>
                  </a:cubicBezTo>
                  <a:cubicBezTo>
                    <a:pt x="392" y="248"/>
                    <a:pt x="387" y="235"/>
                    <a:pt x="387" y="235"/>
                  </a:cubicBezTo>
                  <a:cubicBezTo>
                    <a:pt x="305" y="8"/>
                    <a:pt x="305" y="8"/>
                    <a:pt x="305" y="8"/>
                  </a:cubicBezTo>
                  <a:cubicBezTo>
                    <a:pt x="304" y="4"/>
                    <a:pt x="301" y="0"/>
                    <a:pt x="292" y="2"/>
                  </a:cubicBezTo>
                  <a:cubicBezTo>
                    <a:pt x="195" y="28"/>
                    <a:pt x="97" y="28"/>
                    <a:pt x="41" y="25"/>
                  </a:cubicBezTo>
                  <a:cubicBezTo>
                    <a:pt x="27" y="24"/>
                    <a:pt x="25" y="28"/>
                    <a:pt x="24" y="38"/>
                  </a:cubicBezTo>
                  <a:close/>
                </a:path>
              </a:pathLst>
            </a:custGeom>
            <a:solidFill>
              <a:srgbClr val="A08D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6051460" y="5430694"/>
              <a:ext cx="890516" cy="523220"/>
            </a:xfrm>
            <a:prstGeom prst="rect">
              <a:avLst/>
            </a:prstGeom>
            <a:effectLst/>
          </p:spPr>
          <p:txBody>
            <a:bodyPr wrap="square">
              <a:spAutoFit/>
            </a:bodyPr>
            <a:lstStyle/>
            <a:p>
              <a:pPr algn="ctr"/>
              <a:r>
                <a:rPr lang="en-US" altLang="zh-CN" sz="2800" dirty="0">
                  <a:solidFill>
                    <a:srgbClr val="F2F2F2"/>
                  </a:solidFill>
                  <a:latin typeface="Kartika" panose="02020503030404060203" pitchFamily="18" charset="0"/>
                  <a:ea typeface="微软雅黑" panose="020B0503020204020204" pitchFamily="34" charset="-122"/>
                  <a:cs typeface="Kartika" panose="02020503030404060203" pitchFamily="18" charset="0"/>
                </a:rPr>
                <a:t>01</a:t>
              </a:r>
              <a:endParaRPr lang="zh-CN" altLang="en-US" sz="2800" dirty="0">
                <a:solidFill>
                  <a:srgbClr val="F2F2F2"/>
                </a:solidFill>
                <a:latin typeface="Kartika" panose="02020503030404060203" pitchFamily="18" charset="0"/>
                <a:ea typeface="微软雅黑" panose="020B0503020204020204" pitchFamily="34" charset="-122"/>
                <a:cs typeface="Kartika" panose="02020503030404060203" pitchFamily="18" charset="0"/>
              </a:endParaRPr>
            </a:p>
          </p:txBody>
        </p:sp>
      </p:grpSp>
      <p:grpSp>
        <p:nvGrpSpPr>
          <p:cNvPr id="27" name="组合 26"/>
          <p:cNvGrpSpPr/>
          <p:nvPr/>
        </p:nvGrpSpPr>
        <p:grpSpPr>
          <a:xfrm>
            <a:off x="6942422" y="4864295"/>
            <a:ext cx="1084263" cy="1011237"/>
            <a:chOff x="6942422" y="4490220"/>
            <a:chExt cx="1084263" cy="1011237"/>
          </a:xfrm>
        </p:grpSpPr>
        <p:sp>
          <p:nvSpPr>
            <p:cNvPr id="28" name="Freeform 7"/>
            <p:cNvSpPr/>
            <p:nvPr/>
          </p:nvSpPr>
          <p:spPr bwMode="auto">
            <a:xfrm rot="20700000">
              <a:off x="6942422" y="4490220"/>
              <a:ext cx="1084263" cy="1011237"/>
            </a:xfrm>
            <a:custGeom>
              <a:avLst/>
              <a:gdLst>
                <a:gd name="T0" fmla="*/ 387 w 401"/>
                <a:gd name="T1" fmla="*/ 147 h 374"/>
                <a:gd name="T2" fmla="*/ 206 w 401"/>
                <a:gd name="T3" fmla="*/ 8 h 374"/>
                <a:gd name="T4" fmla="*/ 184 w 401"/>
                <a:gd name="T5" fmla="*/ 10 h 374"/>
                <a:gd name="T6" fmla="*/ 14 w 401"/>
                <a:gd name="T7" fmla="*/ 132 h 374"/>
                <a:gd name="T8" fmla="*/ 5 w 401"/>
                <a:gd name="T9" fmla="*/ 157 h 374"/>
                <a:gd name="T10" fmla="*/ 107 w 401"/>
                <a:gd name="T11" fmla="*/ 364 h 374"/>
                <a:gd name="T12" fmla="*/ 134 w 401"/>
                <a:gd name="T13" fmla="*/ 369 h 374"/>
                <a:gd name="T14" fmla="*/ 368 w 401"/>
                <a:gd name="T15" fmla="*/ 202 h 374"/>
                <a:gd name="T16" fmla="*/ 391 w 401"/>
                <a:gd name="T17" fmla="*/ 178 h 374"/>
                <a:gd name="T18" fmla="*/ 387 w 401"/>
                <a:gd name="T19" fmla="*/ 147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1" h="374">
                  <a:moveTo>
                    <a:pt x="387" y="147"/>
                  </a:moveTo>
                  <a:cubicBezTo>
                    <a:pt x="206" y="8"/>
                    <a:pt x="206" y="8"/>
                    <a:pt x="206" y="8"/>
                  </a:cubicBezTo>
                  <a:cubicBezTo>
                    <a:pt x="200" y="4"/>
                    <a:pt x="193" y="0"/>
                    <a:pt x="184" y="10"/>
                  </a:cubicBezTo>
                  <a:cubicBezTo>
                    <a:pt x="130" y="66"/>
                    <a:pt x="74" y="102"/>
                    <a:pt x="14" y="132"/>
                  </a:cubicBezTo>
                  <a:cubicBezTo>
                    <a:pt x="0" y="140"/>
                    <a:pt x="0" y="145"/>
                    <a:pt x="5" y="157"/>
                  </a:cubicBezTo>
                  <a:cubicBezTo>
                    <a:pt x="107" y="364"/>
                    <a:pt x="107" y="364"/>
                    <a:pt x="107" y="364"/>
                  </a:cubicBezTo>
                  <a:cubicBezTo>
                    <a:pt x="110" y="371"/>
                    <a:pt x="120" y="374"/>
                    <a:pt x="134" y="369"/>
                  </a:cubicBezTo>
                  <a:cubicBezTo>
                    <a:pt x="224" y="330"/>
                    <a:pt x="301" y="270"/>
                    <a:pt x="368" y="202"/>
                  </a:cubicBezTo>
                  <a:cubicBezTo>
                    <a:pt x="376" y="194"/>
                    <a:pt x="383" y="186"/>
                    <a:pt x="391" y="178"/>
                  </a:cubicBezTo>
                  <a:cubicBezTo>
                    <a:pt x="401" y="166"/>
                    <a:pt x="398" y="156"/>
                    <a:pt x="387" y="147"/>
                  </a:cubicBezTo>
                  <a:close/>
                </a:path>
              </a:pathLst>
            </a:custGeom>
            <a:solidFill>
              <a:srgbClr val="56505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7011013" y="4773007"/>
              <a:ext cx="890516" cy="523220"/>
            </a:xfrm>
            <a:prstGeom prst="rect">
              <a:avLst/>
            </a:prstGeom>
            <a:effectLst/>
          </p:spPr>
          <p:txBody>
            <a:bodyPr wrap="square">
              <a:spAutoFit/>
            </a:bodyPr>
            <a:lstStyle/>
            <a:p>
              <a:pPr algn="ctr"/>
              <a:r>
                <a:rPr lang="en-US" altLang="zh-CN" sz="2800" dirty="0">
                  <a:solidFill>
                    <a:srgbClr val="F2F2F2"/>
                  </a:solidFill>
                  <a:latin typeface="Kartika" panose="02020503030404060203" pitchFamily="18" charset="0"/>
                  <a:ea typeface="微软雅黑" panose="020B0503020204020204" pitchFamily="34" charset="-122"/>
                  <a:cs typeface="Kartika" panose="02020503030404060203" pitchFamily="18" charset="0"/>
                </a:rPr>
                <a:t>02</a:t>
              </a:r>
              <a:endParaRPr lang="zh-CN" altLang="en-US" sz="2800" dirty="0">
                <a:solidFill>
                  <a:srgbClr val="F2F2F2"/>
                </a:solidFill>
                <a:latin typeface="Kartika" panose="02020503030404060203" pitchFamily="18" charset="0"/>
                <a:ea typeface="微软雅黑" panose="020B0503020204020204" pitchFamily="34" charset="-122"/>
                <a:cs typeface="Kartika" panose="02020503030404060203" pitchFamily="18" charset="0"/>
              </a:endParaRPr>
            </a:p>
          </p:txBody>
        </p:sp>
      </p:grpSp>
      <p:grpSp>
        <p:nvGrpSpPr>
          <p:cNvPr id="30" name="组合 29"/>
          <p:cNvGrpSpPr/>
          <p:nvPr/>
        </p:nvGrpSpPr>
        <p:grpSpPr>
          <a:xfrm>
            <a:off x="7142211" y="2865127"/>
            <a:ext cx="1373188" cy="2009775"/>
            <a:chOff x="7142211" y="2491052"/>
            <a:chExt cx="1373188" cy="2009775"/>
          </a:xfrm>
        </p:grpSpPr>
        <p:sp>
          <p:nvSpPr>
            <p:cNvPr id="31" name="Freeform 5"/>
            <p:cNvSpPr/>
            <p:nvPr/>
          </p:nvSpPr>
          <p:spPr bwMode="auto">
            <a:xfrm rot="20700000">
              <a:off x="7142211" y="2491052"/>
              <a:ext cx="1373188" cy="2009775"/>
            </a:xfrm>
            <a:custGeom>
              <a:avLst/>
              <a:gdLst>
                <a:gd name="T0" fmla="*/ 400 w 508"/>
                <a:gd name="T1" fmla="*/ 472 h 743"/>
                <a:gd name="T2" fmla="*/ 489 w 508"/>
                <a:gd name="T3" fmla="*/ 491 h 743"/>
                <a:gd name="T4" fmla="*/ 503 w 508"/>
                <a:gd name="T5" fmla="*/ 477 h 743"/>
                <a:gd name="T6" fmla="*/ 430 w 508"/>
                <a:gd name="T7" fmla="*/ 246 h 743"/>
                <a:gd name="T8" fmla="*/ 359 w 508"/>
                <a:gd name="T9" fmla="*/ 23 h 743"/>
                <a:gd name="T10" fmla="*/ 330 w 508"/>
                <a:gd name="T11" fmla="*/ 19 h 743"/>
                <a:gd name="T12" fmla="*/ 174 w 508"/>
                <a:gd name="T13" fmla="*/ 190 h 743"/>
                <a:gd name="T14" fmla="*/ 13 w 508"/>
                <a:gd name="T15" fmla="*/ 365 h 743"/>
                <a:gd name="T16" fmla="*/ 16 w 508"/>
                <a:gd name="T17" fmla="*/ 387 h 743"/>
                <a:gd name="T18" fmla="*/ 125 w 508"/>
                <a:gd name="T19" fmla="*/ 411 h 743"/>
                <a:gd name="T20" fmla="*/ 55 w 508"/>
                <a:gd name="T21" fmla="*/ 607 h 743"/>
                <a:gd name="T22" fmla="*/ 62 w 508"/>
                <a:gd name="T23" fmla="*/ 630 h 743"/>
                <a:gd name="T24" fmla="*/ 266 w 508"/>
                <a:gd name="T25" fmla="*/ 734 h 743"/>
                <a:gd name="T26" fmla="*/ 294 w 508"/>
                <a:gd name="T27" fmla="*/ 726 h 743"/>
                <a:gd name="T28" fmla="*/ 382 w 508"/>
                <a:gd name="T29" fmla="*/ 483 h 743"/>
                <a:gd name="T30" fmla="*/ 385 w 508"/>
                <a:gd name="T31" fmla="*/ 469 h 743"/>
                <a:gd name="T32" fmla="*/ 400 w 508"/>
                <a:gd name="T33" fmla="*/ 472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8" h="743">
                  <a:moveTo>
                    <a:pt x="400" y="472"/>
                  </a:moveTo>
                  <a:cubicBezTo>
                    <a:pt x="489" y="491"/>
                    <a:pt x="489" y="491"/>
                    <a:pt x="489" y="491"/>
                  </a:cubicBezTo>
                  <a:cubicBezTo>
                    <a:pt x="506" y="496"/>
                    <a:pt x="508" y="494"/>
                    <a:pt x="503" y="477"/>
                  </a:cubicBezTo>
                  <a:cubicBezTo>
                    <a:pt x="430" y="246"/>
                    <a:pt x="430" y="246"/>
                    <a:pt x="430" y="246"/>
                  </a:cubicBezTo>
                  <a:cubicBezTo>
                    <a:pt x="359" y="23"/>
                    <a:pt x="359" y="23"/>
                    <a:pt x="359" y="23"/>
                  </a:cubicBezTo>
                  <a:cubicBezTo>
                    <a:pt x="352" y="0"/>
                    <a:pt x="338" y="9"/>
                    <a:pt x="330" y="19"/>
                  </a:cubicBezTo>
                  <a:cubicBezTo>
                    <a:pt x="174" y="190"/>
                    <a:pt x="174" y="190"/>
                    <a:pt x="174" y="190"/>
                  </a:cubicBezTo>
                  <a:cubicBezTo>
                    <a:pt x="13" y="365"/>
                    <a:pt x="13" y="365"/>
                    <a:pt x="13" y="365"/>
                  </a:cubicBezTo>
                  <a:cubicBezTo>
                    <a:pt x="0" y="378"/>
                    <a:pt x="2" y="385"/>
                    <a:pt x="16" y="387"/>
                  </a:cubicBezTo>
                  <a:cubicBezTo>
                    <a:pt x="125" y="411"/>
                    <a:pt x="125" y="411"/>
                    <a:pt x="125" y="411"/>
                  </a:cubicBezTo>
                  <a:cubicBezTo>
                    <a:pt x="109" y="485"/>
                    <a:pt x="84" y="553"/>
                    <a:pt x="55" y="607"/>
                  </a:cubicBezTo>
                  <a:cubicBezTo>
                    <a:pt x="50" y="618"/>
                    <a:pt x="53" y="623"/>
                    <a:pt x="62" y="630"/>
                  </a:cubicBezTo>
                  <a:cubicBezTo>
                    <a:pt x="266" y="734"/>
                    <a:pt x="266" y="734"/>
                    <a:pt x="266" y="734"/>
                  </a:cubicBezTo>
                  <a:cubicBezTo>
                    <a:pt x="282" y="741"/>
                    <a:pt x="285" y="743"/>
                    <a:pt x="294" y="726"/>
                  </a:cubicBezTo>
                  <a:cubicBezTo>
                    <a:pt x="333" y="650"/>
                    <a:pt x="362" y="573"/>
                    <a:pt x="382" y="483"/>
                  </a:cubicBezTo>
                  <a:cubicBezTo>
                    <a:pt x="385" y="469"/>
                    <a:pt x="385" y="469"/>
                    <a:pt x="385" y="469"/>
                  </a:cubicBezTo>
                  <a:lnTo>
                    <a:pt x="400" y="472"/>
                  </a:lnTo>
                  <a:close/>
                </a:path>
              </a:pathLst>
            </a:custGeom>
            <a:solidFill>
              <a:srgbClr val="A08D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7456271" y="3320767"/>
              <a:ext cx="890516" cy="523220"/>
            </a:xfrm>
            <a:prstGeom prst="rect">
              <a:avLst/>
            </a:prstGeom>
            <a:effectLst/>
          </p:spPr>
          <p:txBody>
            <a:bodyPr wrap="square">
              <a:spAutoFit/>
            </a:bodyPr>
            <a:lstStyle/>
            <a:p>
              <a:pPr algn="ctr"/>
              <a:r>
                <a:rPr lang="en-US" altLang="zh-CN" sz="2800" dirty="0">
                  <a:solidFill>
                    <a:srgbClr val="F2F2F2"/>
                  </a:solidFill>
                  <a:latin typeface="Kartika" panose="02020503030404060203" pitchFamily="18" charset="0"/>
                  <a:ea typeface="微软雅黑" panose="020B0503020204020204" pitchFamily="34" charset="-122"/>
                  <a:cs typeface="Kartika" panose="02020503030404060203" pitchFamily="18" charset="0"/>
                </a:rPr>
                <a:t>03</a:t>
              </a:r>
              <a:endParaRPr lang="zh-CN" altLang="en-US" sz="2800" dirty="0">
                <a:solidFill>
                  <a:srgbClr val="F2F2F2"/>
                </a:solidFill>
                <a:latin typeface="Kartika" panose="02020503030404060203" pitchFamily="18" charset="0"/>
                <a:ea typeface="微软雅黑" panose="020B0503020204020204" pitchFamily="34" charset="-122"/>
                <a:cs typeface="Kartika" panose="02020503030404060203" pitchFamily="18" charset="0"/>
              </a:endParaRPr>
            </a:p>
          </p:txBody>
        </p:sp>
      </p:grpSp>
      <p:grpSp>
        <p:nvGrpSpPr>
          <p:cNvPr id="33" name="组合 32"/>
          <p:cNvGrpSpPr/>
          <p:nvPr/>
        </p:nvGrpSpPr>
        <p:grpSpPr>
          <a:xfrm>
            <a:off x="4706507" y="2099445"/>
            <a:ext cx="1057275" cy="822325"/>
            <a:chOff x="4706507" y="1725370"/>
            <a:chExt cx="1057275" cy="822325"/>
          </a:xfrm>
        </p:grpSpPr>
        <p:sp>
          <p:nvSpPr>
            <p:cNvPr id="34" name="Freeform 9"/>
            <p:cNvSpPr/>
            <p:nvPr/>
          </p:nvSpPr>
          <p:spPr bwMode="auto">
            <a:xfrm rot="20700000">
              <a:off x="4706507" y="1725370"/>
              <a:ext cx="1057275" cy="822325"/>
            </a:xfrm>
            <a:custGeom>
              <a:avLst/>
              <a:gdLst>
                <a:gd name="T0" fmla="*/ 373 w 391"/>
                <a:gd name="T1" fmla="*/ 260 h 304"/>
                <a:gd name="T2" fmla="*/ 390 w 391"/>
                <a:gd name="T3" fmla="*/ 24 h 304"/>
                <a:gd name="T4" fmla="*/ 373 w 391"/>
                <a:gd name="T5" fmla="*/ 8 h 304"/>
                <a:gd name="T6" fmla="*/ 14 w 391"/>
                <a:gd name="T7" fmla="*/ 53 h 304"/>
                <a:gd name="T8" fmla="*/ 6 w 391"/>
                <a:gd name="T9" fmla="*/ 71 h 304"/>
                <a:gd name="T10" fmla="*/ 92 w 391"/>
                <a:gd name="T11" fmla="*/ 297 h 304"/>
                <a:gd name="T12" fmla="*/ 105 w 391"/>
                <a:gd name="T13" fmla="*/ 302 h 304"/>
                <a:gd name="T14" fmla="*/ 357 w 391"/>
                <a:gd name="T15" fmla="*/ 273 h 304"/>
                <a:gd name="T16" fmla="*/ 373 w 391"/>
                <a:gd name="T17" fmla="*/ 26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 h="304">
                  <a:moveTo>
                    <a:pt x="373" y="260"/>
                  </a:moveTo>
                  <a:cubicBezTo>
                    <a:pt x="390" y="24"/>
                    <a:pt x="390" y="24"/>
                    <a:pt x="390" y="24"/>
                  </a:cubicBezTo>
                  <a:cubicBezTo>
                    <a:pt x="391" y="9"/>
                    <a:pt x="384" y="9"/>
                    <a:pt x="373" y="8"/>
                  </a:cubicBezTo>
                  <a:cubicBezTo>
                    <a:pt x="305" y="3"/>
                    <a:pt x="164" y="0"/>
                    <a:pt x="14" y="53"/>
                  </a:cubicBezTo>
                  <a:cubicBezTo>
                    <a:pt x="0" y="58"/>
                    <a:pt x="6" y="71"/>
                    <a:pt x="6" y="71"/>
                  </a:cubicBezTo>
                  <a:cubicBezTo>
                    <a:pt x="92" y="297"/>
                    <a:pt x="92" y="297"/>
                    <a:pt x="92" y="297"/>
                  </a:cubicBezTo>
                  <a:cubicBezTo>
                    <a:pt x="94" y="301"/>
                    <a:pt x="97" y="304"/>
                    <a:pt x="105" y="302"/>
                  </a:cubicBezTo>
                  <a:cubicBezTo>
                    <a:pt x="203" y="274"/>
                    <a:pt x="300" y="271"/>
                    <a:pt x="357" y="273"/>
                  </a:cubicBezTo>
                  <a:cubicBezTo>
                    <a:pt x="370" y="274"/>
                    <a:pt x="372" y="270"/>
                    <a:pt x="373" y="260"/>
                  </a:cubicBezTo>
                  <a:close/>
                </a:path>
              </a:pathLst>
            </a:custGeom>
            <a:solidFill>
              <a:srgbClr val="56505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4844593" y="1878759"/>
              <a:ext cx="890516" cy="523220"/>
            </a:xfrm>
            <a:prstGeom prst="rect">
              <a:avLst/>
            </a:prstGeom>
            <a:effectLst/>
          </p:spPr>
          <p:txBody>
            <a:bodyPr wrap="square">
              <a:spAutoFit/>
            </a:bodyPr>
            <a:lstStyle/>
            <a:p>
              <a:pPr algn="ctr"/>
              <a:r>
                <a:rPr lang="en-US" altLang="zh-CN" sz="2800" dirty="0">
                  <a:solidFill>
                    <a:srgbClr val="F2F2F2"/>
                  </a:solidFill>
                  <a:latin typeface="Kartika" panose="02020503030404060203" pitchFamily="18" charset="0"/>
                  <a:ea typeface="微软雅黑" panose="020B0503020204020204" pitchFamily="34" charset="-122"/>
                  <a:cs typeface="Kartika" panose="02020503030404060203" pitchFamily="18" charset="0"/>
                </a:rPr>
                <a:t>04</a:t>
              </a:r>
              <a:endParaRPr lang="zh-CN" altLang="en-US" sz="2800" dirty="0">
                <a:solidFill>
                  <a:srgbClr val="F2F2F2"/>
                </a:solidFill>
                <a:latin typeface="Kartika" panose="02020503030404060203" pitchFamily="18" charset="0"/>
                <a:ea typeface="微软雅黑" panose="020B0503020204020204" pitchFamily="34" charset="-122"/>
                <a:cs typeface="Kartika" panose="02020503030404060203" pitchFamily="18" charset="0"/>
              </a:endParaRPr>
            </a:p>
          </p:txBody>
        </p:sp>
      </p:grpSp>
      <p:grpSp>
        <p:nvGrpSpPr>
          <p:cNvPr id="36" name="组合 35"/>
          <p:cNvGrpSpPr/>
          <p:nvPr/>
        </p:nvGrpSpPr>
        <p:grpSpPr>
          <a:xfrm>
            <a:off x="3776508" y="2645485"/>
            <a:ext cx="1087438" cy="1016000"/>
            <a:chOff x="3776508" y="2271410"/>
            <a:chExt cx="1087438" cy="1016000"/>
          </a:xfrm>
        </p:grpSpPr>
        <p:sp>
          <p:nvSpPr>
            <p:cNvPr id="37" name="Freeform 10"/>
            <p:cNvSpPr/>
            <p:nvPr/>
          </p:nvSpPr>
          <p:spPr bwMode="auto">
            <a:xfrm rot="20700000">
              <a:off x="3776508" y="2271410"/>
              <a:ext cx="1087438" cy="1016000"/>
            </a:xfrm>
            <a:custGeom>
              <a:avLst/>
              <a:gdLst>
                <a:gd name="T0" fmla="*/ 14 w 402"/>
                <a:gd name="T1" fmla="*/ 233 h 376"/>
                <a:gd name="T2" fmla="*/ 198 w 402"/>
                <a:gd name="T3" fmla="*/ 367 h 376"/>
                <a:gd name="T4" fmla="*/ 221 w 402"/>
                <a:gd name="T5" fmla="*/ 366 h 376"/>
                <a:gd name="T6" fmla="*/ 387 w 402"/>
                <a:gd name="T7" fmla="*/ 239 h 376"/>
                <a:gd name="T8" fmla="*/ 396 w 402"/>
                <a:gd name="T9" fmla="*/ 214 h 376"/>
                <a:gd name="T10" fmla="*/ 290 w 402"/>
                <a:gd name="T11" fmla="*/ 10 h 376"/>
                <a:gd name="T12" fmla="*/ 263 w 402"/>
                <a:gd name="T13" fmla="*/ 6 h 376"/>
                <a:gd name="T14" fmla="*/ 32 w 402"/>
                <a:gd name="T15" fmla="*/ 178 h 376"/>
                <a:gd name="T16" fmla="*/ 10 w 402"/>
                <a:gd name="T17" fmla="*/ 202 h 376"/>
                <a:gd name="T18" fmla="*/ 14 w 402"/>
                <a:gd name="T19" fmla="*/ 23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2" h="376">
                  <a:moveTo>
                    <a:pt x="14" y="233"/>
                  </a:moveTo>
                  <a:cubicBezTo>
                    <a:pt x="198" y="367"/>
                    <a:pt x="198" y="367"/>
                    <a:pt x="198" y="367"/>
                  </a:cubicBezTo>
                  <a:cubicBezTo>
                    <a:pt x="204" y="372"/>
                    <a:pt x="212" y="376"/>
                    <a:pt x="221" y="366"/>
                  </a:cubicBezTo>
                  <a:cubicBezTo>
                    <a:pt x="273" y="309"/>
                    <a:pt x="329" y="271"/>
                    <a:pt x="387" y="239"/>
                  </a:cubicBezTo>
                  <a:cubicBezTo>
                    <a:pt x="401" y="232"/>
                    <a:pt x="402" y="226"/>
                    <a:pt x="396" y="214"/>
                  </a:cubicBezTo>
                  <a:cubicBezTo>
                    <a:pt x="290" y="10"/>
                    <a:pt x="290" y="10"/>
                    <a:pt x="290" y="10"/>
                  </a:cubicBezTo>
                  <a:cubicBezTo>
                    <a:pt x="286" y="3"/>
                    <a:pt x="276" y="0"/>
                    <a:pt x="263" y="6"/>
                  </a:cubicBezTo>
                  <a:cubicBezTo>
                    <a:pt x="174" y="47"/>
                    <a:pt x="98" y="108"/>
                    <a:pt x="32" y="178"/>
                  </a:cubicBezTo>
                  <a:cubicBezTo>
                    <a:pt x="25" y="186"/>
                    <a:pt x="17" y="194"/>
                    <a:pt x="10" y="202"/>
                  </a:cubicBezTo>
                  <a:cubicBezTo>
                    <a:pt x="0" y="214"/>
                    <a:pt x="3" y="225"/>
                    <a:pt x="14" y="233"/>
                  </a:cubicBezTo>
                  <a:close/>
                </a:path>
              </a:pathLst>
            </a:custGeom>
            <a:solidFill>
              <a:srgbClr val="A08D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3893245" y="2579028"/>
              <a:ext cx="890516" cy="523220"/>
            </a:xfrm>
            <a:prstGeom prst="rect">
              <a:avLst/>
            </a:prstGeom>
            <a:effectLst/>
          </p:spPr>
          <p:txBody>
            <a:bodyPr wrap="square">
              <a:spAutoFit/>
            </a:bodyPr>
            <a:lstStyle/>
            <a:p>
              <a:pPr algn="ctr"/>
              <a:r>
                <a:rPr lang="en-US" altLang="zh-CN" sz="2800" dirty="0">
                  <a:solidFill>
                    <a:srgbClr val="F2F2F2"/>
                  </a:solidFill>
                  <a:latin typeface="Kartika" panose="02020503030404060203" pitchFamily="18" charset="0"/>
                  <a:ea typeface="微软雅黑" panose="020B0503020204020204" pitchFamily="34" charset="-122"/>
                  <a:cs typeface="Kartika" panose="02020503030404060203" pitchFamily="18" charset="0"/>
                </a:rPr>
                <a:t>05</a:t>
              </a:r>
              <a:endParaRPr lang="zh-CN" altLang="en-US" sz="2800" dirty="0">
                <a:solidFill>
                  <a:srgbClr val="F2F2F2"/>
                </a:solidFill>
                <a:latin typeface="Kartika" panose="02020503030404060203" pitchFamily="18" charset="0"/>
                <a:ea typeface="微软雅黑" panose="020B0503020204020204" pitchFamily="34" charset="-122"/>
                <a:cs typeface="Kartika" panose="02020503030404060203" pitchFamily="18" charset="0"/>
              </a:endParaRPr>
            </a:p>
          </p:txBody>
        </p:sp>
      </p:grpSp>
      <p:grpSp>
        <p:nvGrpSpPr>
          <p:cNvPr id="39" name="组合 38"/>
          <p:cNvGrpSpPr/>
          <p:nvPr/>
        </p:nvGrpSpPr>
        <p:grpSpPr>
          <a:xfrm>
            <a:off x="3404738" y="3682348"/>
            <a:ext cx="1387475" cy="2016125"/>
            <a:chOff x="3404738" y="3308273"/>
            <a:chExt cx="1387475" cy="2016125"/>
          </a:xfrm>
        </p:grpSpPr>
        <p:sp>
          <p:nvSpPr>
            <p:cNvPr id="40" name="Freeform 11"/>
            <p:cNvSpPr/>
            <p:nvPr/>
          </p:nvSpPr>
          <p:spPr bwMode="auto">
            <a:xfrm rot="20700000">
              <a:off x="3404738" y="3308273"/>
              <a:ext cx="1387475" cy="2016125"/>
            </a:xfrm>
            <a:custGeom>
              <a:avLst/>
              <a:gdLst>
                <a:gd name="T0" fmla="*/ 109 w 513"/>
                <a:gd name="T1" fmla="*/ 277 h 745"/>
                <a:gd name="T2" fmla="*/ 19 w 513"/>
                <a:gd name="T3" fmla="*/ 262 h 745"/>
                <a:gd name="T4" fmla="*/ 5 w 513"/>
                <a:gd name="T5" fmla="*/ 277 h 745"/>
                <a:gd name="T6" fmla="*/ 92 w 513"/>
                <a:gd name="T7" fmla="*/ 504 h 745"/>
                <a:gd name="T8" fmla="*/ 175 w 513"/>
                <a:gd name="T9" fmla="*/ 722 h 745"/>
                <a:gd name="T10" fmla="*/ 204 w 513"/>
                <a:gd name="T11" fmla="*/ 725 h 745"/>
                <a:gd name="T12" fmla="*/ 351 w 513"/>
                <a:gd name="T13" fmla="*/ 546 h 745"/>
                <a:gd name="T14" fmla="*/ 500 w 513"/>
                <a:gd name="T15" fmla="*/ 362 h 745"/>
                <a:gd name="T16" fmla="*/ 497 w 513"/>
                <a:gd name="T17" fmla="*/ 339 h 745"/>
                <a:gd name="T18" fmla="*/ 387 w 513"/>
                <a:gd name="T19" fmla="*/ 321 h 745"/>
                <a:gd name="T20" fmla="*/ 445 w 513"/>
                <a:gd name="T21" fmla="*/ 122 h 745"/>
                <a:gd name="T22" fmla="*/ 437 w 513"/>
                <a:gd name="T23" fmla="*/ 100 h 745"/>
                <a:gd name="T24" fmla="*/ 227 w 513"/>
                <a:gd name="T25" fmla="*/ 8 h 745"/>
                <a:gd name="T26" fmla="*/ 200 w 513"/>
                <a:gd name="T27" fmla="*/ 17 h 745"/>
                <a:gd name="T28" fmla="*/ 126 w 513"/>
                <a:gd name="T29" fmla="*/ 264 h 745"/>
                <a:gd name="T30" fmla="*/ 124 w 513"/>
                <a:gd name="T31" fmla="*/ 279 h 745"/>
                <a:gd name="T32" fmla="*/ 109 w 513"/>
                <a:gd name="T33" fmla="*/ 277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3" h="745">
                  <a:moveTo>
                    <a:pt x="109" y="277"/>
                  </a:moveTo>
                  <a:cubicBezTo>
                    <a:pt x="19" y="262"/>
                    <a:pt x="19" y="262"/>
                    <a:pt x="19" y="262"/>
                  </a:cubicBezTo>
                  <a:cubicBezTo>
                    <a:pt x="1" y="259"/>
                    <a:pt x="0" y="261"/>
                    <a:pt x="5" y="277"/>
                  </a:cubicBezTo>
                  <a:cubicBezTo>
                    <a:pt x="92" y="504"/>
                    <a:pt x="92" y="504"/>
                    <a:pt x="92" y="504"/>
                  </a:cubicBezTo>
                  <a:cubicBezTo>
                    <a:pt x="175" y="722"/>
                    <a:pt x="175" y="722"/>
                    <a:pt x="175" y="722"/>
                  </a:cubicBezTo>
                  <a:cubicBezTo>
                    <a:pt x="184" y="745"/>
                    <a:pt x="197" y="735"/>
                    <a:pt x="204" y="725"/>
                  </a:cubicBezTo>
                  <a:cubicBezTo>
                    <a:pt x="351" y="546"/>
                    <a:pt x="351" y="546"/>
                    <a:pt x="351" y="546"/>
                  </a:cubicBezTo>
                  <a:cubicBezTo>
                    <a:pt x="500" y="362"/>
                    <a:pt x="500" y="362"/>
                    <a:pt x="500" y="362"/>
                  </a:cubicBezTo>
                  <a:cubicBezTo>
                    <a:pt x="513" y="347"/>
                    <a:pt x="511" y="341"/>
                    <a:pt x="497" y="339"/>
                  </a:cubicBezTo>
                  <a:cubicBezTo>
                    <a:pt x="387" y="321"/>
                    <a:pt x="387" y="321"/>
                    <a:pt x="387" y="321"/>
                  </a:cubicBezTo>
                  <a:cubicBezTo>
                    <a:pt x="398" y="247"/>
                    <a:pt x="420" y="178"/>
                    <a:pt x="445" y="122"/>
                  </a:cubicBezTo>
                  <a:cubicBezTo>
                    <a:pt x="450" y="111"/>
                    <a:pt x="447" y="106"/>
                    <a:pt x="437" y="100"/>
                  </a:cubicBezTo>
                  <a:cubicBezTo>
                    <a:pt x="227" y="8"/>
                    <a:pt x="227" y="8"/>
                    <a:pt x="227" y="8"/>
                  </a:cubicBezTo>
                  <a:cubicBezTo>
                    <a:pt x="211" y="1"/>
                    <a:pt x="208" y="0"/>
                    <a:pt x="200" y="17"/>
                  </a:cubicBezTo>
                  <a:cubicBezTo>
                    <a:pt x="165" y="95"/>
                    <a:pt x="141" y="174"/>
                    <a:pt x="126" y="264"/>
                  </a:cubicBezTo>
                  <a:cubicBezTo>
                    <a:pt x="124" y="279"/>
                    <a:pt x="124" y="279"/>
                    <a:pt x="124" y="279"/>
                  </a:cubicBezTo>
                  <a:lnTo>
                    <a:pt x="109" y="277"/>
                  </a:lnTo>
                  <a:close/>
                </a:path>
              </a:pathLst>
            </a:custGeom>
            <a:solidFill>
              <a:srgbClr val="56505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3604706" y="4140342"/>
              <a:ext cx="890516" cy="523220"/>
            </a:xfrm>
            <a:prstGeom prst="rect">
              <a:avLst/>
            </a:prstGeom>
            <a:effectLst/>
          </p:spPr>
          <p:txBody>
            <a:bodyPr wrap="square">
              <a:spAutoFit/>
            </a:bodyPr>
            <a:lstStyle/>
            <a:p>
              <a:pPr algn="ctr"/>
              <a:r>
                <a:rPr lang="en-US" altLang="zh-CN" sz="2800" dirty="0">
                  <a:solidFill>
                    <a:srgbClr val="F2F2F2"/>
                  </a:solidFill>
                  <a:latin typeface="Kartika" panose="02020503030404060203" pitchFamily="18" charset="0"/>
                  <a:ea typeface="微软雅黑" panose="020B0503020204020204" pitchFamily="34" charset="-122"/>
                  <a:cs typeface="Kartika" panose="02020503030404060203" pitchFamily="18" charset="0"/>
                </a:rPr>
                <a:t>06</a:t>
              </a:r>
              <a:endParaRPr lang="zh-CN" altLang="en-US" sz="2800" dirty="0">
                <a:solidFill>
                  <a:srgbClr val="F2F2F2"/>
                </a:solidFill>
                <a:latin typeface="Kartika" panose="02020503030404060203" pitchFamily="18" charset="0"/>
                <a:ea typeface="微软雅黑" panose="020B0503020204020204" pitchFamily="34" charset="-122"/>
                <a:cs typeface="Kartika" panose="02020503030404060203" pitchFamily="18" charset="0"/>
              </a:endParaRPr>
            </a:p>
          </p:txBody>
        </p:sp>
      </p:grpSp>
      <p:sp>
        <p:nvSpPr>
          <p:cNvPr id="42" name="矩形 47"/>
          <p:cNvSpPr>
            <a:spLocks noChangeArrowheads="1"/>
          </p:cNvSpPr>
          <p:nvPr/>
        </p:nvSpPr>
        <p:spPr bwMode="auto">
          <a:xfrm>
            <a:off x="280303" y="1792969"/>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56505A"/>
                </a:solidFill>
              </a:rPr>
              <a:t>单击此处输入标题</a:t>
            </a:r>
            <a:endParaRPr lang="en-US" altLang="zh-CN" sz="2000" dirty="0">
              <a:solidFill>
                <a:srgbClr val="56505A"/>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43" name="矩形 47"/>
          <p:cNvSpPr>
            <a:spLocks noChangeArrowheads="1"/>
          </p:cNvSpPr>
          <p:nvPr/>
        </p:nvSpPr>
        <p:spPr bwMode="auto">
          <a:xfrm>
            <a:off x="275136" y="3157910"/>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A08D7E"/>
                </a:solidFill>
              </a:rPr>
              <a:t>单击此处输入标题</a:t>
            </a:r>
            <a:endParaRPr lang="en-US" altLang="zh-CN" sz="2000" dirty="0">
              <a:solidFill>
                <a:srgbClr val="A08D7E"/>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44" name="矩形 47"/>
          <p:cNvSpPr>
            <a:spLocks noChangeArrowheads="1"/>
          </p:cNvSpPr>
          <p:nvPr/>
        </p:nvSpPr>
        <p:spPr bwMode="auto">
          <a:xfrm>
            <a:off x="281611" y="4622879"/>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56505A"/>
                </a:solidFill>
              </a:rPr>
              <a:t>单击此处输入标题</a:t>
            </a:r>
            <a:endParaRPr lang="en-US" altLang="zh-CN" sz="2000" dirty="0">
              <a:solidFill>
                <a:srgbClr val="56505A"/>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45" name="矩形 47"/>
          <p:cNvSpPr>
            <a:spLocks noChangeArrowheads="1"/>
          </p:cNvSpPr>
          <p:nvPr/>
        </p:nvSpPr>
        <p:spPr bwMode="auto">
          <a:xfrm>
            <a:off x="9584271" y="2574031"/>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A08D7E"/>
                </a:solidFill>
              </a:rPr>
              <a:t>单击此处输入标题</a:t>
            </a:r>
            <a:endParaRPr lang="en-US" altLang="zh-CN" sz="2000" dirty="0">
              <a:solidFill>
                <a:srgbClr val="A08D7E"/>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46" name="矩形 47"/>
          <p:cNvSpPr>
            <a:spLocks noChangeArrowheads="1"/>
          </p:cNvSpPr>
          <p:nvPr/>
        </p:nvSpPr>
        <p:spPr bwMode="auto">
          <a:xfrm>
            <a:off x="9584271" y="4496768"/>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56505A"/>
                </a:solidFill>
              </a:rPr>
              <a:t>单击此处输入标题</a:t>
            </a:r>
            <a:endParaRPr lang="en-US" altLang="zh-CN" sz="2000" dirty="0">
              <a:solidFill>
                <a:srgbClr val="56505A"/>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47" name="矩形 47"/>
          <p:cNvSpPr>
            <a:spLocks noChangeArrowheads="1"/>
          </p:cNvSpPr>
          <p:nvPr/>
        </p:nvSpPr>
        <p:spPr bwMode="auto">
          <a:xfrm>
            <a:off x="9584271" y="5752430"/>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A08D7E"/>
                </a:solidFill>
              </a:rPr>
              <a:t>单击此处输入标题</a:t>
            </a:r>
            <a:endParaRPr lang="en-US" altLang="zh-CN" sz="2000" dirty="0">
              <a:solidFill>
                <a:srgbClr val="A08D7E"/>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grpSp>
        <p:nvGrpSpPr>
          <p:cNvPr id="48" name="组合 47"/>
          <p:cNvGrpSpPr/>
          <p:nvPr/>
        </p:nvGrpSpPr>
        <p:grpSpPr>
          <a:xfrm>
            <a:off x="5045997" y="3342168"/>
            <a:ext cx="1792288" cy="1792287"/>
            <a:chOff x="5045997" y="2968093"/>
            <a:chExt cx="1792288" cy="1792287"/>
          </a:xfrm>
        </p:grpSpPr>
        <p:sp>
          <p:nvSpPr>
            <p:cNvPr id="49" name="Oval 8"/>
            <p:cNvSpPr>
              <a:spLocks noChangeArrowheads="1"/>
            </p:cNvSpPr>
            <p:nvPr/>
          </p:nvSpPr>
          <p:spPr bwMode="auto">
            <a:xfrm rot="20700000">
              <a:off x="5045997" y="2968093"/>
              <a:ext cx="1792288" cy="1792287"/>
            </a:xfrm>
            <a:prstGeom prst="ellipse">
              <a:avLst/>
            </a:prstGeom>
            <a:solidFill>
              <a:srgbClr val="FEFEF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0" name="Freeform 12"/>
            <p:cNvSpPr>
              <a:spLocks noEditPoints="1"/>
            </p:cNvSpPr>
            <p:nvPr/>
          </p:nvSpPr>
          <p:spPr bwMode="auto">
            <a:xfrm>
              <a:off x="5611273" y="3550368"/>
              <a:ext cx="746376" cy="556317"/>
            </a:xfrm>
            <a:custGeom>
              <a:avLst/>
              <a:gdLst>
                <a:gd name="T0" fmla="*/ 201 w 983"/>
                <a:gd name="T1" fmla="*/ 386 h 731"/>
                <a:gd name="T2" fmla="*/ 359 w 983"/>
                <a:gd name="T3" fmla="*/ 110 h 731"/>
                <a:gd name="T4" fmla="*/ 398 w 983"/>
                <a:gd name="T5" fmla="*/ 64 h 731"/>
                <a:gd name="T6" fmla="*/ 759 w 983"/>
                <a:gd name="T7" fmla="*/ 93 h 731"/>
                <a:gd name="T8" fmla="*/ 738 w 983"/>
                <a:gd name="T9" fmla="*/ 49 h 731"/>
                <a:gd name="T10" fmla="*/ 821 w 983"/>
                <a:gd name="T11" fmla="*/ 24 h 731"/>
                <a:gd name="T12" fmla="*/ 877 w 983"/>
                <a:gd name="T13" fmla="*/ 27 h 731"/>
                <a:gd name="T14" fmla="*/ 859 w 983"/>
                <a:gd name="T15" fmla="*/ 109 h 731"/>
                <a:gd name="T16" fmla="*/ 830 w 983"/>
                <a:gd name="T17" fmla="*/ 154 h 731"/>
                <a:gd name="T18" fmla="*/ 623 w 983"/>
                <a:gd name="T19" fmla="*/ 344 h 731"/>
                <a:gd name="T20" fmla="*/ 622 w 983"/>
                <a:gd name="T21" fmla="*/ 345 h 731"/>
                <a:gd name="T22" fmla="*/ 952 w 983"/>
                <a:gd name="T23" fmla="*/ 670 h 731"/>
                <a:gd name="T24" fmla="*/ 952 w 983"/>
                <a:gd name="T25" fmla="*/ 731 h 731"/>
                <a:gd name="T26" fmla="*/ 763 w 983"/>
                <a:gd name="T27" fmla="*/ 731 h 731"/>
                <a:gd name="T28" fmla="*/ 558 w 983"/>
                <a:gd name="T29" fmla="*/ 731 h 731"/>
                <a:gd name="T30" fmla="*/ 353 w 983"/>
                <a:gd name="T31" fmla="*/ 731 h 731"/>
                <a:gd name="T32" fmla="*/ 148 w 983"/>
                <a:gd name="T33" fmla="*/ 731 h 731"/>
                <a:gd name="T34" fmla="*/ 0 w 983"/>
                <a:gd name="T35" fmla="*/ 701 h 731"/>
                <a:gd name="T36" fmla="*/ 31 w 983"/>
                <a:gd name="T37" fmla="*/ 0 h 731"/>
                <a:gd name="T38" fmla="*/ 62 w 983"/>
                <a:gd name="T39" fmla="*/ 670 h 731"/>
                <a:gd name="T40" fmla="*/ 148 w 983"/>
                <a:gd name="T41" fmla="*/ 530 h 731"/>
                <a:gd name="T42" fmla="*/ 236 w 983"/>
                <a:gd name="T43" fmla="*/ 499 h 731"/>
                <a:gd name="T44" fmla="*/ 267 w 983"/>
                <a:gd name="T45" fmla="*/ 670 h 731"/>
                <a:gd name="T46" fmla="*/ 353 w 983"/>
                <a:gd name="T47" fmla="*/ 316 h 731"/>
                <a:gd name="T48" fmla="*/ 441 w 983"/>
                <a:gd name="T49" fmla="*/ 286 h 731"/>
                <a:gd name="T50" fmla="*/ 472 w 983"/>
                <a:gd name="T51" fmla="*/ 670 h 731"/>
                <a:gd name="T52" fmla="*/ 558 w 983"/>
                <a:gd name="T53" fmla="*/ 421 h 731"/>
                <a:gd name="T54" fmla="*/ 646 w 983"/>
                <a:gd name="T55" fmla="*/ 390 h 731"/>
                <a:gd name="T56" fmla="*/ 677 w 983"/>
                <a:gd name="T57" fmla="*/ 670 h 731"/>
                <a:gd name="T58" fmla="*/ 763 w 983"/>
                <a:gd name="T59" fmla="*/ 245 h 731"/>
                <a:gd name="T60" fmla="*/ 851 w 983"/>
                <a:gd name="T61" fmla="*/ 214 h 731"/>
                <a:gd name="T62" fmla="*/ 881 w 983"/>
                <a:gd name="T63" fmla="*/ 67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3" h="731">
                  <a:moveTo>
                    <a:pt x="404" y="154"/>
                  </a:moveTo>
                  <a:lnTo>
                    <a:pt x="201" y="386"/>
                  </a:lnTo>
                  <a:lnTo>
                    <a:pt x="153" y="345"/>
                  </a:lnTo>
                  <a:lnTo>
                    <a:pt x="359" y="110"/>
                  </a:lnTo>
                  <a:lnTo>
                    <a:pt x="359" y="110"/>
                  </a:lnTo>
                  <a:lnTo>
                    <a:pt x="398" y="64"/>
                  </a:lnTo>
                  <a:lnTo>
                    <a:pt x="616" y="255"/>
                  </a:lnTo>
                  <a:lnTo>
                    <a:pt x="759" y="93"/>
                  </a:lnTo>
                  <a:lnTo>
                    <a:pt x="734" y="71"/>
                  </a:lnTo>
                  <a:cubicBezTo>
                    <a:pt x="724" y="63"/>
                    <a:pt x="726" y="53"/>
                    <a:pt x="738" y="49"/>
                  </a:cubicBezTo>
                  <a:lnTo>
                    <a:pt x="777" y="37"/>
                  </a:lnTo>
                  <a:cubicBezTo>
                    <a:pt x="789" y="34"/>
                    <a:pt x="809" y="27"/>
                    <a:pt x="821" y="24"/>
                  </a:cubicBezTo>
                  <a:lnTo>
                    <a:pt x="860" y="12"/>
                  </a:lnTo>
                  <a:cubicBezTo>
                    <a:pt x="872" y="8"/>
                    <a:pt x="880" y="15"/>
                    <a:pt x="877" y="27"/>
                  </a:cubicBezTo>
                  <a:lnTo>
                    <a:pt x="869" y="65"/>
                  </a:lnTo>
                  <a:cubicBezTo>
                    <a:pt x="866" y="77"/>
                    <a:pt x="862" y="97"/>
                    <a:pt x="859" y="109"/>
                  </a:cubicBezTo>
                  <a:lnTo>
                    <a:pt x="851" y="147"/>
                  </a:lnTo>
                  <a:cubicBezTo>
                    <a:pt x="849" y="159"/>
                    <a:pt x="839" y="162"/>
                    <a:pt x="830" y="154"/>
                  </a:cubicBezTo>
                  <a:lnTo>
                    <a:pt x="807" y="134"/>
                  </a:lnTo>
                  <a:lnTo>
                    <a:pt x="623" y="344"/>
                  </a:lnTo>
                  <a:lnTo>
                    <a:pt x="623" y="344"/>
                  </a:lnTo>
                  <a:lnTo>
                    <a:pt x="622" y="345"/>
                  </a:lnTo>
                  <a:lnTo>
                    <a:pt x="404" y="154"/>
                  </a:lnTo>
                  <a:close/>
                  <a:moveTo>
                    <a:pt x="952" y="670"/>
                  </a:moveTo>
                  <a:cubicBezTo>
                    <a:pt x="969" y="670"/>
                    <a:pt x="983" y="684"/>
                    <a:pt x="983" y="701"/>
                  </a:cubicBezTo>
                  <a:cubicBezTo>
                    <a:pt x="983" y="718"/>
                    <a:pt x="969" y="731"/>
                    <a:pt x="952" y="731"/>
                  </a:cubicBezTo>
                  <a:lnTo>
                    <a:pt x="881" y="731"/>
                  </a:lnTo>
                  <a:lnTo>
                    <a:pt x="763" y="731"/>
                  </a:lnTo>
                  <a:lnTo>
                    <a:pt x="677" y="731"/>
                  </a:lnTo>
                  <a:lnTo>
                    <a:pt x="558" y="731"/>
                  </a:lnTo>
                  <a:lnTo>
                    <a:pt x="472" y="731"/>
                  </a:lnTo>
                  <a:lnTo>
                    <a:pt x="353" y="731"/>
                  </a:lnTo>
                  <a:lnTo>
                    <a:pt x="267" y="731"/>
                  </a:lnTo>
                  <a:lnTo>
                    <a:pt x="148" y="731"/>
                  </a:lnTo>
                  <a:lnTo>
                    <a:pt x="32" y="731"/>
                  </a:lnTo>
                  <a:cubicBezTo>
                    <a:pt x="14" y="731"/>
                    <a:pt x="0" y="718"/>
                    <a:pt x="0" y="701"/>
                  </a:cubicBezTo>
                  <a:lnTo>
                    <a:pt x="0" y="31"/>
                  </a:lnTo>
                  <a:cubicBezTo>
                    <a:pt x="0" y="14"/>
                    <a:pt x="14" y="0"/>
                    <a:pt x="31" y="0"/>
                  </a:cubicBezTo>
                  <a:cubicBezTo>
                    <a:pt x="48" y="0"/>
                    <a:pt x="62" y="14"/>
                    <a:pt x="62" y="31"/>
                  </a:cubicBezTo>
                  <a:lnTo>
                    <a:pt x="62" y="670"/>
                  </a:lnTo>
                  <a:lnTo>
                    <a:pt x="148" y="670"/>
                  </a:lnTo>
                  <a:lnTo>
                    <a:pt x="148" y="530"/>
                  </a:lnTo>
                  <a:cubicBezTo>
                    <a:pt x="148" y="513"/>
                    <a:pt x="162" y="499"/>
                    <a:pt x="179" y="499"/>
                  </a:cubicBezTo>
                  <a:lnTo>
                    <a:pt x="236" y="499"/>
                  </a:lnTo>
                  <a:cubicBezTo>
                    <a:pt x="253" y="499"/>
                    <a:pt x="267" y="513"/>
                    <a:pt x="267" y="530"/>
                  </a:cubicBezTo>
                  <a:lnTo>
                    <a:pt x="267" y="670"/>
                  </a:lnTo>
                  <a:lnTo>
                    <a:pt x="353" y="670"/>
                  </a:lnTo>
                  <a:lnTo>
                    <a:pt x="353" y="316"/>
                  </a:lnTo>
                  <a:cubicBezTo>
                    <a:pt x="353" y="299"/>
                    <a:pt x="367" y="286"/>
                    <a:pt x="384" y="286"/>
                  </a:cubicBezTo>
                  <a:lnTo>
                    <a:pt x="441" y="286"/>
                  </a:lnTo>
                  <a:cubicBezTo>
                    <a:pt x="458" y="286"/>
                    <a:pt x="472" y="299"/>
                    <a:pt x="472" y="316"/>
                  </a:cubicBezTo>
                  <a:lnTo>
                    <a:pt x="472" y="670"/>
                  </a:lnTo>
                  <a:lnTo>
                    <a:pt x="558" y="670"/>
                  </a:lnTo>
                  <a:lnTo>
                    <a:pt x="558" y="421"/>
                  </a:lnTo>
                  <a:cubicBezTo>
                    <a:pt x="558" y="404"/>
                    <a:pt x="572" y="390"/>
                    <a:pt x="589" y="390"/>
                  </a:cubicBezTo>
                  <a:lnTo>
                    <a:pt x="646" y="390"/>
                  </a:lnTo>
                  <a:cubicBezTo>
                    <a:pt x="663" y="390"/>
                    <a:pt x="677" y="404"/>
                    <a:pt x="677" y="421"/>
                  </a:cubicBezTo>
                  <a:lnTo>
                    <a:pt x="677" y="670"/>
                  </a:lnTo>
                  <a:lnTo>
                    <a:pt x="763" y="670"/>
                  </a:lnTo>
                  <a:lnTo>
                    <a:pt x="763" y="245"/>
                  </a:lnTo>
                  <a:cubicBezTo>
                    <a:pt x="763" y="228"/>
                    <a:pt x="776" y="214"/>
                    <a:pt x="793" y="214"/>
                  </a:cubicBezTo>
                  <a:lnTo>
                    <a:pt x="851" y="214"/>
                  </a:lnTo>
                  <a:cubicBezTo>
                    <a:pt x="868" y="214"/>
                    <a:pt x="881" y="228"/>
                    <a:pt x="881" y="245"/>
                  </a:cubicBezTo>
                  <a:lnTo>
                    <a:pt x="881" y="670"/>
                  </a:lnTo>
                  <a:lnTo>
                    <a:pt x="952" y="670"/>
                  </a:lnTo>
                  <a:close/>
                </a:path>
              </a:pathLst>
            </a:custGeom>
            <a:solidFill>
              <a:srgbClr val="56505A"/>
            </a:solidFill>
            <a:ln>
              <a:noFill/>
            </a:ln>
          </p:spPr>
          <p:txBody>
            <a:bodyPr vert="horz" wrap="square" lIns="91440" tIns="45720" rIns="91440" bIns="45720" numCol="1" anchor="t" anchorCtr="0" compatLnSpc="1"/>
            <a:lstStyle/>
            <a:p>
              <a:endParaRPr lang="zh-CN" altLang="en-US">
                <a:solidFill>
                  <a:schemeClr val="accent2"/>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1000" fill="hold"/>
                                        <p:tgtEl>
                                          <p:spTgt spid="48"/>
                                        </p:tgtEl>
                                        <p:attrNameLst>
                                          <p:attrName>ppt_w</p:attrName>
                                        </p:attrNameLst>
                                      </p:cBhvr>
                                      <p:tavLst>
                                        <p:tav tm="0">
                                          <p:val>
                                            <p:fltVal val="0"/>
                                          </p:val>
                                        </p:tav>
                                        <p:tav tm="100000">
                                          <p:val>
                                            <p:strVal val="#ppt_w"/>
                                          </p:val>
                                        </p:tav>
                                      </p:tavLst>
                                    </p:anim>
                                    <p:anim calcmode="lin" valueType="num">
                                      <p:cBhvr>
                                        <p:cTn id="8" dur="1000" fill="hold"/>
                                        <p:tgtEl>
                                          <p:spTgt spid="48"/>
                                        </p:tgtEl>
                                        <p:attrNameLst>
                                          <p:attrName>ppt_h</p:attrName>
                                        </p:attrNameLst>
                                      </p:cBhvr>
                                      <p:tavLst>
                                        <p:tav tm="0">
                                          <p:val>
                                            <p:fltVal val="0"/>
                                          </p:val>
                                        </p:tav>
                                        <p:tav tm="100000">
                                          <p:val>
                                            <p:strVal val="#ppt_h"/>
                                          </p:val>
                                        </p:tav>
                                      </p:tavLst>
                                    </p:anim>
                                    <p:animEffect transition="in" filter="fade">
                                      <p:cBhvr>
                                        <p:cTn id="9" dur="1000"/>
                                        <p:tgtEl>
                                          <p:spTgt spid="48"/>
                                        </p:tgtEl>
                                      </p:cBhvr>
                                    </p:animEffect>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dissolve">
                                      <p:cBhvr>
                                        <p:cTn id="13" dur="500"/>
                                        <p:tgtEl>
                                          <p:spTgt spid="23"/>
                                        </p:tgtEl>
                                      </p:cBhvr>
                                    </p:animEffect>
                                  </p:childTnLst>
                                </p:cTn>
                              </p:par>
                              <p:par>
                                <p:cTn id="14" presetID="9" presetClass="entr" presetSubtype="0" fill="hold" nodeType="withEffect">
                                  <p:stCondLst>
                                    <p:cond delay="250"/>
                                  </p:stCondLst>
                                  <p:childTnLst>
                                    <p:set>
                                      <p:cBhvr>
                                        <p:cTn id="15" dur="1" fill="hold">
                                          <p:stCondLst>
                                            <p:cond delay="0"/>
                                          </p:stCondLst>
                                        </p:cTn>
                                        <p:tgtEl>
                                          <p:spTgt spid="27"/>
                                        </p:tgtEl>
                                        <p:attrNameLst>
                                          <p:attrName>style.visibility</p:attrName>
                                        </p:attrNameLst>
                                      </p:cBhvr>
                                      <p:to>
                                        <p:strVal val="visible"/>
                                      </p:to>
                                    </p:set>
                                    <p:animEffect transition="in" filter="dissolve">
                                      <p:cBhvr>
                                        <p:cTn id="16" dur="500"/>
                                        <p:tgtEl>
                                          <p:spTgt spid="27"/>
                                        </p:tgtEl>
                                      </p:cBhvr>
                                    </p:animEffect>
                                  </p:childTnLst>
                                </p:cTn>
                              </p:par>
                              <p:par>
                                <p:cTn id="17" presetID="9" presetClass="entr" presetSubtype="0" fill="hold" nodeType="withEffect">
                                  <p:stCondLst>
                                    <p:cond delay="500"/>
                                  </p:stCondLst>
                                  <p:childTnLst>
                                    <p:set>
                                      <p:cBhvr>
                                        <p:cTn id="18" dur="1" fill="hold">
                                          <p:stCondLst>
                                            <p:cond delay="0"/>
                                          </p:stCondLst>
                                        </p:cTn>
                                        <p:tgtEl>
                                          <p:spTgt spid="30"/>
                                        </p:tgtEl>
                                        <p:attrNameLst>
                                          <p:attrName>style.visibility</p:attrName>
                                        </p:attrNameLst>
                                      </p:cBhvr>
                                      <p:to>
                                        <p:strVal val="visible"/>
                                      </p:to>
                                    </p:set>
                                    <p:animEffect transition="in" filter="dissolve">
                                      <p:cBhvr>
                                        <p:cTn id="19" dur="500"/>
                                        <p:tgtEl>
                                          <p:spTgt spid="30"/>
                                        </p:tgtEl>
                                      </p:cBhvr>
                                    </p:animEffect>
                                  </p:childTnLst>
                                </p:cTn>
                              </p:par>
                              <p:par>
                                <p:cTn id="20" presetID="9" presetClass="entr" presetSubtype="0" fill="hold" nodeType="withEffect">
                                  <p:stCondLst>
                                    <p:cond delay="750"/>
                                  </p:stCondLst>
                                  <p:childTnLst>
                                    <p:set>
                                      <p:cBhvr>
                                        <p:cTn id="21" dur="1" fill="hold">
                                          <p:stCondLst>
                                            <p:cond delay="0"/>
                                          </p:stCondLst>
                                        </p:cTn>
                                        <p:tgtEl>
                                          <p:spTgt spid="33"/>
                                        </p:tgtEl>
                                        <p:attrNameLst>
                                          <p:attrName>style.visibility</p:attrName>
                                        </p:attrNameLst>
                                      </p:cBhvr>
                                      <p:to>
                                        <p:strVal val="visible"/>
                                      </p:to>
                                    </p:set>
                                    <p:animEffect transition="in" filter="dissolve">
                                      <p:cBhvr>
                                        <p:cTn id="22" dur="500"/>
                                        <p:tgtEl>
                                          <p:spTgt spid="33"/>
                                        </p:tgtEl>
                                      </p:cBhvr>
                                    </p:animEffect>
                                  </p:childTnLst>
                                </p:cTn>
                              </p:par>
                              <p:par>
                                <p:cTn id="23" presetID="9" presetClass="entr" presetSubtype="0" fill="hold" nodeType="withEffect">
                                  <p:stCondLst>
                                    <p:cond delay="1000"/>
                                  </p:stCondLst>
                                  <p:childTnLst>
                                    <p:set>
                                      <p:cBhvr>
                                        <p:cTn id="24" dur="1" fill="hold">
                                          <p:stCondLst>
                                            <p:cond delay="0"/>
                                          </p:stCondLst>
                                        </p:cTn>
                                        <p:tgtEl>
                                          <p:spTgt spid="36"/>
                                        </p:tgtEl>
                                        <p:attrNameLst>
                                          <p:attrName>style.visibility</p:attrName>
                                        </p:attrNameLst>
                                      </p:cBhvr>
                                      <p:to>
                                        <p:strVal val="visible"/>
                                      </p:to>
                                    </p:set>
                                    <p:animEffect transition="in" filter="dissolve">
                                      <p:cBhvr>
                                        <p:cTn id="25" dur="500"/>
                                        <p:tgtEl>
                                          <p:spTgt spid="36"/>
                                        </p:tgtEl>
                                      </p:cBhvr>
                                    </p:animEffect>
                                  </p:childTnLst>
                                </p:cTn>
                              </p:par>
                              <p:par>
                                <p:cTn id="26" presetID="9" presetClass="entr" presetSubtype="0" fill="hold" nodeType="withEffect">
                                  <p:stCondLst>
                                    <p:cond delay="1250"/>
                                  </p:stCondLst>
                                  <p:childTnLst>
                                    <p:set>
                                      <p:cBhvr>
                                        <p:cTn id="27" dur="1" fill="hold">
                                          <p:stCondLst>
                                            <p:cond delay="0"/>
                                          </p:stCondLst>
                                        </p:cTn>
                                        <p:tgtEl>
                                          <p:spTgt spid="39"/>
                                        </p:tgtEl>
                                        <p:attrNameLst>
                                          <p:attrName>style.visibility</p:attrName>
                                        </p:attrNameLst>
                                      </p:cBhvr>
                                      <p:to>
                                        <p:strVal val="visible"/>
                                      </p:to>
                                    </p:set>
                                    <p:animEffect transition="in" filter="dissolve">
                                      <p:cBhvr>
                                        <p:cTn id="28" dur="500"/>
                                        <p:tgtEl>
                                          <p:spTgt spid="39"/>
                                        </p:tgtEl>
                                      </p:cBhvr>
                                    </p:animEffect>
                                  </p:childTnLst>
                                </p:cTn>
                              </p:par>
                            </p:childTnLst>
                          </p:cTn>
                        </p:par>
                        <p:par>
                          <p:cTn id="29" fill="hold">
                            <p:stCondLst>
                              <p:cond delay="1500"/>
                            </p:stCondLst>
                            <p:childTnLst>
                              <p:par>
                                <p:cTn id="30" presetID="22" presetClass="entr" presetSubtype="2"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right)">
                                      <p:cBhvr>
                                        <p:cTn id="32" dur="500"/>
                                        <p:tgtEl>
                                          <p:spTgt spid="10"/>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right)">
                                      <p:cBhvr>
                                        <p:cTn id="35" dur="50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right)">
                                      <p:cBhvr>
                                        <p:cTn id="38" dur="500"/>
                                        <p:tgtEl>
                                          <p:spTgt spid="12"/>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par>
                          <p:cTn id="48" fill="hold">
                            <p:stCondLst>
                              <p:cond delay="2000"/>
                            </p:stCondLst>
                            <p:childTnLst>
                              <p:par>
                                <p:cTn id="49" presetID="2" presetClass="entr" presetSubtype="8" decel="28000"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750" fill="hold"/>
                                        <p:tgtEl>
                                          <p:spTgt spid="42"/>
                                        </p:tgtEl>
                                        <p:attrNameLst>
                                          <p:attrName>ppt_x</p:attrName>
                                        </p:attrNameLst>
                                      </p:cBhvr>
                                      <p:tavLst>
                                        <p:tav tm="0">
                                          <p:val>
                                            <p:strVal val="0-#ppt_w/2"/>
                                          </p:val>
                                        </p:tav>
                                        <p:tav tm="100000">
                                          <p:val>
                                            <p:strVal val="#ppt_x"/>
                                          </p:val>
                                        </p:tav>
                                      </p:tavLst>
                                    </p:anim>
                                    <p:anim calcmode="lin" valueType="num">
                                      <p:cBhvr additive="base">
                                        <p:cTn id="52" dur="750" fill="hold"/>
                                        <p:tgtEl>
                                          <p:spTgt spid="42"/>
                                        </p:tgtEl>
                                        <p:attrNameLst>
                                          <p:attrName>ppt_y</p:attrName>
                                        </p:attrNameLst>
                                      </p:cBhvr>
                                      <p:tavLst>
                                        <p:tav tm="0">
                                          <p:val>
                                            <p:strVal val="#ppt_y"/>
                                          </p:val>
                                        </p:tav>
                                        <p:tav tm="100000">
                                          <p:val>
                                            <p:strVal val="#ppt_y"/>
                                          </p:val>
                                        </p:tav>
                                      </p:tavLst>
                                    </p:anim>
                                  </p:childTnLst>
                                </p:cTn>
                              </p:par>
                              <p:par>
                                <p:cTn id="53" presetID="2" presetClass="entr" presetSubtype="8" decel="28000" fill="hold" grpId="0" nodeType="withEffect">
                                  <p:stCondLst>
                                    <p:cond delay="25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750" fill="hold"/>
                                        <p:tgtEl>
                                          <p:spTgt spid="43"/>
                                        </p:tgtEl>
                                        <p:attrNameLst>
                                          <p:attrName>ppt_x</p:attrName>
                                        </p:attrNameLst>
                                      </p:cBhvr>
                                      <p:tavLst>
                                        <p:tav tm="0">
                                          <p:val>
                                            <p:strVal val="0-#ppt_w/2"/>
                                          </p:val>
                                        </p:tav>
                                        <p:tav tm="100000">
                                          <p:val>
                                            <p:strVal val="#ppt_x"/>
                                          </p:val>
                                        </p:tav>
                                      </p:tavLst>
                                    </p:anim>
                                    <p:anim calcmode="lin" valueType="num">
                                      <p:cBhvr additive="base">
                                        <p:cTn id="56" dur="750" fill="hold"/>
                                        <p:tgtEl>
                                          <p:spTgt spid="43"/>
                                        </p:tgtEl>
                                        <p:attrNameLst>
                                          <p:attrName>ppt_y</p:attrName>
                                        </p:attrNameLst>
                                      </p:cBhvr>
                                      <p:tavLst>
                                        <p:tav tm="0">
                                          <p:val>
                                            <p:strVal val="#ppt_y"/>
                                          </p:val>
                                        </p:tav>
                                        <p:tav tm="100000">
                                          <p:val>
                                            <p:strVal val="#ppt_y"/>
                                          </p:val>
                                        </p:tav>
                                      </p:tavLst>
                                    </p:anim>
                                  </p:childTnLst>
                                </p:cTn>
                              </p:par>
                              <p:par>
                                <p:cTn id="57" presetID="2" presetClass="entr" presetSubtype="8" decel="28000" fill="hold" grpId="0" nodeType="withEffect">
                                  <p:stCondLst>
                                    <p:cond delay="50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750" fill="hold"/>
                                        <p:tgtEl>
                                          <p:spTgt spid="44"/>
                                        </p:tgtEl>
                                        <p:attrNameLst>
                                          <p:attrName>ppt_x</p:attrName>
                                        </p:attrNameLst>
                                      </p:cBhvr>
                                      <p:tavLst>
                                        <p:tav tm="0">
                                          <p:val>
                                            <p:strVal val="0-#ppt_w/2"/>
                                          </p:val>
                                        </p:tav>
                                        <p:tav tm="100000">
                                          <p:val>
                                            <p:strVal val="#ppt_x"/>
                                          </p:val>
                                        </p:tav>
                                      </p:tavLst>
                                    </p:anim>
                                    <p:anim calcmode="lin" valueType="num">
                                      <p:cBhvr additive="base">
                                        <p:cTn id="60" dur="750" fill="hold"/>
                                        <p:tgtEl>
                                          <p:spTgt spid="44"/>
                                        </p:tgtEl>
                                        <p:attrNameLst>
                                          <p:attrName>ppt_y</p:attrName>
                                        </p:attrNameLst>
                                      </p:cBhvr>
                                      <p:tavLst>
                                        <p:tav tm="0">
                                          <p:val>
                                            <p:strVal val="#ppt_y"/>
                                          </p:val>
                                        </p:tav>
                                        <p:tav tm="100000">
                                          <p:val>
                                            <p:strVal val="#ppt_y"/>
                                          </p:val>
                                        </p:tav>
                                      </p:tavLst>
                                    </p:anim>
                                  </p:childTnLst>
                                </p:cTn>
                              </p:par>
                              <p:par>
                                <p:cTn id="61" presetID="2" presetClass="entr" presetSubtype="2" decel="28000" fill="hold" grpId="0" nodeType="withEffect">
                                  <p:stCondLst>
                                    <p:cond delay="750"/>
                                  </p:stCondLst>
                                  <p:childTnLst>
                                    <p:set>
                                      <p:cBhvr>
                                        <p:cTn id="62" dur="1" fill="hold">
                                          <p:stCondLst>
                                            <p:cond delay="0"/>
                                          </p:stCondLst>
                                        </p:cTn>
                                        <p:tgtEl>
                                          <p:spTgt spid="45"/>
                                        </p:tgtEl>
                                        <p:attrNameLst>
                                          <p:attrName>style.visibility</p:attrName>
                                        </p:attrNameLst>
                                      </p:cBhvr>
                                      <p:to>
                                        <p:strVal val="visible"/>
                                      </p:to>
                                    </p:set>
                                    <p:anim calcmode="lin" valueType="num">
                                      <p:cBhvr additive="base">
                                        <p:cTn id="63" dur="750" fill="hold"/>
                                        <p:tgtEl>
                                          <p:spTgt spid="45"/>
                                        </p:tgtEl>
                                        <p:attrNameLst>
                                          <p:attrName>ppt_x</p:attrName>
                                        </p:attrNameLst>
                                      </p:cBhvr>
                                      <p:tavLst>
                                        <p:tav tm="0">
                                          <p:val>
                                            <p:strVal val="1+#ppt_w/2"/>
                                          </p:val>
                                        </p:tav>
                                        <p:tav tm="100000">
                                          <p:val>
                                            <p:strVal val="#ppt_x"/>
                                          </p:val>
                                        </p:tav>
                                      </p:tavLst>
                                    </p:anim>
                                    <p:anim calcmode="lin" valueType="num">
                                      <p:cBhvr additive="base">
                                        <p:cTn id="64" dur="750" fill="hold"/>
                                        <p:tgtEl>
                                          <p:spTgt spid="45"/>
                                        </p:tgtEl>
                                        <p:attrNameLst>
                                          <p:attrName>ppt_y</p:attrName>
                                        </p:attrNameLst>
                                      </p:cBhvr>
                                      <p:tavLst>
                                        <p:tav tm="0">
                                          <p:val>
                                            <p:strVal val="#ppt_y"/>
                                          </p:val>
                                        </p:tav>
                                        <p:tav tm="100000">
                                          <p:val>
                                            <p:strVal val="#ppt_y"/>
                                          </p:val>
                                        </p:tav>
                                      </p:tavLst>
                                    </p:anim>
                                  </p:childTnLst>
                                </p:cTn>
                              </p:par>
                              <p:par>
                                <p:cTn id="65" presetID="2" presetClass="entr" presetSubtype="2" decel="28000" fill="hold" grpId="0" nodeType="withEffect">
                                  <p:stCondLst>
                                    <p:cond delay="1000"/>
                                  </p:stCondLst>
                                  <p:childTnLst>
                                    <p:set>
                                      <p:cBhvr>
                                        <p:cTn id="66" dur="1" fill="hold">
                                          <p:stCondLst>
                                            <p:cond delay="0"/>
                                          </p:stCondLst>
                                        </p:cTn>
                                        <p:tgtEl>
                                          <p:spTgt spid="46"/>
                                        </p:tgtEl>
                                        <p:attrNameLst>
                                          <p:attrName>style.visibility</p:attrName>
                                        </p:attrNameLst>
                                      </p:cBhvr>
                                      <p:to>
                                        <p:strVal val="visible"/>
                                      </p:to>
                                    </p:set>
                                    <p:anim calcmode="lin" valueType="num">
                                      <p:cBhvr additive="base">
                                        <p:cTn id="67" dur="750" fill="hold"/>
                                        <p:tgtEl>
                                          <p:spTgt spid="46"/>
                                        </p:tgtEl>
                                        <p:attrNameLst>
                                          <p:attrName>ppt_x</p:attrName>
                                        </p:attrNameLst>
                                      </p:cBhvr>
                                      <p:tavLst>
                                        <p:tav tm="0">
                                          <p:val>
                                            <p:strVal val="1+#ppt_w/2"/>
                                          </p:val>
                                        </p:tav>
                                        <p:tav tm="100000">
                                          <p:val>
                                            <p:strVal val="#ppt_x"/>
                                          </p:val>
                                        </p:tav>
                                      </p:tavLst>
                                    </p:anim>
                                    <p:anim calcmode="lin" valueType="num">
                                      <p:cBhvr additive="base">
                                        <p:cTn id="68" dur="750" fill="hold"/>
                                        <p:tgtEl>
                                          <p:spTgt spid="46"/>
                                        </p:tgtEl>
                                        <p:attrNameLst>
                                          <p:attrName>ppt_y</p:attrName>
                                        </p:attrNameLst>
                                      </p:cBhvr>
                                      <p:tavLst>
                                        <p:tav tm="0">
                                          <p:val>
                                            <p:strVal val="#ppt_y"/>
                                          </p:val>
                                        </p:tav>
                                        <p:tav tm="100000">
                                          <p:val>
                                            <p:strVal val="#ppt_y"/>
                                          </p:val>
                                        </p:tav>
                                      </p:tavLst>
                                    </p:anim>
                                  </p:childTnLst>
                                </p:cTn>
                              </p:par>
                              <p:par>
                                <p:cTn id="69" presetID="2" presetClass="entr" presetSubtype="2" decel="28000" fill="hold" grpId="0" nodeType="withEffect">
                                  <p:stCondLst>
                                    <p:cond delay="1250"/>
                                  </p:stCondLst>
                                  <p:childTnLst>
                                    <p:set>
                                      <p:cBhvr>
                                        <p:cTn id="70" dur="1" fill="hold">
                                          <p:stCondLst>
                                            <p:cond delay="0"/>
                                          </p:stCondLst>
                                        </p:cTn>
                                        <p:tgtEl>
                                          <p:spTgt spid="47"/>
                                        </p:tgtEl>
                                        <p:attrNameLst>
                                          <p:attrName>style.visibility</p:attrName>
                                        </p:attrNameLst>
                                      </p:cBhvr>
                                      <p:to>
                                        <p:strVal val="visible"/>
                                      </p:to>
                                    </p:set>
                                    <p:anim calcmode="lin" valueType="num">
                                      <p:cBhvr additive="base">
                                        <p:cTn id="71" dur="750" fill="hold"/>
                                        <p:tgtEl>
                                          <p:spTgt spid="47"/>
                                        </p:tgtEl>
                                        <p:attrNameLst>
                                          <p:attrName>ppt_x</p:attrName>
                                        </p:attrNameLst>
                                      </p:cBhvr>
                                      <p:tavLst>
                                        <p:tav tm="0">
                                          <p:val>
                                            <p:strVal val="1+#ppt_w/2"/>
                                          </p:val>
                                        </p:tav>
                                        <p:tav tm="100000">
                                          <p:val>
                                            <p:strVal val="#ppt_x"/>
                                          </p:val>
                                        </p:tav>
                                      </p:tavLst>
                                    </p:anim>
                                    <p:anim calcmode="lin" valueType="num">
                                      <p:cBhvr additive="base">
                                        <p:cTn id="72" dur="75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22" grpId="0" animBg="1"/>
      <p:bldP spid="42" grpId="0"/>
      <p:bldP spid="43" grpId="0"/>
      <p:bldP spid="44" grpId="0"/>
      <p:bldP spid="45" grpId="0"/>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1ECE9"/>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t="48215"/>
          <a:stretch>
            <a:fillRect/>
          </a:stretch>
        </p:blipFill>
        <p:spPr>
          <a:xfrm flipH="1">
            <a:off x="-10724" y="-12878"/>
            <a:ext cx="12202724" cy="4214868"/>
          </a:xfrm>
          <a:custGeom>
            <a:avLst/>
            <a:gdLst>
              <a:gd name="connsiteX0" fmla="*/ 0 w 12192000"/>
              <a:gd name="connsiteY0" fmla="*/ 0 h 3448594"/>
              <a:gd name="connsiteX1" fmla="*/ 12192000 w 12192000"/>
              <a:gd name="connsiteY1" fmla="*/ 0 h 3448594"/>
              <a:gd name="connsiteX2" fmla="*/ 12192000 w 12192000"/>
              <a:gd name="connsiteY2" fmla="*/ 3448594 h 3448594"/>
              <a:gd name="connsiteX3" fmla="*/ 0 w 12192000"/>
              <a:gd name="connsiteY3" fmla="*/ 3448594 h 3448594"/>
            </a:gdLst>
            <a:ahLst/>
            <a:cxnLst>
              <a:cxn ang="0">
                <a:pos x="connsiteX0" y="connsiteY0"/>
              </a:cxn>
              <a:cxn ang="0">
                <a:pos x="connsiteX1" y="connsiteY1"/>
              </a:cxn>
              <a:cxn ang="0">
                <a:pos x="connsiteX2" y="connsiteY2"/>
              </a:cxn>
              <a:cxn ang="0">
                <a:pos x="connsiteX3" y="connsiteY3"/>
              </a:cxn>
            </a:cxnLst>
            <a:rect l="l" t="t" r="r" b="b"/>
            <a:pathLst>
              <a:path w="12192000" h="3448594">
                <a:moveTo>
                  <a:pt x="0" y="0"/>
                </a:moveTo>
                <a:lnTo>
                  <a:pt x="12192000" y="0"/>
                </a:lnTo>
                <a:lnTo>
                  <a:pt x="12192000" y="3448594"/>
                </a:lnTo>
                <a:lnTo>
                  <a:pt x="0" y="3448594"/>
                </a:lnTo>
                <a:close/>
              </a:path>
            </a:pathLst>
          </a:custGeom>
        </p:spPr>
      </p:pic>
      <p:grpSp>
        <p:nvGrpSpPr>
          <p:cNvPr id="15" name="组合 14"/>
          <p:cNvGrpSpPr/>
          <p:nvPr/>
        </p:nvGrpSpPr>
        <p:grpSpPr>
          <a:xfrm>
            <a:off x="1926229" y="2499248"/>
            <a:ext cx="3278992" cy="3278992"/>
            <a:chOff x="1926229" y="2356320"/>
            <a:chExt cx="3780000" cy="3780000"/>
          </a:xfrm>
        </p:grpSpPr>
        <p:sp>
          <p:nvSpPr>
            <p:cNvPr id="6" name="椭圆 5"/>
            <p:cNvSpPr>
              <a:spLocks noChangeAspect="1"/>
            </p:cNvSpPr>
            <p:nvPr/>
          </p:nvSpPr>
          <p:spPr>
            <a:xfrm>
              <a:off x="1926229" y="2356320"/>
              <a:ext cx="3780000" cy="3780000"/>
            </a:xfrm>
            <a:prstGeom prst="ellipse">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2052229" y="2482320"/>
              <a:ext cx="3528000" cy="3528000"/>
            </a:xfrm>
            <a:prstGeom prst="ellipse">
              <a:avLst/>
            </a:pr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10724" y="2129771"/>
            <a:ext cx="1436511" cy="2360121"/>
            <a:chOff x="-10724" y="2028122"/>
            <a:chExt cx="1656000" cy="2720731"/>
          </a:xfrm>
        </p:grpSpPr>
        <p:sp>
          <p:nvSpPr>
            <p:cNvPr id="5" name="任意多边形 4"/>
            <p:cNvSpPr>
              <a:spLocks noChangeAspect="1"/>
            </p:cNvSpPr>
            <p:nvPr/>
          </p:nvSpPr>
          <p:spPr>
            <a:xfrm>
              <a:off x="-10724" y="2028122"/>
              <a:ext cx="1656000" cy="2720731"/>
            </a:xfrm>
            <a:custGeom>
              <a:avLst/>
              <a:gdLst>
                <a:gd name="connsiteX0" fmla="*/ 275051 w 1540702"/>
                <a:gd name="connsiteY0" fmla="*/ 0 h 2531302"/>
                <a:gd name="connsiteX1" fmla="*/ 1540702 w 1540702"/>
                <a:gd name="connsiteY1" fmla="*/ 1265651 h 2531302"/>
                <a:gd name="connsiteX2" fmla="*/ 275051 w 1540702"/>
                <a:gd name="connsiteY2" fmla="*/ 2531302 h 2531302"/>
                <a:gd name="connsiteX3" fmla="*/ 19978 w 1540702"/>
                <a:gd name="connsiteY3" fmla="*/ 2505589 h 2531302"/>
                <a:gd name="connsiteX4" fmla="*/ 0 w 1540702"/>
                <a:gd name="connsiteY4" fmla="*/ 2500452 h 2531302"/>
                <a:gd name="connsiteX5" fmla="*/ 0 w 1540702"/>
                <a:gd name="connsiteY5" fmla="*/ 30851 h 2531302"/>
                <a:gd name="connsiteX6" fmla="*/ 19978 w 1540702"/>
                <a:gd name="connsiteY6" fmla="*/ 25714 h 2531302"/>
                <a:gd name="connsiteX7" fmla="*/ 275051 w 1540702"/>
                <a:gd name="connsiteY7" fmla="*/ 0 h 2531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0702" h="2531302">
                  <a:moveTo>
                    <a:pt x="275051" y="0"/>
                  </a:moveTo>
                  <a:cubicBezTo>
                    <a:pt x="974051" y="0"/>
                    <a:pt x="1540702" y="566651"/>
                    <a:pt x="1540702" y="1265651"/>
                  </a:cubicBezTo>
                  <a:cubicBezTo>
                    <a:pt x="1540702" y="1964651"/>
                    <a:pt x="974051" y="2531302"/>
                    <a:pt x="275051" y="2531302"/>
                  </a:cubicBezTo>
                  <a:cubicBezTo>
                    <a:pt x="187676" y="2531302"/>
                    <a:pt x="102369" y="2522448"/>
                    <a:pt x="19978" y="2505589"/>
                  </a:cubicBezTo>
                  <a:lnTo>
                    <a:pt x="0" y="2500452"/>
                  </a:lnTo>
                  <a:lnTo>
                    <a:pt x="0" y="30851"/>
                  </a:lnTo>
                  <a:lnTo>
                    <a:pt x="19978" y="25714"/>
                  </a:lnTo>
                  <a:cubicBezTo>
                    <a:pt x="102369" y="8854"/>
                    <a:pt x="187676" y="0"/>
                    <a:pt x="275051"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a:spLocks noChangeAspect="1"/>
            </p:cNvSpPr>
            <p:nvPr/>
          </p:nvSpPr>
          <p:spPr>
            <a:xfrm>
              <a:off x="0" y="2146414"/>
              <a:ext cx="1533823" cy="2520000"/>
            </a:xfrm>
            <a:custGeom>
              <a:avLst/>
              <a:gdLst>
                <a:gd name="connsiteX0" fmla="*/ 275051 w 1540702"/>
                <a:gd name="connsiteY0" fmla="*/ 0 h 2531302"/>
                <a:gd name="connsiteX1" fmla="*/ 1540702 w 1540702"/>
                <a:gd name="connsiteY1" fmla="*/ 1265651 h 2531302"/>
                <a:gd name="connsiteX2" fmla="*/ 275051 w 1540702"/>
                <a:gd name="connsiteY2" fmla="*/ 2531302 h 2531302"/>
                <a:gd name="connsiteX3" fmla="*/ 19978 w 1540702"/>
                <a:gd name="connsiteY3" fmla="*/ 2505589 h 2531302"/>
                <a:gd name="connsiteX4" fmla="*/ 0 w 1540702"/>
                <a:gd name="connsiteY4" fmla="*/ 2500452 h 2531302"/>
                <a:gd name="connsiteX5" fmla="*/ 0 w 1540702"/>
                <a:gd name="connsiteY5" fmla="*/ 30851 h 2531302"/>
                <a:gd name="connsiteX6" fmla="*/ 19978 w 1540702"/>
                <a:gd name="connsiteY6" fmla="*/ 25714 h 2531302"/>
                <a:gd name="connsiteX7" fmla="*/ 275051 w 1540702"/>
                <a:gd name="connsiteY7" fmla="*/ 0 h 2531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0702" h="2531302">
                  <a:moveTo>
                    <a:pt x="275051" y="0"/>
                  </a:moveTo>
                  <a:cubicBezTo>
                    <a:pt x="974051" y="0"/>
                    <a:pt x="1540702" y="566651"/>
                    <a:pt x="1540702" y="1265651"/>
                  </a:cubicBezTo>
                  <a:cubicBezTo>
                    <a:pt x="1540702" y="1964651"/>
                    <a:pt x="974051" y="2531302"/>
                    <a:pt x="275051" y="2531302"/>
                  </a:cubicBezTo>
                  <a:cubicBezTo>
                    <a:pt x="187676" y="2531302"/>
                    <a:pt x="102369" y="2522448"/>
                    <a:pt x="19978" y="2505589"/>
                  </a:cubicBezTo>
                  <a:lnTo>
                    <a:pt x="0" y="2500452"/>
                  </a:lnTo>
                  <a:lnTo>
                    <a:pt x="0" y="30851"/>
                  </a:lnTo>
                  <a:lnTo>
                    <a:pt x="19978" y="25714"/>
                  </a:lnTo>
                  <a:cubicBezTo>
                    <a:pt x="102369" y="8854"/>
                    <a:pt x="187676" y="0"/>
                    <a:pt x="275051" y="0"/>
                  </a:cubicBezTo>
                  <a:close/>
                </a:path>
              </a:pathLst>
            </a:cu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椭圆 8"/>
          <p:cNvSpPr/>
          <p:nvPr/>
        </p:nvSpPr>
        <p:spPr>
          <a:xfrm>
            <a:off x="1069931" y="4509369"/>
            <a:ext cx="715028" cy="715028"/>
          </a:xfrm>
          <a:prstGeom prst="ellipse">
            <a:avLst/>
          </a:pr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094983" y="5526587"/>
            <a:ext cx="1197280" cy="1197280"/>
          </a:xfrm>
          <a:prstGeom prst="ellipse">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045377" y="-889178"/>
            <a:ext cx="618009" cy="821651"/>
          </a:xfrm>
          <a:prstGeom prst="rect">
            <a:avLst/>
          </a:prstGeom>
          <a:solidFill>
            <a:srgbClr val="F1E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663386" y="-889179"/>
            <a:ext cx="618009" cy="821651"/>
          </a:xfrm>
          <a:prstGeom prst="rect">
            <a:avLst/>
          </a:pr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292263" y="-889180"/>
            <a:ext cx="618009" cy="821651"/>
          </a:xfrm>
          <a:prstGeom prst="rect">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a:off x="6090638" y="5578205"/>
            <a:ext cx="5040000" cy="0"/>
          </a:xfrm>
          <a:prstGeom prst="line">
            <a:avLst/>
          </a:prstGeom>
          <a:ln w="12700">
            <a:solidFill>
              <a:srgbClr val="56505A"/>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6200363" y="4370312"/>
            <a:ext cx="4820550" cy="1015663"/>
          </a:xfrm>
          <a:prstGeom prst="rect">
            <a:avLst/>
          </a:prstGeom>
          <a:noFill/>
          <a:effectLst/>
        </p:spPr>
        <p:txBody>
          <a:bodyPr wrap="none" rtlCol="0">
            <a:spAutoFit/>
          </a:bodyPr>
          <a:lstStyle/>
          <a:p>
            <a:r>
              <a:rPr lang="zh-CN" altLang="en-US" sz="6000" b="1" dirty="0">
                <a:solidFill>
                  <a:srgbClr val="56505A"/>
                </a:solidFill>
                <a:latin typeface="幼圆" panose="02010509060101010101" pitchFamily="49" charset="-122"/>
                <a:ea typeface="幼圆" panose="02010509060101010101" pitchFamily="49" charset="-122"/>
              </a:rPr>
              <a:t>感谢您的聆听</a:t>
            </a:r>
          </a:p>
        </p:txBody>
      </p:sp>
      <p:sp>
        <p:nvSpPr>
          <p:cNvPr id="23" name="文本框 22"/>
          <p:cNvSpPr txBox="1"/>
          <p:nvPr/>
        </p:nvSpPr>
        <p:spPr>
          <a:xfrm>
            <a:off x="6036467" y="5792070"/>
            <a:ext cx="1933543" cy="369332"/>
          </a:xfrm>
          <a:prstGeom prst="rect">
            <a:avLst/>
          </a:prstGeom>
          <a:noFill/>
          <a:effectLst/>
        </p:spPr>
        <p:txBody>
          <a:bodyPr wrap="none" rtlCol="0">
            <a:spAutoFit/>
          </a:bodyPr>
          <a:lstStyle/>
          <a:p>
            <a:r>
              <a:rPr lang="zh-CN" altLang="en-US" b="1">
                <a:solidFill>
                  <a:srgbClr val="A08D7E"/>
                </a:solidFill>
                <a:latin typeface="幼圆" panose="02010509060101010101" pitchFamily="49" charset="-122"/>
                <a:ea typeface="幼圆" panose="02010509060101010101" pitchFamily="49" charset="-122"/>
                <a:cs typeface="Kartika" panose="02020503030404060203" pitchFamily="18" charset="0"/>
              </a:rPr>
              <a:t>求职者：</a:t>
            </a:r>
            <a:r>
              <a:rPr lang="en-US" altLang="zh-CN" b="1">
                <a:solidFill>
                  <a:srgbClr val="A08D7E"/>
                </a:solidFill>
                <a:latin typeface="幼圆" panose="02010509060101010101" pitchFamily="49" charset="-122"/>
                <a:ea typeface="幼圆" panose="02010509060101010101" pitchFamily="49" charset="-122"/>
                <a:cs typeface="Kartika" panose="02020503030404060203" pitchFamily="18" charset="0"/>
              </a:rPr>
              <a:t>xiazaii</a:t>
            </a:r>
            <a:endParaRPr lang="zh-CN" altLang="en-US" b="1" dirty="0">
              <a:solidFill>
                <a:srgbClr val="A08D7E"/>
              </a:solidFill>
              <a:latin typeface="幼圆" panose="02010509060101010101" pitchFamily="49" charset="-122"/>
              <a:ea typeface="幼圆" panose="02010509060101010101" pitchFamily="49" charset="-122"/>
              <a:cs typeface="Kartika" panose="02020503030404060203" pitchFamily="18" charset="0"/>
            </a:endParaRPr>
          </a:p>
        </p:txBody>
      </p:sp>
      <p:sp>
        <p:nvSpPr>
          <p:cNvPr id="24" name="文本框 23"/>
          <p:cNvSpPr txBox="1"/>
          <p:nvPr/>
        </p:nvSpPr>
        <p:spPr>
          <a:xfrm>
            <a:off x="8949425" y="5770436"/>
            <a:ext cx="2276585" cy="369332"/>
          </a:xfrm>
          <a:prstGeom prst="rect">
            <a:avLst/>
          </a:prstGeom>
          <a:noFill/>
          <a:effectLst/>
        </p:spPr>
        <p:txBody>
          <a:bodyPr wrap="none" rtlCol="0">
            <a:spAutoFit/>
          </a:bodyPr>
          <a:lstStyle/>
          <a:p>
            <a:r>
              <a:rPr lang="zh-CN" altLang="en-US" b="1" dirty="0">
                <a:solidFill>
                  <a:srgbClr val="A08D7E"/>
                </a:solidFill>
                <a:latin typeface="幼圆" panose="02010509060101010101" pitchFamily="49" charset="-122"/>
                <a:ea typeface="幼圆" panose="02010509060101010101" pitchFamily="49" charset="-122"/>
                <a:cs typeface="Kartika" panose="02020503030404060203" pitchFamily="18" charset="0"/>
              </a:rPr>
              <a:t>求职岗位：经理助理</a:t>
            </a:r>
            <a:endParaRPr lang="en-US" altLang="zh-CN" b="1" dirty="0">
              <a:solidFill>
                <a:srgbClr val="A08D7E"/>
              </a:solidFill>
              <a:latin typeface="幼圆" panose="02010509060101010101" pitchFamily="49" charset="-122"/>
              <a:ea typeface="幼圆" panose="02010509060101010101" pitchFamily="49" charset="-122"/>
              <a:cs typeface="Kartika" panose="02020503030404060203" pitchFamily="18" charset="0"/>
            </a:endParaRPr>
          </a:p>
        </p:txBody>
      </p:sp>
      <p:sp>
        <p:nvSpPr>
          <p:cNvPr id="26" name="文本框 25"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2541396" y="3020890"/>
            <a:ext cx="2095445" cy="2062103"/>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en-US" altLang="zh-CN" sz="9600" dirty="0">
                <a:solidFill>
                  <a:schemeClr val="bg1"/>
                </a:solidFill>
                <a:latin typeface="Kartika" panose="02020503030404060203" pitchFamily="18" charset="0"/>
                <a:ea typeface="幼圆" panose="02010509060101010101" pitchFamily="49" charset="-122"/>
                <a:cs typeface="Kartika" panose="02020503030404060203" pitchFamily="18" charset="0"/>
              </a:rPr>
              <a:t>ME</a:t>
            </a:r>
          </a:p>
        </p:txBody>
      </p:sp>
    </p:spTree>
  </p:cSld>
  <p:clrMapOvr>
    <a:masterClrMapping/>
  </p:clrMapOvr>
  <mc:AlternateContent xmlns:mc="http://schemas.openxmlformats.org/markup-compatibility/2006" xmlns:p14="http://schemas.microsoft.com/office/powerpoint/2010/main">
    <mc:Choice Requires="p14">
      <p:transition spd="slow" p14:dur="3900" advClick="0" advTm="0">
        <p14:glitter pattern="hexago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750"/>
                                        <p:tgtEl>
                                          <p:spTgt spid="4"/>
                                        </p:tgtEl>
                                      </p:cBhvr>
                                    </p:animEffect>
                                  </p:childTnLst>
                                </p:cTn>
                              </p:par>
                            </p:childTnLst>
                          </p:cTn>
                        </p:par>
                        <p:par>
                          <p:cTn id="8" fill="hold">
                            <p:stCondLst>
                              <p:cond delay="1000"/>
                            </p:stCondLst>
                            <p:childTnLst>
                              <p:par>
                                <p:cTn id="9" presetID="2" presetClass="entr" presetSubtype="8" decel="3800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750" fill="hold"/>
                                        <p:tgtEl>
                                          <p:spTgt spid="16"/>
                                        </p:tgtEl>
                                        <p:attrNameLst>
                                          <p:attrName>ppt_x</p:attrName>
                                        </p:attrNameLst>
                                      </p:cBhvr>
                                      <p:tavLst>
                                        <p:tav tm="0">
                                          <p:val>
                                            <p:strVal val="0-#ppt_w/2"/>
                                          </p:val>
                                        </p:tav>
                                        <p:tav tm="100000">
                                          <p:val>
                                            <p:strVal val="#ppt_x"/>
                                          </p:val>
                                        </p:tav>
                                      </p:tavLst>
                                    </p:anim>
                                    <p:anim calcmode="lin" valueType="num">
                                      <p:cBhvr additive="base">
                                        <p:cTn id="12" dur="750" fill="hold"/>
                                        <p:tgtEl>
                                          <p:spTgt spid="16"/>
                                        </p:tgtEl>
                                        <p:attrNameLst>
                                          <p:attrName>ppt_y</p:attrName>
                                        </p:attrNameLst>
                                      </p:cBhvr>
                                      <p:tavLst>
                                        <p:tav tm="0">
                                          <p:val>
                                            <p:strVal val="#ppt_y"/>
                                          </p:val>
                                        </p:tav>
                                        <p:tav tm="100000">
                                          <p:val>
                                            <p:strVal val="#ppt_y"/>
                                          </p:val>
                                        </p:tav>
                                      </p:tavLst>
                                    </p:anim>
                                  </p:childTnLst>
                                </p:cTn>
                              </p:par>
                              <p:par>
                                <p:cTn id="13" presetID="52" presetClass="entr" presetSubtype="0" fill="hold" nodeType="withEffect">
                                  <p:stCondLst>
                                    <p:cond delay="500"/>
                                  </p:stCondLst>
                                  <p:childTnLst>
                                    <p:set>
                                      <p:cBhvr>
                                        <p:cTn id="14" dur="1" fill="hold">
                                          <p:stCondLst>
                                            <p:cond delay="0"/>
                                          </p:stCondLst>
                                        </p:cTn>
                                        <p:tgtEl>
                                          <p:spTgt spid="15"/>
                                        </p:tgtEl>
                                        <p:attrNameLst>
                                          <p:attrName>style.visibility</p:attrName>
                                        </p:attrNameLst>
                                      </p:cBhvr>
                                      <p:to>
                                        <p:strVal val="visible"/>
                                      </p:to>
                                    </p:set>
                                    <p:animScale>
                                      <p:cBhvr>
                                        <p:cTn id="15"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15"/>
                                        </p:tgtEl>
                                        <p:attrNameLst>
                                          <p:attrName>ppt_x</p:attrName>
                                          <p:attrName>ppt_y</p:attrName>
                                        </p:attrNameLst>
                                      </p:cBhvr>
                                    </p:animMotion>
                                    <p:animEffect transition="in" filter="fade">
                                      <p:cBhvr>
                                        <p:cTn id="17" dur="1000"/>
                                        <p:tgtEl>
                                          <p:spTgt spid="15"/>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2500"/>
                            </p:stCondLst>
                            <p:childTnLst>
                              <p:par>
                                <p:cTn id="26" presetID="23" presetClass="entr" presetSubtype="32"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750" fill="hold"/>
                                        <p:tgtEl>
                                          <p:spTgt spid="26"/>
                                        </p:tgtEl>
                                        <p:attrNameLst>
                                          <p:attrName>ppt_w</p:attrName>
                                        </p:attrNameLst>
                                      </p:cBhvr>
                                      <p:tavLst>
                                        <p:tav tm="0">
                                          <p:val>
                                            <p:strVal val="4*#ppt_w"/>
                                          </p:val>
                                        </p:tav>
                                        <p:tav tm="100000">
                                          <p:val>
                                            <p:strVal val="#ppt_w"/>
                                          </p:val>
                                        </p:tav>
                                      </p:tavLst>
                                    </p:anim>
                                    <p:anim calcmode="lin" valueType="num">
                                      <p:cBhvr>
                                        <p:cTn id="29" dur="750" fill="hold"/>
                                        <p:tgtEl>
                                          <p:spTgt spid="26"/>
                                        </p:tgtEl>
                                        <p:attrNameLst>
                                          <p:attrName>ppt_h</p:attrName>
                                        </p:attrNameLst>
                                      </p:cBhvr>
                                      <p:tavLst>
                                        <p:tav tm="0">
                                          <p:val>
                                            <p:strVal val="4*#ppt_h"/>
                                          </p:val>
                                        </p:tav>
                                        <p:tav tm="100000">
                                          <p:val>
                                            <p:strVal val="#ppt_h"/>
                                          </p:val>
                                        </p:tav>
                                      </p:tavLst>
                                    </p:anim>
                                  </p:childTnLst>
                                </p:cTn>
                              </p:par>
                            </p:childTnLst>
                          </p:cTn>
                        </p:par>
                        <p:par>
                          <p:cTn id="30" fill="hold">
                            <p:stCondLst>
                              <p:cond delay="3500"/>
                            </p:stCondLst>
                            <p:childTnLst>
                              <p:par>
                                <p:cTn id="31" presetID="26" presetClass="emph" presetSubtype="0" fill="hold" grpId="1" nodeType="afterEffect">
                                  <p:stCondLst>
                                    <p:cond delay="0"/>
                                  </p:stCondLst>
                                  <p:childTnLst>
                                    <p:animEffect transition="out" filter="fade">
                                      <p:cBhvr>
                                        <p:cTn id="32" dur="500" tmFilter="0, 0; .2, .5; .8, .5; 1, 0"/>
                                        <p:tgtEl>
                                          <p:spTgt spid="26"/>
                                        </p:tgtEl>
                                      </p:cBhvr>
                                    </p:animEffect>
                                    <p:animScale>
                                      <p:cBhvr>
                                        <p:cTn id="33" dur="250" autoRev="1" fill="hold"/>
                                        <p:tgtEl>
                                          <p:spTgt spid="26"/>
                                        </p:tgtEl>
                                      </p:cBhvr>
                                      <p:by x="105000" y="105000"/>
                                    </p:animScale>
                                  </p:childTnLst>
                                </p:cTn>
                              </p:par>
                            </p:childTnLst>
                          </p:cTn>
                        </p:par>
                        <p:par>
                          <p:cTn id="34" fill="hold">
                            <p:stCondLst>
                              <p:cond delay="4000"/>
                            </p:stCondLst>
                            <p:childTnLst>
                              <p:par>
                                <p:cTn id="35" presetID="37" presetClass="entr" presetSubtype="0" fill="hold" grpId="0" nodeType="afterEffect">
                                  <p:stCondLst>
                                    <p:cond delay="0"/>
                                  </p:stCondLst>
                                  <p:iterate type="lt">
                                    <p:tmPct val="0"/>
                                  </p:iterate>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34" presetClass="emph" presetSubtype="0" fill="hold" grpId="1" nodeType="afterEffect">
                                  <p:stCondLst>
                                    <p:cond delay="0"/>
                                  </p:stCondLst>
                                  <p:iterate type="lt">
                                    <p:tmPct val="10000"/>
                                  </p:iterate>
                                  <p:childTnLst>
                                    <p:animMotion origin="layout" path="M 0 -2.59259E-6 L 0 -0.07222 " pathEditMode="relative" rAng="0" ptsTypes="AA">
                                      <p:cBhvr>
                                        <p:cTn id="43" dur="250" accel="50000" decel="50000" autoRev="1" fill="hold">
                                          <p:stCondLst>
                                            <p:cond delay="0"/>
                                          </p:stCondLst>
                                        </p:cTn>
                                        <p:tgtEl>
                                          <p:spTgt spid="21"/>
                                        </p:tgtEl>
                                        <p:attrNameLst>
                                          <p:attrName>ppt_x</p:attrName>
                                          <p:attrName>ppt_y</p:attrName>
                                        </p:attrNameLst>
                                      </p:cBhvr>
                                      <p:rCtr x="0" y="-3611"/>
                                    </p:animMotion>
                                    <p:animRot by="1500000">
                                      <p:cBhvr>
                                        <p:cTn id="44" dur="125" fill="hold">
                                          <p:stCondLst>
                                            <p:cond delay="0"/>
                                          </p:stCondLst>
                                        </p:cTn>
                                        <p:tgtEl>
                                          <p:spTgt spid="21"/>
                                        </p:tgtEl>
                                        <p:attrNameLst>
                                          <p:attrName>r</p:attrName>
                                        </p:attrNameLst>
                                      </p:cBhvr>
                                    </p:animRot>
                                    <p:animRot by="-1500000">
                                      <p:cBhvr>
                                        <p:cTn id="45" dur="125" fill="hold">
                                          <p:stCondLst>
                                            <p:cond delay="125"/>
                                          </p:stCondLst>
                                        </p:cTn>
                                        <p:tgtEl>
                                          <p:spTgt spid="21"/>
                                        </p:tgtEl>
                                        <p:attrNameLst>
                                          <p:attrName>r</p:attrName>
                                        </p:attrNameLst>
                                      </p:cBhvr>
                                    </p:animRot>
                                    <p:animRot by="-1500000">
                                      <p:cBhvr>
                                        <p:cTn id="46" dur="125" fill="hold">
                                          <p:stCondLst>
                                            <p:cond delay="250"/>
                                          </p:stCondLst>
                                        </p:cTn>
                                        <p:tgtEl>
                                          <p:spTgt spid="21"/>
                                        </p:tgtEl>
                                        <p:attrNameLst>
                                          <p:attrName>r</p:attrName>
                                        </p:attrNameLst>
                                      </p:cBhvr>
                                    </p:animRot>
                                    <p:animRot by="1500000">
                                      <p:cBhvr>
                                        <p:cTn id="47" dur="125" fill="hold">
                                          <p:stCondLst>
                                            <p:cond delay="375"/>
                                          </p:stCondLst>
                                        </p:cTn>
                                        <p:tgtEl>
                                          <p:spTgt spid="21"/>
                                        </p:tgtEl>
                                        <p:attrNameLst>
                                          <p:attrName>r</p:attrName>
                                        </p:attrNameLst>
                                      </p:cBhvr>
                                    </p:animRot>
                                  </p:childTnLst>
                                </p:cTn>
                              </p:par>
                            </p:childTnLst>
                          </p:cTn>
                        </p:par>
                        <p:par>
                          <p:cTn id="48" fill="hold">
                            <p:stCondLst>
                              <p:cond delay="5250"/>
                            </p:stCondLst>
                            <p:childTnLst>
                              <p:par>
                                <p:cTn id="49" presetID="16" presetClass="entr" presetSubtype="37"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arn(outVertical)">
                                      <p:cBhvr>
                                        <p:cTn id="51" dur="500"/>
                                        <p:tgtEl>
                                          <p:spTgt spid="14"/>
                                        </p:tgtEl>
                                      </p:cBhvr>
                                    </p:animEffect>
                                  </p:childTnLst>
                                </p:cTn>
                              </p:par>
                            </p:childTnLst>
                          </p:cTn>
                        </p:par>
                        <p:par>
                          <p:cTn id="52" fill="hold">
                            <p:stCondLst>
                              <p:cond delay="5750"/>
                            </p:stCondLst>
                            <p:childTnLst>
                              <p:par>
                                <p:cTn id="53" presetID="42"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1000" fill="hold"/>
                                        <p:tgtEl>
                                          <p:spTgt spid="23"/>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1000"/>
                                        <p:tgtEl>
                                          <p:spTgt spid="24"/>
                                        </p:tgtEl>
                                      </p:cBhvr>
                                    </p:animEffect>
                                    <p:anim calcmode="lin" valueType="num">
                                      <p:cBhvr>
                                        <p:cTn id="61" dur="1000" fill="hold"/>
                                        <p:tgtEl>
                                          <p:spTgt spid="24"/>
                                        </p:tgtEl>
                                        <p:attrNameLst>
                                          <p:attrName>ppt_x</p:attrName>
                                        </p:attrNameLst>
                                      </p:cBhvr>
                                      <p:tavLst>
                                        <p:tav tm="0">
                                          <p:val>
                                            <p:strVal val="#ppt_x"/>
                                          </p:val>
                                        </p:tav>
                                        <p:tav tm="100000">
                                          <p:val>
                                            <p:strVal val="#ppt_x"/>
                                          </p:val>
                                        </p:tav>
                                      </p:tavLst>
                                    </p:anim>
                                    <p:anim calcmode="lin" valueType="num">
                                      <p:cBhvr>
                                        <p:cTn id="6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1" grpId="0"/>
      <p:bldP spid="21" grpId="1"/>
      <p:bldP spid="23" grpId="0" bldLvl="0" animBg="1"/>
      <p:bldP spid="24" grpId="0"/>
      <p:bldP spid="26" grpId="0"/>
      <p:bldP spid="26"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ECE9"/>
        </a:solidFill>
        <a:effectLst/>
      </p:bgPr>
    </p:bg>
    <p:spTree>
      <p:nvGrpSpPr>
        <p:cNvPr id="1" name=""/>
        <p:cNvGrpSpPr/>
        <p:nvPr/>
      </p:nvGrpSpPr>
      <p:grpSpPr>
        <a:xfrm>
          <a:off x="0" y="0"/>
          <a:ext cx="0" cy="0"/>
          <a:chOff x="0" y="0"/>
          <a:chExt cx="0" cy="0"/>
        </a:xfrm>
      </p:grpSpPr>
      <p:sp>
        <p:nvSpPr>
          <p:cNvPr id="18" name="矩形 17"/>
          <p:cNvSpPr/>
          <p:nvPr/>
        </p:nvSpPr>
        <p:spPr>
          <a:xfrm>
            <a:off x="1045377" y="-889178"/>
            <a:ext cx="618009" cy="821651"/>
          </a:xfrm>
          <a:prstGeom prst="rect">
            <a:avLst/>
          </a:prstGeom>
          <a:solidFill>
            <a:srgbClr val="F1E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663386" y="-889179"/>
            <a:ext cx="618009" cy="821651"/>
          </a:xfrm>
          <a:prstGeom prst="rect">
            <a:avLst/>
          </a:pr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292263" y="-889180"/>
            <a:ext cx="618009" cy="821651"/>
          </a:xfrm>
          <a:prstGeom prst="rect">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flipH="1">
            <a:off x="739296" y="3739"/>
            <a:ext cx="1269510" cy="812675"/>
          </a:xfrm>
          <a:custGeom>
            <a:avLst/>
            <a:gdLst>
              <a:gd name="connsiteX0" fmla="*/ 28415 w 1269510"/>
              <a:gd name="connsiteY0" fmla="*/ 0 h 812675"/>
              <a:gd name="connsiteX1" fmla="*/ 1241095 w 1269510"/>
              <a:gd name="connsiteY1" fmla="*/ 0 h 812675"/>
              <a:gd name="connsiteX2" fmla="*/ 1256614 w 1269510"/>
              <a:gd name="connsiteY2" fmla="*/ 49995 h 812675"/>
              <a:gd name="connsiteX3" fmla="*/ 1269510 w 1269510"/>
              <a:gd name="connsiteY3" fmla="*/ 177920 h 812675"/>
              <a:gd name="connsiteX4" fmla="*/ 634755 w 1269510"/>
              <a:gd name="connsiteY4" fmla="*/ 812675 h 812675"/>
              <a:gd name="connsiteX5" fmla="*/ 0 w 1269510"/>
              <a:gd name="connsiteY5" fmla="*/ 177920 h 812675"/>
              <a:gd name="connsiteX6" fmla="*/ 12896 w 1269510"/>
              <a:gd name="connsiteY6" fmla="*/ 49995 h 81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9510" h="812675">
                <a:moveTo>
                  <a:pt x="28415" y="0"/>
                </a:moveTo>
                <a:lnTo>
                  <a:pt x="1241095" y="0"/>
                </a:lnTo>
                <a:lnTo>
                  <a:pt x="1256614" y="49995"/>
                </a:lnTo>
                <a:cubicBezTo>
                  <a:pt x="1265070" y="91316"/>
                  <a:pt x="1269510" y="134099"/>
                  <a:pt x="1269510" y="177920"/>
                </a:cubicBezTo>
                <a:cubicBezTo>
                  <a:pt x="1269510" y="528486"/>
                  <a:pt x="985321" y="812675"/>
                  <a:pt x="634755" y="812675"/>
                </a:cubicBezTo>
                <a:cubicBezTo>
                  <a:pt x="284189" y="812675"/>
                  <a:pt x="0" y="528486"/>
                  <a:pt x="0" y="177920"/>
                </a:cubicBezTo>
                <a:cubicBezTo>
                  <a:pt x="0" y="134099"/>
                  <a:pt x="4441" y="91316"/>
                  <a:pt x="12896" y="49995"/>
                </a:cubicBezTo>
                <a:close/>
              </a:path>
            </a:pathLst>
          </a:cu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flipH="1">
            <a:off x="496817" y="673167"/>
            <a:ext cx="458901" cy="458901"/>
          </a:xfrm>
          <a:prstGeom prst="ellipse">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flipH="1">
            <a:off x="1839155" y="841133"/>
            <a:ext cx="904044" cy="442445"/>
          </a:xfrm>
          <a:custGeom>
            <a:avLst/>
            <a:gdLst>
              <a:gd name="connsiteX0" fmla="*/ 452022 w 904044"/>
              <a:gd name="connsiteY0" fmla="*/ 0 h 442445"/>
              <a:gd name="connsiteX1" fmla="*/ 895913 w 904044"/>
              <a:gd name="connsiteY1" fmla="*/ 361781 h 442445"/>
              <a:gd name="connsiteX2" fmla="*/ 904044 w 904044"/>
              <a:gd name="connsiteY2" fmla="*/ 442445 h 442445"/>
              <a:gd name="connsiteX3" fmla="*/ 0 w 904044"/>
              <a:gd name="connsiteY3" fmla="*/ 442445 h 442445"/>
              <a:gd name="connsiteX4" fmla="*/ 8131 w 904044"/>
              <a:gd name="connsiteY4" fmla="*/ 361781 h 442445"/>
              <a:gd name="connsiteX5" fmla="*/ 452022 w 904044"/>
              <a:gd name="connsiteY5" fmla="*/ 0 h 44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044" h="442445">
                <a:moveTo>
                  <a:pt x="452022" y="0"/>
                </a:moveTo>
                <a:cubicBezTo>
                  <a:pt x="670980" y="0"/>
                  <a:pt x="853663" y="155313"/>
                  <a:pt x="895913" y="361781"/>
                </a:cubicBezTo>
                <a:lnTo>
                  <a:pt x="904044" y="442445"/>
                </a:lnTo>
                <a:lnTo>
                  <a:pt x="0" y="442445"/>
                </a:lnTo>
                <a:lnTo>
                  <a:pt x="8131" y="361781"/>
                </a:lnTo>
                <a:cubicBezTo>
                  <a:pt x="50381" y="155313"/>
                  <a:pt x="233064" y="0"/>
                  <a:pt x="452022" y="0"/>
                </a:cubicBezTo>
                <a:close/>
              </a:path>
            </a:pathLst>
          </a:cu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p:nvPr/>
        </p:nvCxnSpPr>
        <p:spPr>
          <a:xfrm>
            <a:off x="1839155" y="1283578"/>
            <a:ext cx="5040000" cy="0"/>
          </a:xfrm>
          <a:prstGeom prst="line">
            <a:avLst/>
          </a:prstGeom>
          <a:ln>
            <a:solidFill>
              <a:srgbClr val="A08D7E"/>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3163351" y="208738"/>
            <a:ext cx="2954655" cy="923330"/>
          </a:xfrm>
          <a:prstGeom prst="rect">
            <a:avLst/>
          </a:prstGeom>
          <a:noFill/>
        </p:spPr>
        <p:txBody>
          <a:bodyPr wrap="none" rtlCol="0">
            <a:spAutoFit/>
          </a:bodyPr>
          <a:lstStyle/>
          <a:p>
            <a:r>
              <a:rPr lang="zh-CN" altLang="en-US" sz="5400" b="1" dirty="0">
                <a:solidFill>
                  <a:srgbClr val="56505A"/>
                </a:solidFill>
                <a:latin typeface="幼圆" panose="02010509060101010101" pitchFamily="49" charset="-122"/>
                <a:ea typeface="幼圆" panose="02010509060101010101" pitchFamily="49" charset="-122"/>
              </a:rPr>
              <a:t>基本信息</a:t>
            </a:r>
          </a:p>
        </p:txBody>
      </p:sp>
      <p:sp>
        <p:nvSpPr>
          <p:cNvPr id="27" name="矩形 26"/>
          <p:cNvSpPr/>
          <p:nvPr/>
        </p:nvSpPr>
        <p:spPr>
          <a:xfrm>
            <a:off x="5532187" y="2255511"/>
            <a:ext cx="5376000" cy="288000"/>
          </a:xfrm>
          <a:prstGeom prst="rect">
            <a:avLst/>
          </a:prstGeom>
          <a:noFill/>
        </p:spPr>
        <p:txBody>
          <a:bodyPr wrap="none" anchor="ctr">
            <a:noAutofit/>
          </a:bodyPr>
          <a:lstStyle/>
          <a:p>
            <a:pPr>
              <a:lnSpc>
                <a:spcPct val="130000"/>
              </a:lnSpc>
              <a:defRPr/>
            </a:pPr>
            <a:r>
              <a:rPr lang="zh-CN" altLang="en-US" sz="1600" dirty="0">
                <a:solidFill>
                  <a:srgbClr val="56505A"/>
                </a:solidFill>
                <a:latin typeface="微软雅黑" panose="020B0503020204020204" pitchFamily="34" charset="-122"/>
                <a:ea typeface="微软雅黑" panose="020B0503020204020204" pitchFamily="34" charset="-122"/>
                <a:cs typeface="+mn-ea"/>
                <a:sym typeface="+mn-lt"/>
              </a:rPr>
              <a:t>姓名：</a:t>
            </a:r>
            <a:r>
              <a:rPr lang="en-US" altLang="zh-CN" sz="1600" dirty="0">
                <a:solidFill>
                  <a:srgbClr val="56505A"/>
                </a:solidFill>
                <a:latin typeface="微软雅黑" panose="020B0503020204020204" pitchFamily="34" charset="-122"/>
                <a:ea typeface="微软雅黑" panose="020B0503020204020204" pitchFamily="34" charset="-122"/>
                <a:cs typeface="+mn-ea"/>
                <a:sym typeface="+mn-lt"/>
              </a:rPr>
              <a:t>×××</a:t>
            </a:r>
            <a:r>
              <a:rPr lang="zh-CN" altLang="en-US" sz="1600" dirty="0">
                <a:solidFill>
                  <a:srgbClr val="56505A"/>
                </a:solidFill>
                <a:latin typeface="微软雅黑" panose="020B0503020204020204" pitchFamily="34" charset="-122"/>
                <a:ea typeface="微软雅黑" panose="020B0503020204020204" pitchFamily="34" charset="-122"/>
                <a:cs typeface="+mn-ea"/>
                <a:sym typeface="+mn-lt"/>
              </a:rPr>
              <a:t>                   性别：男</a:t>
            </a:r>
            <a:endParaRPr lang="en-US" altLang="zh-CN" sz="1600" dirty="0">
              <a:solidFill>
                <a:srgbClr val="56505A"/>
              </a:solidFill>
              <a:latin typeface="微软雅黑" panose="020B0503020204020204" pitchFamily="34" charset="-122"/>
              <a:ea typeface="微软雅黑" panose="020B0503020204020204" pitchFamily="34" charset="-122"/>
              <a:cs typeface="+mn-ea"/>
              <a:sym typeface="+mn-lt"/>
            </a:endParaRPr>
          </a:p>
        </p:txBody>
      </p:sp>
      <p:sp>
        <p:nvSpPr>
          <p:cNvPr id="28" name="矩形 27"/>
          <p:cNvSpPr/>
          <p:nvPr/>
        </p:nvSpPr>
        <p:spPr>
          <a:xfrm>
            <a:off x="5532187" y="2671087"/>
            <a:ext cx="5376000" cy="288000"/>
          </a:xfrm>
          <a:prstGeom prst="rect">
            <a:avLst/>
          </a:prstGeom>
          <a:solidFill>
            <a:srgbClr val="A08D7E"/>
          </a:solidFill>
          <a:effectLst>
            <a:innerShdw blurRad="114300" dist="50800" dir="13500000">
              <a:prstClr val="black">
                <a:alpha val="5000"/>
              </a:prstClr>
            </a:innerShdw>
          </a:effectLst>
        </p:spPr>
        <p:txBody>
          <a:bodyPr wrap="none" anchor="ctr">
            <a:noAutofit/>
          </a:bodyPr>
          <a:lstStyle/>
          <a:p>
            <a:pPr>
              <a:lnSpc>
                <a:spcPct val="130000"/>
              </a:lnSpc>
              <a:defRPr/>
            </a:pP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年龄：</a:t>
            </a:r>
            <a:r>
              <a:rPr lang="en-US" altLang="zh-CN" sz="1600" dirty="0">
                <a:solidFill>
                  <a:schemeClr val="bg1"/>
                </a:solidFill>
                <a:latin typeface="微软雅黑" panose="020B0503020204020204" pitchFamily="34" charset="-122"/>
                <a:ea typeface="微软雅黑" panose="020B0503020204020204" pitchFamily="34" charset="-122"/>
                <a:cs typeface="+mn-ea"/>
                <a:sym typeface="+mn-lt"/>
              </a:rPr>
              <a:t>25</a:t>
            </a: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岁                               民族：汉族</a:t>
            </a:r>
            <a:endParaRPr lang="en-US" altLang="zh-CN" sz="16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9" name="矩形 28"/>
          <p:cNvSpPr/>
          <p:nvPr/>
        </p:nvSpPr>
        <p:spPr>
          <a:xfrm>
            <a:off x="5532187" y="3086663"/>
            <a:ext cx="5376000" cy="288000"/>
          </a:xfrm>
          <a:prstGeom prst="rect">
            <a:avLst/>
          </a:prstGeom>
          <a:noFill/>
        </p:spPr>
        <p:txBody>
          <a:bodyPr wrap="none" anchor="ctr">
            <a:noAutofit/>
          </a:bodyPr>
          <a:lstStyle/>
          <a:p>
            <a:pPr>
              <a:lnSpc>
                <a:spcPct val="130000"/>
              </a:lnSpc>
              <a:defRPr/>
            </a:pPr>
            <a:r>
              <a:rPr lang="zh-CN" altLang="en-US" sz="1600" dirty="0">
                <a:solidFill>
                  <a:srgbClr val="56505A"/>
                </a:solidFill>
                <a:latin typeface="微软雅黑" panose="020B0503020204020204" pitchFamily="34" charset="-122"/>
                <a:ea typeface="微软雅黑" panose="020B0503020204020204" pitchFamily="34" charset="-122"/>
                <a:cs typeface="+mn-ea"/>
                <a:sym typeface="+mn-lt"/>
              </a:rPr>
              <a:t>体重：</a:t>
            </a:r>
            <a:r>
              <a:rPr lang="en-US" altLang="zh-CN" sz="1600" dirty="0">
                <a:solidFill>
                  <a:srgbClr val="56505A"/>
                </a:solidFill>
                <a:latin typeface="微软雅黑" panose="020B0503020204020204" pitchFamily="34" charset="-122"/>
                <a:ea typeface="微软雅黑" panose="020B0503020204020204" pitchFamily="34" charset="-122"/>
                <a:cs typeface="+mn-ea"/>
                <a:sym typeface="+mn-lt"/>
              </a:rPr>
              <a:t>75kg</a:t>
            </a:r>
            <a:r>
              <a:rPr lang="zh-CN" altLang="en-US" sz="1600" dirty="0">
                <a:solidFill>
                  <a:srgbClr val="56505A"/>
                </a:solidFill>
                <a:latin typeface="微软雅黑" panose="020B0503020204020204" pitchFamily="34" charset="-122"/>
                <a:ea typeface="微软雅黑" panose="020B0503020204020204" pitchFamily="34" charset="-122"/>
                <a:cs typeface="+mn-ea"/>
                <a:sym typeface="+mn-lt"/>
              </a:rPr>
              <a:t>                               身高：</a:t>
            </a:r>
            <a:r>
              <a:rPr lang="en-US" altLang="zh-CN" sz="1600" dirty="0">
                <a:solidFill>
                  <a:srgbClr val="56505A"/>
                </a:solidFill>
                <a:latin typeface="微软雅黑" panose="020B0503020204020204" pitchFamily="34" charset="-122"/>
                <a:ea typeface="微软雅黑" panose="020B0503020204020204" pitchFamily="34" charset="-122"/>
                <a:cs typeface="+mn-ea"/>
                <a:sym typeface="+mn-lt"/>
              </a:rPr>
              <a:t>186cm</a:t>
            </a:r>
          </a:p>
        </p:txBody>
      </p:sp>
      <p:sp>
        <p:nvSpPr>
          <p:cNvPr id="30" name="矩形 29"/>
          <p:cNvSpPr/>
          <p:nvPr/>
        </p:nvSpPr>
        <p:spPr>
          <a:xfrm>
            <a:off x="5532187" y="3502239"/>
            <a:ext cx="5376000" cy="288000"/>
          </a:xfrm>
          <a:prstGeom prst="rect">
            <a:avLst/>
          </a:prstGeom>
          <a:solidFill>
            <a:srgbClr val="A08D7E"/>
          </a:solidFill>
          <a:effectLst>
            <a:innerShdw blurRad="114300" dist="50800" dir="13500000">
              <a:prstClr val="black">
                <a:alpha val="5000"/>
              </a:prstClr>
            </a:innerShdw>
          </a:effectLst>
        </p:spPr>
        <p:txBody>
          <a:bodyPr wrap="none" anchor="ctr">
            <a:noAutofit/>
          </a:bodyPr>
          <a:lstStyle/>
          <a:p>
            <a:pPr>
              <a:lnSpc>
                <a:spcPct val="130000"/>
              </a:lnSpc>
              <a:defRPr/>
            </a:pP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籍贯：上海                               学历：硕士</a:t>
            </a:r>
            <a:endParaRPr lang="en-US" altLang="zh-CN" sz="16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1" name="矩形 30"/>
          <p:cNvSpPr/>
          <p:nvPr/>
        </p:nvSpPr>
        <p:spPr>
          <a:xfrm>
            <a:off x="5532187" y="3917815"/>
            <a:ext cx="5376000" cy="288000"/>
          </a:xfrm>
          <a:prstGeom prst="rect">
            <a:avLst/>
          </a:prstGeom>
          <a:noFill/>
        </p:spPr>
        <p:txBody>
          <a:bodyPr wrap="none" anchor="ctr">
            <a:noAutofit/>
          </a:bodyPr>
          <a:lstStyle/>
          <a:p>
            <a:pPr>
              <a:lnSpc>
                <a:spcPct val="130000"/>
              </a:lnSpc>
              <a:defRPr/>
            </a:pPr>
            <a:r>
              <a:rPr lang="zh-CN" altLang="en-US" sz="1600" dirty="0">
                <a:solidFill>
                  <a:srgbClr val="56505A"/>
                </a:solidFill>
                <a:latin typeface="微软雅黑" panose="020B0503020204020204" pitchFamily="34" charset="-122"/>
                <a:ea typeface="微软雅黑" panose="020B0503020204020204" pitchFamily="34" charset="-122"/>
                <a:cs typeface="+mn-ea"/>
                <a:sym typeface="+mn-lt"/>
              </a:rPr>
              <a:t>婚姻状况：未婚                        政治面貌：党员</a:t>
            </a:r>
            <a:endParaRPr lang="en-US" altLang="zh-CN" sz="1600" dirty="0">
              <a:solidFill>
                <a:srgbClr val="56505A"/>
              </a:solidFill>
              <a:latin typeface="微软雅黑" panose="020B0503020204020204" pitchFamily="34" charset="-122"/>
              <a:ea typeface="微软雅黑" panose="020B0503020204020204" pitchFamily="34" charset="-122"/>
              <a:cs typeface="+mn-ea"/>
              <a:sym typeface="+mn-lt"/>
            </a:endParaRPr>
          </a:p>
        </p:txBody>
      </p:sp>
      <p:sp>
        <p:nvSpPr>
          <p:cNvPr id="32" name="矩形 31"/>
          <p:cNvSpPr/>
          <p:nvPr/>
        </p:nvSpPr>
        <p:spPr>
          <a:xfrm>
            <a:off x="5532187" y="4333391"/>
            <a:ext cx="5376000" cy="288000"/>
          </a:xfrm>
          <a:prstGeom prst="rect">
            <a:avLst/>
          </a:prstGeom>
          <a:solidFill>
            <a:srgbClr val="A08D7E"/>
          </a:solidFill>
          <a:effectLst>
            <a:innerShdw blurRad="114300" dist="50800" dir="13500000">
              <a:prstClr val="black">
                <a:alpha val="5000"/>
              </a:prstClr>
            </a:innerShdw>
          </a:effectLst>
        </p:spPr>
        <p:txBody>
          <a:bodyPr wrap="none" anchor="ctr">
            <a:noAutofit/>
          </a:bodyPr>
          <a:lstStyle/>
          <a:p>
            <a:pPr>
              <a:lnSpc>
                <a:spcPct val="130000"/>
              </a:lnSpc>
              <a:defRPr/>
            </a:pPr>
            <a:r>
              <a:rPr lang="zh-CN" altLang="en-US" sz="1600" dirty="0">
                <a:solidFill>
                  <a:prstClr val="white"/>
                </a:solidFill>
                <a:latin typeface="微软雅黑" panose="020B0503020204020204" pitchFamily="34" charset="-122"/>
                <a:ea typeface="微软雅黑" panose="020B0503020204020204" pitchFamily="34" charset="-122"/>
                <a:cs typeface="+mn-ea"/>
                <a:sym typeface="+mn-lt"/>
              </a:rPr>
              <a:t>联系方式：</a:t>
            </a:r>
            <a:r>
              <a:rPr lang="en-US" altLang="zh-CN" sz="1600" dirty="0">
                <a:solidFill>
                  <a:prstClr val="white"/>
                </a:solidFill>
                <a:latin typeface="微软雅黑" panose="020B0503020204020204" pitchFamily="34" charset="-122"/>
                <a:ea typeface="微软雅黑" panose="020B0503020204020204" pitchFamily="34" charset="-122"/>
                <a:cs typeface="+mn-ea"/>
                <a:sym typeface="+mn-lt"/>
              </a:rPr>
              <a:t>1234567890</a:t>
            </a:r>
          </a:p>
        </p:txBody>
      </p:sp>
      <p:sp>
        <p:nvSpPr>
          <p:cNvPr id="33" name="矩形 32"/>
          <p:cNvSpPr/>
          <p:nvPr/>
        </p:nvSpPr>
        <p:spPr>
          <a:xfrm>
            <a:off x="5532187" y="4748967"/>
            <a:ext cx="5376000" cy="288000"/>
          </a:xfrm>
          <a:prstGeom prst="rect">
            <a:avLst/>
          </a:prstGeom>
          <a:noFill/>
        </p:spPr>
        <p:txBody>
          <a:bodyPr wrap="none" anchor="ctr">
            <a:noAutofit/>
          </a:bodyPr>
          <a:lstStyle/>
          <a:p>
            <a:pPr>
              <a:lnSpc>
                <a:spcPct val="130000"/>
              </a:lnSpc>
              <a:defRPr/>
            </a:pPr>
            <a:r>
              <a:rPr lang="zh-CN" altLang="en-US" sz="1600" dirty="0">
                <a:solidFill>
                  <a:srgbClr val="56505A"/>
                </a:solidFill>
                <a:latin typeface="微软雅黑" panose="020B0503020204020204" pitchFamily="34" charset="-122"/>
                <a:ea typeface="微软雅黑" panose="020B0503020204020204" pitchFamily="34" charset="-122"/>
                <a:cs typeface="+mn-ea"/>
                <a:sym typeface="+mn-lt"/>
              </a:rPr>
              <a:t>电子邮箱：</a:t>
            </a:r>
            <a:r>
              <a:rPr lang="en-US" altLang="zh-CN" sz="1600" dirty="0">
                <a:solidFill>
                  <a:srgbClr val="56505A"/>
                </a:solidFill>
                <a:latin typeface="微软雅黑" panose="020B0503020204020204" pitchFamily="34" charset="-122"/>
                <a:ea typeface="微软雅黑" panose="020B0503020204020204" pitchFamily="34" charset="-122"/>
                <a:cs typeface="+mn-ea"/>
                <a:sym typeface="+mn-lt"/>
              </a:rPr>
              <a:t>Mikl@163.com</a:t>
            </a:r>
          </a:p>
        </p:txBody>
      </p:sp>
      <p:sp>
        <p:nvSpPr>
          <p:cNvPr id="34" name="矩形 33"/>
          <p:cNvSpPr/>
          <p:nvPr/>
        </p:nvSpPr>
        <p:spPr>
          <a:xfrm>
            <a:off x="5532187" y="5164543"/>
            <a:ext cx="5376000" cy="288000"/>
          </a:xfrm>
          <a:prstGeom prst="rect">
            <a:avLst/>
          </a:prstGeom>
          <a:solidFill>
            <a:srgbClr val="A08D7E"/>
          </a:solidFill>
          <a:effectLst>
            <a:innerShdw blurRad="114300" dist="50800" dir="13500000">
              <a:prstClr val="black">
                <a:alpha val="5000"/>
              </a:prstClr>
            </a:innerShdw>
          </a:effectLst>
        </p:spPr>
        <p:txBody>
          <a:bodyPr wrap="none" anchor="ctr">
            <a:noAutofit/>
          </a:bodyPr>
          <a:lstStyle/>
          <a:p>
            <a:pPr>
              <a:lnSpc>
                <a:spcPct val="130000"/>
              </a:lnSpc>
              <a:defRPr/>
            </a:pP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现在住址：深圳宝安新区</a:t>
            </a:r>
            <a:endParaRPr lang="en-US" altLang="zh-CN" sz="16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6" name="矩形 35"/>
          <p:cNvSpPr/>
          <p:nvPr/>
        </p:nvSpPr>
        <p:spPr>
          <a:xfrm>
            <a:off x="956670" y="1993878"/>
            <a:ext cx="3748425" cy="4056322"/>
          </a:xfrm>
          <a:prstGeom prst="rect">
            <a:avLst/>
          </a:pr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772" y="2145389"/>
            <a:ext cx="3424327" cy="3702728"/>
          </a:xfrm>
          <a:prstGeom prst="rect">
            <a:avLst/>
          </a:prstGeom>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900" decel="100000" fill="hold"/>
                                        <p:tgtEl>
                                          <p:spTgt spid="2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50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900" decel="100000" fill="hold"/>
                                        <p:tgtEl>
                                          <p:spTgt spid="2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100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900" decel="100000" fill="hold"/>
                                        <p:tgtEl>
                                          <p:spTgt spid="2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150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000"/>
                                        <p:tgtEl>
                                          <p:spTgt spid="30"/>
                                        </p:tgtEl>
                                      </p:cBhvr>
                                    </p:animEffect>
                                    <p:anim calcmode="lin" valueType="num">
                                      <p:cBhvr>
                                        <p:cTn id="26" dur="1000" fill="hold"/>
                                        <p:tgtEl>
                                          <p:spTgt spid="30"/>
                                        </p:tgtEl>
                                        <p:attrNameLst>
                                          <p:attrName>ppt_x</p:attrName>
                                        </p:attrNameLst>
                                      </p:cBhvr>
                                      <p:tavLst>
                                        <p:tav tm="0">
                                          <p:val>
                                            <p:strVal val="#ppt_x"/>
                                          </p:val>
                                        </p:tav>
                                        <p:tav tm="100000">
                                          <p:val>
                                            <p:strVal val="#ppt_x"/>
                                          </p:val>
                                        </p:tav>
                                      </p:tavLst>
                                    </p:anim>
                                    <p:anim calcmode="lin" valueType="num">
                                      <p:cBhvr>
                                        <p:cTn id="27" dur="900" decel="100000" fill="hold"/>
                                        <p:tgtEl>
                                          <p:spTgt spid="3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200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1000"/>
                                        <p:tgtEl>
                                          <p:spTgt spid="31"/>
                                        </p:tgtEl>
                                      </p:cBhvr>
                                    </p:animEffect>
                                    <p:anim calcmode="lin" valueType="num">
                                      <p:cBhvr>
                                        <p:cTn id="32" dur="1000" fill="hold"/>
                                        <p:tgtEl>
                                          <p:spTgt spid="31"/>
                                        </p:tgtEl>
                                        <p:attrNameLst>
                                          <p:attrName>ppt_x</p:attrName>
                                        </p:attrNameLst>
                                      </p:cBhvr>
                                      <p:tavLst>
                                        <p:tav tm="0">
                                          <p:val>
                                            <p:strVal val="#ppt_x"/>
                                          </p:val>
                                        </p:tav>
                                        <p:tav tm="100000">
                                          <p:val>
                                            <p:strVal val="#ppt_x"/>
                                          </p:val>
                                        </p:tav>
                                      </p:tavLst>
                                    </p:anim>
                                    <p:anim calcmode="lin" valueType="num">
                                      <p:cBhvr>
                                        <p:cTn id="33" dur="900" decel="100000" fill="hold"/>
                                        <p:tgtEl>
                                          <p:spTgt spid="31"/>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250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1000"/>
                                        <p:tgtEl>
                                          <p:spTgt spid="32"/>
                                        </p:tgtEl>
                                      </p:cBhvr>
                                    </p:animEffect>
                                    <p:anim calcmode="lin" valueType="num">
                                      <p:cBhvr>
                                        <p:cTn id="38" dur="1000" fill="hold"/>
                                        <p:tgtEl>
                                          <p:spTgt spid="32"/>
                                        </p:tgtEl>
                                        <p:attrNameLst>
                                          <p:attrName>ppt_x</p:attrName>
                                        </p:attrNameLst>
                                      </p:cBhvr>
                                      <p:tavLst>
                                        <p:tav tm="0">
                                          <p:val>
                                            <p:strVal val="#ppt_x"/>
                                          </p:val>
                                        </p:tav>
                                        <p:tav tm="100000">
                                          <p:val>
                                            <p:strVal val="#ppt_x"/>
                                          </p:val>
                                        </p:tav>
                                      </p:tavLst>
                                    </p:anim>
                                    <p:anim calcmode="lin" valueType="num">
                                      <p:cBhvr>
                                        <p:cTn id="39" dur="900" decel="100000" fill="hold"/>
                                        <p:tgtEl>
                                          <p:spTgt spid="3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300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1000"/>
                                        <p:tgtEl>
                                          <p:spTgt spid="33"/>
                                        </p:tgtEl>
                                      </p:cBhvr>
                                    </p:animEffect>
                                    <p:anim calcmode="lin" valueType="num">
                                      <p:cBhvr>
                                        <p:cTn id="44" dur="1000" fill="hold"/>
                                        <p:tgtEl>
                                          <p:spTgt spid="33"/>
                                        </p:tgtEl>
                                        <p:attrNameLst>
                                          <p:attrName>ppt_x</p:attrName>
                                        </p:attrNameLst>
                                      </p:cBhvr>
                                      <p:tavLst>
                                        <p:tav tm="0">
                                          <p:val>
                                            <p:strVal val="#ppt_x"/>
                                          </p:val>
                                        </p:tav>
                                        <p:tav tm="100000">
                                          <p:val>
                                            <p:strVal val="#ppt_x"/>
                                          </p:val>
                                        </p:tav>
                                      </p:tavLst>
                                    </p:anim>
                                    <p:anim calcmode="lin" valueType="num">
                                      <p:cBhvr>
                                        <p:cTn id="45" dur="900" decel="100000" fill="hold"/>
                                        <p:tgtEl>
                                          <p:spTgt spid="3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350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1000"/>
                                        <p:tgtEl>
                                          <p:spTgt spid="34"/>
                                        </p:tgtEl>
                                      </p:cBhvr>
                                    </p:animEffect>
                                    <p:anim calcmode="lin" valueType="num">
                                      <p:cBhvr>
                                        <p:cTn id="50" dur="1000" fill="hold"/>
                                        <p:tgtEl>
                                          <p:spTgt spid="34"/>
                                        </p:tgtEl>
                                        <p:attrNameLst>
                                          <p:attrName>ppt_x</p:attrName>
                                        </p:attrNameLst>
                                      </p:cBhvr>
                                      <p:tavLst>
                                        <p:tav tm="0">
                                          <p:val>
                                            <p:strVal val="#ppt_x"/>
                                          </p:val>
                                        </p:tav>
                                        <p:tav tm="100000">
                                          <p:val>
                                            <p:strVal val="#ppt_x"/>
                                          </p:val>
                                        </p:tav>
                                      </p:tavLst>
                                    </p:anim>
                                    <p:anim calcmode="lin" valueType="num">
                                      <p:cBhvr>
                                        <p:cTn id="51" dur="900" decel="100000" fill="hold"/>
                                        <p:tgtEl>
                                          <p:spTgt spid="34"/>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p:bldP spid="30" grpId="0" animBg="1"/>
      <p:bldP spid="31" grpId="0"/>
      <p:bldP spid="32" grpId="0" animBg="1"/>
      <p:bldP spid="33" grpId="0"/>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ECE9"/>
        </a:solidFill>
        <a:effectLst/>
      </p:bgPr>
    </p:bg>
    <p:spTree>
      <p:nvGrpSpPr>
        <p:cNvPr id="1" name=""/>
        <p:cNvGrpSpPr/>
        <p:nvPr/>
      </p:nvGrpSpPr>
      <p:grpSpPr>
        <a:xfrm>
          <a:off x="0" y="0"/>
          <a:ext cx="0" cy="0"/>
          <a:chOff x="0" y="0"/>
          <a:chExt cx="0" cy="0"/>
        </a:xfrm>
      </p:grpSpPr>
      <p:sp>
        <p:nvSpPr>
          <p:cNvPr id="18" name="矩形 17"/>
          <p:cNvSpPr/>
          <p:nvPr/>
        </p:nvSpPr>
        <p:spPr>
          <a:xfrm>
            <a:off x="1045377" y="-889178"/>
            <a:ext cx="618009" cy="821651"/>
          </a:xfrm>
          <a:prstGeom prst="rect">
            <a:avLst/>
          </a:prstGeom>
          <a:solidFill>
            <a:srgbClr val="F1E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663386" y="-889179"/>
            <a:ext cx="618009" cy="821651"/>
          </a:xfrm>
          <a:prstGeom prst="rect">
            <a:avLst/>
          </a:pr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292263" y="-889180"/>
            <a:ext cx="618009" cy="821651"/>
          </a:xfrm>
          <a:prstGeom prst="rect">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flipH="1">
            <a:off x="739296" y="3739"/>
            <a:ext cx="1269510" cy="812675"/>
          </a:xfrm>
          <a:custGeom>
            <a:avLst/>
            <a:gdLst>
              <a:gd name="connsiteX0" fmla="*/ 28415 w 1269510"/>
              <a:gd name="connsiteY0" fmla="*/ 0 h 812675"/>
              <a:gd name="connsiteX1" fmla="*/ 1241095 w 1269510"/>
              <a:gd name="connsiteY1" fmla="*/ 0 h 812675"/>
              <a:gd name="connsiteX2" fmla="*/ 1256614 w 1269510"/>
              <a:gd name="connsiteY2" fmla="*/ 49995 h 812675"/>
              <a:gd name="connsiteX3" fmla="*/ 1269510 w 1269510"/>
              <a:gd name="connsiteY3" fmla="*/ 177920 h 812675"/>
              <a:gd name="connsiteX4" fmla="*/ 634755 w 1269510"/>
              <a:gd name="connsiteY4" fmla="*/ 812675 h 812675"/>
              <a:gd name="connsiteX5" fmla="*/ 0 w 1269510"/>
              <a:gd name="connsiteY5" fmla="*/ 177920 h 812675"/>
              <a:gd name="connsiteX6" fmla="*/ 12896 w 1269510"/>
              <a:gd name="connsiteY6" fmla="*/ 49995 h 81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9510" h="812675">
                <a:moveTo>
                  <a:pt x="28415" y="0"/>
                </a:moveTo>
                <a:lnTo>
                  <a:pt x="1241095" y="0"/>
                </a:lnTo>
                <a:lnTo>
                  <a:pt x="1256614" y="49995"/>
                </a:lnTo>
                <a:cubicBezTo>
                  <a:pt x="1265070" y="91316"/>
                  <a:pt x="1269510" y="134099"/>
                  <a:pt x="1269510" y="177920"/>
                </a:cubicBezTo>
                <a:cubicBezTo>
                  <a:pt x="1269510" y="528486"/>
                  <a:pt x="985321" y="812675"/>
                  <a:pt x="634755" y="812675"/>
                </a:cubicBezTo>
                <a:cubicBezTo>
                  <a:pt x="284189" y="812675"/>
                  <a:pt x="0" y="528486"/>
                  <a:pt x="0" y="177920"/>
                </a:cubicBezTo>
                <a:cubicBezTo>
                  <a:pt x="0" y="134099"/>
                  <a:pt x="4441" y="91316"/>
                  <a:pt x="12896" y="49995"/>
                </a:cubicBezTo>
                <a:close/>
              </a:path>
            </a:pathLst>
          </a:cu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flipH="1">
            <a:off x="496817" y="673167"/>
            <a:ext cx="458901" cy="458901"/>
          </a:xfrm>
          <a:prstGeom prst="ellipse">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flipH="1">
            <a:off x="1839155" y="841133"/>
            <a:ext cx="904044" cy="442445"/>
          </a:xfrm>
          <a:custGeom>
            <a:avLst/>
            <a:gdLst>
              <a:gd name="connsiteX0" fmla="*/ 452022 w 904044"/>
              <a:gd name="connsiteY0" fmla="*/ 0 h 442445"/>
              <a:gd name="connsiteX1" fmla="*/ 895913 w 904044"/>
              <a:gd name="connsiteY1" fmla="*/ 361781 h 442445"/>
              <a:gd name="connsiteX2" fmla="*/ 904044 w 904044"/>
              <a:gd name="connsiteY2" fmla="*/ 442445 h 442445"/>
              <a:gd name="connsiteX3" fmla="*/ 0 w 904044"/>
              <a:gd name="connsiteY3" fmla="*/ 442445 h 442445"/>
              <a:gd name="connsiteX4" fmla="*/ 8131 w 904044"/>
              <a:gd name="connsiteY4" fmla="*/ 361781 h 442445"/>
              <a:gd name="connsiteX5" fmla="*/ 452022 w 904044"/>
              <a:gd name="connsiteY5" fmla="*/ 0 h 44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044" h="442445">
                <a:moveTo>
                  <a:pt x="452022" y="0"/>
                </a:moveTo>
                <a:cubicBezTo>
                  <a:pt x="670980" y="0"/>
                  <a:pt x="853663" y="155313"/>
                  <a:pt x="895913" y="361781"/>
                </a:cubicBezTo>
                <a:lnTo>
                  <a:pt x="904044" y="442445"/>
                </a:lnTo>
                <a:lnTo>
                  <a:pt x="0" y="442445"/>
                </a:lnTo>
                <a:lnTo>
                  <a:pt x="8131" y="361781"/>
                </a:lnTo>
                <a:cubicBezTo>
                  <a:pt x="50381" y="155313"/>
                  <a:pt x="233064" y="0"/>
                  <a:pt x="452022" y="0"/>
                </a:cubicBezTo>
                <a:close/>
              </a:path>
            </a:pathLst>
          </a:cu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p:nvPr/>
        </p:nvCxnSpPr>
        <p:spPr>
          <a:xfrm>
            <a:off x="1839155" y="1283578"/>
            <a:ext cx="5040000" cy="0"/>
          </a:xfrm>
          <a:prstGeom prst="line">
            <a:avLst/>
          </a:prstGeom>
          <a:ln>
            <a:solidFill>
              <a:srgbClr val="A08D7E"/>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3163351" y="208738"/>
            <a:ext cx="2967479" cy="923330"/>
          </a:xfrm>
          <a:prstGeom prst="rect">
            <a:avLst/>
          </a:prstGeom>
          <a:noFill/>
        </p:spPr>
        <p:txBody>
          <a:bodyPr wrap="none" rtlCol="0">
            <a:spAutoFit/>
          </a:bodyPr>
          <a:lstStyle/>
          <a:p>
            <a:r>
              <a:rPr lang="zh-CN" altLang="en-US" sz="5400" b="1" dirty="0">
                <a:solidFill>
                  <a:srgbClr val="56505A"/>
                </a:solidFill>
                <a:latin typeface="幼圆" panose="02010509060101010101" pitchFamily="49" charset="-122"/>
                <a:ea typeface="幼圆" panose="02010509060101010101" pitchFamily="49" charset="-122"/>
              </a:rPr>
              <a:t>工作经历</a:t>
            </a:r>
          </a:p>
        </p:txBody>
      </p:sp>
      <p:sp>
        <p:nvSpPr>
          <p:cNvPr id="10" name="任意多边形 9"/>
          <p:cNvSpPr/>
          <p:nvPr/>
        </p:nvSpPr>
        <p:spPr>
          <a:xfrm>
            <a:off x="3112952" y="3000016"/>
            <a:ext cx="0" cy="1145513"/>
          </a:xfrm>
          <a:custGeom>
            <a:avLst/>
            <a:gdLst>
              <a:gd name="connsiteX0" fmla="*/ 0 w 0"/>
              <a:gd name="connsiteY0" fmla="*/ 1145513 h 1145513"/>
              <a:gd name="connsiteX1" fmla="*/ 0 w 0"/>
              <a:gd name="connsiteY1" fmla="*/ 0 h 1145513"/>
            </a:gdLst>
            <a:ahLst/>
            <a:cxnLst>
              <a:cxn ang="0">
                <a:pos x="connsiteX0" y="connsiteY0"/>
              </a:cxn>
              <a:cxn ang="0">
                <a:pos x="connsiteX1" y="connsiteY1"/>
              </a:cxn>
            </a:cxnLst>
            <a:rect l="l" t="t" r="r" b="b"/>
            <a:pathLst>
              <a:path h="1145513">
                <a:moveTo>
                  <a:pt x="0" y="1145513"/>
                </a:moveTo>
                <a:lnTo>
                  <a:pt x="0" y="0"/>
                </a:lnTo>
              </a:path>
            </a:pathLst>
          </a:custGeom>
          <a:noFill/>
          <a:ln w="12700">
            <a:solidFill>
              <a:srgbClr val="56505A"/>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4947563" y="4963384"/>
            <a:ext cx="0" cy="1145513"/>
          </a:xfrm>
          <a:custGeom>
            <a:avLst/>
            <a:gdLst>
              <a:gd name="connsiteX0" fmla="*/ 0 w 0"/>
              <a:gd name="connsiteY0" fmla="*/ 1145513 h 1145513"/>
              <a:gd name="connsiteX1" fmla="*/ 0 w 0"/>
              <a:gd name="connsiteY1" fmla="*/ 0 h 1145513"/>
            </a:gdLst>
            <a:ahLst/>
            <a:cxnLst>
              <a:cxn ang="0">
                <a:pos x="connsiteX0" y="connsiteY0"/>
              </a:cxn>
              <a:cxn ang="0">
                <a:pos x="connsiteX1" y="connsiteY1"/>
              </a:cxn>
            </a:cxnLst>
            <a:rect l="l" t="t" r="r" b="b"/>
            <a:pathLst>
              <a:path h="1145513">
                <a:moveTo>
                  <a:pt x="0" y="1145513"/>
                </a:moveTo>
                <a:lnTo>
                  <a:pt x="0" y="0"/>
                </a:lnTo>
              </a:path>
            </a:pathLst>
          </a:custGeom>
          <a:noFill/>
          <a:ln w="12700">
            <a:solidFill>
              <a:srgbClr val="A08D7E"/>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7790564" y="3617816"/>
            <a:ext cx="0" cy="1145513"/>
          </a:xfrm>
          <a:custGeom>
            <a:avLst/>
            <a:gdLst>
              <a:gd name="connsiteX0" fmla="*/ 0 w 0"/>
              <a:gd name="connsiteY0" fmla="*/ 1145513 h 1145513"/>
              <a:gd name="connsiteX1" fmla="*/ 0 w 0"/>
              <a:gd name="connsiteY1" fmla="*/ 0 h 1145513"/>
            </a:gdLst>
            <a:ahLst/>
            <a:cxnLst>
              <a:cxn ang="0">
                <a:pos x="connsiteX0" y="connsiteY0"/>
              </a:cxn>
              <a:cxn ang="0">
                <a:pos x="connsiteX1" y="connsiteY1"/>
              </a:cxn>
            </a:cxnLst>
            <a:rect l="l" t="t" r="r" b="b"/>
            <a:pathLst>
              <a:path h="1145513">
                <a:moveTo>
                  <a:pt x="0" y="1145513"/>
                </a:moveTo>
                <a:lnTo>
                  <a:pt x="0" y="0"/>
                </a:lnTo>
              </a:path>
            </a:pathLst>
          </a:custGeom>
          <a:noFill/>
          <a:ln w="12700">
            <a:solidFill>
              <a:srgbClr val="56505A"/>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8933697" y="3029988"/>
            <a:ext cx="0" cy="1145513"/>
          </a:xfrm>
          <a:custGeom>
            <a:avLst/>
            <a:gdLst>
              <a:gd name="connsiteX0" fmla="*/ 0 w 0"/>
              <a:gd name="connsiteY0" fmla="*/ 1145513 h 1145513"/>
              <a:gd name="connsiteX1" fmla="*/ 0 w 0"/>
              <a:gd name="connsiteY1" fmla="*/ 0 h 1145513"/>
            </a:gdLst>
            <a:ahLst/>
            <a:cxnLst>
              <a:cxn ang="0">
                <a:pos x="connsiteX0" y="connsiteY0"/>
              </a:cxn>
              <a:cxn ang="0">
                <a:pos x="connsiteX1" y="connsiteY1"/>
              </a:cxn>
            </a:cxnLst>
            <a:rect l="l" t="t" r="r" b="b"/>
            <a:pathLst>
              <a:path h="1145513">
                <a:moveTo>
                  <a:pt x="0" y="1145513"/>
                </a:moveTo>
                <a:lnTo>
                  <a:pt x="0" y="0"/>
                </a:lnTo>
              </a:path>
            </a:pathLst>
          </a:custGeom>
          <a:noFill/>
          <a:ln w="12700">
            <a:solidFill>
              <a:srgbClr val="A08D7E"/>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6434677" y="2028821"/>
            <a:ext cx="0" cy="1145513"/>
          </a:xfrm>
          <a:custGeom>
            <a:avLst/>
            <a:gdLst>
              <a:gd name="connsiteX0" fmla="*/ 0 w 0"/>
              <a:gd name="connsiteY0" fmla="*/ 1145513 h 1145513"/>
              <a:gd name="connsiteX1" fmla="*/ 0 w 0"/>
              <a:gd name="connsiteY1" fmla="*/ 0 h 1145513"/>
            </a:gdLst>
            <a:ahLst/>
            <a:cxnLst>
              <a:cxn ang="0">
                <a:pos x="connsiteX0" y="connsiteY0"/>
              </a:cxn>
              <a:cxn ang="0">
                <a:pos x="connsiteX1" y="connsiteY1"/>
              </a:cxn>
            </a:cxnLst>
            <a:rect l="l" t="t" r="r" b="b"/>
            <a:pathLst>
              <a:path h="1145513">
                <a:moveTo>
                  <a:pt x="0" y="1145513"/>
                </a:moveTo>
                <a:lnTo>
                  <a:pt x="0" y="0"/>
                </a:lnTo>
              </a:path>
            </a:pathLst>
          </a:custGeom>
          <a:noFill/>
          <a:ln w="12700">
            <a:solidFill>
              <a:srgbClr val="FEFEFE"/>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790291" y="3049339"/>
            <a:ext cx="6833993" cy="3285811"/>
          </a:xfrm>
          <a:custGeom>
            <a:avLst/>
            <a:gdLst>
              <a:gd name="connsiteX0" fmla="*/ 6833993 w 6833993"/>
              <a:gd name="connsiteY0" fmla="*/ 0 h 3285811"/>
              <a:gd name="connsiteX1" fmla="*/ 5859303 w 6833993"/>
              <a:gd name="connsiteY1" fmla="*/ 170822 h 3285811"/>
              <a:gd name="connsiteX2" fmla="*/ 6040173 w 6833993"/>
              <a:gd name="connsiteY2" fmla="*/ 532563 h 3285811"/>
              <a:gd name="connsiteX3" fmla="*/ 4502775 w 6833993"/>
              <a:gd name="connsiteY3" fmla="*/ 803869 h 3285811"/>
              <a:gd name="connsiteX4" fmla="*/ 4723839 w 6833993"/>
              <a:gd name="connsiteY4" fmla="*/ 1155561 h 3285811"/>
              <a:gd name="connsiteX5" fmla="*/ 3106055 w 6833993"/>
              <a:gd name="connsiteY5" fmla="*/ 1446963 h 3285811"/>
              <a:gd name="connsiteX6" fmla="*/ 3296973 w 6833993"/>
              <a:gd name="connsiteY6" fmla="*/ 1778559 h 3285811"/>
              <a:gd name="connsiteX7" fmla="*/ 1588753 w 6833993"/>
              <a:gd name="connsiteY7" fmla="*/ 2160396 h 3285811"/>
              <a:gd name="connsiteX8" fmla="*/ 1809817 w 6833993"/>
              <a:gd name="connsiteY8" fmla="*/ 2491992 h 3285811"/>
              <a:gd name="connsiteX9" fmla="*/ 161887 w 6833993"/>
              <a:gd name="connsiteY9" fmla="*/ 2793442 h 3285811"/>
              <a:gd name="connsiteX10" fmla="*/ 151839 w 6833993"/>
              <a:gd name="connsiteY10" fmla="*/ 3285811 h 328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33993" h="3285811">
                <a:moveTo>
                  <a:pt x="6833993" y="0"/>
                </a:moveTo>
                <a:cubicBezTo>
                  <a:pt x="6412799" y="41031"/>
                  <a:pt x="5991606" y="82062"/>
                  <a:pt x="5859303" y="170822"/>
                </a:cubicBezTo>
                <a:cubicBezTo>
                  <a:pt x="5727000" y="259582"/>
                  <a:pt x="6266261" y="427055"/>
                  <a:pt x="6040173" y="532563"/>
                </a:cubicBezTo>
                <a:cubicBezTo>
                  <a:pt x="5814085" y="638071"/>
                  <a:pt x="4722164" y="700036"/>
                  <a:pt x="4502775" y="803869"/>
                </a:cubicBezTo>
                <a:cubicBezTo>
                  <a:pt x="4283386" y="907702"/>
                  <a:pt x="4956626" y="1048379"/>
                  <a:pt x="4723839" y="1155561"/>
                </a:cubicBezTo>
                <a:cubicBezTo>
                  <a:pt x="4491052" y="1262743"/>
                  <a:pt x="3343866" y="1343130"/>
                  <a:pt x="3106055" y="1446963"/>
                </a:cubicBezTo>
                <a:cubicBezTo>
                  <a:pt x="2868244" y="1550796"/>
                  <a:pt x="3549857" y="1659654"/>
                  <a:pt x="3296973" y="1778559"/>
                </a:cubicBezTo>
                <a:cubicBezTo>
                  <a:pt x="3044089" y="1897464"/>
                  <a:pt x="1836612" y="2041491"/>
                  <a:pt x="1588753" y="2160396"/>
                </a:cubicBezTo>
                <a:cubicBezTo>
                  <a:pt x="1340894" y="2279301"/>
                  <a:pt x="2047628" y="2386484"/>
                  <a:pt x="1809817" y="2491992"/>
                </a:cubicBezTo>
                <a:cubicBezTo>
                  <a:pt x="1572006" y="2597500"/>
                  <a:pt x="438217" y="2661139"/>
                  <a:pt x="161887" y="2793442"/>
                </a:cubicBezTo>
                <a:cubicBezTo>
                  <a:pt x="-114443" y="2925745"/>
                  <a:pt x="18698" y="3105778"/>
                  <a:pt x="151839" y="3285811"/>
                </a:cubicBezTo>
              </a:path>
            </a:pathLst>
          </a:custGeom>
          <a:noFill/>
          <a:ln w="12700">
            <a:solidFill>
              <a:srgbClr val="56505A"/>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8471587" y="2198088"/>
            <a:ext cx="890516" cy="770518"/>
            <a:chOff x="8471587" y="2198088"/>
            <a:chExt cx="890516" cy="770518"/>
          </a:xfrm>
        </p:grpSpPr>
        <p:sp>
          <p:nvSpPr>
            <p:cNvPr id="24" name="泪滴形 23"/>
            <p:cNvSpPr/>
            <p:nvPr/>
          </p:nvSpPr>
          <p:spPr>
            <a:xfrm rot="8100000">
              <a:off x="8531586" y="2198088"/>
              <a:ext cx="770518" cy="770518"/>
            </a:xfrm>
            <a:prstGeom prst="teardrop">
              <a:avLst/>
            </a:prstGeom>
            <a:solidFill>
              <a:srgbClr val="A08D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矩形 25"/>
            <p:cNvSpPr/>
            <p:nvPr/>
          </p:nvSpPr>
          <p:spPr>
            <a:xfrm>
              <a:off x="8471587" y="2401523"/>
              <a:ext cx="890516" cy="400110"/>
            </a:xfrm>
            <a:prstGeom prst="rect">
              <a:avLst/>
            </a:prstGeom>
          </p:spPr>
          <p:txBody>
            <a:bodyPr wrap="square">
              <a:spAutoFit/>
            </a:bodyPr>
            <a:lstStyle/>
            <a:p>
              <a:pPr algn="ctr"/>
              <a:r>
                <a:rPr lang="en-US" altLang="zh-CN" sz="2000" dirty="0">
                  <a:solidFill>
                    <a:srgbClr val="F2F2F2"/>
                  </a:solidFill>
                  <a:latin typeface="Kartika" panose="02020503030404060203" pitchFamily="18" charset="0"/>
                  <a:ea typeface="微软雅黑" panose="020B0503020204020204" pitchFamily="34" charset="-122"/>
                  <a:cs typeface="Kartika" panose="02020503030404060203" pitchFamily="18" charset="0"/>
                </a:rPr>
                <a:t>2011</a:t>
              </a:r>
              <a:endParaRPr lang="zh-CN" altLang="en-US" sz="2000" dirty="0">
                <a:solidFill>
                  <a:srgbClr val="F2F2F2"/>
                </a:solidFill>
                <a:latin typeface="Kartika" panose="02020503030404060203" pitchFamily="18" charset="0"/>
                <a:ea typeface="微软雅黑" panose="020B0503020204020204" pitchFamily="34" charset="-122"/>
                <a:cs typeface="Kartika" panose="02020503030404060203" pitchFamily="18" charset="0"/>
              </a:endParaRPr>
            </a:p>
          </p:txBody>
        </p:sp>
      </p:grpSp>
      <p:grpSp>
        <p:nvGrpSpPr>
          <p:cNvPr id="27" name="组合 26"/>
          <p:cNvGrpSpPr/>
          <p:nvPr/>
        </p:nvGrpSpPr>
        <p:grpSpPr>
          <a:xfrm>
            <a:off x="7332620" y="2640074"/>
            <a:ext cx="919197" cy="919197"/>
            <a:chOff x="7332620" y="2640074"/>
            <a:chExt cx="919197" cy="919197"/>
          </a:xfrm>
        </p:grpSpPr>
        <p:sp>
          <p:nvSpPr>
            <p:cNvPr id="28" name="泪滴形 27"/>
            <p:cNvSpPr/>
            <p:nvPr/>
          </p:nvSpPr>
          <p:spPr>
            <a:xfrm rot="8100000">
              <a:off x="7332620" y="2640074"/>
              <a:ext cx="919197" cy="919197"/>
            </a:xfrm>
            <a:prstGeom prst="teardrop">
              <a:avLst/>
            </a:prstGeom>
            <a:solidFill>
              <a:srgbClr val="56505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矩形 28"/>
            <p:cNvSpPr/>
            <p:nvPr/>
          </p:nvSpPr>
          <p:spPr>
            <a:xfrm>
              <a:off x="7345306" y="2926302"/>
              <a:ext cx="890516" cy="400110"/>
            </a:xfrm>
            <a:prstGeom prst="rect">
              <a:avLst/>
            </a:prstGeom>
          </p:spPr>
          <p:txBody>
            <a:bodyPr wrap="square">
              <a:spAutoFit/>
            </a:bodyPr>
            <a:lstStyle/>
            <a:p>
              <a:pPr algn="ctr"/>
              <a:r>
                <a:rPr lang="en-US" altLang="zh-CN" sz="2000" dirty="0">
                  <a:solidFill>
                    <a:srgbClr val="F2F2F2"/>
                  </a:solidFill>
                  <a:latin typeface="Kartika" panose="02020503030404060203" pitchFamily="18" charset="0"/>
                  <a:ea typeface="微软雅黑" panose="020B0503020204020204" pitchFamily="34" charset="-122"/>
                  <a:cs typeface="Kartika" panose="02020503030404060203" pitchFamily="18" charset="0"/>
                </a:rPr>
                <a:t>2012</a:t>
              </a:r>
              <a:endParaRPr lang="zh-CN" altLang="en-US" sz="2000" dirty="0">
                <a:solidFill>
                  <a:srgbClr val="F2F2F2"/>
                </a:solidFill>
                <a:latin typeface="Kartika" panose="02020503030404060203" pitchFamily="18" charset="0"/>
                <a:ea typeface="微软雅黑" panose="020B0503020204020204" pitchFamily="34" charset="-122"/>
                <a:cs typeface="Kartika" panose="02020503030404060203" pitchFamily="18" charset="0"/>
              </a:endParaRPr>
            </a:p>
          </p:txBody>
        </p:sp>
      </p:grpSp>
      <p:grpSp>
        <p:nvGrpSpPr>
          <p:cNvPr id="30" name="组合 29"/>
          <p:cNvGrpSpPr/>
          <p:nvPr/>
        </p:nvGrpSpPr>
        <p:grpSpPr>
          <a:xfrm>
            <a:off x="5896663" y="3092306"/>
            <a:ext cx="1087277" cy="1087277"/>
            <a:chOff x="5896663" y="3092306"/>
            <a:chExt cx="1087277" cy="1087277"/>
          </a:xfrm>
        </p:grpSpPr>
        <p:sp>
          <p:nvSpPr>
            <p:cNvPr id="31" name="泪滴形 30"/>
            <p:cNvSpPr/>
            <p:nvPr/>
          </p:nvSpPr>
          <p:spPr>
            <a:xfrm rot="8100000">
              <a:off x="5896663" y="3092306"/>
              <a:ext cx="1087277" cy="1087277"/>
            </a:xfrm>
            <a:prstGeom prst="teardrop">
              <a:avLst/>
            </a:prstGeom>
            <a:solidFill>
              <a:srgbClr val="FEFE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矩形 31"/>
            <p:cNvSpPr/>
            <p:nvPr/>
          </p:nvSpPr>
          <p:spPr>
            <a:xfrm>
              <a:off x="5999423" y="3435889"/>
              <a:ext cx="890516" cy="461665"/>
            </a:xfrm>
            <a:prstGeom prst="rect">
              <a:avLst/>
            </a:prstGeom>
          </p:spPr>
          <p:txBody>
            <a:bodyPr wrap="square">
              <a:spAutoFit/>
            </a:bodyPr>
            <a:lstStyle/>
            <a:p>
              <a:pPr algn="ctr"/>
              <a:r>
                <a:rPr lang="en-US" altLang="zh-CN" sz="2400" dirty="0">
                  <a:solidFill>
                    <a:srgbClr val="56505A"/>
                  </a:solidFill>
                  <a:latin typeface="Kartika" panose="02020503030404060203" pitchFamily="18" charset="0"/>
                  <a:ea typeface="微软雅黑" panose="020B0503020204020204" pitchFamily="34" charset="-122"/>
                  <a:cs typeface="Kartika" panose="02020503030404060203" pitchFamily="18" charset="0"/>
                </a:rPr>
                <a:t>2016</a:t>
              </a:r>
              <a:endParaRPr lang="zh-CN" altLang="en-US" sz="2400" dirty="0">
                <a:solidFill>
                  <a:srgbClr val="56505A"/>
                </a:solidFill>
                <a:latin typeface="Kartika" panose="02020503030404060203" pitchFamily="18" charset="0"/>
                <a:ea typeface="微软雅黑" panose="020B0503020204020204" pitchFamily="34" charset="-122"/>
                <a:cs typeface="Kartika" panose="02020503030404060203" pitchFamily="18" charset="0"/>
              </a:endParaRPr>
            </a:p>
          </p:txBody>
        </p:sp>
      </p:grpSp>
      <p:grpSp>
        <p:nvGrpSpPr>
          <p:cNvPr id="33" name="组合 32"/>
          <p:cNvGrpSpPr/>
          <p:nvPr/>
        </p:nvGrpSpPr>
        <p:grpSpPr>
          <a:xfrm>
            <a:off x="4305643" y="3550361"/>
            <a:ext cx="1250281" cy="1250281"/>
            <a:chOff x="4305643" y="3550361"/>
            <a:chExt cx="1250281" cy="1250281"/>
          </a:xfrm>
        </p:grpSpPr>
        <p:sp>
          <p:nvSpPr>
            <p:cNvPr id="34" name="泪滴形 33"/>
            <p:cNvSpPr/>
            <p:nvPr/>
          </p:nvSpPr>
          <p:spPr>
            <a:xfrm rot="8100000">
              <a:off x="4305643" y="3550361"/>
              <a:ext cx="1250281" cy="1250281"/>
            </a:xfrm>
            <a:prstGeom prst="teardrop">
              <a:avLst/>
            </a:prstGeom>
            <a:solidFill>
              <a:srgbClr val="A08D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矩形 34"/>
            <p:cNvSpPr/>
            <p:nvPr/>
          </p:nvSpPr>
          <p:spPr>
            <a:xfrm>
              <a:off x="4426045" y="3959375"/>
              <a:ext cx="1032992" cy="523220"/>
            </a:xfrm>
            <a:prstGeom prst="rect">
              <a:avLst/>
            </a:prstGeom>
          </p:spPr>
          <p:txBody>
            <a:bodyPr wrap="square">
              <a:spAutoFit/>
            </a:bodyPr>
            <a:lstStyle/>
            <a:p>
              <a:pPr algn="ctr"/>
              <a:r>
                <a:rPr lang="en-US" altLang="zh-CN" sz="2800" dirty="0">
                  <a:solidFill>
                    <a:srgbClr val="F2F2F2"/>
                  </a:solidFill>
                  <a:latin typeface="Kartika" panose="02020503030404060203" pitchFamily="18" charset="0"/>
                  <a:ea typeface="微软雅黑" panose="020B0503020204020204" pitchFamily="34" charset="-122"/>
                  <a:cs typeface="Kartika" panose="02020503030404060203" pitchFamily="18" charset="0"/>
                </a:rPr>
                <a:t>2017</a:t>
              </a:r>
              <a:endParaRPr lang="zh-CN" altLang="en-US" sz="2800" dirty="0">
                <a:solidFill>
                  <a:srgbClr val="F2F2F2"/>
                </a:solidFill>
                <a:latin typeface="Kartika" panose="02020503030404060203" pitchFamily="18" charset="0"/>
                <a:ea typeface="微软雅黑" panose="020B0503020204020204" pitchFamily="34" charset="-122"/>
                <a:cs typeface="Kartika" panose="02020503030404060203" pitchFamily="18" charset="0"/>
              </a:endParaRPr>
            </a:p>
          </p:txBody>
        </p:sp>
      </p:grpSp>
      <p:grpSp>
        <p:nvGrpSpPr>
          <p:cNvPr id="36" name="组合 35"/>
          <p:cNvGrpSpPr/>
          <p:nvPr/>
        </p:nvGrpSpPr>
        <p:grpSpPr>
          <a:xfrm>
            <a:off x="2526251" y="4055294"/>
            <a:ext cx="1416071" cy="1416071"/>
            <a:chOff x="2526251" y="4055294"/>
            <a:chExt cx="1416071" cy="1416071"/>
          </a:xfrm>
        </p:grpSpPr>
        <p:sp>
          <p:nvSpPr>
            <p:cNvPr id="37" name="泪滴形 36"/>
            <p:cNvSpPr/>
            <p:nvPr/>
          </p:nvSpPr>
          <p:spPr>
            <a:xfrm rot="8100000">
              <a:off x="2526251" y="4055294"/>
              <a:ext cx="1416071" cy="1416071"/>
            </a:xfrm>
            <a:prstGeom prst="teardrop">
              <a:avLst/>
            </a:prstGeom>
            <a:solidFill>
              <a:srgbClr val="56505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矩形 37"/>
            <p:cNvSpPr/>
            <p:nvPr/>
          </p:nvSpPr>
          <p:spPr>
            <a:xfrm>
              <a:off x="2675510" y="4565818"/>
              <a:ext cx="1154525" cy="584775"/>
            </a:xfrm>
            <a:prstGeom prst="rect">
              <a:avLst/>
            </a:prstGeom>
          </p:spPr>
          <p:txBody>
            <a:bodyPr wrap="square">
              <a:spAutoFit/>
            </a:bodyPr>
            <a:lstStyle/>
            <a:p>
              <a:pPr algn="ctr"/>
              <a:r>
                <a:rPr lang="en-US" altLang="zh-CN" sz="3200" dirty="0">
                  <a:solidFill>
                    <a:srgbClr val="F2F2F2"/>
                  </a:solidFill>
                  <a:latin typeface="Kartika" panose="02020503030404060203" pitchFamily="18" charset="0"/>
                  <a:ea typeface="微软雅黑" panose="020B0503020204020204" pitchFamily="34" charset="-122"/>
                  <a:cs typeface="Kartika" panose="02020503030404060203" pitchFamily="18" charset="0"/>
                </a:rPr>
                <a:t>2019</a:t>
              </a:r>
              <a:endParaRPr lang="zh-CN" altLang="en-US" sz="3200" dirty="0">
                <a:solidFill>
                  <a:srgbClr val="F2F2F2"/>
                </a:solidFill>
                <a:latin typeface="Kartika" panose="02020503030404060203" pitchFamily="18" charset="0"/>
                <a:ea typeface="微软雅黑" panose="020B0503020204020204" pitchFamily="34" charset="-122"/>
                <a:cs typeface="Kartika" panose="02020503030404060203" pitchFamily="18" charset="0"/>
              </a:endParaRPr>
            </a:p>
          </p:txBody>
        </p:sp>
      </p:grpSp>
      <p:sp>
        <p:nvSpPr>
          <p:cNvPr id="39" name="文本框 38"/>
          <p:cNvSpPr txBox="1"/>
          <p:nvPr/>
        </p:nvSpPr>
        <p:spPr>
          <a:xfrm>
            <a:off x="3956246" y="1991048"/>
            <a:ext cx="2339102" cy="1261884"/>
          </a:xfrm>
          <a:prstGeom prst="rect">
            <a:avLst/>
          </a:prstGeom>
          <a:noFill/>
          <a:effectLst/>
        </p:spPr>
        <p:txBody>
          <a:bodyPr wrap="none" rtlCol="0">
            <a:spAutoFit/>
          </a:bodyPr>
          <a:lstStyle/>
          <a:p>
            <a:r>
              <a:rPr lang="zh-CN" altLang="en-US" sz="2000" dirty="0">
                <a:solidFill>
                  <a:srgbClr val="56505A"/>
                </a:solidFill>
                <a:latin typeface="微软雅黑" panose="020B0503020204020204" pitchFamily="34" charset="-122"/>
                <a:ea typeface="微软雅黑" panose="020B0503020204020204" pitchFamily="34" charset="-122"/>
              </a:rPr>
              <a:t>单击此处输入标题</a:t>
            </a:r>
            <a:endParaRPr lang="en-US" altLang="zh-CN" sz="2000" dirty="0">
              <a:solidFill>
                <a:srgbClr val="56505A"/>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9204447" y="3773824"/>
            <a:ext cx="2339102" cy="1261884"/>
          </a:xfrm>
          <a:prstGeom prst="rect">
            <a:avLst/>
          </a:prstGeom>
          <a:noFill/>
          <a:effectLst/>
        </p:spPr>
        <p:txBody>
          <a:bodyPr wrap="none" rtlCol="0">
            <a:spAutoFit/>
          </a:bodyPr>
          <a:lstStyle/>
          <a:p>
            <a:r>
              <a:rPr lang="zh-CN" altLang="en-US" sz="2000" dirty="0">
                <a:solidFill>
                  <a:srgbClr val="A08D7E"/>
                </a:solidFill>
                <a:latin typeface="微软雅黑" panose="020B0503020204020204" pitchFamily="34" charset="-122"/>
                <a:ea typeface="微软雅黑" panose="020B0503020204020204" pitchFamily="34" charset="-122"/>
              </a:rPr>
              <a:t>单击此处输入标题</a:t>
            </a:r>
            <a:endParaRPr lang="en-US" altLang="zh-CN" sz="2000" dirty="0">
              <a:solidFill>
                <a:srgbClr val="A08D7E"/>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7632381" y="5011035"/>
            <a:ext cx="2339102" cy="1261884"/>
          </a:xfrm>
          <a:prstGeom prst="rect">
            <a:avLst/>
          </a:prstGeom>
          <a:noFill/>
          <a:effectLst/>
        </p:spPr>
        <p:txBody>
          <a:bodyPr wrap="none" rtlCol="0">
            <a:spAutoFit/>
          </a:bodyPr>
          <a:lstStyle/>
          <a:p>
            <a:r>
              <a:rPr lang="zh-CN" altLang="en-US" sz="2000" dirty="0">
                <a:solidFill>
                  <a:srgbClr val="56505A"/>
                </a:solidFill>
                <a:latin typeface="微软雅黑" panose="020B0503020204020204" pitchFamily="34" charset="-122"/>
                <a:ea typeface="微软雅黑" panose="020B0503020204020204" pitchFamily="34" charset="-122"/>
              </a:rPr>
              <a:t>单击此处输入标题</a:t>
            </a:r>
            <a:endParaRPr lang="en-US" altLang="zh-CN" sz="2000" dirty="0">
              <a:solidFill>
                <a:srgbClr val="56505A"/>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5120421" y="5827245"/>
            <a:ext cx="2339102" cy="1261884"/>
          </a:xfrm>
          <a:prstGeom prst="rect">
            <a:avLst/>
          </a:prstGeom>
          <a:noFill/>
          <a:effectLst/>
        </p:spPr>
        <p:txBody>
          <a:bodyPr wrap="none" rtlCol="0">
            <a:spAutoFit/>
          </a:bodyPr>
          <a:lstStyle/>
          <a:p>
            <a:r>
              <a:rPr lang="zh-CN" altLang="en-US" sz="2000" dirty="0">
                <a:solidFill>
                  <a:srgbClr val="A08D7E"/>
                </a:solidFill>
                <a:latin typeface="微软雅黑" panose="020B0503020204020204" pitchFamily="34" charset="-122"/>
                <a:ea typeface="微软雅黑" panose="020B0503020204020204" pitchFamily="34" charset="-122"/>
              </a:rPr>
              <a:t>单击此处输入标题</a:t>
            </a:r>
            <a:endParaRPr lang="en-US" altLang="zh-CN" sz="2000" dirty="0">
              <a:solidFill>
                <a:srgbClr val="A08D7E"/>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577270" y="3039966"/>
            <a:ext cx="2339102" cy="1261884"/>
          </a:xfrm>
          <a:prstGeom prst="rect">
            <a:avLst/>
          </a:prstGeom>
          <a:noFill/>
          <a:effectLst/>
        </p:spPr>
        <p:txBody>
          <a:bodyPr wrap="none" rtlCol="0">
            <a:spAutoFit/>
          </a:bodyPr>
          <a:lstStyle/>
          <a:p>
            <a:r>
              <a:rPr lang="zh-CN" altLang="en-US" sz="2000" dirty="0">
                <a:solidFill>
                  <a:srgbClr val="56505A"/>
                </a:solidFill>
                <a:latin typeface="微软雅黑" panose="020B0503020204020204" pitchFamily="34" charset="-122"/>
                <a:ea typeface="微软雅黑" panose="020B0503020204020204" pitchFamily="34" charset="-122"/>
              </a:rPr>
              <a:t>单击此处输入标题</a:t>
            </a:r>
            <a:endParaRPr lang="en-US" altLang="zh-CN" sz="2000" dirty="0">
              <a:solidFill>
                <a:srgbClr val="56505A"/>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2" presetClass="entr" presetSubtype="1" decel="2800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750" fill="hold"/>
                                        <p:tgtEl>
                                          <p:spTgt spid="23"/>
                                        </p:tgtEl>
                                        <p:attrNameLst>
                                          <p:attrName>ppt_x</p:attrName>
                                        </p:attrNameLst>
                                      </p:cBhvr>
                                      <p:tavLst>
                                        <p:tav tm="0">
                                          <p:val>
                                            <p:strVal val="#ppt_x"/>
                                          </p:val>
                                        </p:tav>
                                        <p:tav tm="100000">
                                          <p:val>
                                            <p:strVal val="#ppt_x"/>
                                          </p:val>
                                        </p:tav>
                                      </p:tavLst>
                                    </p:anim>
                                    <p:anim calcmode="lin" valueType="num">
                                      <p:cBhvr additive="base">
                                        <p:cTn id="12" dur="750" fill="hold"/>
                                        <p:tgtEl>
                                          <p:spTgt spid="23"/>
                                        </p:tgtEl>
                                        <p:attrNameLst>
                                          <p:attrName>ppt_y</p:attrName>
                                        </p:attrNameLst>
                                      </p:cBhvr>
                                      <p:tavLst>
                                        <p:tav tm="0">
                                          <p:val>
                                            <p:strVal val="0-#ppt_h/2"/>
                                          </p:val>
                                        </p:tav>
                                        <p:tav tm="100000">
                                          <p:val>
                                            <p:strVal val="#ppt_y"/>
                                          </p:val>
                                        </p:tav>
                                      </p:tavLst>
                                    </p:anim>
                                  </p:childTnLst>
                                </p:cTn>
                              </p:par>
                              <p:par>
                                <p:cTn id="13" presetID="2" presetClass="entr" presetSubtype="1" decel="28000" fill="hold" nodeType="withEffect">
                                  <p:stCondLst>
                                    <p:cond delay="25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ppt_x"/>
                                          </p:val>
                                        </p:tav>
                                        <p:tav tm="100000">
                                          <p:val>
                                            <p:strVal val="#ppt_x"/>
                                          </p:val>
                                        </p:tav>
                                      </p:tavLst>
                                    </p:anim>
                                    <p:anim calcmode="lin" valueType="num">
                                      <p:cBhvr additive="base">
                                        <p:cTn id="16" dur="750" fill="hold"/>
                                        <p:tgtEl>
                                          <p:spTgt spid="27"/>
                                        </p:tgtEl>
                                        <p:attrNameLst>
                                          <p:attrName>ppt_y</p:attrName>
                                        </p:attrNameLst>
                                      </p:cBhvr>
                                      <p:tavLst>
                                        <p:tav tm="0">
                                          <p:val>
                                            <p:strVal val="0-#ppt_h/2"/>
                                          </p:val>
                                        </p:tav>
                                        <p:tav tm="100000">
                                          <p:val>
                                            <p:strVal val="#ppt_y"/>
                                          </p:val>
                                        </p:tav>
                                      </p:tavLst>
                                    </p:anim>
                                  </p:childTnLst>
                                </p:cTn>
                              </p:par>
                              <p:par>
                                <p:cTn id="17" presetID="2" presetClass="entr" presetSubtype="1" decel="28000" fill="hold" nodeType="withEffect">
                                  <p:stCondLst>
                                    <p:cond delay="50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750" fill="hold"/>
                                        <p:tgtEl>
                                          <p:spTgt spid="30"/>
                                        </p:tgtEl>
                                        <p:attrNameLst>
                                          <p:attrName>ppt_x</p:attrName>
                                        </p:attrNameLst>
                                      </p:cBhvr>
                                      <p:tavLst>
                                        <p:tav tm="0">
                                          <p:val>
                                            <p:strVal val="#ppt_x"/>
                                          </p:val>
                                        </p:tav>
                                        <p:tav tm="100000">
                                          <p:val>
                                            <p:strVal val="#ppt_x"/>
                                          </p:val>
                                        </p:tav>
                                      </p:tavLst>
                                    </p:anim>
                                    <p:anim calcmode="lin" valueType="num">
                                      <p:cBhvr additive="base">
                                        <p:cTn id="20" dur="75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1" decel="28000" fill="hold" nodeType="withEffect">
                                  <p:stCondLst>
                                    <p:cond delay="75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750" fill="hold"/>
                                        <p:tgtEl>
                                          <p:spTgt spid="33"/>
                                        </p:tgtEl>
                                        <p:attrNameLst>
                                          <p:attrName>ppt_x</p:attrName>
                                        </p:attrNameLst>
                                      </p:cBhvr>
                                      <p:tavLst>
                                        <p:tav tm="0">
                                          <p:val>
                                            <p:strVal val="#ppt_x"/>
                                          </p:val>
                                        </p:tav>
                                        <p:tav tm="100000">
                                          <p:val>
                                            <p:strVal val="#ppt_x"/>
                                          </p:val>
                                        </p:tav>
                                      </p:tavLst>
                                    </p:anim>
                                    <p:anim calcmode="lin" valueType="num">
                                      <p:cBhvr additive="base">
                                        <p:cTn id="24" dur="750" fill="hold"/>
                                        <p:tgtEl>
                                          <p:spTgt spid="33"/>
                                        </p:tgtEl>
                                        <p:attrNameLst>
                                          <p:attrName>ppt_y</p:attrName>
                                        </p:attrNameLst>
                                      </p:cBhvr>
                                      <p:tavLst>
                                        <p:tav tm="0">
                                          <p:val>
                                            <p:strVal val="0-#ppt_h/2"/>
                                          </p:val>
                                        </p:tav>
                                        <p:tav tm="100000">
                                          <p:val>
                                            <p:strVal val="#ppt_y"/>
                                          </p:val>
                                        </p:tav>
                                      </p:tavLst>
                                    </p:anim>
                                  </p:childTnLst>
                                </p:cTn>
                              </p:par>
                              <p:par>
                                <p:cTn id="25" presetID="2" presetClass="entr" presetSubtype="1" decel="28000" fill="hold" nodeType="withEffect">
                                  <p:stCondLst>
                                    <p:cond delay="100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750" fill="hold"/>
                                        <p:tgtEl>
                                          <p:spTgt spid="36"/>
                                        </p:tgtEl>
                                        <p:attrNameLst>
                                          <p:attrName>ppt_x</p:attrName>
                                        </p:attrNameLst>
                                      </p:cBhvr>
                                      <p:tavLst>
                                        <p:tav tm="0">
                                          <p:val>
                                            <p:strVal val="#ppt_x"/>
                                          </p:val>
                                        </p:tav>
                                        <p:tav tm="100000">
                                          <p:val>
                                            <p:strVal val="#ppt_x"/>
                                          </p:val>
                                        </p:tav>
                                      </p:tavLst>
                                    </p:anim>
                                    <p:anim calcmode="lin" valueType="num">
                                      <p:cBhvr additive="base">
                                        <p:cTn id="28" dur="750" fill="hold"/>
                                        <p:tgtEl>
                                          <p:spTgt spid="36"/>
                                        </p:tgtEl>
                                        <p:attrNameLst>
                                          <p:attrName>ppt_y</p:attrName>
                                        </p:attrNameLst>
                                      </p:cBhvr>
                                      <p:tavLst>
                                        <p:tav tm="0">
                                          <p:val>
                                            <p:strVal val="0-#ppt_h/2"/>
                                          </p:val>
                                        </p:tav>
                                        <p:tav tm="100000">
                                          <p:val>
                                            <p:strVal val="#ppt_y"/>
                                          </p:val>
                                        </p:tav>
                                      </p:tavLst>
                                    </p:anim>
                                  </p:childTnLst>
                                </p:cTn>
                              </p:par>
                            </p:childTnLst>
                          </p:cTn>
                        </p:par>
                        <p:par>
                          <p:cTn id="29" fill="hold">
                            <p:stCondLst>
                              <p:cond delay="1500"/>
                            </p:stCondLst>
                            <p:childTnLst>
                              <p:par>
                                <p:cTn id="30" presetID="22" presetClass="entr" presetSubtype="4"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up)">
                                      <p:cBhvr>
                                        <p:cTn id="38" dur="500"/>
                                        <p:tgtEl>
                                          <p:spTgt spid="11"/>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up)">
                                      <p:cBhvr>
                                        <p:cTn id="44" dur="500"/>
                                        <p:tgtEl>
                                          <p:spTgt spid="13"/>
                                        </p:tgtEl>
                                      </p:cBhvr>
                                    </p:animEffect>
                                  </p:childTnLst>
                                </p:cTn>
                              </p:par>
                            </p:childTnLst>
                          </p:cTn>
                        </p:par>
                        <p:par>
                          <p:cTn id="45" fill="hold">
                            <p:stCondLst>
                              <p:cond delay="2000"/>
                            </p:stCondLst>
                            <p:childTnLst>
                              <p:par>
                                <p:cTn id="46" presetID="2" presetClass="entr" presetSubtype="8" decel="2800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additive="base">
                                        <p:cTn id="48" dur="750" fill="hold"/>
                                        <p:tgtEl>
                                          <p:spTgt spid="39"/>
                                        </p:tgtEl>
                                        <p:attrNameLst>
                                          <p:attrName>ppt_x</p:attrName>
                                        </p:attrNameLst>
                                      </p:cBhvr>
                                      <p:tavLst>
                                        <p:tav tm="0">
                                          <p:val>
                                            <p:strVal val="0-#ppt_w/2"/>
                                          </p:val>
                                        </p:tav>
                                        <p:tav tm="100000">
                                          <p:val>
                                            <p:strVal val="#ppt_x"/>
                                          </p:val>
                                        </p:tav>
                                      </p:tavLst>
                                    </p:anim>
                                    <p:anim calcmode="lin" valueType="num">
                                      <p:cBhvr additive="base">
                                        <p:cTn id="49" dur="750" fill="hold"/>
                                        <p:tgtEl>
                                          <p:spTgt spid="39"/>
                                        </p:tgtEl>
                                        <p:attrNameLst>
                                          <p:attrName>ppt_y</p:attrName>
                                        </p:attrNameLst>
                                      </p:cBhvr>
                                      <p:tavLst>
                                        <p:tav tm="0">
                                          <p:val>
                                            <p:strVal val="#ppt_y"/>
                                          </p:val>
                                        </p:tav>
                                        <p:tav tm="100000">
                                          <p:val>
                                            <p:strVal val="#ppt_y"/>
                                          </p:val>
                                        </p:tav>
                                      </p:tavLst>
                                    </p:anim>
                                  </p:childTnLst>
                                </p:cTn>
                              </p:par>
                              <p:par>
                                <p:cTn id="50" presetID="2" presetClass="entr" presetSubtype="8" decel="28000" fill="hold" grpId="0" nodeType="withEffect">
                                  <p:stCondLst>
                                    <p:cond delay="250"/>
                                  </p:stCondLst>
                                  <p:childTnLst>
                                    <p:set>
                                      <p:cBhvr>
                                        <p:cTn id="51" dur="1" fill="hold">
                                          <p:stCondLst>
                                            <p:cond delay="0"/>
                                          </p:stCondLst>
                                        </p:cTn>
                                        <p:tgtEl>
                                          <p:spTgt spid="43"/>
                                        </p:tgtEl>
                                        <p:attrNameLst>
                                          <p:attrName>style.visibility</p:attrName>
                                        </p:attrNameLst>
                                      </p:cBhvr>
                                      <p:to>
                                        <p:strVal val="visible"/>
                                      </p:to>
                                    </p:set>
                                    <p:anim calcmode="lin" valueType="num">
                                      <p:cBhvr additive="base">
                                        <p:cTn id="52" dur="750" fill="hold"/>
                                        <p:tgtEl>
                                          <p:spTgt spid="43"/>
                                        </p:tgtEl>
                                        <p:attrNameLst>
                                          <p:attrName>ppt_x</p:attrName>
                                        </p:attrNameLst>
                                      </p:cBhvr>
                                      <p:tavLst>
                                        <p:tav tm="0">
                                          <p:val>
                                            <p:strVal val="0-#ppt_w/2"/>
                                          </p:val>
                                        </p:tav>
                                        <p:tav tm="100000">
                                          <p:val>
                                            <p:strVal val="#ppt_x"/>
                                          </p:val>
                                        </p:tav>
                                      </p:tavLst>
                                    </p:anim>
                                    <p:anim calcmode="lin" valueType="num">
                                      <p:cBhvr additive="base">
                                        <p:cTn id="53" dur="750" fill="hold"/>
                                        <p:tgtEl>
                                          <p:spTgt spid="43"/>
                                        </p:tgtEl>
                                        <p:attrNameLst>
                                          <p:attrName>ppt_y</p:attrName>
                                        </p:attrNameLst>
                                      </p:cBhvr>
                                      <p:tavLst>
                                        <p:tav tm="0">
                                          <p:val>
                                            <p:strVal val="#ppt_y"/>
                                          </p:val>
                                        </p:tav>
                                        <p:tav tm="100000">
                                          <p:val>
                                            <p:strVal val="#ppt_y"/>
                                          </p:val>
                                        </p:tav>
                                      </p:tavLst>
                                    </p:anim>
                                  </p:childTnLst>
                                </p:cTn>
                              </p:par>
                              <p:par>
                                <p:cTn id="54" presetID="2" presetClass="entr" presetSubtype="2" decel="28000" fill="hold" grpId="0" nodeType="withEffect">
                                  <p:stCondLst>
                                    <p:cond delay="500"/>
                                  </p:stCondLst>
                                  <p:childTnLst>
                                    <p:set>
                                      <p:cBhvr>
                                        <p:cTn id="55" dur="1" fill="hold">
                                          <p:stCondLst>
                                            <p:cond delay="0"/>
                                          </p:stCondLst>
                                        </p:cTn>
                                        <p:tgtEl>
                                          <p:spTgt spid="40"/>
                                        </p:tgtEl>
                                        <p:attrNameLst>
                                          <p:attrName>style.visibility</p:attrName>
                                        </p:attrNameLst>
                                      </p:cBhvr>
                                      <p:to>
                                        <p:strVal val="visible"/>
                                      </p:to>
                                    </p:set>
                                    <p:anim calcmode="lin" valueType="num">
                                      <p:cBhvr additive="base">
                                        <p:cTn id="56" dur="750" fill="hold"/>
                                        <p:tgtEl>
                                          <p:spTgt spid="40"/>
                                        </p:tgtEl>
                                        <p:attrNameLst>
                                          <p:attrName>ppt_x</p:attrName>
                                        </p:attrNameLst>
                                      </p:cBhvr>
                                      <p:tavLst>
                                        <p:tav tm="0">
                                          <p:val>
                                            <p:strVal val="1+#ppt_w/2"/>
                                          </p:val>
                                        </p:tav>
                                        <p:tav tm="100000">
                                          <p:val>
                                            <p:strVal val="#ppt_x"/>
                                          </p:val>
                                        </p:tav>
                                      </p:tavLst>
                                    </p:anim>
                                    <p:anim calcmode="lin" valueType="num">
                                      <p:cBhvr additive="base">
                                        <p:cTn id="57" dur="750" fill="hold"/>
                                        <p:tgtEl>
                                          <p:spTgt spid="40"/>
                                        </p:tgtEl>
                                        <p:attrNameLst>
                                          <p:attrName>ppt_y</p:attrName>
                                        </p:attrNameLst>
                                      </p:cBhvr>
                                      <p:tavLst>
                                        <p:tav tm="0">
                                          <p:val>
                                            <p:strVal val="#ppt_y"/>
                                          </p:val>
                                        </p:tav>
                                        <p:tav tm="100000">
                                          <p:val>
                                            <p:strVal val="#ppt_y"/>
                                          </p:val>
                                        </p:tav>
                                      </p:tavLst>
                                    </p:anim>
                                  </p:childTnLst>
                                </p:cTn>
                              </p:par>
                              <p:par>
                                <p:cTn id="58" presetID="2" presetClass="entr" presetSubtype="2" decel="28000" fill="hold" grpId="0" nodeType="withEffect">
                                  <p:stCondLst>
                                    <p:cond delay="750"/>
                                  </p:stCondLst>
                                  <p:childTnLst>
                                    <p:set>
                                      <p:cBhvr>
                                        <p:cTn id="59" dur="1" fill="hold">
                                          <p:stCondLst>
                                            <p:cond delay="0"/>
                                          </p:stCondLst>
                                        </p:cTn>
                                        <p:tgtEl>
                                          <p:spTgt spid="41"/>
                                        </p:tgtEl>
                                        <p:attrNameLst>
                                          <p:attrName>style.visibility</p:attrName>
                                        </p:attrNameLst>
                                      </p:cBhvr>
                                      <p:to>
                                        <p:strVal val="visible"/>
                                      </p:to>
                                    </p:set>
                                    <p:anim calcmode="lin" valueType="num">
                                      <p:cBhvr additive="base">
                                        <p:cTn id="60" dur="750" fill="hold"/>
                                        <p:tgtEl>
                                          <p:spTgt spid="41"/>
                                        </p:tgtEl>
                                        <p:attrNameLst>
                                          <p:attrName>ppt_x</p:attrName>
                                        </p:attrNameLst>
                                      </p:cBhvr>
                                      <p:tavLst>
                                        <p:tav tm="0">
                                          <p:val>
                                            <p:strVal val="1+#ppt_w/2"/>
                                          </p:val>
                                        </p:tav>
                                        <p:tav tm="100000">
                                          <p:val>
                                            <p:strVal val="#ppt_x"/>
                                          </p:val>
                                        </p:tav>
                                      </p:tavLst>
                                    </p:anim>
                                    <p:anim calcmode="lin" valueType="num">
                                      <p:cBhvr additive="base">
                                        <p:cTn id="61" dur="750" fill="hold"/>
                                        <p:tgtEl>
                                          <p:spTgt spid="41"/>
                                        </p:tgtEl>
                                        <p:attrNameLst>
                                          <p:attrName>ppt_y</p:attrName>
                                        </p:attrNameLst>
                                      </p:cBhvr>
                                      <p:tavLst>
                                        <p:tav tm="0">
                                          <p:val>
                                            <p:strVal val="#ppt_y"/>
                                          </p:val>
                                        </p:tav>
                                        <p:tav tm="100000">
                                          <p:val>
                                            <p:strVal val="#ppt_y"/>
                                          </p:val>
                                        </p:tav>
                                      </p:tavLst>
                                    </p:anim>
                                  </p:childTnLst>
                                </p:cTn>
                              </p:par>
                              <p:par>
                                <p:cTn id="62" presetID="2" presetClass="entr" presetSubtype="2" decel="28000" fill="hold" grpId="0" nodeType="withEffect">
                                  <p:stCondLst>
                                    <p:cond delay="100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750" fill="hold"/>
                                        <p:tgtEl>
                                          <p:spTgt spid="42"/>
                                        </p:tgtEl>
                                        <p:attrNameLst>
                                          <p:attrName>ppt_x</p:attrName>
                                        </p:attrNameLst>
                                      </p:cBhvr>
                                      <p:tavLst>
                                        <p:tav tm="0">
                                          <p:val>
                                            <p:strVal val="1+#ppt_w/2"/>
                                          </p:val>
                                        </p:tav>
                                        <p:tav tm="100000">
                                          <p:val>
                                            <p:strVal val="#ppt_x"/>
                                          </p:val>
                                        </p:tav>
                                      </p:tavLst>
                                    </p:anim>
                                    <p:anim calcmode="lin" valueType="num">
                                      <p:cBhvr additive="base">
                                        <p:cTn id="65" dur="75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22" grpId="0" animBg="1"/>
      <p:bldP spid="39" grpId="0"/>
      <p:bldP spid="40" grpId="0"/>
      <p:bldP spid="41" grpId="0"/>
      <p:bldP spid="42"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ECE9"/>
        </a:solidFill>
        <a:effectLst/>
      </p:bgPr>
    </p:bg>
    <p:spTree>
      <p:nvGrpSpPr>
        <p:cNvPr id="1" name=""/>
        <p:cNvGrpSpPr/>
        <p:nvPr/>
      </p:nvGrpSpPr>
      <p:grpSpPr>
        <a:xfrm>
          <a:off x="0" y="0"/>
          <a:ext cx="0" cy="0"/>
          <a:chOff x="0" y="0"/>
          <a:chExt cx="0" cy="0"/>
        </a:xfrm>
      </p:grpSpPr>
      <p:sp>
        <p:nvSpPr>
          <p:cNvPr id="18" name="矩形 17"/>
          <p:cNvSpPr/>
          <p:nvPr/>
        </p:nvSpPr>
        <p:spPr>
          <a:xfrm>
            <a:off x="1045377" y="-889178"/>
            <a:ext cx="618009" cy="821651"/>
          </a:xfrm>
          <a:prstGeom prst="rect">
            <a:avLst/>
          </a:prstGeom>
          <a:solidFill>
            <a:srgbClr val="F1E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663386" y="-889179"/>
            <a:ext cx="618009" cy="821651"/>
          </a:xfrm>
          <a:prstGeom prst="rect">
            <a:avLst/>
          </a:pr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292263" y="-889180"/>
            <a:ext cx="618009" cy="821651"/>
          </a:xfrm>
          <a:prstGeom prst="rect">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flipH="1">
            <a:off x="739296" y="3739"/>
            <a:ext cx="1269510" cy="812675"/>
          </a:xfrm>
          <a:custGeom>
            <a:avLst/>
            <a:gdLst>
              <a:gd name="connsiteX0" fmla="*/ 28415 w 1269510"/>
              <a:gd name="connsiteY0" fmla="*/ 0 h 812675"/>
              <a:gd name="connsiteX1" fmla="*/ 1241095 w 1269510"/>
              <a:gd name="connsiteY1" fmla="*/ 0 h 812675"/>
              <a:gd name="connsiteX2" fmla="*/ 1256614 w 1269510"/>
              <a:gd name="connsiteY2" fmla="*/ 49995 h 812675"/>
              <a:gd name="connsiteX3" fmla="*/ 1269510 w 1269510"/>
              <a:gd name="connsiteY3" fmla="*/ 177920 h 812675"/>
              <a:gd name="connsiteX4" fmla="*/ 634755 w 1269510"/>
              <a:gd name="connsiteY4" fmla="*/ 812675 h 812675"/>
              <a:gd name="connsiteX5" fmla="*/ 0 w 1269510"/>
              <a:gd name="connsiteY5" fmla="*/ 177920 h 812675"/>
              <a:gd name="connsiteX6" fmla="*/ 12896 w 1269510"/>
              <a:gd name="connsiteY6" fmla="*/ 49995 h 81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9510" h="812675">
                <a:moveTo>
                  <a:pt x="28415" y="0"/>
                </a:moveTo>
                <a:lnTo>
                  <a:pt x="1241095" y="0"/>
                </a:lnTo>
                <a:lnTo>
                  <a:pt x="1256614" y="49995"/>
                </a:lnTo>
                <a:cubicBezTo>
                  <a:pt x="1265070" y="91316"/>
                  <a:pt x="1269510" y="134099"/>
                  <a:pt x="1269510" y="177920"/>
                </a:cubicBezTo>
                <a:cubicBezTo>
                  <a:pt x="1269510" y="528486"/>
                  <a:pt x="985321" y="812675"/>
                  <a:pt x="634755" y="812675"/>
                </a:cubicBezTo>
                <a:cubicBezTo>
                  <a:pt x="284189" y="812675"/>
                  <a:pt x="0" y="528486"/>
                  <a:pt x="0" y="177920"/>
                </a:cubicBezTo>
                <a:cubicBezTo>
                  <a:pt x="0" y="134099"/>
                  <a:pt x="4441" y="91316"/>
                  <a:pt x="12896" y="49995"/>
                </a:cubicBezTo>
                <a:close/>
              </a:path>
            </a:pathLst>
          </a:cu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flipH="1">
            <a:off x="496817" y="673167"/>
            <a:ext cx="458901" cy="458901"/>
          </a:xfrm>
          <a:prstGeom prst="ellipse">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flipH="1">
            <a:off x="1839155" y="841133"/>
            <a:ext cx="904044" cy="442445"/>
          </a:xfrm>
          <a:custGeom>
            <a:avLst/>
            <a:gdLst>
              <a:gd name="connsiteX0" fmla="*/ 452022 w 904044"/>
              <a:gd name="connsiteY0" fmla="*/ 0 h 442445"/>
              <a:gd name="connsiteX1" fmla="*/ 895913 w 904044"/>
              <a:gd name="connsiteY1" fmla="*/ 361781 h 442445"/>
              <a:gd name="connsiteX2" fmla="*/ 904044 w 904044"/>
              <a:gd name="connsiteY2" fmla="*/ 442445 h 442445"/>
              <a:gd name="connsiteX3" fmla="*/ 0 w 904044"/>
              <a:gd name="connsiteY3" fmla="*/ 442445 h 442445"/>
              <a:gd name="connsiteX4" fmla="*/ 8131 w 904044"/>
              <a:gd name="connsiteY4" fmla="*/ 361781 h 442445"/>
              <a:gd name="connsiteX5" fmla="*/ 452022 w 904044"/>
              <a:gd name="connsiteY5" fmla="*/ 0 h 44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044" h="442445">
                <a:moveTo>
                  <a:pt x="452022" y="0"/>
                </a:moveTo>
                <a:cubicBezTo>
                  <a:pt x="670980" y="0"/>
                  <a:pt x="853663" y="155313"/>
                  <a:pt x="895913" y="361781"/>
                </a:cubicBezTo>
                <a:lnTo>
                  <a:pt x="904044" y="442445"/>
                </a:lnTo>
                <a:lnTo>
                  <a:pt x="0" y="442445"/>
                </a:lnTo>
                <a:lnTo>
                  <a:pt x="8131" y="361781"/>
                </a:lnTo>
                <a:cubicBezTo>
                  <a:pt x="50381" y="155313"/>
                  <a:pt x="233064" y="0"/>
                  <a:pt x="452022" y="0"/>
                </a:cubicBezTo>
                <a:close/>
              </a:path>
            </a:pathLst>
          </a:cu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p:nvPr/>
        </p:nvCxnSpPr>
        <p:spPr>
          <a:xfrm>
            <a:off x="1839155" y="1283578"/>
            <a:ext cx="5040000" cy="0"/>
          </a:xfrm>
          <a:prstGeom prst="line">
            <a:avLst/>
          </a:prstGeom>
          <a:ln>
            <a:solidFill>
              <a:srgbClr val="A08D7E"/>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3163351" y="208738"/>
            <a:ext cx="2967479" cy="923330"/>
          </a:xfrm>
          <a:prstGeom prst="rect">
            <a:avLst/>
          </a:prstGeom>
          <a:noFill/>
        </p:spPr>
        <p:txBody>
          <a:bodyPr wrap="none" rtlCol="0">
            <a:spAutoFit/>
          </a:bodyPr>
          <a:lstStyle/>
          <a:p>
            <a:r>
              <a:rPr lang="zh-CN" altLang="en-US" sz="5400" b="1" dirty="0">
                <a:solidFill>
                  <a:srgbClr val="56505A"/>
                </a:solidFill>
                <a:latin typeface="幼圆" panose="02010509060101010101" pitchFamily="49" charset="-122"/>
                <a:ea typeface="幼圆" panose="02010509060101010101" pitchFamily="49" charset="-122"/>
              </a:rPr>
              <a:t>所获荣誉</a:t>
            </a:r>
          </a:p>
        </p:txBody>
      </p:sp>
      <p:grpSp>
        <p:nvGrpSpPr>
          <p:cNvPr id="10" name="组合 9"/>
          <p:cNvGrpSpPr/>
          <p:nvPr/>
        </p:nvGrpSpPr>
        <p:grpSpPr>
          <a:xfrm>
            <a:off x="4828467" y="1868033"/>
            <a:ext cx="2498001" cy="2981783"/>
            <a:chOff x="5157247" y="1785512"/>
            <a:chExt cx="1999615" cy="2386876"/>
          </a:xfrm>
        </p:grpSpPr>
        <p:sp>
          <p:nvSpPr>
            <p:cNvPr id="11" name="Freeform 5"/>
            <p:cNvSpPr>
              <a:spLocks noEditPoints="1"/>
            </p:cNvSpPr>
            <p:nvPr/>
          </p:nvSpPr>
          <p:spPr bwMode="auto">
            <a:xfrm>
              <a:off x="5157247" y="1785512"/>
              <a:ext cx="1999615" cy="2386876"/>
            </a:xfrm>
            <a:custGeom>
              <a:avLst/>
              <a:gdLst>
                <a:gd name="T0" fmla="*/ 124 w 569"/>
                <a:gd name="T1" fmla="*/ 33 h 680"/>
                <a:gd name="T2" fmla="*/ 111 w 569"/>
                <a:gd name="T3" fmla="*/ 0 h 680"/>
                <a:gd name="T4" fmla="*/ 443 w 569"/>
                <a:gd name="T5" fmla="*/ 0 h 680"/>
                <a:gd name="T6" fmla="*/ 433 w 569"/>
                <a:gd name="T7" fmla="*/ 29 h 680"/>
                <a:gd name="T8" fmla="*/ 493 w 569"/>
                <a:gd name="T9" fmla="*/ 30 h 680"/>
                <a:gd name="T10" fmla="*/ 517 w 569"/>
                <a:gd name="T11" fmla="*/ 165 h 680"/>
                <a:gd name="T12" fmla="*/ 455 w 569"/>
                <a:gd name="T13" fmla="*/ 212 h 680"/>
                <a:gd name="T14" fmla="*/ 420 w 569"/>
                <a:gd name="T15" fmla="*/ 241 h 680"/>
                <a:gd name="T16" fmla="*/ 418 w 569"/>
                <a:gd name="T17" fmla="*/ 277 h 680"/>
                <a:gd name="T18" fmla="*/ 426 w 569"/>
                <a:gd name="T19" fmla="*/ 301 h 680"/>
                <a:gd name="T20" fmla="*/ 420 w 569"/>
                <a:gd name="T21" fmla="*/ 305 h 680"/>
                <a:gd name="T22" fmla="*/ 389 w 569"/>
                <a:gd name="T23" fmla="*/ 287 h 680"/>
                <a:gd name="T24" fmla="*/ 301 w 569"/>
                <a:gd name="T25" fmla="*/ 412 h 680"/>
                <a:gd name="T26" fmla="*/ 323 w 569"/>
                <a:gd name="T27" fmla="*/ 587 h 680"/>
                <a:gd name="T28" fmla="*/ 340 w 569"/>
                <a:gd name="T29" fmla="*/ 598 h 680"/>
                <a:gd name="T30" fmla="*/ 377 w 569"/>
                <a:gd name="T31" fmla="*/ 621 h 680"/>
                <a:gd name="T32" fmla="*/ 392 w 569"/>
                <a:gd name="T33" fmla="*/ 636 h 680"/>
                <a:gd name="T34" fmla="*/ 417 w 569"/>
                <a:gd name="T35" fmla="*/ 680 h 680"/>
                <a:gd name="T36" fmla="*/ 139 w 569"/>
                <a:gd name="T37" fmla="*/ 680 h 680"/>
                <a:gd name="T38" fmla="*/ 138 w 569"/>
                <a:gd name="T39" fmla="*/ 675 h 680"/>
                <a:gd name="T40" fmla="*/ 219 w 569"/>
                <a:gd name="T41" fmla="*/ 598 h 680"/>
                <a:gd name="T42" fmla="*/ 233 w 569"/>
                <a:gd name="T43" fmla="*/ 588 h 680"/>
                <a:gd name="T44" fmla="*/ 251 w 569"/>
                <a:gd name="T45" fmla="*/ 399 h 680"/>
                <a:gd name="T46" fmla="*/ 203 w 569"/>
                <a:gd name="T47" fmla="*/ 319 h 680"/>
                <a:gd name="T48" fmla="*/ 166 w 569"/>
                <a:gd name="T49" fmla="*/ 286 h 680"/>
                <a:gd name="T50" fmla="*/ 135 w 569"/>
                <a:gd name="T51" fmla="*/ 305 h 680"/>
                <a:gd name="T52" fmla="*/ 130 w 569"/>
                <a:gd name="T53" fmla="*/ 302 h 680"/>
                <a:gd name="T54" fmla="*/ 135 w 569"/>
                <a:gd name="T55" fmla="*/ 279 h 680"/>
                <a:gd name="T56" fmla="*/ 131 w 569"/>
                <a:gd name="T57" fmla="*/ 236 h 680"/>
                <a:gd name="T58" fmla="*/ 64 w 569"/>
                <a:gd name="T59" fmla="*/ 185 h 680"/>
                <a:gd name="T60" fmla="*/ 21 w 569"/>
                <a:gd name="T61" fmla="*/ 145 h 680"/>
                <a:gd name="T62" fmla="*/ 19 w 569"/>
                <a:gd name="T63" fmla="*/ 59 h 680"/>
                <a:gd name="T64" fmla="*/ 107 w 569"/>
                <a:gd name="T65" fmla="*/ 28 h 680"/>
                <a:gd name="T66" fmla="*/ 124 w 569"/>
                <a:gd name="T67" fmla="*/ 33 h 680"/>
                <a:gd name="T68" fmla="*/ 428 w 569"/>
                <a:gd name="T69" fmla="*/ 197 h 680"/>
                <a:gd name="T70" fmla="*/ 488 w 569"/>
                <a:gd name="T71" fmla="*/ 155 h 680"/>
                <a:gd name="T72" fmla="*/ 520 w 569"/>
                <a:gd name="T73" fmla="*/ 115 h 680"/>
                <a:gd name="T74" fmla="*/ 507 w 569"/>
                <a:gd name="T75" fmla="*/ 63 h 680"/>
                <a:gd name="T76" fmla="*/ 456 w 569"/>
                <a:gd name="T77" fmla="*/ 52 h 680"/>
                <a:gd name="T78" fmla="*/ 428 w 569"/>
                <a:gd name="T79" fmla="*/ 98 h 680"/>
                <a:gd name="T80" fmla="*/ 428 w 569"/>
                <a:gd name="T81" fmla="*/ 197 h 680"/>
                <a:gd name="T82" fmla="*/ 126 w 569"/>
                <a:gd name="T83" fmla="*/ 199 h 680"/>
                <a:gd name="T84" fmla="*/ 126 w 569"/>
                <a:gd name="T85" fmla="*/ 90 h 680"/>
                <a:gd name="T86" fmla="*/ 82 w 569"/>
                <a:gd name="T87" fmla="*/ 49 h 680"/>
                <a:gd name="T88" fmla="*/ 36 w 569"/>
                <a:gd name="T89" fmla="*/ 78 h 680"/>
                <a:gd name="T90" fmla="*/ 47 w 569"/>
                <a:gd name="T91" fmla="*/ 135 h 680"/>
                <a:gd name="T92" fmla="*/ 126 w 569"/>
                <a:gd name="T93" fmla="*/ 199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9" h="680">
                  <a:moveTo>
                    <a:pt x="124" y="33"/>
                  </a:moveTo>
                  <a:cubicBezTo>
                    <a:pt x="119" y="21"/>
                    <a:pt x="115" y="12"/>
                    <a:pt x="111" y="0"/>
                  </a:cubicBezTo>
                  <a:cubicBezTo>
                    <a:pt x="222" y="0"/>
                    <a:pt x="332" y="0"/>
                    <a:pt x="443" y="0"/>
                  </a:cubicBezTo>
                  <a:cubicBezTo>
                    <a:pt x="440" y="10"/>
                    <a:pt x="436" y="20"/>
                    <a:pt x="433" y="29"/>
                  </a:cubicBezTo>
                  <a:cubicBezTo>
                    <a:pt x="454" y="29"/>
                    <a:pt x="475" y="24"/>
                    <a:pt x="493" y="30"/>
                  </a:cubicBezTo>
                  <a:cubicBezTo>
                    <a:pt x="557" y="49"/>
                    <a:pt x="569" y="120"/>
                    <a:pt x="517" y="165"/>
                  </a:cubicBezTo>
                  <a:cubicBezTo>
                    <a:pt x="498" y="182"/>
                    <a:pt x="476" y="196"/>
                    <a:pt x="455" y="212"/>
                  </a:cubicBezTo>
                  <a:cubicBezTo>
                    <a:pt x="443" y="221"/>
                    <a:pt x="431" y="230"/>
                    <a:pt x="420" y="241"/>
                  </a:cubicBezTo>
                  <a:cubicBezTo>
                    <a:pt x="409" y="252"/>
                    <a:pt x="408" y="263"/>
                    <a:pt x="418" y="277"/>
                  </a:cubicBezTo>
                  <a:cubicBezTo>
                    <a:pt x="422" y="283"/>
                    <a:pt x="423" y="293"/>
                    <a:pt x="426" y="301"/>
                  </a:cubicBezTo>
                  <a:cubicBezTo>
                    <a:pt x="424" y="302"/>
                    <a:pt x="422" y="304"/>
                    <a:pt x="420" y="305"/>
                  </a:cubicBezTo>
                  <a:cubicBezTo>
                    <a:pt x="410" y="299"/>
                    <a:pt x="400" y="293"/>
                    <a:pt x="389" y="287"/>
                  </a:cubicBezTo>
                  <a:cubicBezTo>
                    <a:pt x="349" y="320"/>
                    <a:pt x="307" y="353"/>
                    <a:pt x="301" y="412"/>
                  </a:cubicBezTo>
                  <a:cubicBezTo>
                    <a:pt x="295" y="472"/>
                    <a:pt x="303" y="531"/>
                    <a:pt x="323" y="587"/>
                  </a:cubicBezTo>
                  <a:cubicBezTo>
                    <a:pt x="324" y="592"/>
                    <a:pt x="334" y="598"/>
                    <a:pt x="340" y="598"/>
                  </a:cubicBezTo>
                  <a:cubicBezTo>
                    <a:pt x="357" y="599"/>
                    <a:pt x="369" y="606"/>
                    <a:pt x="377" y="621"/>
                  </a:cubicBezTo>
                  <a:cubicBezTo>
                    <a:pt x="380" y="627"/>
                    <a:pt x="386" y="632"/>
                    <a:pt x="392" y="636"/>
                  </a:cubicBezTo>
                  <a:cubicBezTo>
                    <a:pt x="406" y="647"/>
                    <a:pt x="417" y="660"/>
                    <a:pt x="417" y="680"/>
                  </a:cubicBezTo>
                  <a:cubicBezTo>
                    <a:pt x="324" y="680"/>
                    <a:pt x="232" y="680"/>
                    <a:pt x="139" y="680"/>
                  </a:cubicBezTo>
                  <a:cubicBezTo>
                    <a:pt x="139" y="679"/>
                    <a:pt x="138" y="677"/>
                    <a:pt x="138" y="675"/>
                  </a:cubicBezTo>
                  <a:cubicBezTo>
                    <a:pt x="143" y="646"/>
                    <a:pt x="190" y="602"/>
                    <a:pt x="219" y="598"/>
                  </a:cubicBezTo>
                  <a:cubicBezTo>
                    <a:pt x="224" y="597"/>
                    <a:pt x="231" y="592"/>
                    <a:pt x="233" y="588"/>
                  </a:cubicBezTo>
                  <a:cubicBezTo>
                    <a:pt x="252" y="526"/>
                    <a:pt x="264" y="464"/>
                    <a:pt x="251" y="399"/>
                  </a:cubicBezTo>
                  <a:cubicBezTo>
                    <a:pt x="245" y="366"/>
                    <a:pt x="230" y="339"/>
                    <a:pt x="203" y="319"/>
                  </a:cubicBezTo>
                  <a:cubicBezTo>
                    <a:pt x="190" y="309"/>
                    <a:pt x="178" y="297"/>
                    <a:pt x="166" y="286"/>
                  </a:cubicBezTo>
                  <a:cubicBezTo>
                    <a:pt x="155" y="293"/>
                    <a:pt x="145" y="299"/>
                    <a:pt x="135" y="305"/>
                  </a:cubicBezTo>
                  <a:cubicBezTo>
                    <a:pt x="133" y="304"/>
                    <a:pt x="131" y="303"/>
                    <a:pt x="130" y="302"/>
                  </a:cubicBezTo>
                  <a:cubicBezTo>
                    <a:pt x="131" y="294"/>
                    <a:pt x="131" y="285"/>
                    <a:pt x="135" y="279"/>
                  </a:cubicBezTo>
                  <a:cubicBezTo>
                    <a:pt x="147" y="260"/>
                    <a:pt x="148" y="251"/>
                    <a:pt x="131" y="236"/>
                  </a:cubicBezTo>
                  <a:cubicBezTo>
                    <a:pt x="109" y="218"/>
                    <a:pt x="86" y="203"/>
                    <a:pt x="64" y="185"/>
                  </a:cubicBezTo>
                  <a:cubicBezTo>
                    <a:pt x="49" y="173"/>
                    <a:pt x="32" y="160"/>
                    <a:pt x="21" y="145"/>
                  </a:cubicBezTo>
                  <a:cubicBezTo>
                    <a:pt x="0" y="116"/>
                    <a:pt x="0" y="84"/>
                    <a:pt x="19" y="59"/>
                  </a:cubicBezTo>
                  <a:cubicBezTo>
                    <a:pt x="39" y="32"/>
                    <a:pt x="75" y="19"/>
                    <a:pt x="107" y="28"/>
                  </a:cubicBezTo>
                  <a:cubicBezTo>
                    <a:pt x="112" y="29"/>
                    <a:pt x="116" y="30"/>
                    <a:pt x="124" y="33"/>
                  </a:cubicBezTo>
                  <a:close/>
                  <a:moveTo>
                    <a:pt x="428" y="197"/>
                  </a:moveTo>
                  <a:cubicBezTo>
                    <a:pt x="449" y="183"/>
                    <a:pt x="470" y="170"/>
                    <a:pt x="488" y="155"/>
                  </a:cubicBezTo>
                  <a:cubicBezTo>
                    <a:pt x="500" y="144"/>
                    <a:pt x="513" y="130"/>
                    <a:pt x="520" y="115"/>
                  </a:cubicBezTo>
                  <a:cubicBezTo>
                    <a:pt x="528" y="97"/>
                    <a:pt x="524" y="77"/>
                    <a:pt x="507" y="63"/>
                  </a:cubicBezTo>
                  <a:cubicBezTo>
                    <a:pt x="492" y="50"/>
                    <a:pt x="475" y="44"/>
                    <a:pt x="456" y="52"/>
                  </a:cubicBezTo>
                  <a:cubicBezTo>
                    <a:pt x="436" y="60"/>
                    <a:pt x="428" y="76"/>
                    <a:pt x="428" y="98"/>
                  </a:cubicBezTo>
                  <a:cubicBezTo>
                    <a:pt x="429" y="130"/>
                    <a:pt x="428" y="163"/>
                    <a:pt x="428" y="197"/>
                  </a:cubicBezTo>
                  <a:close/>
                  <a:moveTo>
                    <a:pt x="126" y="199"/>
                  </a:moveTo>
                  <a:cubicBezTo>
                    <a:pt x="126" y="160"/>
                    <a:pt x="127" y="125"/>
                    <a:pt x="126" y="90"/>
                  </a:cubicBezTo>
                  <a:cubicBezTo>
                    <a:pt x="126" y="66"/>
                    <a:pt x="106" y="48"/>
                    <a:pt x="82" y="49"/>
                  </a:cubicBezTo>
                  <a:cubicBezTo>
                    <a:pt x="61" y="50"/>
                    <a:pt x="45" y="59"/>
                    <a:pt x="36" y="78"/>
                  </a:cubicBezTo>
                  <a:cubicBezTo>
                    <a:pt x="26" y="100"/>
                    <a:pt x="31" y="121"/>
                    <a:pt x="47" y="135"/>
                  </a:cubicBezTo>
                  <a:cubicBezTo>
                    <a:pt x="71" y="158"/>
                    <a:pt x="99" y="178"/>
                    <a:pt x="126" y="199"/>
                  </a:cubicBezTo>
                  <a:close/>
                </a:path>
              </a:pathLst>
            </a:cu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2" name="文本框 11"/>
            <p:cNvSpPr txBox="1"/>
            <p:nvPr/>
          </p:nvSpPr>
          <p:spPr>
            <a:xfrm>
              <a:off x="6041555" y="2047485"/>
              <a:ext cx="129492" cy="369976"/>
            </a:xfrm>
            <a:custGeom>
              <a:avLst/>
              <a:gdLst/>
              <a:ahLst/>
              <a:cxnLst/>
              <a:rect l="l" t="t" r="r" b="b"/>
              <a:pathLst>
                <a:path w="56257" h="160734">
                  <a:moveTo>
                    <a:pt x="44649" y="0"/>
                  </a:moveTo>
                  <a:lnTo>
                    <a:pt x="56257" y="0"/>
                  </a:lnTo>
                  <a:lnTo>
                    <a:pt x="56257" y="160734"/>
                  </a:lnTo>
                  <a:lnTo>
                    <a:pt x="41077" y="160734"/>
                  </a:lnTo>
                  <a:lnTo>
                    <a:pt x="41077" y="41076"/>
                  </a:lnTo>
                  <a:lnTo>
                    <a:pt x="0" y="41076"/>
                  </a:lnTo>
                  <a:lnTo>
                    <a:pt x="0" y="31254"/>
                  </a:lnTo>
                  <a:cubicBezTo>
                    <a:pt x="26789" y="31849"/>
                    <a:pt x="41672" y="21431"/>
                    <a:pt x="44649" y="0"/>
                  </a:cubicBezTo>
                  <a:close/>
                </a:path>
              </a:pathLst>
            </a:custGeom>
            <a:solidFill>
              <a:srgbClr val="F2F2F2"/>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latin typeface="方正中等线繁体" panose="03000509000000000000" pitchFamily="65" charset="-122"/>
                <a:ea typeface="方正中等线繁体" panose="03000509000000000000" pitchFamily="65" charset="-122"/>
              </a:endParaRPr>
            </a:p>
          </p:txBody>
        </p:sp>
      </p:grpSp>
      <p:grpSp>
        <p:nvGrpSpPr>
          <p:cNvPr id="13" name="组合 12"/>
          <p:cNvGrpSpPr/>
          <p:nvPr/>
        </p:nvGrpSpPr>
        <p:grpSpPr>
          <a:xfrm>
            <a:off x="3243868" y="2512330"/>
            <a:ext cx="1969070" cy="2350412"/>
            <a:chOff x="3888798" y="2301263"/>
            <a:chExt cx="1576213" cy="1881472"/>
          </a:xfrm>
        </p:grpSpPr>
        <p:sp>
          <p:nvSpPr>
            <p:cNvPr id="14" name="Freeform 5"/>
            <p:cNvSpPr>
              <a:spLocks noEditPoints="1"/>
            </p:cNvSpPr>
            <p:nvPr/>
          </p:nvSpPr>
          <p:spPr bwMode="auto">
            <a:xfrm rot="19998301">
              <a:off x="3888798" y="2301263"/>
              <a:ext cx="1576213" cy="1881472"/>
            </a:xfrm>
            <a:custGeom>
              <a:avLst/>
              <a:gdLst>
                <a:gd name="T0" fmla="*/ 124 w 569"/>
                <a:gd name="T1" fmla="*/ 33 h 680"/>
                <a:gd name="T2" fmla="*/ 111 w 569"/>
                <a:gd name="T3" fmla="*/ 0 h 680"/>
                <a:gd name="T4" fmla="*/ 443 w 569"/>
                <a:gd name="T5" fmla="*/ 0 h 680"/>
                <a:gd name="T6" fmla="*/ 433 w 569"/>
                <a:gd name="T7" fmla="*/ 29 h 680"/>
                <a:gd name="T8" fmla="*/ 493 w 569"/>
                <a:gd name="T9" fmla="*/ 30 h 680"/>
                <a:gd name="T10" fmla="*/ 517 w 569"/>
                <a:gd name="T11" fmla="*/ 165 h 680"/>
                <a:gd name="T12" fmla="*/ 455 w 569"/>
                <a:gd name="T13" fmla="*/ 212 h 680"/>
                <a:gd name="T14" fmla="*/ 420 w 569"/>
                <a:gd name="T15" fmla="*/ 241 h 680"/>
                <a:gd name="T16" fmla="*/ 418 w 569"/>
                <a:gd name="T17" fmla="*/ 277 h 680"/>
                <a:gd name="T18" fmla="*/ 426 w 569"/>
                <a:gd name="T19" fmla="*/ 301 h 680"/>
                <a:gd name="T20" fmla="*/ 420 w 569"/>
                <a:gd name="T21" fmla="*/ 305 h 680"/>
                <a:gd name="T22" fmla="*/ 389 w 569"/>
                <a:gd name="T23" fmla="*/ 287 h 680"/>
                <a:gd name="T24" fmla="*/ 301 w 569"/>
                <a:gd name="T25" fmla="*/ 412 h 680"/>
                <a:gd name="T26" fmla="*/ 323 w 569"/>
                <a:gd name="T27" fmla="*/ 587 h 680"/>
                <a:gd name="T28" fmla="*/ 340 w 569"/>
                <a:gd name="T29" fmla="*/ 598 h 680"/>
                <a:gd name="T30" fmla="*/ 377 w 569"/>
                <a:gd name="T31" fmla="*/ 621 h 680"/>
                <a:gd name="T32" fmla="*/ 392 w 569"/>
                <a:gd name="T33" fmla="*/ 636 h 680"/>
                <a:gd name="T34" fmla="*/ 417 w 569"/>
                <a:gd name="T35" fmla="*/ 680 h 680"/>
                <a:gd name="T36" fmla="*/ 139 w 569"/>
                <a:gd name="T37" fmla="*/ 680 h 680"/>
                <a:gd name="T38" fmla="*/ 138 w 569"/>
                <a:gd name="T39" fmla="*/ 675 h 680"/>
                <a:gd name="T40" fmla="*/ 219 w 569"/>
                <a:gd name="T41" fmla="*/ 598 h 680"/>
                <a:gd name="T42" fmla="*/ 233 w 569"/>
                <a:gd name="T43" fmla="*/ 588 h 680"/>
                <a:gd name="T44" fmla="*/ 251 w 569"/>
                <a:gd name="T45" fmla="*/ 399 h 680"/>
                <a:gd name="T46" fmla="*/ 203 w 569"/>
                <a:gd name="T47" fmla="*/ 319 h 680"/>
                <a:gd name="T48" fmla="*/ 166 w 569"/>
                <a:gd name="T49" fmla="*/ 286 h 680"/>
                <a:gd name="T50" fmla="*/ 135 w 569"/>
                <a:gd name="T51" fmla="*/ 305 h 680"/>
                <a:gd name="T52" fmla="*/ 130 w 569"/>
                <a:gd name="T53" fmla="*/ 302 h 680"/>
                <a:gd name="T54" fmla="*/ 135 w 569"/>
                <a:gd name="T55" fmla="*/ 279 h 680"/>
                <a:gd name="T56" fmla="*/ 131 w 569"/>
                <a:gd name="T57" fmla="*/ 236 h 680"/>
                <a:gd name="T58" fmla="*/ 64 w 569"/>
                <a:gd name="T59" fmla="*/ 185 h 680"/>
                <a:gd name="T60" fmla="*/ 21 w 569"/>
                <a:gd name="T61" fmla="*/ 145 h 680"/>
                <a:gd name="T62" fmla="*/ 19 w 569"/>
                <a:gd name="T63" fmla="*/ 59 h 680"/>
                <a:gd name="T64" fmla="*/ 107 w 569"/>
                <a:gd name="T65" fmla="*/ 28 h 680"/>
                <a:gd name="T66" fmla="*/ 124 w 569"/>
                <a:gd name="T67" fmla="*/ 33 h 680"/>
                <a:gd name="T68" fmla="*/ 428 w 569"/>
                <a:gd name="T69" fmla="*/ 197 h 680"/>
                <a:gd name="T70" fmla="*/ 488 w 569"/>
                <a:gd name="T71" fmla="*/ 155 h 680"/>
                <a:gd name="T72" fmla="*/ 520 w 569"/>
                <a:gd name="T73" fmla="*/ 115 h 680"/>
                <a:gd name="T74" fmla="*/ 507 w 569"/>
                <a:gd name="T75" fmla="*/ 63 h 680"/>
                <a:gd name="T76" fmla="*/ 456 w 569"/>
                <a:gd name="T77" fmla="*/ 52 h 680"/>
                <a:gd name="T78" fmla="*/ 428 w 569"/>
                <a:gd name="T79" fmla="*/ 98 h 680"/>
                <a:gd name="T80" fmla="*/ 428 w 569"/>
                <a:gd name="T81" fmla="*/ 197 h 680"/>
                <a:gd name="T82" fmla="*/ 126 w 569"/>
                <a:gd name="T83" fmla="*/ 199 h 680"/>
                <a:gd name="T84" fmla="*/ 126 w 569"/>
                <a:gd name="T85" fmla="*/ 90 h 680"/>
                <a:gd name="T86" fmla="*/ 82 w 569"/>
                <a:gd name="T87" fmla="*/ 49 h 680"/>
                <a:gd name="T88" fmla="*/ 36 w 569"/>
                <a:gd name="T89" fmla="*/ 78 h 680"/>
                <a:gd name="T90" fmla="*/ 47 w 569"/>
                <a:gd name="T91" fmla="*/ 135 h 680"/>
                <a:gd name="T92" fmla="*/ 126 w 569"/>
                <a:gd name="T93" fmla="*/ 199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9" h="680">
                  <a:moveTo>
                    <a:pt x="124" y="33"/>
                  </a:moveTo>
                  <a:cubicBezTo>
                    <a:pt x="119" y="21"/>
                    <a:pt x="115" y="12"/>
                    <a:pt x="111" y="0"/>
                  </a:cubicBezTo>
                  <a:cubicBezTo>
                    <a:pt x="222" y="0"/>
                    <a:pt x="332" y="0"/>
                    <a:pt x="443" y="0"/>
                  </a:cubicBezTo>
                  <a:cubicBezTo>
                    <a:pt x="440" y="10"/>
                    <a:pt x="436" y="20"/>
                    <a:pt x="433" y="29"/>
                  </a:cubicBezTo>
                  <a:cubicBezTo>
                    <a:pt x="454" y="29"/>
                    <a:pt x="475" y="24"/>
                    <a:pt x="493" y="30"/>
                  </a:cubicBezTo>
                  <a:cubicBezTo>
                    <a:pt x="557" y="49"/>
                    <a:pt x="569" y="120"/>
                    <a:pt x="517" y="165"/>
                  </a:cubicBezTo>
                  <a:cubicBezTo>
                    <a:pt x="498" y="182"/>
                    <a:pt x="476" y="196"/>
                    <a:pt x="455" y="212"/>
                  </a:cubicBezTo>
                  <a:cubicBezTo>
                    <a:pt x="443" y="221"/>
                    <a:pt x="431" y="230"/>
                    <a:pt x="420" y="241"/>
                  </a:cubicBezTo>
                  <a:cubicBezTo>
                    <a:pt x="409" y="252"/>
                    <a:pt x="408" y="263"/>
                    <a:pt x="418" y="277"/>
                  </a:cubicBezTo>
                  <a:cubicBezTo>
                    <a:pt x="422" y="283"/>
                    <a:pt x="423" y="293"/>
                    <a:pt x="426" y="301"/>
                  </a:cubicBezTo>
                  <a:cubicBezTo>
                    <a:pt x="424" y="302"/>
                    <a:pt x="422" y="304"/>
                    <a:pt x="420" y="305"/>
                  </a:cubicBezTo>
                  <a:cubicBezTo>
                    <a:pt x="410" y="299"/>
                    <a:pt x="400" y="293"/>
                    <a:pt x="389" y="287"/>
                  </a:cubicBezTo>
                  <a:cubicBezTo>
                    <a:pt x="349" y="320"/>
                    <a:pt x="307" y="353"/>
                    <a:pt x="301" y="412"/>
                  </a:cubicBezTo>
                  <a:cubicBezTo>
                    <a:pt x="295" y="472"/>
                    <a:pt x="303" y="531"/>
                    <a:pt x="323" y="587"/>
                  </a:cubicBezTo>
                  <a:cubicBezTo>
                    <a:pt x="324" y="592"/>
                    <a:pt x="334" y="598"/>
                    <a:pt x="340" y="598"/>
                  </a:cubicBezTo>
                  <a:cubicBezTo>
                    <a:pt x="357" y="599"/>
                    <a:pt x="369" y="606"/>
                    <a:pt x="377" y="621"/>
                  </a:cubicBezTo>
                  <a:cubicBezTo>
                    <a:pt x="380" y="627"/>
                    <a:pt x="386" y="632"/>
                    <a:pt x="392" y="636"/>
                  </a:cubicBezTo>
                  <a:cubicBezTo>
                    <a:pt x="406" y="647"/>
                    <a:pt x="417" y="660"/>
                    <a:pt x="417" y="680"/>
                  </a:cubicBezTo>
                  <a:cubicBezTo>
                    <a:pt x="324" y="680"/>
                    <a:pt x="232" y="680"/>
                    <a:pt x="139" y="680"/>
                  </a:cubicBezTo>
                  <a:cubicBezTo>
                    <a:pt x="139" y="679"/>
                    <a:pt x="138" y="677"/>
                    <a:pt x="138" y="675"/>
                  </a:cubicBezTo>
                  <a:cubicBezTo>
                    <a:pt x="143" y="646"/>
                    <a:pt x="190" y="602"/>
                    <a:pt x="219" y="598"/>
                  </a:cubicBezTo>
                  <a:cubicBezTo>
                    <a:pt x="224" y="597"/>
                    <a:pt x="231" y="592"/>
                    <a:pt x="233" y="588"/>
                  </a:cubicBezTo>
                  <a:cubicBezTo>
                    <a:pt x="252" y="526"/>
                    <a:pt x="264" y="464"/>
                    <a:pt x="251" y="399"/>
                  </a:cubicBezTo>
                  <a:cubicBezTo>
                    <a:pt x="245" y="366"/>
                    <a:pt x="230" y="339"/>
                    <a:pt x="203" y="319"/>
                  </a:cubicBezTo>
                  <a:cubicBezTo>
                    <a:pt x="190" y="309"/>
                    <a:pt x="178" y="297"/>
                    <a:pt x="166" y="286"/>
                  </a:cubicBezTo>
                  <a:cubicBezTo>
                    <a:pt x="155" y="293"/>
                    <a:pt x="145" y="299"/>
                    <a:pt x="135" y="305"/>
                  </a:cubicBezTo>
                  <a:cubicBezTo>
                    <a:pt x="133" y="304"/>
                    <a:pt x="131" y="303"/>
                    <a:pt x="130" y="302"/>
                  </a:cubicBezTo>
                  <a:cubicBezTo>
                    <a:pt x="131" y="294"/>
                    <a:pt x="131" y="285"/>
                    <a:pt x="135" y="279"/>
                  </a:cubicBezTo>
                  <a:cubicBezTo>
                    <a:pt x="147" y="260"/>
                    <a:pt x="148" y="251"/>
                    <a:pt x="131" y="236"/>
                  </a:cubicBezTo>
                  <a:cubicBezTo>
                    <a:pt x="109" y="218"/>
                    <a:pt x="86" y="203"/>
                    <a:pt x="64" y="185"/>
                  </a:cubicBezTo>
                  <a:cubicBezTo>
                    <a:pt x="49" y="173"/>
                    <a:pt x="32" y="160"/>
                    <a:pt x="21" y="145"/>
                  </a:cubicBezTo>
                  <a:cubicBezTo>
                    <a:pt x="0" y="116"/>
                    <a:pt x="0" y="84"/>
                    <a:pt x="19" y="59"/>
                  </a:cubicBezTo>
                  <a:cubicBezTo>
                    <a:pt x="39" y="32"/>
                    <a:pt x="75" y="19"/>
                    <a:pt x="107" y="28"/>
                  </a:cubicBezTo>
                  <a:cubicBezTo>
                    <a:pt x="112" y="29"/>
                    <a:pt x="116" y="30"/>
                    <a:pt x="124" y="33"/>
                  </a:cubicBezTo>
                  <a:close/>
                  <a:moveTo>
                    <a:pt x="428" y="197"/>
                  </a:moveTo>
                  <a:cubicBezTo>
                    <a:pt x="449" y="183"/>
                    <a:pt x="470" y="170"/>
                    <a:pt x="488" y="155"/>
                  </a:cubicBezTo>
                  <a:cubicBezTo>
                    <a:pt x="500" y="144"/>
                    <a:pt x="513" y="130"/>
                    <a:pt x="520" y="115"/>
                  </a:cubicBezTo>
                  <a:cubicBezTo>
                    <a:pt x="528" y="97"/>
                    <a:pt x="524" y="77"/>
                    <a:pt x="507" y="63"/>
                  </a:cubicBezTo>
                  <a:cubicBezTo>
                    <a:pt x="492" y="50"/>
                    <a:pt x="475" y="44"/>
                    <a:pt x="456" y="52"/>
                  </a:cubicBezTo>
                  <a:cubicBezTo>
                    <a:pt x="436" y="60"/>
                    <a:pt x="428" y="76"/>
                    <a:pt x="428" y="98"/>
                  </a:cubicBezTo>
                  <a:cubicBezTo>
                    <a:pt x="429" y="130"/>
                    <a:pt x="428" y="163"/>
                    <a:pt x="428" y="197"/>
                  </a:cubicBezTo>
                  <a:close/>
                  <a:moveTo>
                    <a:pt x="126" y="199"/>
                  </a:moveTo>
                  <a:cubicBezTo>
                    <a:pt x="126" y="160"/>
                    <a:pt x="127" y="125"/>
                    <a:pt x="126" y="90"/>
                  </a:cubicBezTo>
                  <a:cubicBezTo>
                    <a:pt x="126" y="66"/>
                    <a:pt x="106" y="48"/>
                    <a:pt x="82" y="49"/>
                  </a:cubicBezTo>
                  <a:cubicBezTo>
                    <a:pt x="61" y="50"/>
                    <a:pt x="45" y="59"/>
                    <a:pt x="36" y="78"/>
                  </a:cubicBezTo>
                  <a:cubicBezTo>
                    <a:pt x="26" y="100"/>
                    <a:pt x="31" y="121"/>
                    <a:pt x="47" y="135"/>
                  </a:cubicBezTo>
                  <a:cubicBezTo>
                    <a:pt x="71" y="158"/>
                    <a:pt x="99" y="178"/>
                    <a:pt x="126" y="199"/>
                  </a:cubicBezTo>
                  <a:close/>
                </a:path>
              </a:pathLst>
            </a:cu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2" name="文本框 21"/>
            <p:cNvSpPr txBox="1"/>
            <p:nvPr/>
          </p:nvSpPr>
          <p:spPr>
            <a:xfrm rot="19880523">
              <a:off x="4325901" y="2627002"/>
              <a:ext cx="181318" cy="271977"/>
            </a:xfrm>
            <a:custGeom>
              <a:avLst/>
              <a:gdLst/>
              <a:ahLst/>
              <a:cxnLst/>
              <a:rect l="l" t="t" r="r" b="b"/>
              <a:pathLst>
                <a:path w="107156" h="160734">
                  <a:moveTo>
                    <a:pt x="57150" y="0"/>
                  </a:moveTo>
                  <a:cubicBezTo>
                    <a:pt x="88701" y="1190"/>
                    <a:pt x="105370" y="15775"/>
                    <a:pt x="107156" y="43755"/>
                  </a:cubicBezTo>
                  <a:cubicBezTo>
                    <a:pt x="107156" y="65186"/>
                    <a:pt x="90785" y="84832"/>
                    <a:pt x="58043" y="102691"/>
                  </a:cubicBezTo>
                  <a:cubicBezTo>
                    <a:pt x="47923" y="108644"/>
                    <a:pt x="40779" y="113109"/>
                    <a:pt x="36612" y="116086"/>
                  </a:cubicBezTo>
                  <a:cubicBezTo>
                    <a:pt x="22324" y="126206"/>
                    <a:pt x="15478" y="136922"/>
                    <a:pt x="16073" y="148233"/>
                  </a:cubicBezTo>
                  <a:lnTo>
                    <a:pt x="105370" y="148233"/>
                  </a:lnTo>
                  <a:lnTo>
                    <a:pt x="105370" y="160734"/>
                  </a:lnTo>
                  <a:lnTo>
                    <a:pt x="0" y="160734"/>
                  </a:lnTo>
                  <a:cubicBezTo>
                    <a:pt x="0" y="143470"/>
                    <a:pt x="4167" y="130373"/>
                    <a:pt x="12501" y="121443"/>
                  </a:cubicBezTo>
                  <a:cubicBezTo>
                    <a:pt x="21431" y="110728"/>
                    <a:pt x="36016" y="99715"/>
                    <a:pt x="56257" y="88404"/>
                  </a:cubicBezTo>
                  <a:cubicBezTo>
                    <a:pt x="80665" y="75902"/>
                    <a:pt x="92273" y="61317"/>
                    <a:pt x="91083" y="44648"/>
                  </a:cubicBezTo>
                  <a:cubicBezTo>
                    <a:pt x="89892" y="24408"/>
                    <a:pt x="77986" y="13394"/>
                    <a:pt x="55364" y="11608"/>
                  </a:cubicBezTo>
                  <a:cubicBezTo>
                    <a:pt x="32742" y="13990"/>
                    <a:pt x="21133" y="27682"/>
                    <a:pt x="20538" y="52685"/>
                  </a:cubicBezTo>
                  <a:lnTo>
                    <a:pt x="5358" y="52685"/>
                  </a:lnTo>
                  <a:cubicBezTo>
                    <a:pt x="6548" y="19347"/>
                    <a:pt x="23812" y="1786"/>
                    <a:pt x="57150" y="0"/>
                  </a:cubicBezTo>
                  <a:close/>
                </a:path>
              </a:pathLst>
            </a:custGeom>
            <a:solidFill>
              <a:srgbClr val="56505A"/>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b="1" dirty="0">
                <a:solidFill>
                  <a:srgbClr val="624B38"/>
                </a:solidFill>
                <a:latin typeface="方正中等线繁体" panose="03000509000000000000" pitchFamily="65" charset="-122"/>
                <a:ea typeface="方正中等线繁体" panose="03000509000000000000" pitchFamily="65" charset="-122"/>
              </a:endParaRPr>
            </a:p>
          </p:txBody>
        </p:sp>
      </p:grpSp>
      <p:grpSp>
        <p:nvGrpSpPr>
          <p:cNvPr id="23" name="组合 22"/>
          <p:cNvGrpSpPr/>
          <p:nvPr/>
        </p:nvGrpSpPr>
        <p:grpSpPr>
          <a:xfrm>
            <a:off x="6890786" y="2552154"/>
            <a:ext cx="1969069" cy="2350413"/>
            <a:chOff x="6808105" y="2333141"/>
            <a:chExt cx="1576212" cy="1881473"/>
          </a:xfrm>
        </p:grpSpPr>
        <p:sp>
          <p:nvSpPr>
            <p:cNvPr id="24" name="Freeform 5"/>
            <p:cNvSpPr>
              <a:spLocks noEditPoints="1"/>
            </p:cNvSpPr>
            <p:nvPr/>
          </p:nvSpPr>
          <p:spPr bwMode="auto">
            <a:xfrm rot="2270019">
              <a:off x="6808105" y="2333141"/>
              <a:ext cx="1576212" cy="1881473"/>
            </a:xfrm>
            <a:custGeom>
              <a:avLst/>
              <a:gdLst>
                <a:gd name="T0" fmla="*/ 124 w 569"/>
                <a:gd name="T1" fmla="*/ 33 h 680"/>
                <a:gd name="T2" fmla="*/ 111 w 569"/>
                <a:gd name="T3" fmla="*/ 0 h 680"/>
                <a:gd name="T4" fmla="*/ 443 w 569"/>
                <a:gd name="T5" fmla="*/ 0 h 680"/>
                <a:gd name="T6" fmla="*/ 433 w 569"/>
                <a:gd name="T7" fmla="*/ 29 h 680"/>
                <a:gd name="T8" fmla="*/ 493 w 569"/>
                <a:gd name="T9" fmla="*/ 30 h 680"/>
                <a:gd name="T10" fmla="*/ 517 w 569"/>
                <a:gd name="T11" fmla="*/ 165 h 680"/>
                <a:gd name="T12" fmla="*/ 455 w 569"/>
                <a:gd name="T13" fmla="*/ 212 h 680"/>
                <a:gd name="T14" fmla="*/ 420 w 569"/>
                <a:gd name="T15" fmla="*/ 241 h 680"/>
                <a:gd name="T16" fmla="*/ 418 w 569"/>
                <a:gd name="T17" fmla="*/ 277 h 680"/>
                <a:gd name="T18" fmla="*/ 426 w 569"/>
                <a:gd name="T19" fmla="*/ 301 h 680"/>
                <a:gd name="T20" fmla="*/ 420 w 569"/>
                <a:gd name="T21" fmla="*/ 305 h 680"/>
                <a:gd name="T22" fmla="*/ 389 w 569"/>
                <a:gd name="T23" fmla="*/ 287 h 680"/>
                <a:gd name="T24" fmla="*/ 301 w 569"/>
                <a:gd name="T25" fmla="*/ 412 h 680"/>
                <a:gd name="T26" fmla="*/ 323 w 569"/>
                <a:gd name="T27" fmla="*/ 587 h 680"/>
                <a:gd name="T28" fmla="*/ 340 w 569"/>
                <a:gd name="T29" fmla="*/ 598 h 680"/>
                <a:gd name="T30" fmla="*/ 377 w 569"/>
                <a:gd name="T31" fmla="*/ 621 h 680"/>
                <a:gd name="T32" fmla="*/ 392 w 569"/>
                <a:gd name="T33" fmla="*/ 636 h 680"/>
                <a:gd name="T34" fmla="*/ 417 w 569"/>
                <a:gd name="T35" fmla="*/ 680 h 680"/>
                <a:gd name="T36" fmla="*/ 139 w 569"/>
                <a:gd name="T37" fmla="*/ 680 h 680"/>
                <a:gd name="T38" fmla="*/ 138 w 569"/>
                <a:gd name="T39" fmla="*/ 675 h 680"/>
                <a:gd name="T40" fmla="*/ 219 w 569"/>
                <a:gd name="T41" fmla="*/ 598 h 680"/>
                <a:gd name="T42" fmla="*/ 233 w 569"/>
                <a:gd name="T43" fmla="*/ 588 h 680"/>
                <a:gd name="T44" fmla="*/ 251 w 569"/>
                <a:gd name="T45" fmla="*/ 399 h 680"/>
                <a:gd name="T46" fmla="*/ 203 w 569"/>
                <a:gd name="T47" fmla="*/ 319 h 680"/>
                <a:gd name="T48" fmla="*/ 166 w 569"/>
                <a:gd name="T49" fmla="*/ 286 h 680"/>
                <a:gd name="T50" fmla="*/ 135 w 569"/>
                <a:gd name="T51" fmla="*/ 305 h 680"/>
                <a:gd name="T52" fmla="*/ 130 w 569"/>
                <a:gd name="T53" fmla="*/ 302 h 680"/>
                <a:gd name="T54" fmla="*/ 135 w 569"/>
                <a:gd name="T55" fmla="*/ 279 h 680"/>
                <a:gd name="T56" fmla="*/ 131 w 569"/>
                <a:gd name="T57" fmla="*/ 236 h 680"/>
                <a:gd name="T58" fmla="*/ 64 w 569"/>
                <a:gd name="T59" fmla="*/ 185 h 680"/>
                <a:gd name="T60" fmla="*/ 21 w 569"/>
                <a:gd name="T61" fmla="*/ 145 h 680"/>
                <a:gd name="T62" fmla="*/ 19 w 569"/>
                <a:gd name="T63" fmla="*/ 59 h 680"/>
                <a:gd name="T64" fmla="*/ 107 w 569"/>
                <a:gd name="T65" fmla="*/ 28 h 680"/>
                <a:gd name="T66" fmla="*/ 124 w 569"/>
                <a:gd name="T67" fmla="*/ 33 h 680"/>
                <a:gd name="T68" fmla="*/ 428 w 569"/>
                <a:gd name="T69" fmla="*/ 197 h 680"/>
                <a:gd name="T70" fmla="*/ 488 w 569"/>
                <a:gd name="T71" fmla="*/ 155 h 680"/>
                <a:gd name="T72" fmla="*/ 520 w 569"/>
                <a:gd name="T73" fmla="*/ 115 h 680"/>
                <a:gd name="T74" fmla="*/ 507 w 569"/>
                <a:gd name="T75" fmla="*/ 63 h 680"/>
                <a:gd name="T76" fmla="*/ 456 w 569"/>
                <a:gd name="T77" fmla="*/ 52 h 680"/>
                <a:gd name="T78" fmla="*/ 428 w 569"/>
                <a:gd name="T79" fmla="*/ 98 h 680"/>
                <a:gd name="T80" fmla="*/ 428 w 569"/>
                <a:gd name="T81" fmla="*/ 197 h 680"/>
                <a:gd name="T82" fmla="*/ 126 w 569"/>
                <a:gd name="T83" fmla="*/ 199 h 680"/>
                <a:gd name="T84" fmla="*/ 126 w 569"/>
                <a:gd name="T85" fmla="*/ 90 h 680"/>
                <a:gd name="T86" fmla="*/ 82 w 569"/>
                <a:gd name="T87" fmla="*/ 49 h 680"/>
                <a:gd name="T88" fmla="*/ 36 w 569"/>
                <a:gd name="T89" fmla="*/ 78 h 680"/>
                <a:gd name="T90" fmla="*/ 47 w 569"/>
                <a:gd name="T91" fmla="*/ 135 h 680"/>
                <a:gd name="T92" fmla="*/ 126 w 569"/>
                <a:gd name="T93" fmla="*/ 199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9" h="680">
                  <a:moveTo>
                    <a:pt x="124" y="33"/>
                  </a:moveTo>
                  <a:cubicBezTo>
                    <a:pt x="119" y="21"/>
                    <a:pt x="115" y="12"/>
                    <a:pt x="111" y="0"/>
                  </a:cubicBezTo>
                  <a:cubicBezTo>
                    <a:pt x="222" y="0"/>
                    <a:pt x="332" y="0"/>
                    <a:pt x="443" y="0"/>
                  </a:cubicBezTo>
                  <a:cubicBezTo>
                    <a:pt x="440" y="10"/>
                    <a:pt x="436" y="20"/>
                    <a:pt x="433" y="29"/>
                  </a:cubicBezTo>
                  <a:cubicBezTo>
                    <a:pt x="454" y="29"/>
                    <a:pt x="475" y="24"/>
                    <a:pt x="493" y="30"/>
                  </a:cubicBezTo>
                  <a:cubicBezTo>
                    <a:pt x="557" y="49"/>
                    <a:pt x="569" y="120"/>
                    <a:pt x="517" y="165"/>
                  </a:cubicBezTo>
                  <a:cubicBezTo>
                    <a:pt x="498" y="182"/>
                    <a:pt x="476" y="196"/>
                    <a:pt x="455" y="212"/>
                  </a:cubicBezTo>
                  <a:cubicBezTo>
                    <a:pt x="443" y="221"/>
                    <a:pt x="431" y="230"/>
                    <a:pt x="420" y="241"/>
                  </a:cubicBezTo>
                  <a:cubicBezTo>
                    <a:pt x="409" y="252"/>
                    <a:pt x="408" y="263"/>
                    <a:pt x="418" y="277"/>
                  </a:cubicBezTo>
                  <a:cubicBezTo>
                    <a:pt x="422" y="283"/>
                    <a:pt x="423" y="293"/>
                    <a:pt x="426" y="301"/>
                  </a:cubicBezTo>
                  <a:cubicBezTo>
                    <a:pt x="424" y="302"/>
                    <a:pt x="422" y="304"/>
                    <a:pt x="420" y="305"/>
                  </a:cubicBezTo>
                  <a:cubicBezTo>
                    <a:pt x="410" y="299"/>
                    <a:pt x="400" y="293"/>
                    <a:pt x="389" y="287"/>
                  </a:cubicBezTo>
                  <a:cubicBezTo>
                    <a:pt x="349" y="320"/>
                    <a:pt x="307" y="353"/>
                    <a:pt x="301" y="412"/>
                  </a:cubicBezTo>
                  <a:cubicBezTo>
                    <a:pt x="295" y="472"/>
                    <a:pt x="303" y="531"/>
                    <a:pt x="323" y="587"/>
                  </a:cubicBezTo>
                  <a:cubicBezTo>
                    <a:pt x="324" y="592"/>
                    <a:pt x="334" y="598"/>
                    <a:pt x="340" y="598"/>
                  </a:cubicBezTo>
                  <a:cubicBezTo>
                    <a:pt x="357" y="599"/>
                    <a:pt x="369" y="606"/>
                    <a:pt x="377" y="621"/>
                  </a:cubicBezTo>
                  <a:cubicBezTo>
                    <a:pt x="380" y="627"/>
                    <a:pt x="386" y="632"/>
                    <a:pt x="392" y="636"/>
                  </a:cubicBezTo>
                  <a:cubicBezTo>
                    <a:pt x="406" y="647"/>
                    <a:pt x="417" y="660"/>
                    <a:pt x="417" y="680"/>
                  </a:cubicBezTo>
                  <a:cubicBezTo>
                    <a:pt x="324" y="680"/>
                    <a:pt x="232" y="680"/>
                    <a:pt x="139" y="680"/>
                  </a:cubicBezTo>
                  <a:cubicBezTo>
                    <a:pt x="139" y="679"/>
                    <a:pt x="138" y="677"/>
                    <a:pt x="138" y="675"/>
                  </a:cubicBezTo>
                  <a:cubicBezTo>
                    <a:pt x="143" y="646"/>
                    <a:pt x="190" y="602"/>
                    <a:pt x="219" y="598"/>
                  </a:cubicBezTo>
                  <a:cubicBezTo>
                    <a:pt x="224" y="597"/>
                    <a:pt x="231" y="592"/>
                    <a:pt x="233" y="588"/>
                  </a:cubicBezTo>
                  <a:cubicBezTo>
                    <a:pt x="252" y="526"/>
                    <a:pt x="264" y="464"/>
                    <a:pt x="251" y="399"/>
                  </a:cubicBezTo>
                  <a:cubicBezTo>
                    <a:pt x="245" y="366"/>
                    <a:pt x="230" y="339"/>
                    <a:pt x="203" y="319"/>
                  </a:cubicBezTo>
                  <a:cubicBezTo>
                    <a:pt x="190" y="309"/>
                    <a:pt x="178" y="297"/>
                    <a:pt x="166" y="286"/>
                  </a:cubicBezTo>
                  <a:cubicBezTo>
                    <a:pt x="155" y="293"/>
                    <a:pt x="145" y="299"/>
                    <a:pt x="135" y="305"/>
                  </a:cubicBezTo>
                  <a:cubicBezTo>
                    <a:pt x="133" y="304"/>
                    <a:pt x="131" y="303"/>
                    <a:pt x="130" y="302"/>
                  </a:cubicBezTo>
                  <a:cubicBezTo>
                    <a:pt x="131" y="294"/>
                    <a:pt x="131" y="285"/>
                    <a:pt x="135" y="279"/>
                  </a:cubicBezTo>
                  <a:cubicBezTo>
                    <a:pt x="147" y="260"/>
                    <a:pt x="148" y="251"/>
                    <a:pt x="131" y="236"/>
                  </a:cubicBezTo>
                  <a:cubicBezTo>
                    <a:pt x="109" y="218"/>
                    <a:pt x="86" y="203"/>
                    <a:pt x="64" y="185"/>
                  </a:cubicBezTo>
                  <a:cubicBezTo>
                    <a:pt x="49" y="173"/>
                    <a:pt x="32" y="160"/>
                    <a:pt x="21" y="145"/>
                  </a:cubicBezTo>
                  <a:cubicBezTo>
                    <a:pt x="0" y="116"/>
                    <a:pt x="0" y="84"/>
                    <a:pt x="19" y="59"/>
                  </a:cubicBezTo>
                  <a:cubicBezTo>
                    <a:pt x="39" y="32"/>
                    <a:pt x="75" y="19"/>
                    <a:pt x="107" y="28"/>
                  </a:cubicBezTo>
                  <a:cubicBezTo>
                    <a:pt x="112" y="29"/>
                    <a:pt x="116" y="30"/>
                    <a:pt x="124" y="33"/>
                  </a:cubicBezTo>
                  <a:close/>
                  <a:moveTo>
                    <a:pt x="428" y="197"/>
                  </a:moveTo>
                  <a:cubicBezTo>
                    <a:pt x="449" y="183"/>
                    <a:pt x="470" y="170"/>
                    <a:pt x="488" y="155"/>
                  </a:cubicBezTo>
                  <a:cubicBezTo>
                    <a:pt x="500" y="144"/>
                    <a:pt x="513" y="130"/>
                    <a:pt x="520" y="115"/>
                  </a:cubicBezTo>
                  <a:cubicBezTo>
                    <a:pt x="528" y="97"/>
                    <a:pt x="524" y="77"/>
                    <a:pt x="507" y="63"/>
                  </a:cubicBezTo>
                  <a:cubicBezTo>
                    <a:pt x="492" y="50"/>
                    <a:pt x="475" y="44"/>
                    <a:pt x="456" y="52"/>
                  </a:cubicBezTo>
                  <a:cubicBezTo>
                    <a:pt x="436" y="60"/>
                    <a:pt x="428" y="76"/>
                    <a:pt x="428" y="98"/>
                  </a:cubicBezTo>
                  <a:cubicBezTo>
                    <a:pt x="429" y="130"/>
                    <a:pt x="428" y="163"/>
                    <a:pt x="428" y="197"/>
                  </a:cubicBezTo>
                  <a:close/>
                  <a:moveTo>
                    <a:pt x="126" y="199"/>
                  </a:moveTo>
                  <a:cubicBezTo>
                    <a:pt x="126" y="160"/>
                    <a:pt x="127" y="125"/>
                    <a:pt x="126" y="90"/>
                  </a:cubicBezTo>
                  <a:cubicBezTo>
                    <a:pt x="126" y="66"/>
                    <a:pt x="106" y="48"/>
                    <a:pt x="82" y="49"/>
                  </a:cubicBezTo>
                  <a:cubicBezTo>
                    <a:pt x="61" y="50"/>
                    <a:pt x="45" y="59"/>
                    <a:pt x="36" y="78"/>
                  </a:cubicBezTo>
                  <a:cubicBezTo>
                    <a:pt x="26" y="100"/>
                    <a:pt x="31" y="121"/>
                    <a:pt x="47" y="135"/>
                  </a:cubicBezTo>
                  <a:cubicBezTo>
                    <a:pt x="71" y="158"/>
                    <a:pt x="99" y="178"/>
                    <a:pt x="126" y="199"/>
                  </a:cubicBezTo>
                  <a:close/>
                </a:path>
              </a:pathLst>
            </a:cu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26" name="文本框 25"/>
            <p:cNvSpPr txBox="1"/>
            <p:nvPr/>
          </p:nvSpPr>
          <p:spPr>
            <a:xfrm rot="2181148">
              <a:off x="7800368" y="2686402"/>
              <a:ext cx="184340" cy="275224"/>
            </a:xfrm>
            <a:custGeom>
              <a:avLst/>
              <a:gdLst/>
              <a:ahLst/>
              <a:cxnLst/>
              <a:rect l="l" t="t" r="r" b="b"/>
              <a:pathLst>
                <a:path w="108942" h="162653">
                  <a:moveTo>
                    <a:pt x="57150" y="0"/>
                  </a:moveTo>
                  <a:cubicBezTo>
                    <a:pt x="86916" y="1190"/>
                    <a:pt x="102394" y="14287"/>
                    <a:pt x="103584" y="39290"/>
                  </a:cubicBezTo>
                  <a:cubicBezTo>
                    <a:pt x="102989" y="56554"/>
                    <a:pt x="95250" y="68461"/>
                    <a:pt x="80367" y="75009"/>
                  </a:cubicBezTo>
                  <a:cubicBezTo>
                    <a:pt x="98822" y="80962"/>
                    <a:pt x="108347" y="94357"/>
                    <a:pt x="108942" y="115193"/>
                  </a:cubicBezTo>
                  <a:cubicBezTo>
                    <a:pt x="106561" y="145554"/>
                    <a:pt x="89297" y="161329"/>
                    <a:pt x="57150" y="162520"/>
                  </a:cubicBezTo>
                  <a:cubicBezTo>
                    <a:pt x="20241" y="164306"/>
                    <a:pt x="1191" y="148233"/>
                    <a:pt x="0" y="114300"/>
                  </a:cubicBezTo>
                  <a:lnTo>
                    <a:pt x="14287" y="114300"/>
                  </a:lnTo>
                  <a:cubicBezTo>
                    <a:pt x="14883" y="138708"/>
                    <a:pt x="28277" y="151209"/>
                    <a:pt x="54471" y="151804"/>
                  </a:cubicBezTo>
                  <a:cubicBezTo>
                    <a:pt x="78879" y="150018"/>
                    <a:pt x="92273" y="137815"/>
                    <a:pt x="94655" y="115193"/>
                  </a:cubicBezTo>
                  <a:cubicBezTo>
                    <a:pt x="92869" y="92571"/>
                    <a:pt x="75605" y="81855"/>
                    <a:pt x="42862" y="83046"/>
                  </a:cubicBezTo>
                  <a:lnTo>
                    <a:pt x="42862" y="71437"/>
                  </a:lnTo>
                  <a:cubicBezTo>
                    <a:pt x="73223" y="72628"/>
                    <a:pt x="88404" y="62210"/>
                    <a:pt x="88404" y="40183"/>
                  </a:cubicBezTo>
                  <a:cubicBezTo>
                    <a:pt x="87213" y="22324"/>
                    <a:pt x="75902" y="12799"/>
                    <a:pt x="54471" y="11608"/>
                  </a:cubicBezTo>
                  <a:cubicBezTo>
                    <a:pt x="32445" y="13394"/>
                    <a:pt x="20836" y="25003"/>
                    <a:pt x="19645" y="46434"/>
                  </a:cubicBezTo>
                  <a:lnTo>
                    <a:pt x="5358" y="46434"/>
                  </a:lnTo>
                  <a:cubicBezTo>
                    <a:pt x="4762" y="32742"/>
                    <a:pt x="9823" y="20836"/>
                    <a:pt x="20538" y="10715"/>
                  </a:cubicBezTo>
                  <a:cubicBezTo>
                    <a:pt x="28277" y="3572"/>
                    <a:pt x="40481" y="0"/>
                    <a:pt x="57150" y="0"/>
                  </a:cubicBezTo>
                  <a:close/>
                </a:path>
              </a:pathLst>
            </a:custGeom>
            <a:solidFill>
              <a:srgbClr val="F2F2F2"/>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latin typeface="方正中等线繁体" panose="03000509000000000000" pitchFamily="65" charset="-122"/>
                <a:ea typeface="方正中等线繁体" panose="03000509000000000000" pitchFamily="65" charset="-122"/>
              </a:endParaRPr>
            </a:p>
          </p:txBody>
        </p:sp>
      </p:grpSp>
      <p:sp>
        <p:nvSpPr>
          <p:cNvPr id="27" name="文本框 26"/>
          <p:cNvSpPr txBox="1"/>
          <p:nvPr/>
        </p:nvSpPr>
        <p:spPr>
          <a:xfrm>
            <a:off x="4835519" y="5265610"/>
            <a:ext cx="2715808" cy="1446550"/>
          </a:xfrm>
          <a:prstGeom prst="rect">
            <a:avLst/>
          </a:prstGeom>
          <a:noFill/>
          <a:effectLst/>
        </p:spPr>
        <p:txBody>
          <a:bodyPr wrap="none" rtlCol="0">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2400" dirty="0">
                <a:solidFill>
                  <a:srgbClr val="56505A"/>
                </a:solidFill>
                <a:latin typeface="微软雅黑" panose="020B0503020204020204" pitchFamily="34" charset="-122"/>
                <a:ea typeface="微软雅黑" panose="020B0503020204020204" pitchFamily="34" charset="-122"/>
              </a:rPr>
              <a:t>单击此处输入标题</a:t>
            </a:r>
            <a:endParaRPr lang="en-US" altLang="zh-CN" sz="2400" dirty="0">
              <a:solidFill>
                <a:srgbClr val="56505A"/>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1839550" y="5240778"/>
            <a:ext cx="2159566" cy="1138773"/>
          </a:xfrm>
          <a:prstGeom prst="rect">
            <a:avLst/>
          </a:prstGeom>
          <a:noFill/>
          <a:effectLst/>
        </p:spPr>
        <p:txBody>
          <a:bodyPr wrap="none" rtlCol="0">
            <a:spAutoFit/>
          </a:bodyPr>
          <a:lstStyle/>
          <a:p>
            <a:r>
              <a:rPr lang="zh-CN" altLang="en-US" dirty="0">
                <a:solidFill>
                  <a:srgbClr val="004C80"/>
                </a:solidFill>
                <a:latin typeface="微软雅黑" panose="020B0503020204020204" pitchFamily="34" charset="-122"/>
                <a:ea typeface="微软雅黑" panose="020B0503020204020204" pitchFamily="34" charset="-122"/>
              </a:rPr>
              <a:t> </a:t>
            </a:r>
            <a:r>
              <a:rPr lang="zh-CN" altLang="en-US" dirty="0">
                <a:solidFill>
                  <a:srgbClr val="A08D7E"/>
                </a:solidFill>
                <a:latin typeface="微软雅黑" panose="020B0503020204020204" pitchFamily="34" charset="-122"/>
                <a:ea typeface="微软雅黑" panose="020B0503020204020204" pitchFamily="34" charset="-122"/>
              </a:rPr>
              <a:t>单击此处输入标题</a:t>
            </a:r>
            <a:endParaRPr lang="en-US" altLang="zh-CN" dirty="0">
              <a:solidFill>
                <a:srgbClr val="A08D7E"/>
              </a:solidFill>
              <a:latin typeface="微软雅黑" panose="020B0503020204020204" pitchFamily="34" charset="-122"/>
              <a:ea typeface="微软雅黑" panose="020B0503020204020204" pitchFamily="34" charset="-122"/>
            </a:endParaRPr>
          </a:p>
          <a:p>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8158172" y="5240777"/>
            <a:ext cx="2159566" cy="1138773"/>
          </a:xfrm>
          <a:prstGeom prst="rect">
            <a:avLst/>
          </a:prstGeom>
          <a:noFill/>
          <a:effectLst/>
        </p:spPr>
        <p:txBody>
          <a:bodyPr wrap="none" rtlCol="0">
            <a:spAutoFit/>
          </a:bodyPr>
          <a:lstStyle/>
          <a:p>
            <a:r>
              <a:rPr lang="zh-CN" altLang="en-US" dirty="0">
                <a:solidFill>
                  <a:srgbClr val="004C80"/>
                </a:solidFill>
                <a:latin typeface="微软雅黑" panose="020B0503020204020204" pitchFamily="34" charset="-122"/>
                <a:ea typeface="微软雅黑" panose="020B0503020204020204" pitchFamily="34" charset="-122"/>
              </a:rPr>
              <a:t> </a:t>
            </a:r>
            <a:r>
              <a:rPr lang="zh-CN" altLang="en-US" dirty="0">
                <a:solidFill>
                  <a:srgbClr val="A08D7E"/>
                </a:solidFill>
                <a:latin typeface="微软雅黑" panose="020B0503020204020204" pitchFamily="34" charset="-122"/>
                <a:ea typeface="微软雅黑" panose="020B0503020204020204" pitchFamily="34" charset="-122"/>
              </a:rPr>
              <a:t>单击此处输入标题</a:t>
            </a:r>
            <a:endParaRPr lang="en-US" altLang="zh-CN" dirty="0">
              <a:solidFill>
                <a:srgbClr val="A08D7E"/>
              </a:solidFill>
              <a:latin typeface="微软雅黑" panose="020B0503020204020204" pitchFamily="34" charset="-122"/>
              <a:ea typeface="微软雅黑" panose="020B0503020204020204" pitchFamily="34" charset="-122"/>
            </a:endParaRPr>
          </a:p>
          <a:p>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36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9" decel="36000" fill="hold" nodeType="withEffect">
                                  <p:stCondLst>
                                    <p:cond delay="25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0-#ppt_w/2"/>
                                          </p:val>
                                        </p:tav>
                                        <p:tav tm="100000">
                                          <p:val>
                                            <p:strVal val="#ppt_x"/>
                                          </p:val>
                                        </p:tav>
                                      </p:tavLst>
                                    </p:anim>
                                    <p:anim calcmode="lin" valueType="num">
                                      <p:cBhvr additive="base">
                                        <p:cTn id="12" dur="75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3" decel="36000" fill="hold" nodeType="withEffect">
                                  <p:stCondLst>
                                    <p:cond delay="5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750" fill="hold"/>
                                        <p:tgtEl>
                                          <p:spTgt spid="23"/>
                                        </p:tgtEl>
                                        <p:attrNameLst>
                                          <p:attrName>ppt_x</p:attrName>
                                        </p:attrNameLst>
                                      </p:cBhvr>
                                      <p:tavLst>
                                        <p:tav tm="0">
                                          <p:val>
                                            <p:strVal val="1+#ppt_w/2"/>
                                          </p:val>
                                        </p:tav>
                                        <p:tav tm="100000">
                                          <p:val>
                                            <p:strVal val="#ppt_x"/>
                                          </p:val>
                                        </p:tav>
                                      </p:tavLst>
                                    </p:anim>
                                    <p:anim calcmode="lin" valueType="num">
                                      <p:cBhvr additive="base">
                                        <p:cTn id="16" dur="750" fill="hold"/>
                                        <p:tgtEl>
                                          <p:spTgt spid="2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37"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1000"/>
                                        <p:tgtEl>
                                          <p:spTgt spid="28"/>
                                        </p:tgtEl>
                                      </p:cBhvr>
                                    </p:animEffect>
                                    <p:anim calcmode="lin" valueType="num">
                                      <p:cBhvr>
                                        <p:cTn id="21" dur="1000" fill="hold"/>
                                        <p:tgtEl>
                                          <p:spTgt spid="28"/>
                                        </p:tgtEl>
                                        <p:attrNameLst>
                                          <p:attrName>ppt_x</p:attrName>
                                        </p:attrNameLst>
                                      </p:cBhvr>
                                      <p:tavLst>
                                        <p:tav tm="0">
                                          <p:val>
                                            <p:strVal val="#ppt_x"/>
                                          </p:val>
                                        </p:tav>
                                        <p:tav tm="100000">
                                          <p:val>
                                            <p:strVal val="#ppt_x"/>
                                          </p:val>
                                        </p:tav>
                                      </p:tavLst>
                                    </p:anim>
                                    <p:anim calcmode="lin" valueType="num">
                                      <p:cBhvr>
                                        <p:cTn id="22" dur="900" decel="100000" fill="hold"/>
                                        <p:tgtEl>
                                          <p:spTgt spid="2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24" presetID="37" presetClass="entr" presetSubtype="0" fill="hold" grpId="0" nodeType="withEffect">
                                  <p:stCondLst>
                                    <p:cond delay="25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900" decel="100000" fill="hold"/>
                                        <p:tgtEl>
                                          <p:spTgt spid="27"/>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50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1000"/>
                                        <p:tgtEl>
                                          <p:spTgt spid="29"/>
                                        </p:tgtEl>
                                      </p:cBhvr>
                                    </p:animEffect>
                                    <p:anim calcmode="lin" valueType="num">
                                      <p:cBhvr>
                                        <p:cTn id="33" dur="1000" fill="hold"/>
                                        <p:tgtEl>
                                          <p:spTgt spid="29"/>
                                        </p:tgtEl>
                                        <p:attrNameLst>
                                          <p:attrName>ppt_x</p:attrName>
                                        </p:attrNameLst>
                                      </p:cBhvr>
                                      <p:tavLst>
                                        <p:tav tm="0">
                                          <p:val>
                                            <p:strVal val="#ppt_x"/>
                                          </p:val>
                                        </p:tav>
                                        <p:tav tm="100000">
                                          <p:val>
                                            <p:strVal val="#ppt_x"/>
                                          </p:val>
                                        </p:tav>
                                      </p:tavLst>
                                    </p:anim>
                                    <p:anim calcmode="lin" valueType="num">
                                      <p:cBhvr>
                                        <p:cTn id="34" dur="900" decel="100000" fill="hold"/>
                                        <p:tgtEl>
                                          <p:spTgt spid="29"/>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ECE9"/>
        </a:solidFill>
        <a:effectLst/>
      </p:bgPr>
    </p:bg>
    <p:spTree>
      <p:nvGrpSpPr>
        <p:cNvPr id="1" name=""/>
        <p:cNvGrpSpPr/>
        <p:nvPr/>
      </p:nvGrpSpPr>
      <p:grpSpPr>
        <a:xfrm>
          <a:off x="0" y="0"/>
          <a:ext cx="0" cy="0"/>
          <a:chOff x="0" y="0"/>
          <a:chExt cx="0" cy="0"/>
        </a:xfrm>
      </p:grpSpPr>
      <p:sp>
        <p:nvSpPr>
          <p:cNvPr id="18" name="矩形 17"/>
          <p:cNvSpPr/>
          <p:nvPr/>
        </p:nvSpPr>
        <p:spPr>
          <a:xfrm>
            <a:off x="1045377" y="-889178"/>
            <a:ext cx="618009" cy="821651"/>
          </a:xfrm>
          <a:prstGeom prst="rect">
            <a:avLst/>
          </a:prstGeom>
          <a:solidFill>
            <a:srgbClr val="F1E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663386" y="-889179"/>
            <a:ext cx="618009" cy="821651"/>
          </a:xfrm>
          <a:prstGeom prst="rect">
            <a:avLst/>
          </a:pr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292263" y="-889180"/>
            <a:ext cx="618009" cy="821651"/>
          </a:xfrm>
          <a:prstGeom prst="rect">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flipH="1">
            <a:off x="739296" y="3739"/>
            <a:ext cx="1269510" cy="812675"/>
          </a:xfrm>
          <a:custGeom>
            <a:avLst/>
            <a:gdLst>
              <a:gd name="connsiteX0" fmla="*/ 28415 w 1269510"/>
              <a:gd name="connsiteY0" fmla="*/ 0 h 812675"/>
              <a:gd name="connsiteX1" fmla="*/ 1241095 w 1269510"/>
              <a:gd name="connsiteY1" fmla="*/ 0 h 812675"/>
              <a:gd name="connsiteX2" fmla="*/ 1256614 w 1269510"/>
              <a:gd name="connsiteY2" fmla="*/ 49995 h 812675"/>
              <a:gd name="connsiteX3" fmla="*/ 1269510 w 1269510"/>
              <a:gd name="connsiteY3" fmla="*/ 177920 h 812675"/>
              <a:gd name="connsiteX4" fmla="*/ 634755 w 1269510"/>
              <a:gd name="connsiteY4" fmla="*/ 812675 h 812675"/>
              <a:gd name="connsiteX5" fmla="*/ 0 w 1269510"/>
              <a:gd name="connsiteY5" fmla="*/ 177920 h 812675"/>
              <a:gd name="connsiteX6" fmla="*/ 12896 w 1269510"/>
              <a:gd name="connsiteY6" fmla="*/ 49995 h 81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9510" h="812675">
                <a:moveTo>
                  <a:pt x="28415" y="0"/>
                </a:moveTo>
                <a:lnTo>
                  <a:pt x="1241095" y="0"/>
                </a:lnTo>
                <a:lnTo>
                  <a:pt x="1256614" y="49995"/>
                </a:lnTo>
                <a:cubicBezTo>
                  <a:pt x="1265070" y="91316"/>
                  <a:pt x="1269510" y="134099"/>
                  <a:pt x="1269510" y="177920"/>
                </a:cubicBezTo>
                <a:cubicBezTo>
                  <a:pt x="1269510" y="528486"/>
                  <a:pt x="985321" y="812675"/>
                  <a:pt x="634755" y="812675"/>
                </a:cubicBezTo>
                <a:cubicBezTo>
                  <a:pt x="284189" y="812675"/>
                  <a:pt x="0" y="528486"/>
                  <a:pt x="0" y="177920"/>
                </a:cubicBezTo>
                <a:cubicBezTo>
                  <a:pt x="0" y="134099"/>
                  <a:pt x="4441" y="91316"/>
                  <a:pt x="12896" y="49995"/>
                </a:cubicBezTo>
                <a:close/>
              </a:path>
            </a:pathLst>
          </a:cu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flipH="1">
            <a:off x="496817" y="673167"/>
            <a:ext cx="458901" cy="458901"/>
          </a:xfrm>
          <a:prstGeom prst="ellipse">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flipH="1">
            <a:off x="1839155" y="841133"/>
            <a:ext cx="904044" cy="442445"/>
          </a:xfrm>
          <a:custGeom>
            <a:avLst/>
            <a:gdLst>
              <a:gd name="connsiteX0" fmla="*/ 452022 w 904044"/>
              <a:gd name="connsiteY0" fmla="*/ 0 h 442445"/>
              <a:gd name="connsiteX1" fmla="*/ 895913 w 904044"/>
              <a:gd name="connsiteY1" fmla="*/ 361781 h 442445"/>
              <a:gd name="connsiteX2" fmla="*/ 904044 w 904044"/>
              <a:gd name="connsiteY2" fmla="*/ 442445 h 442445"/>
              <a:gd name="connsiteX3" fmla="*/ 0 w 904044"/>
              <a:gd name="connsiteY3" fmla="*/ 442445 h 442445"/>
              <a:gd name="connsiteX4" fmla="*/ 8131 w 904044"/>
              <a:gd name="connsiteY4" fmla="*/ 361781 h 442445"/>
              <a:gd name="connsiteX5" fmla="*/ 452022 w 904044"/>
              <a:gd name="connsiteY5" fmla="*/ 0 h 44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044" h="442445">
                <a:moveTo>
                  <a:pt x="452022" y="0"/>
                </a:moveTo>
                <a:cubicBezTo>
                  <a:pt x="670980" y="0"/>
                  <a:pt x="853663" y="155313"/>
                  <a:pt x="895913" y="361781"/>
                </a:cubicBezTo>
                <a:lnTo>
                  <a:pt x="904044" y="442445"/>
                </a:lnTo>
                <a:lnTo>
                  <a:pt x="0" y="442445"/>
                </a:lnTo>
                <a:lnTo>
                  <a:pt x="8131" y="361781"/>
                </a:lnTo>
                <a:cubicBezTo>
                  <a:pt x="50381" y="155313"/>
                  <a:pt x="233064" y="0"/>
                  <a:pt x="452022" y="0"/>
                </a:cubicBezTo>
                <a:close/>
              </a:path>
            </a:pathLst>
          </a:cu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p:nvPr/>
        </p:nvCxnSpPr>
        <p:spPr>
          <a:xfrm>
            <a:off x="1839155" y="1283578"/>
            <a:ext cx="5040000" cy="0"/>
          </a:xfrm>
          <a:prstGeom prst="line">
            <a:avLst/>
          </a:prstGeom>
          <a:ln>
            <a:solidFill>
              <a:srgbClr val="A08D7E"/>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3163351" y="208738"/>
            <a:ext cx="2954655" cy="923330"/>
          </a:xfrm>
          <a:prstGeom prst="rect">
            <a:avLst/>
          </a:prstGeom>
          <a:noFill/>
        </p:spPr>
        <p:txBody>
          <a:bodyPr wrap="none" rtlCol="0">
            <a:spAutoFit/>
          </a:bodyPr>
          <a:lstStyle/>
          <a:p>
            <a:r>
              <a:rPr lang="zh-CN" altLang="en-US" sz="5400" b="1" dirty="0">
                <a:solidFill>
                  <a:srgbClr val="56505A"/>
                </a:solidFill>
                <a:latin typeface="幼圆" panose="02010509060101010101" pitchFamily="49" charset="-122"/>
                <a:ea typeface="幼圆" panose="02010509060101010101" pitchFamily="49" charset="-122"/>
              </a:rPr>
              <a:t>所获荣誉</a:t>
            </a:r>
          </a:p>
        </p:txBody>
      </p:sp>
      <p:grpSp>
        <p:nvGrpSpPr>
          <p:cNvPr id="10" name="组合 9"/>
          <p:cNvGrpSpPr/>
          <p:nvPr/>
        </p:nvGrpSpPr>
        <p:grpSpPr>
          <a:xfrm>
            <a:off x="1083229" y="2201731"/>
            <a:ext cx="1924051" cy="2752725"/>
            <a:chOff x="1083229" y="2454948"/>
            <a:chExt cx="1924051" cy="2752725"/>
          </a:xfrm>
        </p:grpSpPr>
        <p:sp>
          <p:nvSpPr>
            <p:cNvPr id="11" name="Freeform 11"/>
            <p:cNvSpPr/>
            <p:nvPr/>
          </p:nvSpPr>
          <p:spPr bwMode="auto">
            <a:xfrm>
              <a:off x="1521379" y="2454948"/>
              <a:ext cx="1052513" cy="384175"/>
            </a:xfrm>
            <a:custGeom>
              <a:avLst/>
              <a:gdLst>
                <a:gd name="T0" fmla="*/ 88 w 663"/>
                <a:gd name="T1" fmla="*/ 242 h 242"/>
                <a:gd name="T2" fmla="*/ 575 w 663"/>
                <a:gd name="T3" fmla="*/ 242 h 242"/>
                <a:gd name="T4" fmla="*/ 663 w 663"/>
                <a:gd name="T5" fmla="*/ 0 h 242"/>
                <a:gd name="T6" fmla="*/ 0 w 663"/>
                <a:gd name="T7" fmla="*/ 0 h 242"/>
                <a:gd name="T8" fmla="*/ 88 w 663"/>
                <a:gd name="T9" fmla="*/ 242 h 242"/>
              </a:gdLst>
              <a:ahLst/>
              <a:cxnLst>
                <a:cxn ang="0">
                  <a:pos x="T0" y="T1"/>
                </a:cxn>
                <a:cxn ang="0">
                  <a:pos x="T2" y="T3"/>
                </a:cxn>
                <a:cxn ang="0">
                  <a:pos x="T4" y="T5"/>
                </a:cxn>
                <a:cxn ang="0">
                  <a:pos x="T6" y="T7"/>
                </a:cxn>
                <a:cxn ang="0">
                  <a:pos x="T8" y="T9"/>
                </a:cxn>
              </a:cxnLst>
              <a:rect l="0" t="0" r="r" b="b"/>
              <a:pathLst>
                <a:path w="663" h="242">
                  <a:moveTo>
                    <a:pt x="88" y="242"/>
                  </a:moveTo>
                  <a:lnTo>
                    <a:pt x="575" y="242"/>
                  </a:lnTo>
                  <a:lnTo>
                    <a:pt x="663" y="0"/>
                  </a:lnTo>
                  <a:lnTo>
                    <a:pt x="0" y="0"/>
                  </a:lnTo>
                  <a:lnTo>
                    <a:pt x="88" y="242"/>
                  </a:lnTo>
                  <a:close/>
                </a:path>
              </a:pathLst>
            </a:custGeom>
            <a:solidFill>
              <a:srgbClr val="56505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Freeform 12"/>
            <p:cNvSpPr/>
            <p:nvPr/>
          </p:nvSpPr>
          <p:spPr bwMode="auto">
            <a:xfrm>
              <a:off x="1083229" y="2454948"/>
              <a:ext cx="879475" cy="1525588"/>
            </a:xfrm>
            <a:custGeom>
              <a:avLst/>
              <a:gdLst>
                <a:gd name="T0" fmla="*/ 0 w 233"/>
                <a:gd name="T1" fmla="*/ 102 h 405"/>
                <a:gd name="T2" fmla="*/ 131 w 233"/>
                <a:gd name="T3" fmla="*/ 405 h 405"/>
                <a:gd name="T4" fmla="*/ 233 w 233"/>
                <a:gd name="T5" fmla="*/ 360 h 405"/>
                <a:gd name="T6" fmla="*/ 139 w 233"/>
                <a:gd name="T7" fmla="*/ 102 h 405"/>
                <a:gd name="T8" fmla="*/ 102 w 233"/>
                <a:gd name="T9" fmla="*/ 0 h 405"/>
                <a:gd name="T10" fmla="*/ 0 w 233"/>
                <a:gd name="T11" fmla="*/ 102 h 405"/>
              </a:gdLst>
              <a:ahLst/>
              <a:cxnLst>
                <a:cxn ang="0">
                  <a:pos x="T0" y="T1"/>
                </a:cxn>
                <a:cxn ang="0">
                  <a:pos x="T2" y="T3"/>
                </a:cxn>
                <a:cxn ang="0">
                  <a:pos x="T4" y="T5"/>
                </a:cxn>
                <a:cxn ang="0">
                  <a:pos x="T6" y="T7"/>
                </a:cxn>
                <a:cxn ang="0">
                  <a:pos x="T8" y="T9"/>
                </a:cxn>
                <a:cxn ang="0">
                  <a:pos x="T10" y="T11"/>
                </a:cxn>
              </a:cxnLst>
              <a:rect l="0" t="0" r="r" b="b"/>
              <a:pathLst>
                <a:path w="233" h="405">
                  <a:moveTo>
                    <a:pt x="0" y="102"/>
                  </a:moveTo>
                  <a:cubicBezTo>
                    <a:pt x="131" y="405"/>
                    <a:pt x="131" y="405"/>
                    <a:pt x="131" y="405"/>
                  </a:cubicBezTo>
                  <a:cubicBezTo>
                    <a:pt x="159" y="381"/>
                    <a:pt x="194" y="365"/>
                    <a:pt x="233" y="360"/>
                  </a:cubicBezTo>
                  <a:cubicBezTo>
                    <a:pt x="139" y="102"/>
                    <a:pt x="139" y="102"/>
                    <a:pt x="139" y="102"/>
                  </a:cubicBezTo>
                  <a:cubicBezTo>
                    <a:pt x="102" y="0"/>
                    <a:pt x="102" y="0"/>
                    <a:pt x="102" y="0"/>
                  </a:cubicBezTo>
                  <a:lnTo>
                    <a:pt x="0" y="102"/>
                  </a:lnTo>
                  <a:close/>
                </a:path>
              </a:pathLst>
            </a:custGeom>
            <a:solidFill>
              <a:srgbClr val="56505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Freeform 13"/>
            <p:cNvSpPr/>
            <p:nvPr/>
          </p:nvSpPr>
          <p:spPr bwMode="auto">
            <a:xfrm>
              <a:off x="2129392" y="2454948"/>
              <a:ext cx="877888" cy="1520825"/>
            </a:xfrm>
            <a:custGeom>
              <a:avLst/>
              <a:gdLst>
                <a:gd name="T0" fmla="*/ 131 w 233"/>
                <a:gd name="T1" fmla="*/ 0 h 404"/>
                <a:gd name="T2" fmla="*/ 94 w 233"/>
                <a:gd name="T3" fmla="*/ 102 h 404"/>
                <a:gd name="T4" fmla="*/ 0 w 233"/>
                <a:gd name="T5" fmla="*/ 360 h 404"/>
                <a:gd name="T6" fmla="*/ 103 w 233"/>
                <a:gd name="T7" fmla="*/ 404 h 404"/>
                <a:gd name="T8" fmla="*/ 233 w 233"/>
                <a:gd name="T9" fmla="*/ 102 h 404"/>
                <a:gd name="T10" fmla="*/ 131 w 233"/>
                <a:gd name="T11" fmla="*/ 0 h 404"/>
              </a:gdLst>
              <a:ahLst/>
              <a:cxnLst>
                <a:cxn ang="0">
                  <a:pos x="T0" y="T1"/>
                </a:cxn>
                <a:cxn ang="0">
                  <a:pos x="T2" y="T3"/>
                </a:cxn>
                <a:cxn ang="0">
                  <a:pos x="T4" y="T5"/>
                </a:cxn>
                <a:cxn ang="0">
                  <a:pos x="T6" y="T7"/>
                </a:cxn>
                <a:cxn ang="0">
                  <a:pos x="T8" y="T9"/>
                </a:cxn>
                <a:cxn ang="0">
                  <a:pos x="T10" y="T11"/>
                </a:cxn>
              </a:cxnLst>
              <a:rect l="0" t="0" r="r" b="b"/>
              <a:pathLst>
                <a:path w="233" h="404">
                  <a:moveTo>
                    <a:pt x="131" y="0"/>
                  </a:moveTo>
                  <a:cubicBezTo>
                    <a:pt x="94" y="102"/>
                    <a:pt x="94" y="102"/>
                    <a:pt x="94" y="102"/>
                  </a:cubicBezTo>
                  <a:cubicBezTo>
                    <a:pt x="0" y="360"/>
                    <a:pt x="0" y="360"/>
                    <a:pt x="0" y="360"/>
                  </a:cubicBezTo>
                  <a:cubicBezTo>
                    <a:pt x="39" y="364"/>
                    <a:pt x="74" y="380"/>
                    <a:pt x="103" y="404"/>
                  </a:cubicBezTo>
                  <a:cubicBezTo>
                    <a:pt x="233" y="102"/>
                    <a:pt x="233" y="102"/>
                    <a:pt x="233" y="102"/>
                  </a:cubicBezTo>
                  <a:lnTo>
                    <a:pt x="131" y="0"/>
                  </a:lnTo>
                  <a:close/>
                </a:path>
              </a:pathLst>
            </a:custGeom>
            <a:solidFill>
              <a:srgbClr val="56505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任意多边形 13"/>
            <p:cNvSpPr/>
            <p:nvPr/>
          </p:nvSpPr>
          <p:spPr bwMode="auto">
            <a:xfrm>
              <a:off x="1370567" y="3851948"/>
              <a:ext cx="1358900" cy="1355725"/>
            </a:xfrm>
            <a:custGeom>
              <a:avLst/>
              <a:gdLst>
                <a:gd name="connsiteX0" fmla="*/ 637447 w 1358900"/>
                <a:gd name="connsiteY0" fmla="*/ 104775 h 1355725"/>
                <a:gd name="connsiteX1" fmla="*/ 618579 w 1358900"/>
                <a:gd name="connsiteY1" fmla="*/ 108545 h 1355725"/>
                <a:gd name="connsiteX2" fmla="*/ 297826 w 1358900"/>
                <a:gd name="connsiteY2" fmla="*/ 248047 h 1355725"/>
                <a:gd name="connsiteX3" fmla="*/ 282731 w 1358900"/>
                <a:gd name="connsiteY3" fmla="*/ 263128 h 1355725"/>
                <a:gd name="connsiteX4" fmla="*/ 267637 w 1358900"/>
                <a:gd name="connsiteY4" fmla="*/ 278210 h 1355725"/>
                <a:gd name="connsiteX5" fmla="*/ 101600 w 1358900"/>
                <a:gd name="connsiteY5" fmla="*/ 677863 h 1355725"/>
                <a:gd name="connsiteX6" fmla="*/ 678956 w 1358900"/>
                <a:gd name="connsiteY6" fmla="*/ 1250950 h 1355725"/>
                <a:gd name="connsiteX7" fmla="*/ 1252538 w 1358900"/>
                <a:gd name="connsiteY7" fmla="*/ 677863 h 1355725"/>
                <a:gd name="connsiteX8" fmla="*/ 1086501 w 1358900"/>
                <a:gd name="connsiteY8" fmla="*/ 274439 h 1355725"/>
                <a:gd name="connsiteX9" fmla="*/ 1071407 w 1358900"/>
                <a:gd name="connsiteY9" fmla="*/ 259358 h 1355725"/>
                <a:gd name="connsiteX10" fmla="*/ 1056313 w 1358900"/>
                <a:gd name="connsiteY10" fmla="*/ 248047 h 1355725"/>
                <a:gd name="connsiteX11" fmla="*/ 731786 w 1358900"/>
                <a:gd name="connsiteY11" fmla="*/ 104775 h 1355725"/>
                <a:gd name="connsiteX12" fmla="*/ 712918 w 1358900"/>
                <a:gd name="connsiteY12" fmla="*/ 104775 h 1355725"/>
                <a:gd name="connsiteX13" fmla="*/ 690277 w 1358900"/>
                <a:gd name="connsiteY13" fmla="*/ 104775 h 1355725"/>
                <a:gd name="connsiteX14" fmla="*/ 678956 w 1358900"/>
                <a:gd name="connsiteY14" fmla="*/ 104775 h 1355725"/>
                <a:gd name="connsiteX15" fmla="*/ 660088 w 1358900"/>
                <a:gd name="connsiteY15" fmla="*/ 104775 h 1355725"/>
                <a:gd name="connsiteX16" fmla="*/ 637447 w 1358900"/>
                <a:gd name="connsiteY16" fmla="*/ 104775 h 1355725"/>
                <a:gd name="connsiteX17" fmla="*/ 656802 w 1358900"/>
                <a:gd name="connsiteY17" fmla="*/ 0 h 1355725"/>
                <a:gd name="connsiteX18" fmla="*/ 679450 w 1358900"/>
                <a:gd name="connsiteY18" fmla="*/ 0 h 1355725"/>
                <a:gd name="connsiteX19" fmla="*/ 694549 w 1358900"/>
                <a:gd name="connsiteY19" fmla="*/ 0 h 1355725"/>
                <a:gd name="connsiteX20" fmla="*/ 720972 w 1358900"/>
                <a:gd name="connsiteY20" fmla="*/ 0 h 1355725"/>
                <a:gd name="connsiteX21" fmla="*/ 743620 w 1358900"/>
                <a:gd name="connsiteY21" fmla="*/ 3766 h 1355725"/>
                <a:gd name="connsiteX22" fmla="*/ 1124867 w 1358900"/>
                <a:gd name="connsiteY22" fmla="*/ 169466 h 1355725"/>
                <a:gd name="connsiteX23" fmla="*/ 1143741 w 1358900"/>
                <a:gd name="connsiteY23" fmla="*/ 184529 h 1355725"/>
                <a:gd name="connsiteX24" fmla="*/ 1162615 w 1358900"/>
                <a:gd name="connsiteY24" fmla="*/ 203359 h 1355725"/>
                <a:gd name="connsiteX25" fmla="*/ 1358900 w 1358900"/>
                <a:gd name="connsiteY25" fmla="*/ 677863 h 1355725"/>
                <a:gd name="connsiteX26" fmla="*/ 679450 w 1358900"/>
                <a:gd name="connsiteY26" fmla="*/ 1355725 h 1355725"/>
                <a:gd name="connsiteX27" fmla="*/ 0 w 1358900"/>
                <a:gd name="connsiteY27" fmla="*/ 677863 h 1355725"/>
                <a:gd name="connsiteX28" fmla="*/ 192511 w 1358900"/>
                <a:gd name="connsiteY28" fmla="*/ 207125 h 1355725"/>
                <a:gd name="connsiteX29" fmla="*/ 207610 w 1358900"/>
                <a:gd name="connsiteY29" fmla="*/ 188295 h 1355725"/>
                <a:gd name="connsiteX30" fmla="*/ 226483 w 1358900"/>
                <a:gd name="connsiteY30" fmla="*/ 173232 h 1355725"/>
                <a:gd name="connsiteX31" fmla="*/ 607730 w 1358900"/>
                <a:gd name="connsiteY31" fmla="*/ 3766 h 1355725"/>
                <a:gd name="connsiteX32" fmla="*/ 634153 w 1358900"/>
                <a:gd name="connsiteY32" fmla="*/ 3766 h 1355725"/>
                <a:gd name="connsiteX33" fmla="*/ 656802 w 1358900"/>
                <a:gd name="connsiteY33" fmla="*/ 0 h 135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58900" h="1355725">
                  <a:moveTo>
                    <a:pt x="637447" y="104775"/>
                  </a:moveTo>
                  <a:cubicBezTo>
                    <a:pt x="633673" y="104775"/>
                    <a:pt x="626126" y="104775"/>
                    <a:pt x="618579" y="108545"/>
                  </a:cubicBezTo>
                  <a:cubicBezTo>
                    <a:pt x="494051" y="119856"/>
                    <a:pt x="384618" y="172641"/>
                    <a:pt x="297826" y="248047"/>
                  </a:cubicBezTo>
                  <a:cubicBezTo>
                    <a:pt x="290278" y="255588"/>
                    <a:pt x="286505" y="259358"/>
                    <a:pt x="282731" y="263128"/>
                  </a:cubicBezTo>
                  <a:cubicBezTo>
                    <a:pt x="275184" y="266899"/>
                    <a:pt x="271411" y="274439"/>
                    <a:pt x="267637" y="278210"/>
                  </a:cubicBezTo>
                  <a:cubicBezTo>
                    <a:pt x="165751" y="380008"/>
                    <a:pt x="101600" y="523280"/>
                    <a:pt x="101600" y="677863"/>
                  </a:cubicBezTo>
                  <a:cubicBezTo>
                    <a:pt x="101600" y="994569"/>
                    <a:pt x="361976" y="1250950"/>
                    <a:pt x="678956" y="1250950"/>
                  </a:cubicBezTo>
                  <a:cubicBezTo>
                    <a:pt x="995936" y="1250950"/>
                    <a:pt x="1252538" y="994569"/>
                    <a:pt x="1252538" y="677863"/>
                  </a:cubicBezTo>
                  <a:cubicBezTo>
                    <a:pt x="1252538" y="519510"/>
                    <a:pt x="1188388" y="380008"/>
                    <a:pt x="1086501" y="274439"/>
                  </a:cubicBezTo>
                  <a:cubicBezTo>
                    <a:pt x="1082728" y="270669"/>
                    <a:pt x="1078954" y="266899"/>
                    <a:pt x="1071407" y="259358"/>
                  </a:cubicBezTo>
                  <a:cubicBezTo>
                    <a:pt x="1067633" y="255588"/>
                    <a:pt x="1060086" y="251817"/>
                    <a:pt x="1056313" y="248047"/>
                  </a:cubicBezTo>
                  <a:cubicBezTo>
                    <a:pt x="969521" y="168870"/>
                    <a:pt x="856314" y="119856"/>
                    <a:pt x="731786" y="104775"/>
                  </a:cubicBezTo>
                  <a:cubicBezTo>
                    <a:pt x="728012" y="104775"/>
                    <a:pt x="720465" y="104775"/>
                    <a:pt x="712918" y="104775"/>
                  </a:cubicBezTo>
                  <a:cubicBezTo>
                    <a:pt x="705371" y="104775"/>
                    <a:pt x="697824" y="104775"/>
                    <a:pt x="690277" y="104775"/>
                  </a:cubicBezTo>
                  <a:cubicBezTo>
                    <a:pt x="686503" y="104775"/>
                    <a:pt x="682729" y="104775"/>
                    <a:pt x="678956" y="104775"/>
                  </a:cubicBezTo>
                  <a:cubicBezTo>
                    <a:pt x="671409" y="104775"/>
                    <a:pt x="667635" y="104775"/>
                    <a:pt x="660088" y="104775"/>
                  </a:cubicBezTo>
                  <a:cubicBezTo>
                    <a:pt x="652541" y="104775"/>
                    <a:pt x="644994" y="104775"/>
                    <a:pt x="637447" y="104775"/>
                  </a:cubicBezTo>
                  <a:close/>
                  <a:moveTo>
                    <a:pt x="656802" y="0"/>
                  </a:moveTo>
                  <a:cubicBezTo>
                    <a:pt x="664351" y="0"/>
                    <a:pt x="671901" y="0"/>
                    <a:pt x="679450" y="0"/>
                  </a:cubicBezTo>
                  <a:cubicBezTo>
                    <a:pt x="683225" y="0"/>
                    <a:pt x="690774" y="0"/>
                    <a:pt x="694549" y="0"/>
                  </a:cubicBezTo>
                  <a:cubicBezTo>
                    <a:pt x="702098" y="0"/>
                    <a:pt x="709648" y="0"/>
                    <a:pt x="720972" y="0"/>
                  </a:cubicBezTo>
                  <a:cubicBezTo>
                    <a:pt x="728522" y="3766"/>
                    <a:pt x="736071" y="3766"/>
                    <a:pt x="743620" y="3766"/>
                  </a:cubicBezTo>
                  <a:cubicBezTo>
                    <a:pt x="890835" y="15064"/>
                    <a:pt x="1022950" y="75318"/>
                    <a:pt x="1124867" y="169466"/>
                  </a:cubicBezTo>
                  <a:cubicBezTo>
                    <a:pt x="1132417" y="173232"/>
                    <a:pt x="1139966" y="180763"/>
                    <a:pt x="1143741" y="184529"/>
                  </a:cubicBezTo>
                  <a:cubicBezTo>
                    <a:pt x="1151290" y="192061"/>
                    <a:pt x="1155065" y="195827"/>
                    <a:pt x="1162615" y="203359"/>
                  </a:cubicBezTo>
                  <a:cubicBezTo>
                    <a:pt x="1283406" y="323868"/>
                    <a:pt x="1358900" y="493333"/>
                    <a:pt x="1358900" y="677863"/>
                  </a:cubicBezTo>
                  <a:cubicBezTo>
                    <a:pt x="1358900" y="1054453"/>
                    <a:pt x="1053148" y="1355725"/>
                    <a:pt x="679450" y="1355725"/>
                  </a:cubicBezTo>
                  <a:cubicBezTo>
                    <a:pt x="301978" y="1355725"/>
                    <a:pt x="0" y="1054453"/>
                    <a:pt x="0" y="677863"/>
                  </a:cubicBezTo>
                  <a:cubicBezTo>
                    <a:pt x="0" y="493333"/>
                    <a:pt x="71720" y="327634"/>
                    <a:pt x="192511" y="207125"/>
                  </a:cubicBezTo>
                  <a:cubicBezTo>
                    <a:pt x="196286" y="199593"/>
                    <a:pt x="203835" y="195827"/>
                    <a:pt x="207610" y="188295"/>
                  </a:cubicBezTo>
                  <a:cubicBezTo>
                    <a:pt x="215159" y="180763"/>
                    <a:pt x="222709" y="176998"/>
                    <a:pt x="226483" y="173232"/>
                  </a:cubicBezTo>
                  <a:cubicBezTo>
                    <a:pt x="332176" y="79084"/>
                    <a:pt x="464291" y="18830"/>
                    <a:pt x="607730" y="3766"/>
                  </a:cubicBezTo>
                  <a:cubicBezTo>
                    <a:pt x="615280" y="3766"/>
                    <a:pt x="622829" y="3766"/>
                    <a:pt x="634153" y="3766"/>
                  </a:cubicBezTo>
                  <a:cubicBezTo>
                    <a:pt x="641703" y="0"/>
                    <a:pt x="649252" y="0"/>
                    <a:pt x="656802" y="0"/>
                  </a:cubicBezTo>
                  <a:close/>
                </a:path>
              </a:pathLst>
            </a:custGeom>
            <a:solidFill>
              <a:srgbClr val="56505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22" name="矩形 21"/>
            <p:cNvSpPr/>
            <p:nvPr/>
          </p:nvSpPr>
          <p:spPr>
            <a:xfrm>
              <a:off x="1645634" y="4181410"/>
              <a:ext cx="744491" cy="646331"/>
            </a:xfrm>
            <a:prstGeom prst="rect">
              <a:avLst/>
            </a:prstGeom>
            <a:effectLst/>
          </p:spPr>
          <p:txBody>
            <a:bodyPr wrap="square">
              <a:spAutoFit/>
            </a:bodyPr>
            <a:lstStyle/>
            <a:p>
              <a:pPr algn="ctr"/>
              <a:r>
                <a:rPr lang="en-US" altLang="zh-CN" sz="3600" b="1" dirty="0">
                  <a:solidFill>
                    <a:srgbClr val="56505A"/>
                  </a:solidFill>
                  <a:latin typeface="方正姚体" panose="02010601030101010101" pitchFamily="2" charset="-122"/>
                  <a:ea typeface="方正姚体" panose="02010601030101010101" pitchFamily="2" charset="-122"/>
                </a:rPr>
                <a:t>01</a:t>
              </a:r>
              <a:endParaRPr lang="zh-CN" altLang="en-US" sz="3600" b="1" dirty="0">
                <a:solidFill>
                  <a:srgbClr val="56505A"/>
                </a:solidFill>
                <a:latin typeface="方正姚体" panose="02010601030101010101" pitchFamily="2" charset="-122"/>
                <a:ea typeface="方正姚体" panose="02010601030101010101" pitchFamily="2" charset="-122"/>
              </a:endParaRPr>
            </a:p>
          </p:txBody>
        </p:sp>
      </p:grpSp>
      <p:grpSp>
        <p:nvGrpSpPr>
          <p:cNvPr id="23" name="组合 22"/>
          <p:cNvGrpSpPr/>
          <p:nvPr/>
        </p:nvGrpSpPr>
        <p:grpSpPr>
          <a:xfrm>
            <a:off x="3780744" y="2201731"/>
            <a:ext cx="1924051" cy="2752725"/>
            <a:chOff x="3780744" y="2454948"/>
            <a:chExt cx="1924051" cy="2752725"/>
          </a:xfrm>
        </p:grpSpPr>
        <p:sp>
          <p:nvSpPr>
            <p:cNvPr id="24" name="Freeform 11"/>
            <p:cNvSpPr/>
            <p:nvPr/>
          </p:nvSpPr>
          <p:spPr bwMode="auto">
            <a:xfrm>
              <a:off x="4218894" y="2454948"/>
              <a:ext cx="1052513" cy="384175"/>
            </a:xfrm>
            <a:custGeom>
              <a:avLst/>
              <a:gdLst>
                <a:gd name="T0" fmla="*/ 88 w 663"/>
                <a:gd name="T1" fmla="*/ 242 h 242"/>
                <a:gd name="T2" fmla="*/ 575 w 663"/>
                <a:gd name="T3" fmla="*/ 242 h 242"/>
                <a:gd name="T4" fmla="*/ 663 w 663"/>
                <a:gd name="T5" fmla="*/ 0 h 242"/>
                <a:gd name="T6" fmla="*/ 0 w 663"/>
                <a:gd name="T7" fmla="*/ 0 h 242"/>
                <a:gd name="T8" fmla="*/ 88 w 663"/>
                <a:gd name="T9" fmla="*/ 242 h 242"/>
              </a:gdLst>
              <a:ahLst/>
              <a:cxnLst>
                <a:cxn ang="0">
                  <a:pos x="T0" y="T1"/>
                </a:cxn>
                <a:cxn ang="0">
                  <a:pos x="T2" y="T3"/>
                </a:cxn>
                <a:cxn ang="0">
                  <a:pos x="T4" y="T5"/>
                </a:cxn>
                <a:cxn ang="0">
                  <a:pos x="T6" y="T7"/>
                </a:cxn>
                <a:cxn ang="0">
                  <a:pos x="T8" y="T9"/>
                </a:cxn>
              </a:cxnLst>
              <a:rect l="0" t="0" r="r" b="b"/>
              <a:pathLst>
                <a:path w="663" h="242">
                  <a:moveTo>
                    <a:pt x="88" y="242"/>
                  </a:moveTo>
                  <a:lnTo>
                    <a:pt x="575" y="242"/>
                  </a:lnTo>
                  <a:lnTo>
                    <a:pt x="663" y="0"/>
                  </a:lnTo>
                  <a:lnTo>
                    <a:pt x="0" y="0"/>
                  </a:lnTo>
                  <a:lnTo>
                    <a:pt x="88" y="242"/>
                  </a:lnTo>
                  <a:close/>
                </a:path>
              </a:pathLst>
            </a:custGeom>
            <a:solidFill>
              <a:srgbClr val="A08D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Freeform 12"/>
            <p:cNvSpPr/>
            <p:nvPr/>
          </p:nvSpPr>
          <p:spPr bwMode="auto">
            <a:xfrm>
              <a:off x="3780744" y="2454948"/>
              <a:ext cx="879475" cy="1525588"/>
            </a:xfrm>
            <a:custGeom>
              <a:avLst/>
              <a:gdLst>
                <a:gd name="T0" fmla="*/ 0 w 233"/>
                <a:gd name="T1" fmla="*/ 102 h 405"/>
                <a:gd name="T2" fmla="*/ 131 w 233"/>
                <a:gd name="T3" fmla="*/ 405 h 405"/>
                <a:gd name="T4" fmla="*/ 233 w 233"/>
                <a:gd name="T5" fmla="*/ 360 h 405"/>
                <a:gd name="T6" fmla="*/ 139 w 233"/>
                <a:gd name="T7" fmla="*/ 102 h 405"/>
                <a:gd name="T8" fmla="*/ 102 w 233"/>
                <a:gd name="T9" fmla="*/ 0 h 405"/>
                <a:gd name="T10" fmla="*/ 0 w 233"/>
                <a:gd name="T11" fmla="*/ 102 h 405"/>
              </a:gdLst>
              <a:ahLst/>
              <a:cxnLst>
                <a:cxn ang="0">
                  <a:pos x="T0" y="T1"/>
                </a:cxn>
                <a:cxn ang="0">
                  <a:pos x="T2" y="T3"/>
                </a:cxn>
                <a:cxn ang="0">
                  <a:pos x="T4" y="T5"/>
                </a:cxn>
                <a:cxn ang="0">
                  <a:pos x="T6" y="T7"/>
                </a:cxn>
                <a:cxn ang="0">
                  <a:pos x="T8" y="T9"/>
                </a:cxn>
                <a:cxn ang="0">
                  <a:pos x="T10" y="T11"/>
                </a:cxn>
              </a:cxnLst>
              <a:rect l="0" t="0" r="r" b="b"/>
              <a:pathLst>
                <a:path w="233" h="405">
                  <a:moveTo>
                    <a:pt x="0" y="102"/>
                  </a:moveTo>
                  <a:cubicBezTo>
                    <a:pt x="131" y="405"/>
                    <a:pt x="131" y="405"/>
                    <a:pt x="131" y="405"/>
                  </a:cubicBezTo>
                  <a:cubicBezTo>
                    <a:pt x="159" y="381"/>
                    <a:pt x="194" y="365"/>
                    <a:pt x="233" y="360"/>
                  </a:cubicBezTo>
                  <a:cubicBezTo>
                    <a:pt x="139" y="102"/>
                    <a:pt x="139" y="102"/>
                    <a:pt x="139" y="102"/>
                  </a:cubicBezTo>
                  <a:cubicBezTo>
                    <a:pt x="102" y="0"/>
                    <a:pt x="102" y="0"/>
                    <a:pt x="102" y="0"/>
                  </a:cubicBezTo>
                  <a:lnTo>
                    <a:pt x="0" y="102"/>
                  </a:lnTo>
                  <a:close/>
                </a:path>
              </a:pathLst>
            </a:custGeom>
            <a:solidFill>
              <a:srgbClr val="A08D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Freeform 13"/>
            <p:cNvSpPr/>
            <p:nvPr/>
          </p:nvSpPr>
          <p:spPr bwMode="auto">
            <a:xfrm>
              <a:off x="4826907" y="2454948"/>
              <a:ext cx="877888" cy="1520825"/>
            </a:xfrm>
            <a:custGeom>
              <a:avLst/>
              <a:gdLst>
                <a:gd name="T0" fmla="*/ 131 w 233"/>
                <a:gd name="T1" fmla="*/ 0 h 404"/>
                <a:gd name="T2" fmla="*/ 94 w 233"/>
                <a:gd name="T3" fmla="*/ 102 h 404"/>
                <a:gd name="T4" fmla="*/ 0 w 233"/>
                <a:gd name="T5" fmla="*/ 360 h 404"/>
                <a:gd name="T6" fmla="*/ 103 w 233"/>
                <a:gd name="T7" fmla="*/ 404 h 404"/>
                <a:gd name="T8" fmla="*/ 233 w 233"/>
                <a:gd name="T9" fmla="*/ 102 h 404"/>
                <a:gd name="T10" fmla="*/ 131 w 233"/>
                <a:gd name="T11" fmla="*/ 0 h 404"/>
              </a:gdLst>
              <a:ahLst/>
              <a:cxnLst>
                <a:cxn ang="0">
                  <a:pos x="T0" y="T1"/>
                </a:cxn>
                <a:cxn ang="0">
                  <a:pos x="T2" y="T3"/>
                </a:cxn>
                <a:cxn ang="0">
                  <a:pos x="T4" y="T5"/>
                </a:cxn>
                <a:cxn ang="0">
                  <a:pos x="T6" y="T7"/>
                </a:cxn>
                <a:cxn ang="0">
                  <a:pos x="T8" y="T9"/>
                </a:cxn>
                <a:cxn ang="0">
                  <a:pos x="T10" y="T11"/>
                </a:cxn>
              </a:cxnLst>
              <a:rect l="0" t="0" r="r" b="b"/>
              <a:pathLst>
                <a:path w="233" h="404">
                  <a:moveTo>
                    <a:pt x="131" y="0"/>
                  </a:moveTo>
                  <a:cubicBezTo>
                    <a:pt x="94" y="102"/>
                    <a:pt x="94" y="102"/>
                    <a:pt x="94" y="102"/>
                  </a:cubicBezTo>
                  <a:cubicBezTo>
                    <a:pt x="0" y="360"/>
                    <a:pt x="0" y="360"/>
                    <a:pt x="0" y="360"/>
                  </a:cubicBezTo>
                  <a:cubicBezTo>
                    <a:pt x="39" y="364"/>
                    <a:pt x="74" y="380"/>
                    <a:pt x="103" y="404"/>
                  </a:cubicBezTo>
                  <a:cubicBezTo>
                    <a:pt x="233" y="102"/>
                    <a:pt x="233" y="102"/>
                    <a:pt x="233" y="102"/>
                  </a:cubicBezTo>
                  <a:lnTo>
                    <a:pt x="131" y="0"/>
                  </a:lnTo>
                  <a:close/>
                </a:path>
              </a:pathLst>
            </a:custGeom>
            <a:solidFill>
              <a:srgbClr val="A08D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任意多边形 27"/>
            <p:cNvSpPr/>
            <p:nvPr/>
          </p:nvSpPr>
          <p:spPr bwMode="auto">
            <a:xfrm>
              <a:off x="4068082" y="3851948"/>
              <a:ext cx="1358900" cy="1355725"/>
            </a:xfrm>
            <a:custGeom>
              <a:avLst/>
              <a:gdLst>
                <a:gd name="connsiteX0" fmla="*/ 637447 w 1358900"/>
                <a:gd name="connsiteY0" fmla="*/ 104775 h 1355725"/>
                <a:gd name="connsiteX1" fmla="*/ 618579 w 1358900"/>
                <a:gd name="connsiteY1" fmla="*/ 108545 h 1355725"/>
                <a:gd name="connsiteX2" fmla="*/ 297826 w 1358900"/>
                <a:gd name="connsiteY2" fmla="*/ 248047 h 1355725"/>
                <a:gd name="connsiteX3" fmla="*/ 282731 w 1358900"/>
                <a:gd name="connsiteY3" fmla="*/ 263128 h 1355725"/>
                <a:gd name="connsiteX4" fmla="*/ 267637 w 1358900"/>
                <a:gd name="connsiteY4" fmla="*/ 278210 h 1355725"/>
                <a:gd name="connsiteX5" fmla="*/ 101600 w 1358900"/>
                <a:gd name="connsiteY5" fmla="*/ 677863 h 1355725"/>
                <a:gd name="connsiteX6" fmla="*/ 678956 w 1358900"/>
                <a:gd name="connsiteY6" fmla="*/ 1250950 h 1355725"/>
                <a:gd name="connsiteX7" fmla="*/ 1252538 w 1358900"/>
                <a:gd name="connsiteY7" fmla="*/ 677863 h 1355725"/>
                <a:gd name="connsiteX8" fmla="*/ 1086501 w 1358900"/>
                <a:gd name="connsiteY8" fmla="*/ 274439 h 1355725"/>
                <a:gd name="connsiteX9" fmla="*/ 1071407 w 1358900"/>
                <a:gd name="connsiteY9" fmla="*/ 259358 h 1355725"/>
                <a:gd name="connsiteX10" fmla="*/ 1056313 w 1358900"/>
                <a:gd name="connsiteY10" fmla="*/ 248047 h 1355725"/>
                <a:gd name="connsiteX11" fmla="*/ 731786 w 1358900"/>
                <a:gd name="connsiteY11" fmla="*/ 104775 h 1355725"/>
                <a:gd name="connsiteX12" fmla="*/ 712918 w 1358900"/>
                <a:gd name="connsiteY12" fmla="*/ 104775 h 1355725"/>
                <a:gd name="connsiteX13" fmla="*/ 690277 w 1358900"/>
                <a:gd name="connsiteY13" fmla="*/ 104775 h 1355725"/>
                <a:gd name="connsiteX14" fmla="*/ 678956 w 1358900"/>
                <a:gd name="connsiteY14" fmla="*/ 104775 h 1355725"/>
                <a:gd name="connsiteX15" fmla="*/ 660088 w 1358900"/>
                <a:gd name="connsiteY15" fmla="*/ 104775 h 1355725"/>
                <a:gd name="connsiteX16" fmla="*/ 637447 w 1358900"/>
                <a:gd name="connsiteY16" fmla="*/ 104775 h 1355725"/>
                <a:gd name="connsiteX17" fmla="*/ 656802 w 1358900"/>
                <a:gd name="connsiteY17" fmla="*/ 0 h 1355725"/>
                <a:gd name="connsiteX18" fmla="*/ 679450 w 1358900"/>
                <a:gd name="connsiteY18" fmla="*/ 0 h 1355725"/>
                <a:gd name="connsiteX19" fmla="*/ 694549 w 1358900"/>
                <a:gd name="connsiteY19" fmla="*/ 0 h 1355725"/>
                <a:gd name="connsiteX20" fmla="*/ 720972 w 1358900"/>
                <a:gd name="connsiteY20" fmla="*/ 0 h 1355725"/>
                <a:gd name="connsiteX21" fmla="*/ 743620 w 1358900"/>
                <a:gd name="connsiteY21" fmla="*/ 3766 h 1355725"/>
                <a:gd name="connsiteX22" fmla="*/ 1124867 w 1358900"/>
                <a:gd name="connsiteY22" fmla="*/ 169466 h 1355725"/>
                <a:gd name="connsiteX23" fmla="*/ 1143741 w 1358900"/>
                <a:gd name="connsiteY23" fmla="*/ 184529 h 1355725"/>
                <a:gd name="connsiteX24" fmla="*/ 1162615 w 1358900"/>
                <a:gd name="connsiteY24" fmla="*/ 203359 h 1355725"/>
                <a:gd name="connsiteX25" fmla="*/ 1358900 w 1358900"/>
                <a:gd name="connsiteY25" fmla="*/ 677863 h 1355725"/>
                <a:gd name="connsiteX26" fmla="*/ 679450 w 1358900"/>
                <a:gd name="connsiteY26" fmla="*/ 1355725 h 1355725"/>
                <a:gd name="connsiteX27" fmla="*/ 0 w 1358900"/>
                <a:gd name="connsiteY27" fmla="*/ 677863 h 1355725"/>
                <a:gd name="connsiteX28" fmla="*/ 192511 w 1358900"/>
                <a:gd name="connsiteY28" fmla="*/ 207125 h 1355725"/>
                <a:gd name="connsiteX29" fmla="*/ 207610 w 1358900"/>
                <a:gd name="connsiteY29" fmla="*/ 188295 h 1355725"/>
                <a:gd name="connsiteX30" fmla="*/ 226484 w 1358900"/>
                <a:gd name="connsiteY30" fmla="*/ 173232 h 1355725"/>
                <a:gd name="connsiteX31" fmla="*/ 607730 w 1358900"/>
                <a:gd name="connsiteY31" fmla="*/ 3766 h 1355725"/>
                <a:gd name="connsiteX32" fmla="*/ 634154 w 1358900"/>
                <a:gd name="connsiteY32" fmla="*/ 3766 h 1355725"/>
                <a:gd name="connsiteX33" fmla="*/ 656802 w 1358900"/>
                <a:gd name="connsiteY33" fmla="*/ 0 h 135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58900" h="1355725">
                  <a:moveTo>
                    <a:pt x="637447" y="104775"/>
                  </a:moveTo>
                  <a:cubicBezTo>
                    <a:pt x="633673" y="104775"/>
                    <a:pt x="626126" y="104775"/>
                    <a:pt x="618579" y="108545"/>
                  </a:cubicBezTo>
                  <a:cubicBezTo>
                    <a:pt x="494051" y="119856"/>
                    <a:pt x="384618" y="172641"/>
                    <a:pt x="297826" y="248047"/>
                  </a:cubicBezTo>
                  <a:cubicBezTo>
                    <a:pt x="290279" y="255588"/>
                    <a:pt x="286505" y="259358"/>
                    <a:pt x="282731" y="263128"/>
                  </a:cubicBezTo>
                  <a:cubicBezTo>
                    <a:pt x="275184" y="266899"/>
                    <a:pt x="271411" y="274439"/>
                    <a:pt x="267637" y="278210"/>
                  </a:cubicBezTo>
                  <a:cubicBezTo>
                    <a:pt x="165751" y="380008"/>
                    <a:pt x="101600" y="523280"/>
                    <a:pt x="101600" y="677863"/>
                  </a:cubicBezTo>
                  <a:cubicBezTo>
                    <a:pt x="101600" y="994569"/>
                    <a:pt x="361976" y="1250950"/>
                    <a:pt x="678956" y="1250950"/>
                  </a:cubicBezTo>
                  <a:cubicBezTo>
                    <a:pt x="995936" y="1250950"/>
                    <a:pt x="1252538" y="994569"/>
                    <a:pt x="1252538" y="677863"/>
                  </a:cubicBezTo>
                  <a:cubicBezTo>
                    <a:pt x="1252538" y="519510"/>
                    <a:pt x="1188388" y="380008"/>
                    <a:pt x="1086501" y="274439"/>
                  </a:cubicBezTo>
                  <a:cubicBezTo>
                    <a:pt x="1082728" y="270669"/>
                    <a:pt x="1078954" y="266899"/>
                    <a:pt x="1071407" y="259358"/>
                  </a:cubicBezTo>
                  <a:cubicBezTo>
                    <a:pt x="1067633" y="255588"/>
                    <a:pt x="1060086" y="251817"/>
                    <a:pt x="1056313" y="248047"/>
                  </a:cubicBezTo>
                  <a:cubicBezTo>
                    <a:pt x="969521" y="168870"/>
                    <a:pt x="856314" y="119856"/>
                    <a:pt x="731786" y="104775"/>
                  </a:cubicBezTo>
                  <a:cubicBezTo>
                    <a:pt x="728012" y="104775"/>
                    <a:pt x="720465" y="104775"/>
                    <a:pt x="712918" y="104775"/>
                  </a:cubicBezTo>
                  <a:cubicBezTo>
                    <a:pt x="705371" y="104775"/>
                    <a:pt x="697824" y="104775"/>
                    <a:pt x="690277" y="104775"/>
                  </a:cubicBezTo>
                  <a:cubicBezTo>
                    <a:pt x="686503" y="104775"/>
                    <a:pt x="682730" y="104775"/>
                    <a:pt x="678956" y="104775"/>
                  </a:cubicBezTo>
                  <a:cubicBezTo>
                    <a:pt x="671409" y="104775"/>
                    <a:pt x="667635" y="104775"/>
                    <a:pt x="660088" y="104775"/>
                  </a:cubicBezTo>
                  <a:cubicBezTo>
                    <a:pt x="652541" y="104775"/>
                    <a:pt x="644994" y="104775"/>
                    <a:pt x="637447" y="104775"/>
                  </a:cubicBezTo>
                  <a:close/>
                  <a:moveTo>
                    <a:pt x="656802" y="0"/>
                  </a:moveTo>
                  <a:cubicBezTo>
                    <a:pt x="664351" y="0"/>
                    <a:pt x="671901" y="0"/>
                    <a:pt x="679450" y="0"/>
                  </a:cubicBezTo>
                  <a:cubicBezTo>
                    <a:pt x="683225" y="0"/>
                    <a:pt x="690774" y="0"/>
                    <a:pt x="694549" y="0"/>
                  </a:cubicBezTo>
                  <a:cubicBezTo>
                    <a:pt x="702099" y="0"/>
                    <a:pt x="709648" y="0"/>
                    <a:pt x="720972" y="0"/>
                  </a:cubicBezTo>
                  <a:cubicBezTo>
                    <a:pt x="728522" y="3766"/>
                    <a:pt x="736071" y="3766"/>
                    <a:pt x="743620" y="3766"/>
                  </a:cubicBezTo>
                  <a:cubicBezTo>
                    <a:pt x="890835" y="15064"/>
                    <a:pt x="1022950" y="75318"/>
                    <a:pt x="1124867" y="169466"/>
                  </a:cubicBezTo>
                  <a:cubicBezTo>
                    <a:pt x="1132417" y="173232"/>
                    <a:pt x="1139966" y="180763"/>
                    <a:pt x="1143741" y="184529"/>
                  </a:cubicBezTo>
                  <a:cubicBezTo>
                    <a:pt x="1151290" y="192061"/>
                    <a:pt x="1155065" y="195827"/>
                    <a:pt x="1162615" y="203359"/>
                  </a:cubicBezTo>
                  <a:cubicBezTo>
                    <a:pt x="1283406" y="323868"/>
                    <a:pt x="1358900" y="493333"/>
                    <a:pt x="1358900" y="677863"/>
                  </a:cubicBezTo>
                  <a:cubicBezTo>
                    <a:pt x="1358900" y="1054453"/>
                    <a:pt x="1053148" y="1355725"/>
                    <a:pt x="679450" y="1355725"/>
                  </a:cubicBezTo>
                  <a:cubicBezTo>
                    <a:pt x="301978" y="1355725"/>
                    <a:pt x="0" y="1054453"/>
                    <a:pt x="0" y="677863"/>
                  </a:cubicBezTo>
                  <a:cubicBezTo>
                    <a:pt x="0" y="493333"/>
                    <a:pt x="71720" y="327634"/>
                    <a:pt x="192511" y="207125"/>
                  </a:cubicBezTo>
                  <a:cubicBezTo>
                    <a:pt x="196286" y="199593"/>
                    <a:pt x="203835" y="195827"/>
                    <a:pt x="207610" y="188295"/>
                  </a:cubicBezTo>
                  <a:cubicBezTo>
                    <a:pt x="215159" y="180763"/>
                    <a:pt x="222709" y="176998"/>
                    <a:pt x="226484" y="173232"/>
                  </a:cubicBezTo>
                  <a:cubicBezTo>
                    <a:pt x="332176" y="79084"/>
                    <a:pt x="464291" y="18830"/>
                    <a:pt x="607730" y="3766"/>
                  </a:cubicBezTo>
                  <a:cubicBezTo>
                    <a:pt x="615280" y="3766"/>
                    <a:pt x="622829" y="3766"/>
                    <a:pt x="634154" y="3766"/>
                  </a:cubicBezTo>
                  <a:cubicBezTo>
                    <a:pt x="641703" y="0"/>
                    <a:pt x="649252" y="0"/>
                    <a:pt x="656802" y="0"/>
                  </a:cubicBezTo>
                  <a:close/>
                </a:path>
              </a:pathLst>
            </a:custGeom>
            <a:solidFill>
              <a:srgbClr val="A08D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29" name="矩形 28"/>
            <p:cNvSpPr/>
            <p:nvPr/>
          </p:nvSpPr>
          <p:spPr>
            <a:xfrm>
              <a:off x="4218894" y="4184463"/>
              <a:ext cx="1039393" cy="646331"/>
            </a:xfrm>
            <a:prstGeom prst="rect">
              <a:avLst/>
            </a:prstGeom>
            <a:effectLst/>
          </p:spPr>
          <p:txBody>
            <a:bodyPr wrap="square">
              <a:spAutoFit/>
            </a:bodyPr>
            <a:lstStyle/>
            <a:p>
              <a:pPr algn="ctr"/>
              <a:r>
                <a:rPr lang="en-US" altLang="zh-CN" sz="3600" b="1" dirty="0">
                  <a:solidFill>
                    <a:srgbClr val="A08D7E"/>
                  </a:solidFill>
                  <a:latin typeface="方正姚体" panose="02010601030101010101" pitchFamily="2" charset="-122"/>
                  <a:ea typeface="方正姚体" panose="02010601030101010101" pitchFamily="2" charset="-122"/>
                </a:rPr>
                <a:t>02</a:t>
              </a:r>
              <a:endParaRPr lang="zh-CN" altLang="en-US" sz="3600" b="1" dirty="0">
                <a:solidFill>
                  <a:srgbClr val="A08D7E"/>
                </a:solidFill>
                <a:latin typeface="方正姚体" panose="02010601030101010101" pitchFamily="2" charset="-122"/>
                <a:ea typeface="方正姚体" panose="02010601030101010101" pitchFamily="2" charset="-122"/>
              </a:endParaRPr>
            </a:p>
          </p:txBody>
        </p:sp>
      </p:grpSp>
      <p:grpSp>
        <p:nvGrpSpPr>
          <p:cNvPr id="30" name="组合 29"/>
          <p:cNvGrpSpPr/>
          <p:nvPr/>
        </p:nvGrpSpPr>
        <p:grpSpPr>
          <a:xfrm>
            <a:off x="6487784" y="2201731"/>
            <a:ext cx="1924051" cy="2752725"/>
            <a:chOff x="6487784" y="2454948"/>
            <a:chExt cx="1924051" cy="2752725"/>
          </a:xfrm>
        </p:grpSpPr>
        <p:sp>
          <p:nvSpPr>
            <p:cNvPr id="31" name="Freeform 11"/>
            <p:cNvSpPr/>
            <p:nvPr/>
          </p:nvSpPr>
          <p:spPr bwMode="auto">
            <a:xfrm>
              <a:off x="6925934" y="2454948"/>
              <a:ext cx="1052513" cy="384175"/>
            </a:xfrm>
            <a:custGeom>
              <a:avLst/>
              <a:gdLst>
                <a:gd name="T0" fmla="*/ 88 w 663"/>
                <a:gd name="T1" fmla="*/ 242 h 242"/>
                <a:gd name="T2" fmla="*/ 575 w 663"/>
                <a:gd name="T3" fmla="*/ 242 h 242"/>
                <a:gd name="T4" fmla="*/ 663 w 663"/>
                <a:gd name="T5" fmla="*/ 0 h 242"/>
                <a:gd name="T6" fmla="*/ 0 w 663"/>
                <a:gd name="T7" fmla="*/ 0 h 242"/>
                <a:gd name="T8" fmla="*/ 88 w 663"/>
                <a:gd name="T9" fmla="*/ 242 h 242"/>
              </a:gdLst>
              <a:ahLst/>
              <a:cxnLst>
                <a:cxn ang="0">
                  <a:pos x="T0" y="T1"/>
                </a:cxn>
                <a:cxn ang="0">
                  <a:pos x="T2" y="T3"/>
                </a:cxn>
                <a:cxn ang="0">
                  <a:pos x="T4" y="T5"/>
                </a:cxn>
                <a:cxn ang="0">
                  <a:pos x="T6" y="T7"/>
                </a:cxn>
                <a:cxn ang="0">
                  <a:pos x="T8" y="T9"/>
                </a:cxn>
              </a:cxnLst>
              <a:rect l="0" t="0" r="r" b="b"/>
              <a:pathLst>
                <a:path w="663" h="242">
                  <a:moveTo>
                    <a:pt x="88" y="242"/>
                  </a:moveTo>
                  <a:lnTo>
                    <a:pt x="575" y="242"/>
                  </a:lnTo>
                  <a:lnTo>
                    <a:pt x="663" y="0"/>
                  </a:lnTo>
                  <a:lnTo>
                    <a:pt x="0" y="0"/>
                  </a:lnTo>
                  <a:lnTo>
                    <a:pt x="88" y="242"/>
                  </a:lnTo>
                  <a:close/>
                </a:path>
              </a:pathLst>
            </a:custGeom>
            <a:solidFill>
              <a:srgbClr val="56505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Freeform 12"/>
            <p:cNvSpPr/>
            <p:nvPr/>
          </p:nvSpPr>
          <p:spPr bwMode="auto">
            <a:xfrm>
              <a:off x="6487784" y="2454948"/>
              <a:ext cx="879475" cy="1525588"/>
            </a:xfrm>
            <a:custGeom>
              <a:avLst/>
              <a:gdLst>
                <a:gd name="T0" fmla="*/ 0 w 233"/>
                <a:gd name="T1" fmla="*/ 102 h 405"/>
                <a:gd name="T2" fmla="*/ 131 w 233"/>
                <a:gd name="T3" fmla="*/ 405 h 405"/>
                <a:gd name="T4" fmla="*/ 233 w 233"/>
                <a:gd name="T5" fmla="*/ 360 h 405"/>
                <a:gd name="T6" fmla="*/ 139 w 233"/>
                <a:gd name="T7" fmla="*/ 102 h 405"/>
                <a:gd name="T8" fmla="*/ 102 w 233"/>
                <a:gd name="T9" fmla="*/ 0 h 405"/>
                <a:gd name="T10" fmla="*/ 0 w 233"/>
                <a:gd name="T11" fmla="*/ 102 h 405"/>
              </a:gdLst>
              <a:ahLst/>
              <a:cxnLst>
                <a:cxn ang="0">
                  <a:pos x="T0" y="T1"/>
                </a:cxn>
                <a:cxn ang="0">
                  <a:pos x="T2" y="T3"/>
                </a:cxn>
                <a:cxn ang="0">
                  <a:pos x="T4" y="T5"/>
                </a:cxn>
                <a:cxn ang="0">
                  <a:pos x="T6" y="T7"/>
                </a:cxn>
                <a:cxn ang="0">
                  <a:pos x="T8" y="T9"/>
                </a:cxn>
                <a:cxn ang="0">
                  <a:pos x="T10" y="T11"/>
                </a:cxn>
              </a:cxnLst>
              <a:rect l="0" t="0" r="r" b="b"/>
              <a:pathLst>
                <a:path w="233" h="405">
                  <a:moveTo>
                    <a:pt x="0" y="102"/>
                  </a:moveTo>
                  <a:cubicBezTo>
                    <a:pt x="131" y="405"/>
                    <a:pt x="131" y="405"/>
                    <a:pt x="131" y="405"/>
                  </a:cubicBezTo>
                  <a:cubicBezTo>
                    <a:pt x="159" y="381"/>
                    <a:pt x="194" y="365"/>
                    <a:pt x="233" y="360"/>
                  </a:cubicBezTo>
                  <a:cubicBezTo>
                    <a:pt x="139" y="102"/>
                    <a:pt x="139" y="102"/>
                    <a:pt x="139" y="102"/>
                  </a:cubicBezTo>
                  <a:cubicBezTo>
                    <a:pt x="102" y="0"/>
                    <a:pt x="102" y="0"/>
                    <a:pt x="102" y="0"/>
                  </a:cubicBezTo>
                  <a:lnTo>
                    <a:pt x="0" y="102"/>
                  </a:lnTo>
                  <a:close/>
                </a:path>
              </a:pathLst>
            </a:custGeom>
            <a:solidFill>
              <a:srgbClr val="56505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Freeform 13"/>
            <p:cNvSpPr/>
            <p:nvPr/>
          </p:nvSpPr>
          <p:spPr bwMode="auto">
            <a:xfrm>
              <a:off x="7533947" y="2454948"/>
              <a:ext cx="877888" cy="1520825"/>
            </a:xfrm>
            <a:custGeom>
              <a:avLst/>
              <a:gdLst>
                <a:gd name="T0" fmla="*/ 131 w 233"/>
                <a:gd name="T1" fmla="*/ 0 h 404"/>
                <a:gd name="T2" fmla="*/ 94 w 233"/>
                <a:gd name="T3" fmla="*/ 102 h 404"/>
                <a:gd name="T4" fmla="*/ 0 w 233"/>
                <a:gd name="T5" fmla="*/ 360 h 404"/>
                <a:gd name="T6" fmla="*/ 103 w 233"/>
                <a:gd name="T7" fmla="*/ 404 h 404"/>
                <a:gd name="T8" fmla="*/ 233 w 233"/>
                <a:gd name="T9" fmla="*/ 102 h 404"/>
                <a:gd name="T10" fmla="*/ 131 w 233"/>
                <a:gd name="T11" fmla="*/ 0 h 404"/>
              </a:gdLst>
              <a:ahLst/>
              <a:cxnLst>
                <a:cxn ang="0">
                  <a:pos x="T0" y="T1"/>
                </a:cxn>
                <a:cxn ang="0">
                  <a:pos x="T2" y="T3"/>
                </a:cxn>
                <a:cxn ang="0">
                  <a:pos x="T4" y="T5"/>
                </a:cxn>
                <a:cxn ang="0">
                  <a:pos x="T6" y="T7"/>
                </a:cxn>
                <a:cxn ang="0">
                  <a:pos x="T8" y="T9"/>
                </a:cxn>
                <a:cxn ang="0">
                  <a:pos x="T10" y="T11"/>
                </a:cxn>
              </a:cxnLst>
              <a:rect l="0" t="0" r="r" b="b"/>
              <a:pathLst>
                <a:path w="233" h="404">
                  <a:moveTo>
                    <a:pt x="131" y="0"/>
                  </a:moveTo>
                  <a:cubicBezTo>
                    <a:pt x="94" y="102"/>
                    <a:pt x="94" y="102"/>
                    <a:pt x="94" y="102"/>
                  </a:cubicBezTo>
                  <a:cubicBezTo>
                    <a:pt x="0" y="360"/>
                    <a:pt x="0" y="360"/>
                    <a:pt x="0" y="360"/>
                  </a:cubicBezTo>
                  <a:cubicBezTo>
                    <a:pt x="39" y="364"/>
                    <a:pt x="74" y="380"/>
                    <a:pt x="103" y="404"/>
                  </a:cubicBezTo>
                  <a:cubicBezTo>
                    <a:pt x="233" y="102"/>
                    <a:pt x="233" y="102"/>
                    <a:pt x="233" y="102"/>
                  </a:cubicBezTo>
                  <a:lnTo>
                    <a:pt x="131" y="0"/>
                  </a:lnTo>
                  <a:close/>
                </a:path>
              </a:pathLst>
            </a:custGeom>
            <a:solidFill>
              <a:srgbClr val="56505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任意多边形 33"/>
            <p:cNvSpPr/>
            <p:nvPr/>
          </p:nvSpPr>
          <p:spPr bwMode="auto">
            <a:xfrm>
              <a:off x="6775122" y="3851948"/>
              <a:ext cx="1358900" cy="1355725"/>
            </a:xfrm>
            <a:custGeom>
              <a:avLst/>
              <a:gdLst>
                <a:gd name="connsiteX0" fmla="*/ 637447 w 1358900"/>
                <a:gd name="connsiteY0" fmla="*/ 104775 h 1355725"/>
                <a:gd name="connsiteX1" fmla="*/ 618579 w 1358900"/>
                <a:gd name="connsiteY1" fmla="*/ 108545 h 1355725"/>
                <a:gd name="connsiteX2" fmla="*/ 297826 w 1358900"/>
                <a:gd name="connsiteY2" fmla="*/ 248047 h 1355725"/>
                <a:gd name="connsiteX3" fmla="*/ 282731 w 1358900"/>
                <a:gd name="connsiteY3" fmla="*/ 263128 h 1355725"/>
                <a:gd name="connsiteX4" fmla="*/ 267637 w 1358900"/>
                <a:gd name="connsiteY4" fmla="*/ 278210 h 1355725"/>
                <a:gd name="connsiteX5" fmla="*/ 101600 w 1358900"/>
                <a:gd name="connsiteY5" fmla="*/ 677863 h 1355725"/>
                <a:gd name="connsiteX6" fmla="*/ 678956 w 1358900"/>
                <a:gd name="connsiteY6" fmla="*/ 1250950 h 1355725"/>
                <a:gd name="connsiteX7" fmla="*/ 1252538 w 1358900"/>
                <a:gd name="connsiteY7" fmla="*/ 677863 h 1355725"/>
                <a:gd name="connsiteX8" fmla="*/ 1086501 w 1358900"/>
                <a:gd name="connsiteY8" fmla="*/ 274439 h 1355725"/>
                <a:gd name="connsiteX9" fmla="*/ 1071407 w 1358900"/>
                <a:gd name="connsiteY9" fmla="*/ 259358 h 1355725"/>
                <a:gd name="connsiteX10" fmla="*/ 1056313 w 1358900"/>
                <a:gd name="connsiteY10" fmla="*/ 248047 h 1355725"/>
                <a:gd name="connsiteX11" fmla="*/ 731786 w 1358900"/>
                <a:gd name="connsiteY11" fmla="*/ 104775 h 1355725"/>
                <a:gd name="connsiteX12" fmla="*/ 712918 w 1358900"/>
                <a:gd name="connsiteY12" fmla="*/ 104775 h 1355725"/>
                <a:gd name="connsiteX13" fmla="*/ 690277 w 1358900"/>
                <a:gd name="connsiteY13" fmla="*/ 104775 h 1355725"/>
                <a:gd name="connsiteX14" fmla="*/ 678956 w 1358900"/>
                <a:gd name="connsiteY14" fmla="*/ 104775 h 1355725"/>
                <a:gd name="connsiteX15" fmla="*/ 660088 w 1358900"/>
                <a:gd name="connsiteY15" fmla="*/ 104775 h 1355725"/>
                <a:gd name="connsiteX16" fmla="*/ 637447 w 1358900"/>
                <a:gd name="connsiteY16" fmla="*/ 104775 h 1355725"/>
                <a:gd name="connsiteX17" fmla="*/ 656802 w 1358900"/>
                <a:gd name="connsiteY17" fmla="*/ 0 h 1355725"/>
                <a:gd name="connsiteX18" fmla="*/ 679450 w 1358900"/>
                <a:gd name="connsiteY18" fmla="*/ 0 h 1355725"/>
                <a:gd name="connsiteX19" fmla="*/ 694549 w 1358900"/>
                <a:gd name="connsiteY19" fmla="*/ 0 h 1355725"/>
                <a:gd name="connsiteX20" fmla="*/ 720972 w 1358900"/>
                <a:gd name="connsiteY20" fmla="*/ 0 h 1355725"/>
                <a:gd name="connsiteX21" fmla="*/ 743620 w 1358900"/>
                <a:gd name="connsiteY21" fmla="*/ 3766 h 1355725"/>
                <a:gd name="connsiteX22" fmla="*/ 1124867 w 1358900"/>
                <a:gd name="connsiteY22" fmla="*/ 169466 h 1355725"/>
                <a:gd name="connsiteX23" fmla="*/ 1143741 w 1358900"/>
                <a:gd name="connsiteY23" fmla="*/ 184529 h 1355725"/>
                <a:gd name="connsiteX24" fmla="*/ 1162615 w 1358900"/>
                <a:gd name="connsiteY24" fmla="*/ 203359 h 1355725"/>
                <a:gd name="connsiteX25" fmla="*/ 1358900 w 1358900"/>
                <a:gd name="connsiteY25" fmla="*/ 677863 h 1355725"/>
                <a:gd name="connsiteX26" fmla="*/ 679450 w 1358900"/>
                <a:gd name="connsiteY26" fmla="*/ 1355725 h 1355725"/>
                <a:gd name="connsiteX27" fmla="*/ 0 w 1358900"/>
                <a:gd name="connsiteY27" fmla="*/ 677863 h 1355725"/>
                <a:gd name="connsiteX28" fmla="*/ 192511 w 1358900"/>
                <a:gd name="connsiteY28" fmla="*/ 207125 h 1355725"/>
                <a:gd name="connsiteX29" fmla="*/ 207610 w 1358900"/>
                <a:gd name="connsiteY29" fmla="*/ 188295 h 1355725"/>
                <a:gd name="connsiteX30" fmla="*/ 226484 w 1358900"/>
                <a:gd name="connsiteY30" fmla="*/ 173232 h 1355725"/>
                <a:gd name="connsiteX31" fmla="*/ 607730 w 1358900"/>
                <a:gd name="connsiteY31" fmla="*/ 3766 h 1355725"/>
                <a:gd name="connsiteX32" fmla="*/ 634154 w 1358900"/>
                <a:gd name="connsiteY32" fmla="*/ 3766 h 1355725"/>
                <a:gd name="connsiteX33" fmla="*/ 656802 w 1358900"/>
                <a:gd name="connsiteY33" fmla="*/ 0 h 135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58900" h="1355725">
                  <a:moveTo>
                    <a:pt x="637447" y="104775"/>
                  </a:moveTo>
                  <a:cubicBezTo>
                    <a:pt x="633673" y="104775"/>
                    <a:pt x="626126" y="104775"/>
                    <a:pt x="618579" y="108545"/>
                  </a:cubicBezTo>
                  <a:cubicBezTo>
                    <a:pt x="494051" y="119856"/>
                    <a:pt x="384618" y="172641"/>
                    <a:pt x="297826" y="248047"/>
                  </a:cubicBezTo>
                  <a:cubicBezTo>
                    <a:pt x="290279" y="255588"/>
                    <a:pt x="286505" y="259358"/>
                    <a:pt x="282731" y="263128"/>
                  </a:cubicBezTo>
                  <a:cubicBezTo>
                    <a:pt x="275184" y="266899"/>
                    <a:pt x="271411" y="274439"/>
                    <a:pt x="267637" y="278210"/>
                  </a:cubicBezTo>
                  <a:cubicBezTo>
                    <a:pt x="165751" y="380008"/>
                    <a:pt x="101600" y="523280"/>
                    <a:pt x="101600" y="677863"/>
                  </a:cubicBezTo>
                  <a:cubicBezTo>
                    <a:pt x="101600" y="994569"/>
                    <a:pt x="361976" y="1250950"/>
                    <a:pt x="678956" y="1250950"/>
                  </a:cubicBezTo>
                  <a:cubicBezTo>
                    <a:pt x="995936" y="1250950"/>
                    <a:pt x="1252538" y="994569"/>
                    <a:pt x="1252538" y="677863"/>
                  </a:cubicBezTo>
                  <a:cubicBezTo>
                    <a:pt x="1252538" y="519510"/>
                    <a:pt x="1188388" y="380008"/>
                    <a:pt x="1086501" y="274439"/>
                  </a:cubicBezTo>
                  <a:cubicBezTo>
                    <a:pt x="1082728" y="270669"/>
                    <a:pt x="1078954" y="266899"/>
                    <a:pt x="1071407" y="259358"/>
                  </a:cubicBezTo>
                  <a:cubicBezTo>
                    <a:pt x="1067633" y="255588"/>
                    <a:pt x="1060086" y="251817"/>
                    <a:pt x="1056313" y="248047"/>
                  </a:cubicBezTo>
                  <a:cubicBezTo>
                    <a:pt x="969521" y="168870"/>
                    <a:pt x="856314" y="119856"/>
                    <a:pt x="731786" y="104775"/>
                  </a:cubicBezTo>
                  <a:cubicBezTo>
                    <a:pt x="728012" y="104775"/>
                    <a:pt x="720465" y="104775"/>
                    <a:pt x="712918" y="104775"/>
                  </a:cubicBezTo>
                  <a:cubicBezTo>
                    <a:pt x="705371" y="104775"/>
                    <a:pt x="697824" y="104775"/>
                    <a:pt x="690277" y="104775"/>
                  </a:cubicBezTo>
                  <a:cubicBezTo>
                    <a:pt x="686503" y="104775"/>
                    <a:pt x="682730" y="104775"/>
                    <a:pt x="678956" y="104775"/>
                  </a:cubicBezTo>
                  <a:cubicBezTo>
                    <a:pt x="671409" y="104775"/>
                    <a:pt x="667635" y="104775"/>
                    <a:pt x="660088" y="104775"/>
                  </a:cubicBezTo>
                  <a:cubicBezTo>
                    <a:pt x="652541" y="104775"/>
                    <a:pt x="644994" y="104775"/>
                    <a:pt x="637447" y="104775"/>
                  </a:cubicBezTo>
                  <a:close/>
                  <a:moveTo>
                    <a:pt x="656802" y="0"/>
                  </a:moveTo>
                  <a:cubicBezTo>
                    <a:pt x="664351" y="0"/>
                    <a:pt x="671901" y="0"/>
                    <a:pt x="679450" y="0"/>
                  </a:cubicBezTo>
                  <a:cubicBezTo>
                    <a:pt x="683225" y="0"/>
                    <a:pt x="690774" y="0"/>
                    <a:pt x="694549" y="0"/>
                  </a:cubicBezTo>
                  <a:cubicBezTo>
                    <a:pt x="702099" y="0"/>
                    <a:pt x="709648" y="0"/>
                    <a:pt x="720972" y="0"/>
                  </a:cubicBezTo>
                  <a:cubicBezTo>
                    <a:pt x="728522" y="3766"/>
                    <a:pt x="736071" y="3766"/>
                    <a:pt x="743620" y="3766"/>
                  </a:cubicBezTo>
                  <a:cubicBezTo>
                    <a:pt x="890835" y="15064"/>
                    <a:pt x="1022950" y="75318"/>
                    <a:pt x="1124867" y="169466"/>
                  </a:cubicBezTo>
                  <a:cubicBezTo>
                    <a:pt x="1132417" y="173232"/>
                    <a:pt x="1139966" y="180763"/>
                    <a:pt x="1143741" y="184529"/>
                  </a:cubicBezTo>
                  <a:cubicBezTo>
                    <a:pt x="1151290" y="192061"/>
                    <a:pt x="1155065" y="195827"/>
                    <a:pt x="1162615" y="203359"/>
                  </a:cubicBezTo>
                  <a:cubicBezTo>
                    <a:pt x="1283406" y="323868"/>
                    <a:pt x="1358900" y="493333"/>
                    <a:pt x="1358900" y="677863"/>
                  </a:cubicBezTo>
                  <a:cubicBezTo>
                    <a:pt x="1358900" y="1054453"/>
                    <a:pt x="1053148" y="1355725"/>
                    <a:pt x="679450" y="1355725"/>
                  </a:cubicBezTo>
                  <a:cubicBezTo>
                    <a:pt x="301978" y="1355725"/>
                    <a:pt x="0" y="1054453"/>
                    <a:pt x="0" y="677863"/>
                  </a:cubicBezTo>
                  <a:cubicBezTo>
                    <a:pt x="0" y="493333"/>
                    <a:pt x="71720" y="327634"/>
                    <a:pt x="192511" y="207125"/>
                  </a:cubicBezTo>
                  <a:cubicBezTo>
                    <a:pt x="196286" y="199593"/>
                    <a:pt x="203835" y="195827"/>
                    <a:pt x="207610" y="188295"/>
                  </a:cubicBezTo>
                  <a:cubicBezTo>
                    <a:pt x="215159" y="180763"/>
                    <a:pt x="222709" y="176998"/>
                    <a:pt x="226484" y="173232"/>
                  </a:cubicBezTo>
                  <a:cubicBezTo>
                    <a:pt x="332176" y="79084"/>
                    <a:pt x="464291" y="18830"/>
                    <a:pt x="607730" y="3766"/>
                  </a:cubicBezTo>
                  <a:cubicBezTo>
                    <a:pt x="615280" y="3766"/>
                    <a:pt x="622829" y="3766"/>
                    <a:pt x="634154" y="3766"/>
                  </a:cubicBezTo>
                  <a:cubicBezTo>
                    <a:pt x="641703" y="0"/>
                    <a:pt x="649252" y="0"/>
                    <a:pt x="656802" y="0"/>
                  </a:cubicBezTo>
                  <a:close/>
                </a:path>
              </a:pathLst>
            </a:custGeom>
            <a:solidFill>
              <a:srgbClr val="56505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35" name="矩形 34"/>
            <p:cNvSpPr/>
            <p:nvPr/>
          </p:nvSpPr>
          <p:spPr>
            <a:xfrm>
              <a:off x="6909686" y="4179818"/>
              <a:ext cx="1039393" cy="646331"/>
            </a:xfrm>
            <a:prstGeom prst="rect">
              <a:avLst/>
            </a:prstGeom>
            <a:effectLst/>
          </p:spPr>
          <p:txBody>
            <a:bodyPr wrap="square">
              <a:spAutoFit/>
            </a:bodyPr>
            <a:lstStyle/>
            <a:p>
              <a:pPr algn="ctr"/>
              <a:r>
                <a:rPr lang="en-US" altLang="zh-CN" sz="3600" b="1" dirty="0">
                  <a:solidFill>
                    <a:srgbClr val="56505A"/>
                  </a:solidFill>
                  <a:latin typeface="方正姚体" panose="02010601030101010101" pitchFamily="2" charset="-122"/>
                  <a:ea typeface="方正姚体" panose="02010601030101010101" pitchFamily="2" charset="-122"/>
                </a:rPr>
                <a:t>03</a:t>
              </a:r>
              <a:endParaRPr lang="zh-CN" altLang="en-US" sz="3600" b="1" dirty="0">
                <a:solidFill>
                  <a:srgbClr val="56505A"/>
                </a:solidFill>
                <a:latin typeface="方正姚体" panose="02010601030101010101" pitchFamily="2" charset="-122"/>
                <a:ea typeface="方正姚体" panose="02010601030101010101" pitchFamily="2" charset="-122"/>
              </a:endParaRPr>
            </a:p>
          </p:txBody>
        </p:sp>
      </p:grpSp>
      <p:grpSp>
        <p:nvGrpSpPr>
          <p:cNvPr id="36" name="组合 35"/>
          <p:cNvGrpSpPr/>
          <p:nvPr/>
        </p:nvGrpSpPr>
        <p:grpSpPr>
          <a:xfrm>
            <a:off x="9185299" y="2201731"/>
            <a:ext cx="1924051" cy="2752725"/>
            <a:chOff x="9185299" y="2454948"/>
            <a:chExt cx="1924051" cy="2752725"/>
          </a:xfrm>
        </p:grpSpPr>
        <p:sp>
          <p:nvSpPr>
            <p:cNvPr id="37" name="Freeform 11"/>
            <p:cNvSpPr/>
            <p:nvPr/>
          </p:nvSpPr>
          <p:spPr bwMode="auto">
            <a:xfrm>
              <a:off x="9623449" y="2454948"/>
              <a:ext cx="1052513" cy="384175"/>
            </a:xfrm>
            <a:custGeom>
              <a:avLst/>
              <a:gdLst>
                <a:gd name="T0" fmla="*/ 88 w 663"/>
                <a:gd name="T1" fmla="*/ 242 h 242"/>
                <a:gd name="T2" fmla="*/ 575 w 663"/>
                <a:gd name="T3" fmla="*/ 242 h 242"/>
                <a:gd name="T4" fmla="*/ 663 w 663"/>
                <a:gd name="T5" fmla="*/ 0 h 242"/>
                <a:gd name="T6" fmla="*/ 0 w 663"/>
                <a:gd name="T7" fmla="*/ 0 h 242"/>
                <a:gd name="T8" fmla="*/ 88 w 663"/>
                <a:gd name="T9" fmla="*/ 242 h 242"/>
              </a:gdLst>
              <a:ahLst/>
              <a:cxnLst>
                <a:cxn ang="0">
                  <a:pos x="T0" y="T1"/>
                </a:cxn>
                <a:cxn ang="0">
                  <a:pos x="T2" y="T3"/>
                </a:cxn>
                <a:cxn ang="0">
                  <a:pos x="T4" y="T5"/>
                </a:cxn>
                <a:cxn ang="0">
                  <a:pos x="T6" y="T7"/>
                </a:cxn>
                <a:cxn ang="0">
                  <a:pos x="T8" y="T9"/>
                </a:cxn>
              </a:cxnLst>
              <a:rect l="0" t="0" r="r" b="b"/>
              <a:pathLst>
                <a:path w="663" h="242">
                  <a:moveTo>
                    <a:pt x="88" y="242"/>
                  </a:moveTo>
                  <a:lnTo>
                    <a:pt x="575" y="242"/>
                  </a:lnTo>
                  <a:lnTo>
                    <a:pt x="663" y="0"/>
                  </a:lnTo>
                  <a:lnTo>
                    <a:pt x="0" y="0"/>
                  </a:lnTo>
                  <a:lnTo>
                    <a:pt x="88" y="242"/>
                  </a:lnTo>
                  <a:close/>
                </a:path>
              </a:pathLst>
            </a:custGeom>
            <a:solidFill>
              <a:srgbClr val="A08D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 name="Freeform 12"/>
            <p:cNvSpPr/>
            <p:nvPr/>
          </p:nvSpPr>
          <p:spPr bwMode="auto">
            <a:xfrm>
              <a:off x="9185299" y="2454948"/>
              <a:ext cx="879475" cy="1525588"/>
            </a:xfrm>
            <a:custGeom>
              <a:avLst/>
              <a:gdLst>
                <a:gd name="T0" fmla="*/ 0 w 233"/>
                <a:gd name="T1" fmla="*/ 102 h 405"/>
                <a:gd name="T2" fmla="*/ 131 w 233"/>
                <a:gd name="T3" fmla="*/ 405 h 405"/>
                <a:gd name="T4" fmla="*/ 233 w 233"/>
                <a:gd name="T5" fmla="*/ 360 h 405"/>
                <a:gd name="T6" fmla="*/ 139 w 233"/>
                <a:gd name="T7" fmla="*/ 102 h 405"/>
                <a:gd name="T8" fmla="*/ 102 w 233"/>
                <a:gd name="T9" fmla="*/ 0 h 405"/>
                <a:gd name="T10" fmla="*/ 0 w 233"/>
                <a:gd name="T11" fmla="*/ 102 h 405"/>
              </a:gdLst>
              <a:ahLst/>
              <a:cxnLst>
                <a:cxn ang="0">
                  <a:pos x="T0" y="T1"/>
                </a:cxn>
                <a:cxn ang="0">
                  <a:pos x="T2" y="T3"/>
                </a:cxn>
                <a:cxn ang="0">
                  <a:pos x="T4" y="T5"/>
                </a:cxn>
                <a:cxn ang="0">
                  <a:pos x="T6" y="T7"/>
                </a:cxn>
                <a:cxn ang="0">
                  <a:pos x="T8" y="T9"/>
                </a:cxn>
                <a:cxn ang="0">
                  <a:pos x="T10" y="T11"/>
                </a:cxn>
              </a:cxnLst>
              <a:rect l="0" t="0" r="r" b="b"/>
              <a:pathLst>
                <a:path w="233" h="405">
                  <a:moveTo>
                    <a:pt x="0" y="102"/>
                  </a:moveTo>
                  <a:cubicBezTo>
                    <a:pt x="131" y="405"/>
                    <a:pt x="131" y="405"/>
                    <a:pt x="131" y="405"/>
                  </a:cubicBezTo>
                  <a:cubicBezTo>
                    <a:pt x="159" y="381"/>
                    <a:pt x="194" y="365"/>
                    <a:pt x="233" y="360"/>
                  </a:cubicBezTo>
                  <a:cubicBezTo>
                    <a:pt x="139" y="102"/>
                    <a:pt x="139" y="102"/>
                    <a:pt x="139" y="102"/>
                  </a:cubicBezTo>
                  <a:cubicBezTo>
                    <a:pt x="102" y="0"/>
                    <a:pt x="102" y="0"/>
                    <a:pt x="102" y="0"/>
                  </a:cubicBezTo>
                  <a:lnTo>
                    <a:pt x="0" y="102"/>
                  </a:lnTo>
                  <a:close/>
                </a:path>
              </a:pathLst>
            </a:custGeom>
            <a:solidFill>
              <a:srgbClr val="A08D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Freeform 13"/>
            <p:cNvSpPr/>
            <p:nvPr/>
          </p:nvSpPr>
          <p:spPr bwMode="auto">
            <a:xfrm>
              <a:off x="10231462" y="2454948"/>
              <a:ext cx="877888" cy="1520825"/>
            </a:xfrm>
            <a:custGeom>
              <a:avLst/>
              <a:gdLst>
                <a:gd name="T0" fmla="*/ 131 w 233"/>
                <a:gd name="T1" fmla="*/ 0 h 404"/>
                <a:gd name="T2" fmla="*/ 94 w 233"/>
                <a:gd name="T3" fmla="*/ 102 h 404"/>
                <a:gd name="T4" fmla="*/ 0 w 233"/>
                <a:gd name="T5" fmla="*/ 360 h 404"/>
                <a:gd name="T6" fmla="*/ 103 w 233"/>
                <a:gd name="T7" fmla="*/ 404 h 404"/>
                <a:gd name="T8" fmla="*/ 233 w 233"/>
                <a:gd name="T9" fmla="*/ 102 h 404"/>
                <a:gd name="T10" fmla="*/ 131 w 233"/>
                <a:gd name="T11" fmla="*/ 0 h 404"/>
              </a:gdLst>
              <a:ahLst/>
              <a:cxnLst>
                <a:cxn ang="0">
                  <a:pos x="T0" y="T1"/>
                </a:cxn>
                <a:cxn ang="0">
                  <a:pos x="T2" y="T3"/>
                </a:cxn>
                <a:cxn ang="0">
                  <a:pos x="T4" y="T5"/>
                </a:cxn>
                <a:cxn ang="0">
                  <a:pos x="T6" y="T7"/>
                </a:cxn>
                <a:cxn ang="0">
                  <a:pos x="T8" y="T9"/>
                </a:cxn>
                <a:cxn ang="0">
                  <a:pos x="T10" y="T11"/>
                </a:cxn>
              </a:cxnLst>
              <a:rect l="0" t="0" r="r" b="b"/>
              <a:pathLst>
                <a:path w="233" h="404">
                  <a:moveTo>
                    <a:pt x="131" y="0"/>
                  </a:moveTo>
                  <a:cubicBezTo>
                    <a:pt x="94" y="102"/>
                    <a:pt x="94" y="102"/>
                    <a:pt x="94" y="102"/>
                  </a:cubicBezTo>
                  <a:cubicBezTo>
                    <a:pt x="0" y="360"/>
                    <a:pt x="0" y="360"/>
                    <a:pt x="0" y="360"/>
                  </a:cubicBezTo>
                  <a:cubicBezTo>
                    <a:pt x="39" y="364"/>
                    <a:pt x="74" y="380"/>
                    <a:pt x="103" y="404"/>
                  </a:cubicBezTo>
                  <a:cubicBezTo>
                    <a:pt x="233" y="102"/>
                    <a:pt x="233" y="102"/>
                    <a:pt x="233" y="102"/>
                  </a:cubicBezTo>
                  <a:lnTo>
                    <a:pt x="131" y="0"/>
                  </a:lnTo>
                  <a:close/>
                </a:path>
              </a:pathLst>
            </a:custGeom>
            <a:solidFill>
              <a:srgbClr val="A08D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任意多边形 39"/>
            <p:cNvSpPr/>
            <p:nvPr/>
          </p:nvSpPr>
          <p:spPr bwMode="auto">
            <a:xfrm>
              <a:off x="9472637" y="3851948"/>
              <a:ext cx="1358900" cy="1355725"/>
            </a:xfrm>
            <a:custGeom>
              <a:avLst/>
              <a:gdLst>
                <a:gd name="connsiteX0" fmla="*/ 637447 w 1358900"/>
                <a:gd name="connsiteY0" fmla="*/ 104775 h 1355725"/>
                <a:gd name="connsiteX1" fmla="*/ 618579 w 1358900"/>
                <a:gd name="connsiteY1" fmla="*/ 108545 h 1355725"/>
                <a:gd name="connsiteX2" fmla="*/ 297825 w 1358900"/>
                <a:gd name="connsiteY2" fmla="*/ 248047 h 1355725"/>
                <a:gd name="connsiteX3" fmla="*/ 282731 w 1358900"/>
                <a:gd name="connsiteY3" fmla="*/ 263128 h 1355725"/>
                <a:gd name="connsiteX4" fmla="*/ 267637 w 1358900"/>
                <a:gd name="connsiteY4" fmla="*/ 278210 h 1355725"/>
                <a:gd name="connsiteX5" fmla="*/ 101600 w 1358900"/>
                <a:gd name="connsiteY5" fmla="*/ 677863 h 1355725"/>
                <a:gd name="connsiteX6" fmla="*/ 678956 w 1358900"/>
                <a:gd name="connsiteY6" fmla="*/ 1250950 h 1355725"/>
                <a:gd name="connsiteX7" fmla="*/ 1252538 w 1358900"/>
                <a:gd name="connsiteY7" fmla="*/ 677863 h 1355725"/>
                <a:gd name="connsiteX8" fmla="*/ 1086501 w 1358900"/>
                <a:gd name="connsiteY8" fmla="*/ 274439 h 1355725"/>
                <a:gd name="connsiteX9" fmla="*/ 1071407 w 1358900"/>
                <a:gd name="connsiteY9" fmla="*/ 259358 h 1355725"/>
                <a:gd name="connsiteX10" fmla="*/ 1056313 w 1358900"/>
                <a:gd name="connsiteY10" fmla="*/ 248047 h 1355725"/>
                <a:gd name="connsiteX11" fmla="*/ 731786 w 1358900"/>
                <a:gd name="connsiteY11" fmla="*/ 104775 h 1355725"/>
                <a:gd name="connsiteX12" fmla="*/ 712918 w 1358900"/>
                <a:gd name="connsiteY12" fmla="*/ 104775 h 1355725"/>
                <a:gd name="connsiteX13" fmla="*/ 690277 w 1358900"/>
                <a:gd name="connsiteY13" fmla="*/ 104775 h 1355725"/>
                <a:gd name="connsiteX14" fmla="*/ 678956 w 1358900"/>
                <a:gd name="connsiteY14" fmla="*/ 104775 h 1355725"/>
                <a:gd name="connsiteX15" fmla="*/ 660088 w 1358900"/>
                <a:gd name="connsiteY15" fmla="*/ 104775 h 1355725"/>
                <a:gd name="connsiteX16" fmla="*/ 637447 w 1358900"/>
                <a:gd name="connsiteY16" fmla="*/ 104775 h 1355725"/>
                <a:gd name="connsiteX17" fmla="*/ 656802 w 1358900"/>
                <a:gd name="connsiteY17" fmla="*/ 0 h 1355725"/>
                <a:gd name="connsiteX18" fmla="*/ 679450 w 1358900"/>
                <a:gd name="connsiteY18" fmla="*/ 0 h 1355725"/>
                <a:gd name="connsiteX19" fmla="*/ 694549 w 1358900"/>
                <a:gd name="connsiteY19" fmla="*/ 0 h 1355725"/>
                <a:gd name="connsiteX20" fmla="*/ 720972 w 1358900"/>
                <a:gd name="connsiteY20" fmla="*/ 0 h 1355725"/>
                <a:gd name="connsiteX21" fmla="*/ 743620 w 1358900"/>
                <a:gd name="connsiteY21" fmla="*/ 3766 h 1355725"/>
                <a:gd name="connsiteX22" fmla="*/ 1124867 w 1358900"/>
                <a:gd name="connsiteY22" fmla="*/ 169466 h 1355725"/>
                <a:gd name="connsiteX23" fmla="*/ 1143741 w 1358900"/>
                <a:gd name="connsiteY23" fmla="*/ 184529 h 1355725"/>
                <a:gd name="connsiteX24" fmla="*/ 1162615 w 1358900"/>
                <a:gd name="connsiteY24" fmla="*/ 203359 h 1355725"/>
                <a:gd name="connsiteX25" fmla="*/ 1358900 w 1358900"/>
                <a:gd name="connsiteY25" fmla="*/ 677863 h 1355725"/>
                <a:gd name="connsiteX26" fmla="*/ 679450 w 1358900"/>
                <a:gd name="connsiteY26" fmla="*/ 1355725 h 1355725"/>
                <a:gd name="connsiteX27" fmla="*/ 0 w 1358900"/>
                <a:gd name="connsiteY27" fmla="*/ 677863 h 1355725"/>
                <a:gd name="connsiteX28" fmla="*/ 192511 w 1358900"/>
                <a:gd name="connsiteY28" fmla="*/ 207125 h 1355725"/>
                <a:gd name="connsiteX29" fmla="*/ 207610 w 1358900"/>
                <a:gd name="connsiteY29" fmla="*/ 188295 h 1355725"/>
                <a:gd name="connsiteX30" fmla="*/ 226483 w 1358900"/>
                <a:gd name="connsiteY30" fmla="*/ 173232 h 1355725"/>
                <a:gd name="connsiteX31" fmla="*/ 607730 w 1358900"/>
                <a:gd name="connsiteY31" fmla="*/ 3766 h 1355725"/>
                <a:gd name="connsiteX32" fmla="*/ 634153 w 1358900"/>
                <a:gd name="connsiteY32" fmla="*/ 3766 h 1355725"/>
                <a:gd name="connsiteX33" fmla="*/ 656802 w 1358900"/>
                <a:gd name="connsiteY33" fmla="*/ 0 h 135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58900" h="1355725">
                  <a:moveTo>
                    <a:pt x="637447" y="104775"/>
                  </a:moveTo>
                  <a:cubicBezTo>
                    <a:pt x="633673" y="104775"/>
                    <a:pt x="626126" y="104775"/>
                    <a:pt x="618579" y="108545"/>
                  </a:cubicBezTo>
                  <a:cubicBezTo>
                    <a:pt x="494051" y="119856"/>
                    <a:pt x="384618" y="172641"/>
                    <a:pt x="297825" y="248047"/>
                  </a:cubicBezTo>
                  <a:cubicBezTo>
                    <a:pt x="290278" y="255588"/>
                    <a:pt x="286505" y="259358"/>
                    <a:pt x="282731" y="263128"/>
                  </a:cubicBezTo>
                  <a:cubicBezTo>
                    <a:pt x="275184" y="266899"/>
                    <a:pt x="271411" y="274439"/>
                    <a:pt x="267637" y="278210"/>
                  </a:cubicBezTo>
                  <a:cubicBezTo>
                    <a:pt x="165751" y="380008"/>
                    <a:pt x="101600" y="523280"/>
                    <a:pt x="101600" y="677863"/>
                  </a:cubicBezTo>
                  <a:cubicBezTo>
                    <a:pt x="101600" y="994569"/>
                    <a:pt x="361976" y="1250950"/>
                    <a:pt x="678956" y="1250950"/>
                  </a:cubicBezTo>
                  <a:cubicBezTo>
                    <a:pt x="995935" y="1250950"/>
                    <a:pt x="1252538" y="994569"/>
                    <a:pt x="1252538" y="677863"/>
                  </a:cubicBezTo>
                  <a:cubicBezTo>
                    <a:pt x="1252538" y="519510"/>
                    <a:pt x="1188387" y="380008"/>
                    <a:pt x="1086501" y="274439"/>
                  </a:cubicBezTo>
                  <a:cubicBezTo>
                    <a:pt x="1082727" y="270669"/>
                    <a:pt x="1078954" y="266899"/>
                    <a:pt x="1071407" y="259358"/>
                  </a:cubicBezTo>
                  <a:cubicBezTo>
                    <a:pt x="1067633" y="255588"/>
                    <a:pt x="1060086" y="251817"/>
                    <a:pt x="1056313" y="248047"/>
                  </a:cubicBezTo>
                  <a:cubicBezTo>
                    <a:pt x="969520" y="168870"/>
                    <a:pt x="856313" y="119856"/>
                    <a:pt x="731786" y="104775"/>
                  </a:cubicBezTo>
                  <a:cubicBezTo>
                    <a:pt x="728012" y="104775"/>
                    <a:pt x="720465" y="104775"/>
                    <a:pt x="712918" y="104775"/>
                  </a:cubicBezTo>
                  <a:cubicBezTo>
                    <a:pt x="705371" y="104775"/>
                    <a:pt x="697824" y="104775"/>
                    <a:pt x="690277" y="104775"/>
                  </a:cubicBezTo>
                  <a:cubicBezTo>
                    <a:pt x="686503" y="104775"/>
                    <a:pt x="682729" y="104775"/>
                    <a:pt x="678956" y="104775"/>
                  </a:cubicBezTo>
                  <a:cubicBezTo>
                    <a:pt x="671409" y="104775"/>
                    <a:pt x="667635" y="104775"/>
                    <a:pt x="660088" y="104775"/>
                  </a:cubicBezTo>
                  <a:cubicBezTo>
                    <a:pt x="652541" y="104775"/>
                    <a:pt x="644994" y="104775"/>
                    <a:pt x="637447" y="104775"/>
                  </a:cubicBezTo>
                  <a:close/>
                  <a:moveTo>
                    <a:pt x="656802" y="0"/>
                  </a:moveTo>
                  <a:cubicBezTo>
                    <a:pt x="664351" y="0"/>
                    <a:pt x="671901" y="0"/>
                    <a:pt x="679450" y="0"/>
                  </a:cubicBezTo>
                  <a:cubicBezTo>
                    <a:pt x="683225" y="0"/>
                    <a:pt x="690774" y="0"/>
                    <a:pt x="694549" y="0"/>
                  </a:cubicBezTo>
                  <a:cubicBezTo>
                    <a:pt x="702098" y="0"/>
                    <a:pt x="709648" y="0"/>
                    <a:pt x="720972" y="0"/>
                  </a:cubicBezTo>
                  <a:cubicBezTo>
                    <a:pt x="728521" y="3766"/>
                    <a:pt x="736071" y="3766"/>
                    <a:pt x="743620" y="3766"/>
                  </a:cubicBezTo>
                  <a:cubicBezTo>
                    <a:pt x="890834" y="15064"/>
                    <a:pt x="1022950" y="75318"/>
                    <a:pt x="1124867" y="169466"/>
                  </a:cubicBezTo>
                  <a:cubicBezTo>
                    <a:pt x="1132417" y="173232"/>
                    <a:pt x="1139966" y="180763"/>
                    <a:pt x="1143741" y="184529"/>
                  </a:cubicBezTo>
                  <a:cubicBezTo>
                    <a:pt x="1151290" y="192061"/>
                    <a:pt x="1155065" y="195827"/>
                    <a:pt x="1162615" y="203359"/>
                  </a:cubicBezTo>
                  <a:cubicBezTo>
                    <a:pt x="1283405" y="323868"/>
                    <a:pt x="1358900" y="493333"/>
                    <a:pt x="1358900" y="677863"/>
                  </a:cubicBezTo>
                  <a:cubicBezTo>
                    <a:pt x="1358900" y="1054453"/>
                    <a:pt x="1053147" y="1355725"/>
                    <a:pt x="679450" y="1355725"/>
                  </a:cubicBezTo>
                  <a:cubicBezTo>
                    <a:pt x="301978" y="1355725"/>
                    <a:pt x="0" y="1054453"/>
                    <a:pt x="0" y="677863"/>
                  </a:cubicBezTo>
                  <a:cubicBezTo>
                    <a:pt x="0" y="493333"/>
                    <a:pt x="71720" y="327634"/>
                    <a:pt x="192511" y="207125"/>
                  </a:cubicBezTo>
                  <a:cubicBezTo>
                    <a:pt x="196286" y="199593"/>
                    <a:pt x="203835" y="195827"/>
                    <a:pt x="207610" y="188295"/>
                  </a:cubicBezTo>
                  <a:cubicBezTo>
                    <a:pt x="215159" y="180763"/>
                    <a:pt x="222709" y="176998"/>
                    <a:pt x="226483" y="173232"/>
                  </a:cubicBezTo>
                  <a:cubicBezTo>
                    <a:pt x="332176" y="79084"/>
                    <a:pt x="464291" y="18830"/>
                    <a:pt x="607730" y="3766"/>
                  </a:cubicBezTo>
                  <a:cubicBezTo>
                    <a:pt x="615280" y="3766"/>
                    <a:pt x="622829" y="3766"/>
                    <a:pt x="634153" y="3766"/>
                  </a:cubicBezTo>
                  <a:cubicBezTo>
                    <a:pt x="641703" y="0"/>
                    <a:pt x="649252" y="0"/>
                    <a:pt x="656802" y="0"/>
                  </a:cubicBezTo>
                  <a:close/>
                </a:path>
              </a:pathLst>
            </a:custGeom>
            <a:solidFill>
              <a:srgbClr val="A08D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41" name="矩形 40"/>
            <p:cNvSpPr/>
            <p:nvPr/>
          </p:nvSpPr>
          <p:spPr>
            <a:xfrm>
              <a:off x="9638373" y="4179817"/>
              <a:ext cx="1039393" cy="646331"/>
            </a:xfrm>
            <a:prstGeom prst="rect">
              <a:avLst/>
            </a:prstGeom>
            <a:effectLst/>
          </p:spPr>
          <p:txBody>
            <a:bodyPr wrap="square">
              <a:spAutoFit/>
            </a:bodyPr>
            <a:lstStyle/>
            <a:p>
              <a:pPr algn="ctr"/>
              <a:r>
                <a:rPr lang="en-US" altLang="zh-CN" sz="3600" b="1" dirty="0">
                  <a:solidFill>
                    <a:srgbClr val="A08D7E"/>
                  </a:solidFill>
                  <a:latin typeface="方正姚体" panose="02010601030101010101" pitchFamily="2" charset="-122"/>
                  <a:ea typeface="方正姚体" panose="02010601030101010101" pitchFamily="2" charset="-122"/>
                </a:rPr>
                <a:t>04</a:t>
              </a:r>
              <a:endParaRPr lang="zh-CN" altLang="en-US" sz="3600" b="1" dirty="0">
                <a:solidFill>
                  <a:srgbClr val="A08D7E"/>
                </a:solidFill>
                <a:latin typeface="方正姚体" panose="02010601030101010101" pitchFamily="2" charset="-122"/>
                <a:ea typeface="方正姚体" panose="02010601030101010101" pitchFamily="2" charset="-122"/>
              </a:endParaRPr>
            </a:p>
          </p:txBody>
        </p:sp>
      </p:grpSp>
      <p:sp>
        <p:nvSpPr>
          <p:cNvPr id="42" name="文本框 41"/>
          <p:cNvSpPr txBox="1"/>
          <p:nvPr/>
        </p:nvSpPr>
        <p:spPr>
          <a:xfrm>
            <a:off x="967852" y="5283918"/>
            <a:ext cx="2159566" cy="1138773"/>
          </a:xfrm>
          <a:prstGeom prst="rect">
            <a:avLst/>
          </a:prstGeom>
          <a:noFill/>
          <a:effectLst/>
        </p:spPr>
        <p:txBody>
          <a:bodyPr wrap="none" rtlCol="0">
            <a:spAutoFit/>
          </a:bodyPr>
          <a:lstStyle/>
          <a:p>
            <a:r>
              <a:rPr lang="zh-CN" altLang="en-US" dirty="0">
                <a:solidFill>
                  <a:srgbClr val="004C80"/>
                </a:solidFill>
                <a:latin typeface="微软雅黑" panose="020B0503020204020204" pitchFamily="34" charset="-122"/>
                <a:ea typeface="微软雅黑" panose="020B0503020204020204" pitchFamily="34" charset="-122"/>
              </a:rPr>
              <a:t> </a:t>
            </a:r>
            <a:r>
              <a:rPr lang="zh-CN" altLang="en-US" dirty="0">
                <a:solidFill>
                  <a:srgbClr val="56505A"/>
                </a:solidFill>
                <a:latin typeface="微软雅黑" panose="020B0503020204020204" pitchFamily="34" charset="-122"/>
                <a:ea typeface="微软雅黑" panose="020B0503020204020204" pitchFamily="34" charset="-122"/>
              </a:rPr>
              <a:t>单击此处输入标题</a:t>
            </a:r>
            <a:endParaRPr lang="en-US" altLang="zh-CN" dirty="0">
              <a:solidFill>
                <a:srgbClr val="56505A"/>
              </a:solidFill>
              <a:latin typeface="微软雅黑" panose="020B0503020204020204" pitchFamily="34" charset="-122"/>
              <a:ea typeface="微软雅黑" panose="020B0503020204020204" pitchFamily="34" charset="-122"/>
            </a:endParaRPr>
          </a:p>
          <a:p>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3658807" y="5283918"/>
            <a:ext cx="2159566" cy="1138773"/>
          </a:xfrm>
          <a:prstGeom prst="rect">
            <a:avLst/>
          </a:prstGeom>
          <a:noFill/>
          <a:effectLst/>
        </p:spPr>
        <p:txBody>
          <a:bodyPr wrap="none" rtlCol="0">
            <a:spAutoFit/>
          </a:bodyPr>
          <a:lstStyle/>
          <a:p>
            <a:r>
              <a:rPr lang="zh-CN" altLang="en-US" dirty="0">
                <a:solidFill>
                  <a:srgbClr val="004C80"/>
                </a:solidFill>
                <a:latin typeface="微软雅黑" panose="020B0503020204020204" pitchFamily="34" charset="-122"/>
                <a:ea typeface="微软雅黑" panose="020B0503020204020204" pitchFamily="34" charset="-122"/>
              </a:rPr>
              <a:t> </a:t>
            </a:r>
            <a:r>
              <a:rPr lang="zh-CN" altLang="en-US" dirty="0">
                <a:solidFill>
                  <a:srgbClr val="A08D7E"/>
                </a:solidFill>
                <a:latin typeface="微软雅黑" panose="020B0503020204020204" pitchFamily="34" charset="-122"/>
                <a:ea typeface="微软雅黑" panose="020B0503020204020204" pitchFamily="34" charset="-122"/>
              </a:rPr>
              <a:t>单击此处输入标题</a:t>
            </a:r>
            <a:endParaRPr lang="en-US" altLang="zh-CN" dirty="0">
              <a:solidFill>
                <a:srgbClr val="A08D7E"/>
              </a:solidFill>
              <a:latin typeface="微软雅黑" panose="020B0503020204020204" pitchFamily="34" charset="-122"/>
              <a:ea typeface="微软雅黑" panose="020B0503020204020204" pitchFamily="34" charset="-122"/>
            </a:endParaRPr>
          </a:p>
          <a:p>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6350097" y="5290952"/>
            <a:ext cx="2159566" cy="1138773"/>
          </a:xfrm>
          <a:prstGeom prst="rect">
            <a:avLst/>
          </a:prstGeom>
          <a:noFill/>
          <a:effectLst/>
        </p:spPr>
        <p:txBody>
          <a:bodyPr wrap="none" rtlCol="0">
            <a:spAutoFit/>
          </a:bodyPr>
          <a:lstStyle/>
          <a:p>
            <a:r>
              <a:rPr lang="zh-CN" altLang="en-US" dirty="0">
                <a:solidFill>
                  <a:srgbClr val="004C80"/>
                </a:solidFill>
                <a:latin typeface="微软雅黑" panose="020B0503020204020204" pitchFamily="34" charset="-122"/>
                <a:ea typeface="微软雅黑" panose="020B0503020204020204" pitchFamily="34" charset="-122"/>
              </a:rPr>
              <a:t> </a:t>
            </a:r>
            <a:r>
              <a:rPr lang="zh-CN" altLang="en-US" dirty="0">
                <a:solidFill>
                  <a:srgbClr val="56505A"/>
                </a:solidFill>
                <a:latin typeface="微软雅黑" panose="020B0503020204020204" pitchFamily="34" charset="-122"/>
                <a:ea typeface="微软雅黑" panose="020B0503020204020204" pitchFamily="34" charset="-122"/>
              </a:rPr>
              <a:t>单击此处输入标题</a:t>
            </a:r>
            <a:endParaRPr lang="en-US" altLang="zh-CN" dirty="0">
              <a:solidFill>
                <a:srgbClr val="56505A"/>
              </a:solidFill>
              <a:latin typeface="微软雅黑" panose="020B0503020204020204" pitchFamily="34" charset="-122"/>
              <a:ea typeface="微软雅黑" panose="020B0503020204020204" pitchFamily="34" charset="-122"/>
            </a:endParaRPr>
          </a:p>
          <a:p>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9041052" y="5290952"/>
            <a:ext cx="2159566" cy="1138773"/>
          </a:xfrm>
          <a:prstGeom prst="rect">
            <a:avLst/>
          </a:prstGeom>
          <a:noFill/>
          <a:effectLst/>
        </p:spPr>
        <p:txBody>
          <a:bodyPr wrap="none" rtlCol="0">
            <a:spAutoFit/>
          </a:bodyPr>
          <a:lstStyle/>
          <a:p>
            <a:r>
              <a:rPr lang="zh-CN" altLang="en-US" dirty="0">
                <a:solidFill>
                  <a:srgbClr val="004C80"/>
                </a:solidFill>
                <a:latin typeface="微软雅黑" panose="020B0503020204020204" pitchFamily="34" charset="-122"/>
                <a:ea typeface="微软雅黑" panose="020B0503020204020204" pitchFamily="34" charset="-122"/>
              </a:rPr>
              <a:t> </a:t>
            </a:r>
            <a:r>
              <a:rPr lang="zh-CN" altLang="en-US" dirty="0">
                <a:solidFill>
                  <a:srgbClr val="A08D7E"/>
                </a:solidFill>
                <a:latin typeface="微软雅黑" panose="020B0503020204020204" pitchFamily="34" charset="-122"/>
                <a:ea typeface="微软雅黑" panose="020B0503020204020204" pitchFamily="34" charset="-122"/>
              </a:rPr>
              <a:t>单击此处输入标题</a:t>
            </a:r>
            <a:endParaRPr lang="en-US" altLang="zh-CN" dirty="0">
              <a:solidFill>
                <a:srgbClr val="A08D7E"/>
              </a:solidFill>
              <a:latin typeface="微软雅黑" panose="020B0503020204020204" pitchFamily="34" charset="-122"/>
              <a:ea typeface="微软雅黑" panose="020B0503020204020204" pitchFamily="34" charset="-122"/>
            </a:endParaRPr>
          </a:p>
          <a:p>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900" decel="100000" fill="hold"/>
                                        <p:tgtEl>
                                          <p:spTgt spid="4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900" decel="100000" fill="hold"/>
                                        <p:tgtEl>
                                          <p:spTgt spid="43"/>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1000"/>
                                        <p:tgtEl>
                                          <p:spTgt spid="44"/>
                                        </p:tgtEl>
                                      </p:cBhvr>
                                    </p:animEffect>
                                    <p:anim calcmode="lin" valueType="num">
                                      <p:cBhvr>
                                        <p:cTn id="22" dur="1000" fill="hold"/>
                                        <p:tgtEl>
                                          <p:spTgt spid="44"/>
                                        </p:tgtEl>
                                        <p:attrNameLst>
                                          <p:attrName>ppt_x</p:attrName>
                                        </p:attrNameLst>
                                      </p:cBhvr>
                                      <p:tavLst>
                                        <p:tav tm="0">
                                          <p:val>
                                            <p:strVal val="#ppt_x"/>
                                          </p:val>
                                        </p:tav>
                                        <p:tav tm="100000">
                                          <p:val>
                                            <p:strVal val="#ppt_x"/>
                                          </p:val>
                                        </p:tav>
                                      </p:tavLst>
                                    </p:anim>
                                    <p:anim calcmode="lin" valueType="num">
                                      <p:cBhvr>
                                        <p:cTn id="23" dur="900" decel="100000" fill="hold"/>
                                        <p:tgtEl>
                                          <p:spTgt spid="4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1000"/>
                                        <p:tgtEl>
                                          <p:spTgt spid="45"/>
                                        </p:tgtEl>
                                      </p:cBhvr>
                                    </p:animEffect>
                                    <p:anim calcmode="lin" valueType="num">
                                      <p:cBhvr>
                                        <p:cTn id="29" dur="1000" fill="hold"/>
                                        <p:tgtEl>
                                          <p:spTgt spid="45"/>
                                        </p:tgtEl>
                                        <p:attrNameLst>
                                          <p:attrName>ppt_x</p:attrName>
                                        </p:attrNameLst>
                                      </p:cBhvr>
                                      <p:tavLst>
                                        <p:tav tm="0">
                                          <p:val>
                                            <p:strVal val="#ppt_x"/>
                                          </p:val>
                                        </p:tav>
                                        <p:tav tm="100000">
                                          <p:val>
                                            <p:strVal val="#ppt_x"/>
                                          </p:val>
                                        </p:tav>
                                      </p:tavLst>
                                    </p:anim>
                                    <p:anim calcmode="lin" valueType="num">
                                      <p:cBhvr>
                                        <p:cTn id="30" dur="900" decel="100000" fill="hold"/>
                                        <p:tgtEl>
                                          <p:spTgt spid="4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1ECE9"/>
        </a:solidFill>
        <a:effectLst/>
      </p:bgPr>
    </p:bg>
    <p:spTree>
      <p:nvGrpSpPr>
        <p:cNvPr id="1" name=""/>
        <p:cNvGrpSpPr/>
        <p:nvPr/>
      </p:nvGrpSpPr>
      <p:grpSpPr>
        <a:xfrm>
          <a:off x="0" y="0"/>
          <a:ext cx="0" cy="0"/>
          <a:chOff x="0" y="0"/>
          <a:chExt cx="0" cy="0"/>
        </a:xfrm>
      </p:grpSpPr>
      <p:sp>
        <p:nvSpPr>
          <p:cNvPr id="18" name="矩形 17"/>
          <p:cNvSpPr/>
          <p:nvPr/>
        </p:nvSpPr>
        <p:spPr>
          <a:xfrm>
            <a:off x="1045377" y="-889178"/>
            <a:ext cx="618009" cy="821651"/>
          </a:xfrm>
          <a:prstGeom prst="rect">
            <a:avLst/>
          </a:prstGeom>
          <a:solidFill>
            <a:srgbClr val="F1E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663386" y="-889179"/>
            <a:ext cx="618009" cy="821651"/>
          </a:xfrm>
          <a:prstGeom prst="rect">
            <a:avLst/>
          </a:pr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292263" y="-889180"/>
            <a:ext cx="618009" cy="821651"/>
          </a:xfrm>
          <a:prstGeom prst="rect">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flipH="1">
            <a:off x="739296" y="3739"/>
            <a:ext cx="1269510" cy="812675"/>
          </a:xfrm>
          <a:custGeom>
            <a:avLst/>
            <a:gdLst>
              <a:gd name="connsiteX0" fmla="*/ 28415 w 1269510"/>
              <a:gd name="connsiteY0" fmla="*/ 0 h 812675"/>
              <a:gd name="connsiteX1" fmla="*/ 1241095 w 1269510"/>
              <a:gd name="connsiteY1" fmla="*/ 0 h 812675"/>
              <a:gd name="connsiteX2" fmla="*/ 1256614 w 1269510"/>
              <a:gd name="connsiteY2" fmla="*/ 49995 h 812675"/>
              <a:gd name="connsiteX3" fmla="*/ 1269510 w 1269510"/>
              <a:gd name="connsiteY3" fmla="*/ 177920 h 812675"/>
              <a:gd name="connsiteX4" fmla="*/ 634755 w 1269510"/>
              <a:gd name="connsiteY4" fmla="*/ 812675 h 812675"/>
              <a:gd name="connsiteX5" fmla="*/ 0 w 1269510"/>
              <a:gd name="connsiteY5" fmla="*/ 177920 h 812675"/>
              <a:gd name="connsiteX6" fmla="*/ 12896 w 1269510"/>
              <a:gd name="connsiteY6" fmla="*/ 49995 h 81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9510" h="812675">
                <a:moveTo>
                  <a:pt x="28415" y="0"/>
                </a:moveTo>
                <a:lnTo>
                  <a:pt x="1241095" y="0"/>
                </a:lnTo>
                <a:lnTo>
                  <a:pt x="1256614" y="49995"/>
                </a:lnTo>
                <a:cubicBezTo>
                  <a:pt x="1265070" y="91316"/>
                  <a:pt x="1269510" y="134099"/>
                  <a:pt x="1269510" y="177920"/>
                </a:cubicBezTo>
                <a:cubicBezTo>
                  <a:pt x="1269510" y="528486"/>
                  <a:pt x="985321" y="812675"/>
                  <a:pt x="634755" y="812675"/>
                </a:cubicBezTo>
                <a:cubicBezTo>
                  <a:pt x="284189" y="812675"/>
                  <a:pt x="0" y="528486"/>
                  <a:pt x="0" y="177920"/>
                </a:cubicBezTo>
                <a:cubicBezTo>
                  <a:pt x="0" y="134099"/>
                  <a:pt x="4441" y="91316"/>
                  <a:pt x="12896" y="49995"/>
                </a:cubicBezTo>
                <a:close/>
              </a:path>
            </a:pathLst>
          </a:cu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flipH="1">
            <a:off x="496817" y="673167"/>
            <a:ext cx="458901" cy="458901"/>
          </a:xfrm>
          <a:prstGeom prst="ellipse">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flipH="1">
            <a:off x="1839155" y="841133"/>
            <a:ext cx="904044" cy="442445"/>
          </a:xfrm>
          <a:custGeom>
            <a:avLst/>
            <a:gdLst>
              <a:gd name="connsiteX0" fmla="*/ 452022 w 904044"/>
              <a:gd name="connsiteY0" fmla="*/ 0 h 442445"/>
              <a:gd name="connsiteX1" fmla="*/ 895913 w 904044"/>
              <a:gd name="connsiteY1" fmla="*/ 361781 h 442445"/>
              <a:gd name="connsiteX2" fmla="*/ 904044 w 904044"/>
              <a:gd name="connsiteY2" fmla="*/ 442445 h 442445"/>
              <a:gd name="connsiteX3" fmla="*/ 0 w 904044"/>
              <a:gd name="connsiteY3" fmla="*/ 442445 h 442445"/>
              <a:gd name="connsiteX4" fmla="*/ 8131 w 904044"/>
              <a:gd name="connsiteY4" fmla="*/ 361781 h 442445"/>
              <a:gd name="connsiteX5" fmla="*/ 452022 w 904044"/>
              <a:gd name="connsiteY5" fmla="*/ 0 h 44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044" h="442445">
                <a:moveTo>
                  <a:pt x="452022" y="0"/>
                </a:moveTo>
                <a:cubicBezTo>
                  <a:pt x="670980" y="0"/>
                  <a:pt x="853663" y="155313"/>
                  <a:pt x="895913" y="361781"/>
                </a:cubicBezTo>
                <a:lnTo>
                  <a:pt x="904044" y="442445"/>
                </a:lnTo>
                <a:lnTo>
                  <a:pt x="0" y="442445"/>
                </a:lnTo>
                <a:lnTo>
                  <a:pt x="8131" y="361781"/>
                </a:lnTo>
                <a:cubicBezTo>
                  <a:pt x="50381" y="155313"/>
                  <a:pt x="233064" y="0"/>
                  <a:pt x="452022" y="0"/>
                </a:cubicBezTo>
                <a:close/>
              </a:path>
            </a:pathLst>
          </a:cu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p:nvPr/>
        </p:nvCxnSpPr>
        <p:spPr>
          <a:xfrm>
            <a:off x="1839155" y="1283578"/>
            <a:ext cx="5040000" cy="0"/>
          </a:xfrm>
          <a:prstGeom prst="line">
            <a:avLst/>
          </a:prstGeom>
          <a:ln>
            <a:solidFill>
              <a:srgbClr val="A08D7E"/>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3163351" y="208738"/>
            <a:ext cx="2967479" cy="923330"/>
          </a:xfrm>
          <a:prstGeom prst="rect">
            <a:avLst/>
          </a:prstGeom>
          <a:noFill/>
        </p:spPr>
        <p:txBody>
          <a:bodyPr wrap="none" rtlCol="0">
            <a:spAutoFit/>
          </a:bodyPr>
          <a:lstStyle/>
          <a:p>
            <a:r>
              <a:rPr lang="zh-CN" altLang="en-US" sz="5400" b="1" dirty="0">
                <a:solidFill>
                  <a:srgbClr val="56505A"/>
                </a:solidFill>
                <a:latin typeface="幼圆" panose="02010509060101010101" pitchFamily="49" charset="-122"/>
                <a:ea typeface="幼圆" panose="02010509060101010101" pitchFamily="49" charset="-122"/>
              </a:rPr>
              <a:t>个人作品</a:t>
            </a:r>
          </a:p>
        </p:txBody>
      </p:sp>
      <p:sp>
        <p:nvSpPr>
          <p:cNvPr id="10" name="圆角矩形 9"/>
          <p:cNvSpPr/>
          <p:nvPr/>
        </p:nvSpPr>
        <p:spPr>
          <a:xfrm rot="900000">
            <a:off x="1411801" y="2014783"/>
            <a:ext cx="1887794" cy="2370142"/>
          </a:xfrm>
          <a:prstGeom prst="roundRect">
            <a:avLst>
              <a:gd name="adj" fmla="val 9375"/>
            </a:avLst>
          </a:pr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rot="900000">
            <a:off x="3952747" y="2014783"/>
            <a:ext cx="1887794" cy="2370142"/>
          </a:xfrm>
          <a:prstGeom prst="roundRect">
            <a:avLst>
              <a:gd name="adj" fmla="val 9375"/>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rot="900000">
            <a:off x="6493693" y="2014783"/>
            <a:ext cx="1887794" cy="2370142"/>
          </a:xfrm>
          <a:prstGeom prst="roundRect">
            <a:avLst>
              <a:gd name="adj" fmla="val 9375"/>
            </a:avLst>
          </a:pr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rot="900000">
            <a:off x="9034638" y="2014783"/>
            <a:ext cx="1887794" cy="2370142"/>
          </a:xfrm>
          <a:prstGeom prst="roundRect">
            <a:avLst>
              <a:gd name="adj" fmla="val 9375"/>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1132631" y="4925559"/>
            <a:ext cx="1908970" cy="488961"/>
            <a:chOff x="1132631" y="4925559"/>
            <a:chExt cx="1908970" cy="488961"/>
          </a:xfrm>
        </p:grpSpPr>
        <p:sp>
          <p:nvSpPr>
            <p:cNvPr id="27" name="圆角矩形 26"/>
            <p:cNvSpPr/>
            <p:nvPr/>
          </p:nvSpPr>
          <p:spPr>
            <a:xfrm>
              <a:off x="1132631" y="4981807"/>
              <a:ext cx="1908970" cy="432713"/>
            </a:xfrm>
            <a:prstGeom prst="roundRect">
              <a:avLst>
                <a:gd name="adj" fmla="val 50000"/>
              </a:avLst>
            </a:pr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11"/>
            <p:cNvSpPr txBox="1"/>
            <p:nvPr/>
          </p:nvSpPr>
          <p:spPr>
            <a:xfrm>
              <a:off x="1396718" y="4925559"/>
              <a:ext cx="1422184" cy="461665"/>
            </a:xfrm>
            <a:prstGeom prst="rect">
              <a:avLst/>
            </a:prstGeom>
            <a:noFill/>
          </p:spPr>
          <p:txBody>
            <a:bodyPr wrap="none" rtlCol="0">
              <a:spAutoFit/>
            </a:bodyPr>
            <a:lstStyle/>
            <a:p>
              <a:r>
                <a:rPr lang="zh-CN" altLang="en-US" sz="2400" b="1" dirty="0">
                  <a:solidFill>
                    <a:srgbClr val="F2F2F2"/>
                  </a:solidFill>
                  <a:latin typeface="幼圆" panose="02010509060101010101" pitchFamily="49" charset="-122"/>
                  <a:ea typeface="幼圆" panose="02010509060101010101" pitchFamily="49" charset="-122"/>
                </a:rPr>
                <a:t>个人作品</a:t>
              </a:r>
            </a:p>
          </p:txBody>
        </p:sp>
      </p:grpSp>
      <p:sp>
        <p:nvSpPr>
          <p:cNvPr id="29" name="TextBox 12"/>
          <p:cNvSpPr txBox="1"/>
          <p:nvPr/>
        </p:nvSpPr>
        <p:spPr>
          <a:xfrm>
            <a:off x="1146409" y="5526572"/>
            <a:ext cx="2110393" cy="1061829"/>
          </a:xfrm>
          <a:prstGeom prst="rect">
            <a:avLst/>
          </a:prstGeom>
          <a:noFill/>
        </p:spPr>
        <p:txBody>
          <a:bodyPr wrap="square" rtlCol="0">
            <a:spAutoFit/>
          </a:bodyPr>
          <a:lstStyle/>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3880181" y="4925559"/>
            <a:ext cx="1908970" cy="488961"/>
            <a:chOff x="3880181" y="4925559"/>
            <a:chExt cx="1908970" cy="488961"/>
          </a:xfrm>
        </p:grpSpPr>
        <p:sp>
          <p:nvSpPr>
            <p:cNvPr id="31" name="圆角矩形 30"/>
            <p:cNvSpPr/>
            <p:nvPr/>
          </p:nvSpPr>
          <p:spPr>
            <a:xfrm>
              <a:off x="3880181" y="4981807"/>
              <a:ext cx="1908970" cy="432713"/>
            </a:xfrm>
            <a:prstGeom prst="roundRect">
              <a:avLst>
                <a:gd name="adj" fmla="val 50000"/>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11"/>
            <p:cNvSpPr txBox="1"/>
            <p:nvPr/>
          </p:nvSpPr>
          <p:spPr>
            <a:xfrm>
              <a:off x="4144268" y="4925559"/>
              <a:ext cx="1422184" cy="461665"/>
            </a:xfrm>
            <a:prstGeom prst="rect">
              <a:avLst/>
            </a:prstGeom>
            <a:noFill/>
          </p:spPr>
          <p:txBody>
            <a:bodyPr wrap="none" rtlCol="0">
              <a:spAutoFit/>
            </a:bodyPr>
            <a:lstStyle/>
            <a:p>
              <a:r>
                <a:rPr lang="zh-CN" altLang="en-US" sz="2400" b="1" dirty="0">
                  <a:solidFill>
                    <a:srgbClr val="F2F2F2"/>
                  </a:solidFill>
                  <a:latin typeface="幼圆" panose="02010509060101010101" pitchFamily="49" charset="-122"/>
                  <a:ea typeface="幼圆" panose="02010509060101010101" pitchFamily="49" charset="-122"/>
                </a:rPr>
                <a:t>个人作品</a:t>
              </a:r>
            </a:p>
          </p:txBody>
        </p:sp>
      </p:grpSp>
      <p:sp>
        <p:nvSpPr>
          <p:cNvPr id="33" name="TextBox 12"/>
          <p:cNvSpPr txBox="1"/>
          <p:nvPr/>
        </p:nvSpPr>
        <p:spPr>
          <a:xfrm>
            <a:off x="3880181" y="5526572"/>
            <a:ext cx="2124172" cy="1061829"/>
          </a:xfrm>
          <a:prstGeom prst="rect">
            <a:avLst/>
          </a:prstGeom>
          <a:noFill/>
        </p:spPr>
        <p:txBody>
          <a:bodyPr wrap="square" rtlCol="0">
            <a:spAutoFit/>
          </a:bodyPr>
          <a:lstStyle/>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6424648" y="4925559"/>
            <a:ext cx="1908970" cy="488961"/>
            <a:chOff x="6424648" y="4925559"/>
            <a:chExt cx="1908970" cy="488961"/>
          </a:xfrm>
        </p:grpSpPr>
        <p:sp>
          <p:nvSpPr>
            <p:cNvPr id="35" name="圆角矩形 34"/>
            <p:cNvSpPr/>
            <p:nvPr/>
          </p:nvSpPr>
          <p:spPr>
            <a:xfrm>
              <a:off x="6424648" y="4981807"/>
              <a:ext cx="1908970" cy="432713"/>
            </a:xfrm>
            <a:prstGeom prst="roundRect">
              <a:avLst>
                <a:gd name="adj" fmla="val 50000"/>
              </a:avLst>
            </a:pr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TextBox 11"/>
            <p:cNvSpPr txBox="1"/>
            <p:nvPr/>
          </p:nvSpPr>
          <p:spPr>
            <a:xfrm>
              <a:off x="6688735" y="4925559"/>
              <a:ext cx="1422184" cy="461665"/>
            </a:xfrm>
            <a:prstGeom prst="rect">
              <a:avLst/>
            </a:prstGeom>
            <a:noFill/>
          </p:spPr>
          <p:txBody>
            <a:bodyPr wrap="none" rtlCol="0">
              <a:spAutoFit/>
            </a:bodyPr>
            <a:lstStyle/>
            <a:p>
              <a:r>
                <a:rPr lang="zh-CN" altLang="en-US" sz="2400" b="1" dirty="0">
                  <a:solidFill>
                    <a:srgbClr val="F2F2F2"/>
                  </a:solidFill>
                  <a:latin typeface="幼圆" panose="02010509060101010101" pitchFamily="49" charset="-122"/>
                  <a:ea typeface="幼圆" panose="02010509060101010101" pitchFamily="49" charset="-122"/>
                </a:rPr>
                <a:t>个人作品</a:t>
              </a:r>
            </a:p>
          </p:txBody>
        </p:sp>
      </p:grpSp>
      <p:sp>
        <p:nvSpPr>
          <p:cNvPr id="37" name="TextBox 12"/>
          <p:cNvSpPr txBox="1"/>
          <p:nvPr/>
        </p:nvSpPr>
        <p:spPr>
          <a:xfrm>
            <a:off x="6424648" y="5526572"/>
            <a:ext cx="2124172" cy="1061829"/>
          </a:xfrm>
          <a:prstGeom prst="rect">
            <a:avLst/>
          </a:prstGeom>
          <a:noFill/>
        </p:spPr>
        <p:txBody>
          <a:bodyPr wrap="square" rtlCol="0">
            <a:spAutoFit/>
          </a:bodyPr>
          <a:lstStyle/>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9172198" y="4925559"/>
            <a:ext cx="1908970" cy="488961"/>
            <a:chOff x="9172198" y="4925559"/>
            <a:chExt cx="1908970" cy="488961"/>
          </a:xfrm>
        </p:grpSpPr>
        <p:sp>
          <p:nvSpPr>
            <p:cNvPr id="39" name="圆角矩形 38"/>
            <p:cNvSpPr/>
            <p:nvPr/>
          </p:nvSpPr>
          <p:spPr>
            <a:xfrm>
              <a:off x="9172198" y="4981807"/>
              <a:ext cx="1908970" cy="432713"/>
            </a:xfrm>
            <a:prstGeom prst="roundRect">
              <a:avLst>
                <a:gd name="adj" fmla="val 50000"/>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Box 11"/>
            <p:cNvSpPr txBox="1"/>
            <p:nvPr/>
          </p:nvSpPr>
          <p:spPr>
            <a:xfrm>
              <a:off x="9436285" y="4925559"/>
              <a:ext cx="1422184" cy="461665"/>
            </a:xfrm>
            <a:prstGeom prst="rect">
              <a:avLst/>
            </a:prstGeom>
            <a:noFill/>
          </p:spPr>
          <p:txBody>
            <a:bodyPr wrap="none" rtlCol="0">
              <a:spAutoFit/>
            </a:bodyPr>
            <a:lstStyle/>
            <a:p>
              <a:r>
                <a:rPr lang="zh-CN" altLang="en-US" sz="2400" b="1" dirty="0">
                  <a:solidFill>
                    <a:srgbClr val="F2F2F2"/>
                  </a:solidFill>
                  <a:latin typeface="幼圆" panose="02010509060101010101" pitchFamily="49" charset="-122"/>
                  <a:ea typeface="幼圆" panose="02010509060101010101" pitchFamily="49" charset="-122"/>
                </a:rPr>
                <a:t>个人作品</a:t>
              </a:r>
            </a:p>
          </p:txBody>
        </p:sp>
      </p:grpSp>
      <p:sp>
        <p:nvSpPr>
          <p:cNvPr id="41" name="TextBox 12"/>
          <p:cNvSpPr txBox="1"/>
          <p:nvPr/>
        </p:nvSpPr>
        <p:spPr>
          <a:xfrm>
            <a:off x="9172198" y="5526572"/>
            <a:ext cx="2124172" cy="1061829"/>
          </a:xfrm>
          <a:prstGeom prst="rect">
            <a:avLst/>
          </a:prstGeom>
          <a:noFill/>
        </p:spPr>
        <p:txBody>
          <a:bodyPr wrap="square" rtlCol="0">
            <a:spAutoFit/>
          </a:bodyPr>
          <a:lstStyle/>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718" y="2014783"/>
            <a:ext cx="1870291" cy="2348458"/>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8261" y="2001937"/>
            <a:ext cx="1914197" cy="2395834"/>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3897" y="1962096"/>
            <a:ext cx="1925673" cy="2410198"/>
          </a:xfrm>
          <a:prstGeom prst="rect">
            <a:avLst/>
          </a:prstGeom>
        </p:spPr>
      </p:pic>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95874" y="1971584"/>
            <a:ext cx="1945374" cy="2434855"/>
          </a:xfrm>
          <a:prstGeom prst="rect">
            <a:avLst/>
          </a:prstGeom>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8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6" presetClass="entr" presetSubtype="37"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outVertical)">
                                      <p:cBhvr>
                                        <p:cTn id="12" dur="500"/>
                                        <p:tgtEl>
                                          <p:spTgt spid="26"/>
                                        </p:tgtEl>
                                      </p:cBhvr>
                                    </p:animEffect>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up)">
                                      <p:cBhvr>
                                        <p:cTn id="16" dur="500"/>
                                        <p:tgtEl>
                                          <p:spTgt spid="29"/>
                                        </p:tgtEl>
                                      </p:cBhvr>
                                    </p:animEffect>
                                  </p:childTnLst>
                                </p:cTn>
                              </p:par>
                            </p:childTnLst>
                          </p:cTn>
                        </p:par>
                        <p:par>
                          <p:cTn id="17" fill="hold">
                            <p:stCondLst>
                              <p:cond delay="2000"/>
                            </p:stCondLst>
                            <p:childTnLst>
                              <p:par>
                                <p:cTn id="18" presetID="2" presetClass="entr" presetSubtype="4" decel="2800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750" fill="hold"/>
                                        <p:tgtEl>
                                          <p:spTgt spid="12"/>
                                        </p:tgtEl>
                                        <p:attrNameLst>
                                          <p:attrName>ppt_x</p:attrName>
                                        </p:attrNameLst>
                                      </p:cBhvr>
                                      <p:tavLst>
                                        <p:tav tm="0">
                                          <p:val>
                                            <p:strVal val="#ppt_x"/>
                                          </p:val>
                                        </p:tav>
                                        <p:tav tm="100000">
                                          <p:val>
                                            <p:strVal val="#ppt_x"/>
                                          </p:val>
                                        </p:tav>
                                      </p:tavLst>
                                    </p:anim>
                                    <p:anim calcmode="lin" valueType="num">
                                      <p:cBhvr additive="base">
                                        <p:cTn id="21" dur="750" fill="hold"/>
                                        <p:tgtEl>
                                          <p:spTgt spid="12"/>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16" presetClass="entr" presetSubtype="37"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outVertical)">
                                      <p:cBhvr>
                                        <p:cTn id="25" dur="500"/>
                                        <p:tgtEl>
                                          <p:spTgt spid="30"/>
                                        </p:tgtEl>
                                      </p:cBhvr>
                                    </p:animEffect>
                                  </p:childTnLst>
                                </p:cTn>
                              </p:par>
                            </p:childTnLst>
                          </p:cTn>
                        </p:par>
                        <p:par>
                          <p:cTn id="26" fill="hold">
                            <p:stCondLst>
                              <p:cond delay="3500"/>
                            </p:stCondLst>
                            <p:childTnLst>
                              <p:par>
                                <p:cTn id="27" presetID="22" presetClass="entr" presetSubtype="1"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up)">
                                      <p:cBhvr>
                                        <p:cTn id="29" dur="500"/>
                                        <p:tgtEl>
                                          <p:spTgt spid="33"/>
                                        </p:tgtEl>
                                      </p:cBhvr>
                                    </p:animEffect>
                                  </p:childTnLst>
                                </p:cTn>
                              </p:par>
                            </p:childTnLst>
                          </p:cTn>
                        </p:par>
                        <p:par>
                          <p:cTn id="30" fill="hold">
                            <p:stCondLst>
                              <p:cond delay="4000"/>
                            </p:stCondLst>
                            <p:childTnLst>
                              <p:par>
                                <p:cTn id="31" presetID="2" presetClass="entr" presetSubtype="4" decel="2800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childTnLst>
                          </p:cTn>
                        </p:par>
                        <p:par>
                          <p:cTn id="35" fill="hold">
                            <p:stCondLst>
                              <p:cond delay="5000"/>
                            </p:stCondLst>
                            <p:childTnLst>
                              <p:par>
                                <p:cTn id="36" presetID="16" presetClass="entr" presetSubtype="37" fill="hold"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barn(outVertical)">
                                      <p:cBhvr>
                                        <p:cTn id="38" dur="500"/>
                                        <p:tgtEl>
                                          <p:spTgt spid="34"/>
                                        </p:tgtEl>
                                      </p:cBhvr>
                                    </p:animEffect>
                                  </p:childTnLst>
                                </p:cTn>
                              </p:par>
                            </p:childTnLst>
                          </p:cTn>
                        </p:par>
                        <p:par>
                          <p:cTn id="39" fill="hold">
                            <p:stCondLst>
                              <p:cond delay="5500"/>
                            </p:stCondLst>
                            <p:childTnLst>
                              <p:par>
                                <p:cTn id="40" presetID="22" presetClass="entr" presetSubtype="1"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up)">
                                      <p:cBhvr>
                                        <p:cTn id="42" dur="500"/>
                                        <p:tgtEl>
                                          <p:spTgt spid="37"/>
                                        </p:tgtEl>
                                      </p:cBhvr>
                                    </p:animEffect>
                                  </p:childTnLst>
                                </p:cTn>
                              </p:par>
                            </p:childTnLst>
                          </p:cTn>
                        </p:par>
                        <p:par>
                          <p:cTn id="43" fill="hold">
                            <p:stCondLst>
                              <p:cond delay="6000"/>
                            </p:stCondLst>
                            <p:childTnLst>
                              <p:par>
                                <p:cTn id="44" presetID="2" presetClass="entr" presetSubtype="4" decel="28000"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750" fill="hold"/>
                                        <p:tgtEl>
                                          <p:spTgt spid="23"/>
                                        </p:tgtEl>
                                        <p:attrNameLst>
                                          <p:attrName>ppt_x</p:attrName>
                                        </p:attrNameLst>
                                      </p:cBhvr>
                                      <p:tavLst>
                                        <p:tav tm="0">
                                          <p:val>
                                            <p:strVal val="#ppt_x"/>
                                          </p:val>
                                        </p:tav>
                                        <p:tav tm="100000">
                                          <p:val>
                                            <p:strVal val="#ppt_x"/>
                                          </p:val>
                                        </p:tav>
                                      </p:tavLst>
                                    </p:anim>
                                    <p:anim calcmode="lin" valueType="num">
                                      <p:cBhvr additive="base">
                                        <p:cTn id="47" dur="750" fill="hold"/>
                                        <p:tgtEl>
                                          <p:spTgt spid="23"/>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16" presetClass="entr" presetSubtype="37" fill="hold"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barn(outVertical)">
                                      <p:cBhvr>
                                        <p:cTn id="51" dur="500"/>
                                        <p:tgtEl>
                                          <p:spTgt spid="3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up)">
                                      <p:cBhvr>
                                        <p:cTn id="5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23" grpId="0" animBg="1"/>
      <p:bldP spid="29" grpId="0"/>
      <p:bldP spid="33" grpId="0"/>
      <p:bldP spid="37"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ECE9"/>
        </a:solidFill>
        <a:effectLst/>
      </p:bgPr>
    </p:bg>
    <p:spTree>
      <p:nvGrpSpPr>
        <p:cNvPr id="1" name=""/>
        <p:cNvGrpSpPr/>
        <p:nvPr/>
      </p:nvGrpSpPr>
      <p:grpSpPr>
        <a:xfrm>
          <a:off x="0" y="0"/>
          <a:ext cx="0" cy="0"/>
          <a:chOff x="0" y="0"/>
          <a:chExt cx="0" cy="0"/>
        </a:xfrm>
      </p:grpSpPr>
      <p:sp>
        <p:nvSpPr>
          <p:cNvPr id="18" name="矩形 17"/>
          <p:cNvSpPr/>
          <p:nvPr/>
        </p:nvSpPr>
        <p:spPr>
          <a:xfrm>
            <a:off x="1045377" y="-889178"/>
            <a:ext cx="618009" cy="821651"/>
          </a:xfrm>
          <a:prstGeom prst="rect">
            <a:avLst/>
          </a:prstGeom>
          <a:solidFill>
            <a:srgbClr val="F1E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663386" y="-889179"/>
            <a:ext cx="618009" cy="821651"/>
          </a:xfrm>
          <a:prstGeom prst="rect">
            <a:avLst/>
          </a:pr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292263" y="-889180"/>
            <a:ext cx="618009" cy="821651"/>
          </a:xfrm>
          <a:prstGeom prst="rect">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flipH="1">
            <a:off x="739296" y="3739"/>
            <a:ext cx="1269510" cy="812675"/>
          </a:xfrm>
          <a:custGeom>
            <a:avLst/>
            <a:gdLst>
              <a:gd name="connsiteX0" fmla="*/ 28415 w 1269510"/>
              <a:gd name="connsiteY0" fmla="*/ 0 h 812675"/>
              <a:gd name="connsiteX1" fmla="*/ 1241095 w 1269510"/>
              <a:gd name="connsiteY1" fmla="*/ 0 h 812675"/>
              <a:gd name="connsiteX2" fmla="*/ 1256614 w 1269510"/>
              <a:gd name="connsiteY2" fmla="*/ 49995 h 812675"/>
              <a:gd name="connsiteX3" fmla="*/ 1269510 w 1269510"/>
              <a:gd name="connsiteY3" fmla="*/ 177920 h 812675"/>
              <a:gd name="connsiteX4" fmla="*/ 634755 w 1269510"/>
              <a:gd name="connsiteY4" fmla="*/ 812675 h 812675"/>
              <a:gd name="connsiteX5" fmla="*/ 0 w 1269510"/>
              <a:gd name="connsiteY5" fmla="*/ 177920 h 812675"/>
              <a:gd name="connsiteX6" fmla="*/ 12896 w 1269510"/>
              <a:gd name="connsiteY6" fmla="*/ 49995 h 81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9510" h="812675">
                <a:moveTo>
                  <a:pt x="28415" y="0"/>
                </a:moveTo>
                <a:lnTo>
                  <a:pt x="1241095" y="0"/>
                </a:lnTo>
                <a:lnTo>
                  <a:pt x="1256614" y="49995"/>
                </a:lnTo>
                <a:cubicBezTo>
                  <a:pt x="1265070" y="91316"/>
                  <a:pt x="1269510" y="134099"/>
                  <a:pt x="1269510" y="177920"/>
                </a:cubicBezTo>
                <a:cubicBezTo>
                  <a:pt x="1269510" y="528486"/>
                  <a:pt x="985321" y="812675"/>
                  <a:pt x="634755" y="812675"/>
                </a:cubicBezTo>
                <a:cubicBezTo>
                  <a:pt x="284189" y="812675"/>
                  <a:pt x="0" y="528486"/>
                  <a:pt x="0" y="177920"/>
                </a:cubicBezTo>
                <a:cubicBezTo>
                  <a:pt x="0" y="134099"/>
                  <a:pt x="4441" y="91316"/>
                  <a:pt x="12896" y="49995"/>
                </a:cubicBezTo>
                <a:close/>
              </a:path>
            </a:pathLst>
          </a:cu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flipH="1">
            <a:off x="496817" y="673167"/>
            <a:ext cx="458901" cy="458901"/>
          </a:xfrm>
          <a:prstGeom prst="ellipse">
            <a:avLst/>
          </a:pr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flipH="1">
            <a:off x="1839155" y="841133"/>
            <a:ext cx="904044" cy="442445"/>
          </a:xfrm>
          <a:custGeom>
            <a:avLst/>
            <a:gdLst>
              <a:gd name="connsiteX0" fmla="*/ 452022 w 904044"/>
              <a:gd name="connsiteY0" fmla="*/ 0 h 442445"/>
              <a:gd name="connsiteX1" fmla="*/ 895913 w 904044"/>
              <a:gd name="connsiteY1" fmla="*/ 361781 h 442445"/>
              <a:gd name="connsiteX2" fmla="*/ 904044 w 904044"/>
              <a:gd name="connsiteY2" fmla="*/ 442445 h 442445"/>
              <a:gd name="connsiteX3" fmla="*/ 0 w 904044"/>
              <a:gd name="connsiteY3" fmla="*/ 442445 h 442445"/>
              <a:gd name="connsiteX4" fmla="*/ 8131 w 904044"/>
              <a:gd name="connsiteY4" fmla="*/ 361781 h 442445"/>
              <a:gd name="connsiteX5" fmla="*/ 452022 w 904044"/>
              <a:gd name="connsiteY5" fmla="*/ 0 h 44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044" h="442445">
                <a:moveTo>
                  <a:pt x="452022" y="0"/>
                </a:moveTo>
                <a:cubicBezTo>
                  <a:pt x="670980" y="0"/>
                  <a:pt x="853663" y="155313"/>
                  <a:pt x="895913" y="361781"/>
                </a:cubicBezTo>
                <a:lnTo>
                  <a:pt x="904044" y="442445"/>
                </a:lnTo>
                <a:lnTo>
                  <a:pt x="0" y="442445"/>
                </a:lnTo>
                <a:lnTo>
                  <a:pt x="8131" y="361781"/>
                </a:lnTo>
                <a:cubicBezTo>
                  <a:pt x="50381" y="155313"/>
                  <a:pt x="233064" y="0"/>
                  <a:pt x="452022" y="0"/>
                </a:cubicBezTo>
                <a:close/>
              </a:path>
            </a:pathLst>
          </a:custGeom>
          <a:solidFill>
            <a:srgbClr val="A0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p:nvPr/>
        </p:nvCxnSpPr>
        <p:spPr>
          <a:xfrm>
            <a:off x="1839155" y="1283578"/>
            <a:ext cx="5040000" cy="0"/>
          </a:xfrm>
          <a:prstGeom prst="line">
            <a:avLst/>
          </a:prstGeom>
          <a:ln>
            <a:solidFill>
              <a:srgbClr val="A08D7E"/>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3163351" y="208738"/>
            <a:ext cx="2954655" cy="923330"/>
          </a:xfrm>
          <a:prstGeom prst="rect">
            <a:avLst/>
          </a:prstGeom>
          <a:noFill/>
        </p:spPr>
        <p:txBody>
          <a:bodyPr wrap="none" rtlCol="0">
            <a:spAutoFit/>
          </a:bodyPr>
          <a:lstStyle/>
          <a:p>
            <a:r>
              <a:rPr lang="zh-CN" altLang="en-US" sz="5400" b="1" dirty="0">
                <a:solidFill>
                  <a:srgbClr val="56505A"/>
                </a:solidFill>
                <a:latin typeface="幼圆" panose="02010509060101010101" pitchFamily="49" charset="-122"/>
                <a:ea typeface="幼圆" panose="02010509060101010101" pitchFamily="49" charset="-122"/>
              </a:rPr>
              <a:t>个人作品</a:t>
            </a:r>
          </a:p>
        </p:txBody>
      </p:sp>
      <p:sp>
        <p:nvSpPr>
          <p:cNvPr id="13" name="矩形 12"/>
          <p:cNvSpPr/>
          <p:nvPr/>
        </p:nvSpPr>
        <p:spPr>
          <a:xfrm>
            <a:off x="1419488" y="3480120"/>
            <a:ext cx="3059278" cy="1712912"/>
          </a:xfrm>
          <a:prstGeom prst="rect">
            <a:avLst/>
          </a:prstGeom>
          <a:blipFill>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566361" y="3480120"/>
            <a:ext cx="3059278" cy="1712912"/>
          </a:xfrm>
          <a:prstGeom prst="rect">
            <a:avLst/>
          </a:prstGeom>
          <a:solidFill>
            <a:srgbClr val="56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7713234" y="3480120"/>
            <a:ext cx="3059278" cy="1712912"/>
          </a:xfrm>
          <a:prstGeom prst="rect">
            <a:avLst/>
          </a:prstGeom>
          <a:blipFill>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5810250" y="3792786"/>
            <a:ext cx="571500" cy="571500"/>
            <a:chOff x="3926364" y="2939880"/>
            <a:chExt cx="571500" cy="571500"/>
          </a:xfrm>
        </p:grpSpPr>
        <p:sp>
          <p:nvSpPr>
            <p:cNvPr id="24" name="Rectangle 29"/>
            <p:cNvSpPr/>
            <p:nvPr/>
          </p:nvSpPr>
          <p:spPr>
            <a:xfrm>
              <a:off x="3926364" y="2939880"/>
              <a:ext cx="571500" cy="5715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26" name="Freeform 9"/>
            <p:cNvSpPr/>
            <p:nvPr/>
          </p:nvSpPr>
          <p:spPr bwMode="auto">
            <a:xfrm flipH="1">
              <a:off x="4017264" y="3067948"/>
              <a:ext cx="399429" cy="250217"/>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56505A"/>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grpSp>
      <p:sp>
        <p:nvSpPr>
          <p:cNvPr id="27" name="矩形 3"/>
          <p:cNvSpPr>
            <a:spLocks noChangeArrowheads="1"/>
          </p:cNvSpPr>
          <p:nvPr/>
        </p:nvSpPr>
        <p:spPr bwMode="auto">
          <a:xfrm>
            <a:off x="5039308" y="4621532"/>
            <a:ext cx="2113385" cy="40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ctr">
              <a:spcBef>
                <a:spcPct val="0"/>
              </a:spcBef>
              <a:buFont typeface="Arial" panose="020B0604020202020204" pitchFamily="34" charset="0"/>
              <a:buNone/>
            </a:pPr>
            <a:r>
              <a:rPr lang="zh-CN" altLang="en-US" sz="2200" b="1" dirty="0">
                <a:solidFill>
                  <a:srgbClr val="F2F2F2"/>
                </a:solidFill>
                <a:latin typeface="Arial" panose="020B0604020202020204" pitchFamily="34" charset="0"/>
                <a:ea typeface="微软雅黑" panose="020B0503020204020204" pitchFamily="34" charset="-122"/>
                <a:cs typeface="Arial" panose="020B0604020202020204" pitchFamily="34" charset="0"/>
              </a:rPr>
              <a:t>点击添加关键词</a:t>
            </a:r>
            <a:endParaRPr lang="en-US" altLang="zh-CN" sz="2200" b="1" dirty="0">
              <a:solidFill>
                <a:srgbClr val="F2F2F2"/>
              </a:solidFill>
              <a:latin typeface="Arial" panose="020B0604020202020204" pitchFamily="34" charset="0"/>
              <a:ea typeface="微软雅黑" panose="020B0503020204020204" pitchFamily="34" charset="-122"/>
              <a:cs typeface="Arial" panose="020B0604020202020204" pitchFamily="34" charset="0"/>
            </a:endParaRPr>
          </a:p>
        </p:txBody>
      </p:sp>
      <p:sp>
        <p:nvSpPr>
          <p:cNvPr id="28" name="矩形 47"/>
          <p:cNvSpPr>
            <a:spLocks noChangeArrowheads="1"/>
          </p:cNvSpPr>
          <p:nvPr/>
        </p:nvSpPr>
        <p:spPr bwMode="auto">
          <a:xfrm>
            <a:off x="1553068" y="5450278"/>
            <a:ext cx="9219444" cy="106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ctr">
              <a:lnSpc>
                <a:spcPct val="120000"/>
              </a:lnSpc>
              <a:spcBef>
                <a:spcPct val="0"/>
              </a:spcBef>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右键点击图片选择设置图片格式可直接替换图片。您可以点击文字框输入您的描述说明，或者通过复制粘贴。</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0234" y="1664968"/>
            <a:ext cx="3060076" cy="1672874"/>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8367" y="1662881"/>
            <a:ext cx="3037272" cy="1712464"/>
          </a:xfrm>
          <a:prstGeom prst="rect">
            <a:avLst/>
          </a:prstGeom>
        </p:spPr>
      </p:pic>
      <p:pic>
        <p:nvPicPr>
          <p:cNvPr id="7" name="图片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13234" y="1654465"/>
            <a:ext cx="3059278" cy="1712464"/>
          </a:xfrm>
          <a:prstGeom prst="rect">
            <a:avLst/>
          </a:prstGeom>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par>
                          <p:cTn id="16" fill="hold">
                            <p:stCondLst>
                              <p:cond delay="1000"/>
                            </p:stCondLst>
                            <p:childTnLst>
                              <p:par>
                                <p:cTn id="17" presetID="16" presetClass="entr" presetSubtype="37"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50"/>
                                        <p:tgtEl>
                                          <p:spTgt spid="1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anim calcmode="lin" valueType="num">
                                      <p:cBhvr>
                                        <p:cTn id="31" dur="1000" fill="hold"/>
                                        <p:tgtEl>
                                          <p:spTgt spid="28"/>
                                        </p:tgtEl>
                                        <p:attrNameLst>
                                          <p:attrName>ppt_x</p:attrName>
                                        </p:attrNameLst>
                                      </p:cBhvr>
                                      <p:tavLst>
                                        <p:tav tm="0">
                                          <p:val>
                                            <p:strVal val="#ppt_x"/>
                                          </p:val>
                                        </p:tav>
                                        <p:tav tm="100000">
                                          <p:val>
                                            <p:strVal val="#ppt_x"/>
                                          </p:val>
                                        </p:tav>
                                      </p:tavLst>
                                    </p:anim>
                                    <p:anim calcmode="lin" valueType="num">
                                      <p:cBhvr>
                                        <p:cTn id="3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2" grpId="0" animBg="1"/>
      <p:bldP spid="27" grpId="0"/>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2108</Words>
  <Application>Microsoft Office PowerPoint</Application>
  <PresentationFormat>宽屏</PresentationFormat>
  <Paragraphs>356</Paragraphs>
  <Slides>31</Slides>
  <Notes>31</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31</vt:i4>
      </vt:variant>
    </vt:vector>
  </HeadingPairs>
  <TitlesOfParts>
    <vt:vector size="42" baseType="lpstr">
      <vt:lpstr>方正姚体</vt:lpstr>
      <vt:lpstr>方正中等线繁体</vt:lpstr>
      <vt:lpstr>宋体</vt:lpstr>
      <vt:lpstr>微软雅黑</vt:lpstr>
      <vt:lpstr>幼圆</vt:lpstr>
      <vt:lpstr>Arial</vt:lpstr>
      <vt:lpstr>Calibri</vt:lpstr>
      <vt:lpstr>Calibri Light</vt:lpstr>
      <vt:lpstr>Impact</vt:lpstr>
      <vt:lpstr>Kartika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2016-08-15T16:15:00Z</dcterms:created>
  <dcterms:modified xsi:type="dcterms:W3CDTF">2021-01-05T16:20:22Z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