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418" r:id="rId2"/>
    <p:sldId id="358" r:id="rId3"/>
    <p:sldId id="363" r:id="rId4"/>
    <p:sldId id="364" r:id="rId5"/>
    <p:sldId id="367" r:id="rId6"/>
    <p:sldId id="406" r:id="rId7"/>
    <p:sldId id="395" r:id="rId8"/>
    <p:sldId id="396" r:id="rId9"/>
    <p:sldId id="365" r:id="rId10"/>
    <p:sldId id="366" r:id="rId11"/>
    <p:sldId id="393" r:id="rId12"/>
    <p:sldId id="368" r:id="rId13"/>
    <p:sldId id="398" r:id="rId14"/>
    <p:sldId id="400" r:id="rId15"/>
    <p:sldId id="369" r:id="rId16"/>
    <p:sldId id="402" r:id="rId17"/>
    <p:sldId id="403" r:id="rId18"/>
    <p:sldId id="404" r:id="rId19"/>
    <p:sldId id="370" r:id="rId20"/>
    <p:sldId id="405" r:id="rId21"/>
    <p:sldId id="410" r:id="rId22"/>
    <p:sldId id="394" r:id="rId23"/>
    <p:sldId id="411" r:id="rId24"/>
    <p:sldId id="412" r:id="rId25"/>
    <p:sldId id="413" r:id="rId26"/>
    <p:sldId id="414" r:id="rId27"/>
    <p:sldId id="415" r:id="rId28"/>
    <p:sldId id="409" r:id="rId29"/>
    <p:sldId id="407" r:id="rId30"/>
    <p:sldId id="371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16" r:id="rId41"/>
  </p:sldIdLst>
  <p:sldSz cx="11522075" cy="6480175"/>
  <p:notesSz cx="6858000" cy="9144000"/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2767759-CD79-4F55-B5F3-A8EAA9EDB495}">
          <p14:sldIdLst>
            <p14:sldId id="418"/>
            <p14:sldId id="358"/>
            <p14:sldId id="363"/>
            <p14:sldId id="364"/>
            <p14:sldId id="367"/>
            <p14:sldId id="406"/>
            <p14:sldId id="395"/>
            <p14:sldId id="396"/>
            <p14:sldId id="365"/>
            <p14:sldId id="366"/>
            <p14:sldId id="393"/>
            <p14:sldId id="368"/>
            <p14:sldId id="398"/>
            <p14:sldId id="400"/>
            <p14:sldId id="369"/>
            <p14:sldId id="402"/>
            <p14:sldId id="403"/>
            <p14:sldId id="404"/>
            <p14:sldId id="370"/>
            <p14:sldId id="405"/>
            <p14:sldId id="410"/>
            <p14:sldId id="394"/>
            <p14:sldId id="411"/>
            <p14:sldId id="412"/>
            <p14:sldId id="413"/>
            <p14:sldId id="414"/>
            <p14:sldId id="415"/>
            <p14:sldId id="409"/>
            <p14:sldId id="407"/>
            <p14:sldId id="371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C4B"/>
    <a:srgbClr val="FF9900"/>
    <a:srgbClr val="33CC33"/>
    <a:srgbClr val="99FF66"/>
    <a:srgbClr val="008000"/>
    <a:srgbClr val="1DB1A3"/>
    <a:srgbClr val="054871"/>
    <a:srgbClr val="11C1FF"/>
    <a:srgbClr val="FFA21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7" autoAdjust="0"/>
    <p:restoredTop sz="93918" autoAdjust="0"/>
  </p:normalViewPr>
  <p:slideViewPr>
    <p:cSldViewPr showGuides="1">
      <p:cViewPr varScale="1">
        <p:scale>
          <a:sx n="115" d="100"/>
          <a:sy n="115" d="100"/>
        </p:scale>
        <p:origin x="528" y="108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2A3D58"/>
              </a:solidFill>
            </c:spPr>
            <c:extLst>
              <c:ext xmlns:c16="http://schemas.microsoft.com/office/drawing/2014/chart" uri="{C3380CC4-5D6E-409C-BE32-E72D297353CC}">
                <c16:uniqueId val="{00000001-3D21-4729-ACC5-F9BC6EA32E0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21-4729-ACC5-F9BC6EA32E0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21-4729-ACC5-F9BC6EA32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59BBF"/>
              </a:solidFill>
            </c:spPr>
            <c:extLst>
              <c:ext xmlns:c16="http://schemas.microsoft.com/office/drawing/2014/chart" uri="{C3380CC4-5D6E-409C-BE32-E72D297353CC}">
                <c16:uniqueId val="{00000001-F390-4CD2-A7AD-9EBCDC9BAAF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390-4CD2-A7AD-9EBCDC9BAAF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90-4CD2-A7AD-9EBCDC9BA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88B2CE"/>
              </a:solidFill>
            </c:spPr>
            <c:extLst>
              <c:ext xmlns:c16="http://schemas.microsoft.com/office/drawing/2014/chart" uri="{C3380CC4-5D6E-409C-BE32-E72D297353CC}">
                <c16:uniqueId val="{00000001-2B4C-4FDA-B325-DBCEE33CFF1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B4C-4FDA-B325-DBCEE33CFF1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4C-4FDA-B325-DBCEE33CF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3F769B"/>
              </a:solidFill>
            </c:spPr>
            <c:extLst>
              <c:ext xmlns:c16="http://schemas.microsoft.com/office/drawing/2014/chart" uri="{C3380CC4-5D6E-409C-BE32-E72D297353CC}">
                <c16:uniqueId val="{00000001-FEF4-470D-A07A-482F4944615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F4-470D-A07A-482F4944615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F4-470D-A07A-482F49446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Analysis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8D-43FB-8A52-713D0F2D364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8D-43FB-8A52-713D0F2D36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8D-43FB-8A52-713D0F2D36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78D-43FB-8A52-713D0F2D36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78D-43FB-8A52-713D0F2D364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78D-43FB-8A52-713D0F2D364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78D-43FB-8A52-713D0F2D364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78D-43FB-8A52-713D0F2D364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78D-43FB-8A52-713D0F2D36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</c:strCache>
            </c:strRef>
          </c:cat>
          <c:val>
            <c:numRef>
              <c:f>Sheet1!$B$2:$B$10</c:f>
              <c:numCache>
                <c:formatCode>"$"#,##0_);[Red]\("$"#,##0\)</c:formatCode>
                <c:ptCount val="9"/>
                <c:pt idx="0">
                  <c:v>60000</c:v>
                </c:pt>
                <c:pt idx="1">
                  <c:v>50000</c:v>
                </c:pt>
                <c:pt idx="2">
                  <c:v>80000</c:v>
                </c:pt>
                <c:pt idx="3">
                  <c:v>50000</c:v>
                </c:pt>
                <c:pt idx="4">
                  <c:v>120000</c:v>
                </c:pt>
                <c:pt idx="5">
                  <c:v>50000</c:v>
                </c:pt>
                <c:pt idx="6">
                  <c:v>70000</c:v>
                </c:pt>
                <c:pt idx="7">
                  <c:v>120000</c:v>
                </c:pt>
                <c:pt idx="8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8D-43FB-8A52-713D0F2D36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6596544"/>
        <c:axId val="216596152"/>
      </c:barChart>
      <c:catAx>
        <c:axId val="216596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6596152"/>
        <c:crosses val="autoZero"/>
        <c:auto val="1"/>
        <c:lblAlgn val="ctr"/>
        <c:lblOffset val="100"/>
        <c:noMultiLvlLbl val="0"/>
      </c:catAx>
      <c:valAx>
        <c:axId val="216596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216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1"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#3" loCatId="process" qsTypeId="urn:microsoft.com/office/officeart/2005/8/quickstyle/simple1#8" qsCatId="simple" csTypeId="urn:microsoft.com/office/officeart/2005/8/colors/accent1_2#6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type="parTrans" cxnId="{B29CEFE9-3849-436E-8D74-76F9EE39D731}">
      <dgm:prSet/>
      <dgm:spPr/>
      <dgm:t>
        <a:bodyPr/>
        <a:lstStyle/>
        <a:p>
          <a:endParaRPr lang="id-ID"/>
        </a:p>
      </dgm:t>
    </dgm:pt>
    <dgm:pt modelId="{29D0ED8C-F496-40F0-B68D-AE6FB4C207A6}" type="sibTrans" cxnId="{B29CEFE9-3849-436E-8D74-76F9EE39D731}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type="parTrans" cxnId="{F4CB33B9-A3E0-4DF5-872C-981408972B9A}">
      <dgm:prSet/>
      <dgm:spPr/>
      <dgm:t>
        <a:bodyPr/>
        <a:lstStyle/>
        <a:p>
          <a:endParaRPr lang="id-ID"/>
        </a:p>
      </dgm:t>
    </dgm:pt>
    <dgm:pt modelId="{971844DC-089D-44DE-A708-63EA9984236F}" type="sibTrans" cxnId="{F4CB33B9-A3E0-4DF5-872C-981408972B9A}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type="parTrans" cxnId="{7DE56DAC-9B77-4578-B93E-89BA96958DF1}">
      <dgm:prSet/>
      <dgm:spPr/>
      <dgm:t>
        <a:bodyPr/>
        <a:lstStyle/>
        <a:p>
          <a:endParaRPr lang="id-ID"/>
        </a:p>
      </dgm:t>
    </dgm:pt>
    <dgm:pt modelId="{FCC17653-93E3-495F-BCDD-4BA89ABEACE1}" type="sibTrans" cxnId="{7DE56DAC-9B77-4578-B93E-89BA96958DF1}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type="sibTrans" cxnId="{53143694-6F73-49C1-9A61-9599A9B1C803}">
      <dgm:prSet/>
      <dgm:spPr/>
      <dgm:t>
        <a:bodyPr/>
        <a:lstStyle/>
        <a:p>
          <a:endParaRPr lang="id-ID"/>
        </a:p>
      </dgm:t>
    </dgm:pt>
    <dgm:pt modelId="{530257E7-7D8B-4178-87F0-674F8A2CC237}" type="parTrans" cxnId="{53143694-6F73-49C1-9A61-9599A9B1C803}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gm:spPr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E00936-4274-40FD-AEBB-6D8DB6070EBB}" type="presOf" srcId="{95A359A3-C865-4060-A57C-27F2EAFB3A1A}" destId="{EC06DD5D-4B96-49B8-BF24-298156E05FB1}" srcOrd="0" destOrd="0" presId="urn:microsoft.com/office/officeart/2009/3/layout/StepUpProcess#3"/>
    <dgm:cxn modelId="{077BBB3E-F14A-4A38-A1E2-DF351E5CCA11}" type="presOf" srcId="{CD948FFF-42EA-4932-BED3-F0C2295CE7A0}" destId="{6CDA114A-9F47-4A97-8ECE-EF58DD35E37B}" srcOrd="0" destOrd="0" presId="urn:microsoft.com/office/officeart/2009/3/layout/StepUpProcess#3"/>
    <dgm:cxn modelId="{90B3017A-2288-44AD-A9DC-4665FF2D9B19}" type="presOf" srcId="{B7150DAC-B8D3-4027-A270-B3F8082B3CC3}" destId="{EE03D307-EE02-4473-AC22-04725E28CDFF}" srcOrd="0" destOrd="0" presId="urn:microsoft.com/office/officeart/2009/3/layout/StepUpProcess#3"/>
    <dgm:cxn modelId="{CD675D5A-D01B-45C2-8FE1-C5E004A0D45F}" type="presOf" srcId="{8B5520C8-FC4D-44E2-8327-C0177041DF7C}" destId="{A55370A8-F487-4B93-A09C-B00A59634D11}" srcOrd="0" destOrd="0" presId="urn:microsoft.com/office/officeart/2009/3/layout/StepUpProcess#3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E82952E1-86A1-4697-ADB0-629D319AA829}" type="presOf" srcId="{2C9F1BC4-7617-4D5C-BD2A-19DB2E7F2D79}" destId="{74173EAB-2E84-42DC-883F-82FE79E98E81}" srcOrd="0" destOrd="0" presId="urn:microsoft.com/office/officeart/2009/3/layout/StepUpProcess#3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D2107CA6-C5E7-4E93-B9F2-3D6D45BEE2A8}" type="presParOf" srcId="{EE03D307-EE02-4473-AC22-04725E28CDFF}" destId="{9E99C568-06EA-454E-ABD0-461C808F6825}" srcOrd="0" destOrd="0" presId="urn:microsoft.com/office/officeart/2009/3/layout/StepUpProcess#3"/>
    <dgm:cxn modelId="{2005A292-E6B1-42F6-BE3B-19718FC67CFF}" type="presParOf" srcId="{9E99C568-06EA-454E-ABD0-461C808F6825}" destId="{A2A8D4E8-4CCE-402C-8A11-C92D1AD56F26}" srcOrd="0" destOrd="0" presId="urn:microsoft.com/office/officeart/2009/3/layout/StepUpProcess#3"/>
    <dgm:cxn modelId="{A894B8A4-D7E1-4B87-BBAA-4387F1A1203C}" type="presParOf" srcId="{9E99C568-06EA-454E-ABD0-461C808F6825}" destId="{A55370A8-F487-4B93-A09C-B00A59634D11}" srcOrd="1" destOrd="0" presId="urn:microsoft.com/office/officeart/2009/3/layout/StepUpProcess#3"/>
    <dgm:cxn modelId="{FDB4A69D-D2D3-45C0-A9C6-E5413FAE4916}" type="presParOf" srcId="{9E99C568-06EA-454E-ABD0-461C808F6825}" destId="{9F6C0EBA-381A-4A9B-9C61-C5DD25A74C63}" srcOrd="2" destOrd="0" presId="urn:microsoft.com/office/officeart/2009/3/layout/StepUpProcess#3"/>
    <dgm:cxn modelId="{B4CEBC07-795E-46E1-A6E2-7C757B194C57}" type="presParOf" srcId="{EE03D307-EE02-4473-AC22-04725E28CDFF}" destId="{26D69202-35DA-40A4-AD07-885D20319994}" srcOrd="1" destOrd="0" presId="urn:microsoft.com/office/officeart/2009/3/layout/StepUpProcess#3"/>
    <dgm:cxn modelId="{D50DB3C9-465C-47AC-8467-64E61F0B2273}" type="presParOf" srcId="{26D69202-35DA-40A4-AD07-885D20319994}" destId="{326F9168-3E9C-46B2-8022-227DF3F07A80}" srcOrd="0" destOrd="0" presId="urn:microsoft.com/office/officeart/2009/3/layout/StepUpProcess#3"/>
    <dgm:cxn modelId="{C98A63A7-508E-4CA0-AA1F-5DF1A747ECFE}" type="presParOf" srcId="{EE03D307-EE02-4473-AC22-04725E28CDFF}" destId="{D539474A-D9DB-4164-8426-87C3AF267316}" srcOrd="2" destOrd="0" presId="urn:microsoft.com/office/officeart/2009/3/layout/StepUpProcess#3"/>
    <dgm:cxn modelId="{F57DFA77-E97B-4DC7-95DF-C6C7129A18E5}" type="presParOf" srcId="{D539474A-D9DB-4164-8426-87C3AF267316}" destId="{4C0D0826-5125-4F28-8E24-7C194EF6F6EC}" srcOrd="0" destOrd="0" presId="urn:microsoft.com/office/officeart/2009/3/layout/StepUpProcess#3"/>
    <dgm:cxn modelId="{EEE3CC49-3171-473E-9E1E-13197AC3BE8D}" type="presParOf" srcId="{D539474A-D9DB-4164-8426-87C3AF267316}" destId="{6CDA114A-9F47-4A97-8ECE-EF58DD35E37B}" srcOrd="1" destOrd="0" presId="urn:microsoft.com/office/officeart/2009/3/layout/StepUpProcess#3"/>
    <dgm:cxn modelId="{CF40D452-7B55-430B-A5A3-994A2E8B32B1}" type="presParOf" srcId="{D539474A-D9DB-4164-8426-87C3AF267316}" destId="{655E9884-7313-4824-AA7B-7644A2921B59}" srcOrd="2" destOrd="0" presId="urn:microsoft.com/office/officeart/2009/3/layout/StepUpProcess#3"/>
    <dgm:cxn modelId="{0216D8DD-462B-426A-BA47-6043E4942D59}" type="presParOf" srcId="{EE03D307-EE02-4473-AC22-04725E28CDFF}" destId="{375B7AAF-3AD3-4484-A51B-3279D0B1BF49}" srcOrd="3" destOrd="0" presId="urn:microsoft.com/office/officeart/2009/3/layout/StepUpProcess#3"/>
    <dgm:cxn modelId="{317FA5ED-8BD7-4F01-8E94-CD47F9F12F9E}" type="presParOf" srcId="{375B7AAF-3AD3-4484-A51B-3279D0B1BF49}" destId="{53B6DD80-0D97-4028-8E93-26A23F1F51E0}" srcOrd="0" destOrd="0" presId="urn:microsoft.com/office/officeart/2009/3/layout/StepUpProcess#3"/>
    <dgm:cxn modelId="{060C4577-6CB0-485C-B453-C3E0DE27CD85}" type="presParOf" srcId="{EE03D307-EE02-4473-AC22-04725E28CDFF}" destId="{2CE8C0EC-507D-4888-8A78-AB149A2BE3EC}" srcOrd="4" destOrd="0" presId="urn:microsoft.com/office/officeart/2009/3/layout/StepUpProcess#3"/>
    <dgm:cxn modelId="{1D2B6ABF-83D1-465B-A55C-7E43CAA87533}" type="presParOf" srcId="{2CE8C0EC-507D-4888-8A78-AB149A2BE3EC}" destId="{EA5C62C8-10CA-45B9-9109-1C43CFDC01DE}" srcOrd="0" destOrd="0" presId="urn:microsoft.com/office/officeart/2009/3/layout/StepUpProcess#3"/>
    <dgm:cxn modelId="{D7EF4246-828C-45A0-AA73-973B7135609D}" type="presParOf" srcId="{2CE8C0EC-507D-4888-8A78-AB149A2BE3EC}" destId="{74173EAB-2E84-42DC-883F-82FE79E98E81}" srcOrd="1" destOrd="0" presId="urn:microsoft.com/office/officeart/2009/3/layout/StepUpProcess#3"/>
    <dgm:cxn modelId="{752EB5D4-84F4-4AB9-A555-1998BA8B6552}" type="presParOf" srcId="{2CE8C0EC-507D-4888-8A78-AB149A2BE3EC}" destId="{85512A4C-4F51-4C6C-ABF3-268A47E2ADB6}" srcOrd="2" destOrd="0" presId="urn:microsoft.com/office/officeart/2009/3/layout/StepUpProcess#3"/>
    <dgm:cxn modelId="{C2006A8A-7112-45C6-ADA8-230D93989851}" type="presParOf" srcId="{EE03D307-EE02-4473-AC22-04725E28CDFF}" destId="{18DC2FC4-7E20-4D78-89DA-1D9EFA32AEDE}" srcOrd="5" destOrd="0" presId="urn:microsoft.com/office/officeart/2009/3/layout/StepUpProcess#3"/>
    <dgm:cxn modelId="{97BC6394-7F11-40EC-83C8-0F863DFB9215}" type="presParOf" srcId="{18DC2FC4-7E20-4D78-89DA-1D9EFA32AEDE}" destId="{5A076FD2-FC06-403D-8314-CBA815213B39}" srcOrd="0" destOrd="0" presId="urn:microsoft.com/office/officeart/2009/3/layout/StepUpProcess#3"/>
    <dgm:cxn modelId="{ADB303B2-F981-4FD5-9F36-55E8D23C1D52}" type="presParOf" srcId="{EE03D307-EE02-4473-AC22-04725E28CDFF}" destId="{0EC324B9-72BA-4B61-81D8-A8D2BC2E5A72}" srcOrd="6" destOrd="0" presId="urn:microsoft.com/office/officeart/2009/3/layout/StepUpProcess#3"/>
    <dgm:cxn modelId="{01C37661-2C14-40D0-AEFA-00D4B0B01AC8}" type="presParOf" srcId="{0EC324B9-72BA-4B61-81D8-A8D2BC2E5A72}" destId="{029EA8C9-276E-4805-ADD6-A16C0665E314}" srcOrd="0" destOrd="0" presId="urn:microsoft.com/office/officeart/2009/3/layout/StepUpProcess#3"/>
    <dgm:cxn modelId="{88CE90E7-64F7-407A-A03A-8F89DDDB8F58}" type="presParOf" srcId="{0EC324B9-72BA-4B61-81D8-A8D2BC2E5A72}" destId="{EC06DD5D-4B96-49B8-BF24-298156E05FB1}" srcOrd="1" destOrd="0" presId="urn:microsoft.com/office/officeart/2009/3/layout/StepUpProcess#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#2" loCatId="cycle" qsTypeId="urn:microsoft.com/office/officeart/2005/8/quickstyle/simple1#9" qsCatId="simple" csTypeId="urn:microsoft.com/office/officeart/2005/8/colors/accent1_2#7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type="parTrans" cxnId="{F9507BEA-BE7D-4161-8E3B-1A16F93CB7FE}">
      <dgm:prSet/>
      <dgm:spPr/>
      <dgm:t>
        <a:bodyPr/>
        <a:lstStyle/>
        <a:p>
          <a:endParaRPr lang="id-ID"/>
        </a:p>
      </dgm:t>
    </dgm:pt>
    <dgm:pt modelId="{D8572B57-0547-45DC-83A8-8A63C7026065}" type="sibTrans" cxnId="{F9507BEA-BE7D-4161-8E3B-1A16F93CB7FE}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type="parTrans" cxnId="{C8824451-C174-4093-9CDE-244EE890D4FE}">
      <dgm:prSet/>
      <dgm:spPr/>
      <dgm:t>
        <a:bodyPr/>
        <a:lstStyle/>
        <a:p>
          <a:endParaRPr lang="id-ID"/>
        </a:p>
      </dgm:t>
    </dgm:pt>
    <dgm:pt modelId="{7AFDF7EA-EC20-4DD1-AE2A-94102CC6FC94}" type="sibTrans" cxnId="{C8824451-C174-4093-9CDE-244EE890D4FE}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type="parTrans" cxnId="{C7B57F57-7D44-46F7-AEE0-692A416A18C8}">
      <dgm:prSet/>
      <dgm:spPr/>
      <dgm:t>
        <a:bodyPr/>
        <a:lstStyle/>
        <a:p>
          <a:endParaRPr lang="id-ID"/>
        </a:p>
      </dgm:t>
    </dgm:pt>
    <dgm:pt modelId="{10CB2C7E-B770-4294-AD50-7BC6369CE7E9}" type="sibTrans" cxnId="{C7B57F57-7D44-46F7-AEE0-692A416A18C8}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type="parTrans" cxnId="{434F2CE1-6B10-44AC-B27A-750ACB4A4AEC}">
      <dgm:prSet/>
      <dgm:spPr/>
      <dgm:t>
        <a:bodyPr/>
        <a:lstStyle/>
        <a:p>
          <a:endParaRPr lang="id-ID"/>
        </a:p>
      </dgm:t>
    </dgm:pt>
    <dgm:pt modelId="{C85400F7-98CB-4F22-98D0-D9BD340112A9}" type="sibTrans" cxnId="{434F2CE1-6B10-44AC-B27A-750ACB4A4AEC}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57A707D-FBD4-41A9-85B3-C834CAE10F95}" type="pres">
      <dgm:prSet presAssocID="{B7422014-A3EC-47E3-BC8D-B5C96DFA7081}" presName="Accent1" presStyleCnt="0"/>
      <dgm:spPr/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6716923B-2E08-47E0-AF2C-8E4DABB69B47}" type="pres">
      <dgm:prSet presAssocID="{3F1C8B1E-3D66-4285-B3A0-9E861CC975C6}" presName="Accent2" presStyleCnt="0"/>
      <dgm:spPr/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20A107E-D6E7-4267-9BAA-628D9D9DFC17}" type="pres">
      <dgm:prSet presAssocID="{E5332D9B-44E0-4708-B318-CBCEA372F558}" presName="Accent3" presStyleCnt="0"/>
      <dgm:spPr/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836BA7D-3E20-4642-9308-0061F8AEFFCF}" type="pres">
      <dgm:prSet presAssocID="{DCE3A0BA-12B3-48F5-9318-C4E558AD7D21}" presName="Accent4" presStyleCnt="0"/>
      <dgm:spPr/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617AD30-11F4-41D4-A47F-D56D3C27E467}" type="presOf" srcId="{DCE3A0BA-12B3-48F5-9318-C4E558AD7D21}" destId="{411061B4-4F1F-4000-B78E-0FA0082A7768}" srcOrd="0" destOrd="0" presId="urn:microsoft.com/office/officeart/2009/layout/CircleArrowProcess#2"/>
    <dgm:cxn modelId="{00816B42-0912-4BB0-A565-4D299346853C}" type="presOf" srcId="{541771E1-06CC-4AE4-A830-5759365A901A}" destId="{CFB768BC-C2B4-4E22-8CC3-53FD13DB912E}" srcOrd="0" destOrd="0" presId="urn:microsoft.com/office/officeart/2009/layout/CircleArrowProcess#2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715C3B76-0211-498D-81AC-F9E95A777CD2}" type="presOf" srcId="{E5332D9B-44E0-4708-B318-CBCEA372F558}" destId="{BFFADFB2-251B-4AB1-9AF7-157A1F562260}" srcOrd="0" destOrd="0" presId="urn:microsoft.com/office/officeart/2009/layout/CircleArrowProcess#2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#2"/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98C9A0F3-0BD2-4B39-AFF8-B6F504093E1B}" type="presOf" srcId="{B7422014-A3EC-47E3-BC8D-B5C96DFA7081}" destId="{D2E597FC-40AF-4999-8C9D-3B6C839A1697}" srcOrd="0" destOrd="0" presId="urn:microsoft.com/office/officeart/2009/layout/CircleArrowProcess#2"/>
    <dgm:cxn modelId="{5C3B873B-EC54-431A-B67A-72D1A7C997E3}" type="presParOf" srcId="{CFB768BC-C2B4-4E22-8CC3-53FD13DB912E}" destId="{A57A707D-FBD4-41A9-85B3-C834CAE10F95}" srcOrd="0" destOrd="0" presId="urn:microsoft.com/office/officeart/2009/layout/CircleArrowProcess#2"/>
    <dgm:cxn modelId="{0265E843-8B3D-4E12-986C-2C8C0628BA77}" type="presParOf" srcId="{A57A707D-FBD4-41A9-85B3-C834CAE10F95}" destId="{9AA9D525-BCD2-478E-ADBF-B69A6D1830A0}" srcOrd="0" destOrd="0" presId="urn:microsoft.com/office/officeart/2009/layout/CircleArrowProcess#2"/>
    <dgm:cxn modelId="{B5F0B867-39FB-4740-886A-DA3F8F27E786}" type="presParOf" srcId="{CFB768BC-C2B4-4E22-8CC3-53FD13DB912E}" destId="{D2E597FC-40AF-4999-8C9D-3B6C839A1697}" srcOrd="1" destOrd="0" presId="urn:microsoft.com/office/officeart/2009/layout/CircleArrowProcess#2"/>
    <dgm:cxn modelId="{21FBB98A-A3A1-4BC9-B528-23AEB0B415AE}" type="presParOf" srcId="{CFB768BC-C2B4-4E22-8CC3-53FD13DB912E}" destId="{6716923B-2E08-47E0-AF2C-8E4DABB69B47}" srcOrd="2" destOrd="0" presId="urn:microsoft.com/office/officeart/2009/layout/CircleArrowProcess#2"/>
    <dgm:cxn modelId="{83544537-776B-4AF1-9A52-DB139C652D02}" type="presParOf" srcId="{6716923B-2E08-47E0-AF2C-8E4DABB69B47}" destId="{2A5AAD22-35E3-4CE5-923F-3C5896B8943E}" srcOrd="0" destOrd="0" presId="urn:microsoft.com/office/officeart/2009/layout/CircleArrowProcess#2"/>
    <dgm:cxn modelId="{AB2A4309-0C7E-43DD-A1A4-C88EA6B73457}" type="presParOf" srcId="{CFB768BC-C2B4-4E22-8CC3-53FD13DB912E}" destId="{BD8EF5E2-9955-464E-80AD-53062C24C396}" srcOrd="3" destOrd="0" presId="urn:microsoft.com/office/officeart/2009/layout/CircleArrowProcess#2"/>
    <dgm:cxn modelId="{B62CBD4A-D8FA-4AA1-AE31-52F136070020}" type="presParOf" srcId="{CFB768BC-C2B4-4E22-8CC3-53FD13DB912E}" destId="{220A107E-D6E7-4267-9BAA-628D9D9DFC17}" srcOrd="4" destOrd="0" presId="urn:microsoft.com/office/officeart/2009/layout/CircleArrowProcess#2"/>
    <dgm:cxn modelId="{D9862838-2B13-4028-AC2F-53E5D57D6728}" type="presParOf" srcId="{220A107E-D6E7-4267-9BAA-628D9D9DFC17}" destId="{FC92541E-3533-4C80-ADC9-51E2A26FF153}" srcOrd="0" destOrd="0" presId="urn:microsoft.com/office/officeart/2009/layout/CircleArrowProcess#2"/>
    <dgm:cxn modelId="{CA8210BD-CD03-46DE-BFCF-B537B379C1CE}" type="presParOf" srcId="{CFB768BC-C2B4-4E22-8CC3-53FD13DB912E}" destId="{BFFADFB2-251B-4AB1-9AF7-157A1F562260}" srcOrd="5" destOrd="0" presId="urn:microsoft.com/office/officeart/2009/layout/CircleArrowProcess#2"/>
    <dgm:cxn modelId="{3981BEAF-90B7-4A64-8E15-BF6D32F24CE7}" type="presParOf" srcId="{CFB768BC-C2B4-4E22-8CC3-53FD13DB912E}" destId="{C836BA7D-3E20-4642-9308-0061F8AEFFCF}" srcOrd="6" destOrd="0" presId="urn:microsoft.com/office/officeart/2009/layout/CircleArrowProcess#2"/>
    <dgm:cxn modelId="{51DDCB47-D6BC-4498-97A5-2559690F98A2}" type="presParOf" srcId="{C836BA7D-3E20-4642-9308-0061F8AEFFCF}" destId="{F8F5DDCB-FE61-4F60-AB87-673DDFF71661}" srcOrd="0" destOrd="0" presId="urn:microsoft.com/office/officeart/2009/layout/CircleArrowProcess#2"/>
    <dgm:cxn modelId="{84B2A73E-3A83-484C-95E4-76EB93146656}" type="presParOf" srcId="{CFB768BC-C2B4-4E22-8CC3-53FD13DB912E}" destId="{411061B4-4F1F-4000-B78E-0FA0082A7768}" srcOrd="7" destOrd="0" presId="urn:microsoft.com/office/officeart/2009/layout/CircleArrowProcess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 bwMode="white">
        <a:xfrm rot="5400000">
          <a:off x="461566" y="2263358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 bwMode="white">
        <a:xfrm>
          <a:off x="229489" y="2954578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29489" y="2954578"/>
        <a:ext cx="2088586" cy="1830768"/>
      </dsp:txXfrm>
    </dsp:sp>
    <dsp:sp modelId="{9F6C0EBA-381A-4A9B-9C61-C5DD25A74C63}">
      <dsp:nvSpPr>
        <dsp:cNvPr id="0" name=""/>
        <dsp:cNvSpPr/>
      </dsp:nvSpPr>
      <dsp:spPr bwMode="white">
        <a:xfrm>
          <a:off x="1924003" y="2093040"/>
          <a:ext cx="394073" cy="394073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 bwMode="white">
        <a:xfrm rot="5400000">
          <a:off x="3018403" y="1630666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 bwMode="white">
        <a:xfrm>
          <a:off x="2786327" y="2321886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786327" y="2321886"/>
        <a:ext cx="2088586" cy="1830768"/>
      </dsp:txXfrm>
    </dsp:sp>
    <dsp:sp modelId="{655E9884-7313-4824-AA7B-7644A2921B59}">
      <dsp:nvSpPr>
        <dsp:cNvPr id="0" name=""/>
        <dsp:cNvSpPr/>
      </dsp:nvSpPr>
      <dsp:spPr bwMode="white">
        <a:xfrm>
          <a:off x="4480840" y="1460348"/>
          <a:ext cx="394073" cy="394073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 bwMode="white">
        <a:xfrm rot="5400000">
          <a:off x="5575241" y="997974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 bwMode="white">
        <a:xfrm>
          <a:off x="5343164" y="1689194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343164" y="1689194"/>
        <a:ext cx="2088586" cy="1830768"/>
      </dsp:txXfrm>
    </dsp:sp>
    <dsp:sp modelId="{85512A4C-4F51-4C6C-ABF3-268A47E2ADB6}">
      <dsp:nvSpPr>
        <dsp:cNvPr id="0" name=""/>
        <dsp:cNvSpPr/>
      </dsp:nvSpPr>
      <dsp:spPr bwMode="white">
        <a:xfrm>
          <a:off x="7037677" y="827656"/>
          <a:ext cx="394073" cy="394073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 bwMode="white">
        <a:xfrm rot="5400000">
          <a:off x="8132078" y="365282"/>
          <a:ext cx="1390307" cy="2313439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 bwMode="white">
        <a:xfrm>
          <a:off x="7900001" y="1056502"/>
          <a:ext cx="2088586" cy="183076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7900001" y="1056502"/>
        <a:ext cx="2088586" cy="183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 bwMode="white"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 bwMode="white">
        <a:xfrm>
          <a:off x="3167068" y="615781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615781"/>
        <a:ext cx="949258" cy="474580"/>
      </dsp:txXfrm>
    </dsp:sp>
    <dsp:sp modelId="{2A5AAD22-35E3-4CE5-923F-3C5896B8943E}">
      <dsp:nvSpPr>
        <dsp:cNvPr id="0" name=""/>
        <dsp:cNvSpPr/>
      </dsp:nvSpPr>
      <dsp:spPr bwMode="white">
        <a:xfrm>
          <a:off x="2318959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 bwMode="white">
        <a:xfrm>
          <a:off x="2692599" y="1595166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1595166"/>
        <a:ext cx="949258" cy="474580"/>
      </dsp:txXfrm>
    </dsp:sp>
    <dsp:sp modelId="{FC92541E-3533-4C80-ADC9-51E2A26FF153}">
      <dsp:nvSpPr>
        <dsp:cNvPr id="0" name=""/>
        <dsp:cNvSpPr/>
      </dsp:nvSpPr>
      <dsp:spPr bwMode="white">
        <a:xfrm>
          <a:off x="2791513" y="195877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 bwMode="white">
        <a:xfrm>
          <a:off x="3167068" y="2574550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167068" y="2574550"/>
        <a:ext cx="949258" cy="474580"/>
      </dsp:txXfrm>
    </dsp:sp>
    <dsp:sp modelId="{F8F5DDCB-FE61-4F60-AB87-673DDFF71661}">
      <dsp:nvSpPr>
        <dsp:cNvPr id="0" name=""/>
        <dsp:cNvSpPr/>
      </dsp:nvSpPr>
      <dsp:spPr bwMode="white">
        <a:xfrm>
          <a:off x="2440208" y="3049130"/>
          <a:ext cx="1461378" cy="146208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 bwMode="white">
        <a:xfrm>
          <a:off x="2692599" y="3553935"/>
          <a:ext cx="949258" cy="47458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d-ID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sz="36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sz="36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692599" y="3553935"/>
        <a:ext cx="949258" cy="474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3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2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40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" y="2086"/>
            <a:ext cx="11520311" cy="64801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5431" y="3744143"/>
            <a:ext cx="11527505" cy="67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10"/>
          </a:p>
        </p:txBody>
      </p:sp>
      <p:sp>
        <p:nvSpPr>
          <p:cNvPr id="31" name="矩形 30"/>
          <p:cNvSpPr/>
          <p:nvPr/>
        </p:nvSpPr>
        <p:spPr>
          <a:xfrm>
            <a:off x="0" y="3811630"/>
            <a:ext cx="11665693" cy="2668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10"/>
          </a:p>
        </p:txBody>
      </p:sp>
      <p:grpSp>
        <p:nvGrpSpPr>
          <p:cNvPr id="26" name="组合 25"/>
          <p:cNvGrpSpPr/>
          <p:nvPr/>
        </p:nvGrpSpPr>
        <p:grpSpPr>
          <a:xfrm>
            <a:off x="1027003" y="1648343"/>
            <a:ext cx="3999193" cy="3714620"/>
            <a:chOff x="179512" y="1746362"/>
            <a:chExt cx="3526971" cy="3276000"/>
          </a:xfrm>
        </p:grpSpPr>
        <p:sp>
          <p:nvSpPr>
            <p:cNvPr id="16" name="椭圆 15"/>
            <p:cNvSpPr/>
            <p:nvPr/>
          </p:nvSpPr>
          <p:spPr>
            <a:xfrm>
              <a:off x="326635" y="1856840"/>
              <a:ext cx="3060000" cy="30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1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71370" l="2375" r="517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" r="46803" b="26596"/>
            <a:stretch>
              <a:fillRect/>
            </a:stretch>
          </p:blipFill>
          <p:spPr bwMode="auto">
            <a:xfrm>
              <a:off x="179512" y="1746362"/>
              <a:ext cx="3526971" cy="32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7"/>
          <p:cNvGrpSpPr/>
          <p:nvPr/>
        </p:nvGrpSpPr>
        <p:grpSpPr bwMode="auto">
          <a:xfrm>
            <a:off x="5511790" y="4104183"/>
            <a:ext cx="410411" cy="410411"/>
            <a:chOff x="0" y="0"/>
            <a:chExt cx="965499" cy="965499"/>
          </a:xfrm>
        </p:grpSpPr>
        <p:sp>
          <p:nvSpPr>
            <p:cNvPr id="8" name="AutoShape 8" descr="tile_paper_medgray.png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10" name="Group 10"/>
          <p:cNvGrpSpPr/>
          <p:nvPr/>
        </p:nvGrpSpPr>
        <p:grpSpPr bwMode="auto">
          <a:xfrm>
            <a:off x="6222584" y="4104183"/>
            <a:ext cx="410411" cy="410411"/>
            <a:chOff x="0" y="0"/>
            <a:chExt cx="965499" cy="965499"/>
          </a:xfrm>
        </p:grpSpPr>
        <p:sp>
          <p:nvSpPr>
            <p:cNvPr id="11" name="AutoShape 11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44C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13" name="Group 13"/>
          <p:cNvGrpSpPr/>
          <p:nvPr/>
        </p:nvGrpSpPr>
        <p:grpSpPr bwMode="auto">
          <a:xfrm>
            <a:off x="6966453" y="4104183"/>
            <a:ext cx="411087" cy="410411"/>
            <a:chOff x="0" y="0"/>
            <a:chExt cx="965499" cy="965499"/>
          </a:xfrm>
        </p:grpSpPr>
        <p:sp>
          <p:nvSpPr>
            <p:cNvPr id="14" name="AutoShape 14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9CD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17" name="Group 16"/>
          <p:cNvGrpSpPr/>
          <p:nvPr/>
        </p:nvGrpSpPr>
        <p:grpSpPr bwMode="auto">
          <a:xfrm>
            <a:off x="7656999" y="4104183"/>
            <a:ext cx="410411" cy="410411"/>
            <a:chOff x="0" y="0"/>
            <a:chExt cx="965499" cy="965499"/>
          </a:xfrm>
        </p:grpSpPr>
        <p:sp>
          <p:nvSpPr>
            <p:cNvPr id="18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8BB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19" name="AutoShape 18"/>
            <p:cNvSpPr/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20" name="Group 19"/>
          <p:cNvGrpSpPr/>
          <p:nvPr/>
        </p:nvGrpSpPr>
        <p:grpSpPr bwMode="auto">
          <a:xfrm>
            <a:off x="8401543" y="4104183"/>
            <a:ext cx="410411" cy="410411"/>
            <a:chOff x="0" y="0"/>
            <a:chExt cx="965499" cy="965499"/>
          </a:xfrm>
        </p:grpSpPr>
        <p:sp>
          <p:nvSpPr>
            <p:cNvPr id="21" name="AutoShape 20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5B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22" name="AutoShape 21"/>
            <p:cNvSpPr/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grpSp>
        <p:nvGrpSpPr>
          <p:cNvPr id="23" name="Group 22"/>
          <p:cNvGrpSpPr/>
          <p:nvPr/>
        </p:nvGrpSpPr>
        <p:grpSpPr bwMode="auto">
          <a:xfrm>
            <a:off x="9145413" y="4104183"/>
            <a:ext cx="410411" cy="410411"/>
            <a:chOff x="0" y="0"/>
            <a:chExt cx="965499" cy="965499"/>
          </a:xfrm>
        </p:grpSpPr>
        <p:sp>
          <p:nvSpPr>
            <p:cNvPr id="24" name="AutoShape 23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3E8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2610">
                <a:latin typeface="+mn-ea"/>
              </a:endParaRPr>
            </a:p>
          </p:txBody>
        </p:sp>
        <p:sp>
          <p:nvSpPr>
            <p:cNvPr id="25" name="AutoShape 24"/>
            <p:cNvSpPr/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3201" tIns="43201" rIns="43201" bIns="43201" anchor="ctr"/>
            <a:lstStyle/>
            <a:p>
              <a:endParaRPr lang="zh-CN" altLang="en-US" sz="2610">
                <a:latin typeface="+mn-ea"/>
              </a:endParaRPr>
            </a:p>
          </p:txBody>
        </p:sp>
      </p:grp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3816821" y="5256311"/>
            <a:ext cx="7246355" cy="8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990" b="1" dirty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个人求职简历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5040957" y="4824263"/>
            <a:ext cx="5062242" cy="3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585" dirty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简洁实用、框架完整 适用于个人介绍 自我推荐演讲等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48869" y="4680247"/>
            <a:ext cx="6857760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1056190" y="3528095"/>
            <a:ext cx="3360605" cy="191683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44" name="Rectangle 11"/>
          <p:cNvSpPr/>
          <p:nvPr/>
        </p:nvSpPr>
        <p:spPr>
          <a:xfrm>
            <a:off x="1732050" y="2472067"/>
            <a:ext cx="2112380" cy="504089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ms-MY" sz="2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5" name="Group 12"/>
          <p:cNvGrpSpPr/>
          <p:nvPr/>
        </p:nvGrpSpPr>
        <p:grpSpPr>
          <a:xfrm>
            <a:off x="1056190" y="1800049"/>
            <a:ext cx="1349411" cy="1349204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5088917" y="1704045"/>
            <a:ext cx="5376968" cy="976127"/>
            <a:chOff x="4038600" y="1352549"/>
            <a:chExt cx="4267200" cy="774780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698579"/>
              <a:chOff x="3962400" y="1276350"/>
              <a:chExt cx="1371600" cy="698579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5184934" y="2664072"/>
            <a:ext cx="5400758" cy="976126"/>
            <a:chOff x="4114800" y="2114550"/>
            <a:chExt cx="4286079" cy="774779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0" y="2190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698579"/>
              <a:chOff x="3905079" y="2114550"/>
              <a:chExt cx="1371600" cy="698579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9" y="24955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5112965" y="3624098"/>
            <a:ext cx="5352920" cy="976126"/>
            <a:chOff x="4057685" y="2876550"/>
            <a:chExt cx="4248115" cy="774779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698579"/>
              <a:chOff x="3905285" y="3105150"/>
              <a:chExt cx="1371600" cy="698579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5184934" y="4584126"/>
            <a:ext cx="5328750" cy="1283903"/>
            <a:chOff x="4114800" y="3638550"/>
            <a:chExt cx="4228934" cy="1019070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1000" y="3714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42870"/>
              <a:chOff x="3924134" y="3790950"/>
              <a:chExt cx="1371600" cy="942870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4" y="4171950"/>
                <a:ext cx="1371600" cy="561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 </a:t>
                </a: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2" name="组合 8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3" name="组合 8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16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1B6A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1B6A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7CC8E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7CC8E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3" name="组合 8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8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53" name="组合 5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6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chemeClr val="accent1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3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3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2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2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tx2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tx2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/>
          </a:solidFill>
          <a:ln w="88900">
            <a:solidFill>
              <a:schemeClr val="accent1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3" name="组合 3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</p:spTree>
  </p:cSld>
  <p:clrMapOvr>
    <a:masterClrMapping/>
  </p:clrMapOvr>
  <p:transition spd="slow" advTm="2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0" y="491989"/>
            <a:ext cx="4032448" cy="5988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9"/>
          <p:cNvGrpSpPr/>
          <p:nvPr/>
        </p:nvGrpSpPr>
        <p:grpSpPr>
          <a:xfrm>
            <a:off x="6193085" y="1822590"/>
            <a:ext cx="4588865" cy="3217697"/>
            <a:chOff x="6792191" y="1446161"/>
            <a:chExt cx="4588865" cy="3217697"/>
          </a:xfrm>
        </p:grpSpPr>
        <p:sp>
          <p:nvSpPr>
            <p:cNvPr id="16" name="Free Form 5"/>
            <p:cNvSpPr/>
            <p:nvPr/>
          </p:nvSpPr>
          <p:spPr>
            <a:xfrm>
              <a:off x="7054969" y="1446161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6817098" y="1446161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10868935" y="406045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11107708" y="406045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792191" y="1951612"/>
              <a:ext cx="4588865" cy="203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32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积极的人在每一次忧患中都看到一个机会，而消极的人则在每个机会都看到某种忧患。我属于后者。</a:t>
              </a:r>
              <a:endParaRPr sz="3200" b="1" dirty="0">
                <a:solidFill>
                  <a:schemeClr val="accent2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7135361" y="4384458"/>
              <a:ext cx="2145653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2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2200" b="1" dirty="0">
                  <a:solidFill>
                    <a:srgbClr val="FFFFFF"/>
                  </a:solidFill>
                  <a:latin typeface="+mn-ea"/>
                  <a:cs typeface="Roboto" charset="77"/>
                </a:rPr>
                <a:t>/ CEO 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6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7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8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chemeClr val="accent1">
                  <a:alpha val="97000"/>
                </a:scheme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32566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6" name="组合 6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1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5400000" scaled="0"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9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2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3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46" name="组合 14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5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5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4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4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6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8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chemeClr val="accent1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chemeClr val="accent2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chemeClr val="tx2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01" name="组合 10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0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25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1420"/>
          <p:cNvSpPr/>
          <p:nvPr/>
        </p:nvSpPr>
        <p:spPr>
          <a:xfrm>
            <a:off x="1824601" y="5109731"/>
            <a:ext cx="8361506" cy="82269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100"/>
              </a:spcBef>
              <a:defRPr sz="8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43" name="Shape 1421"/>
          <p:cNvSpPr/>
          <p:nvPr/>
        </p:nvSpPr>
        <p:spPr>
          <a:xfrm>
            <a:off x="1824601" y="4536231"/>
            <a:ext cx="8361506" cy="500547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300"/>
              </a:spcBef>
              <a:defRPr sz="16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大家好，欢迎使用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Shape 5209"/>
          <p:cNvSpPr/>
          <p:nvPr/>
        </p:nvSpPr>
        <p:spPr>
          <a:xfrm>
            <a:off x="0" y="-1"/>
            <a:ext cx="11522075" cy="415212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65" name="Shape 5230"/>
          <p:cNvSpPr/>
          <p:nvPr/>
        </p:nvSpPr>
        <p:spPr>
          <a:xfrm>
            <a:off x="4789718" y="798006"/>
            <a:ext cx="1905437" cy="190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6" name="Shape 5231"/>
          <p:cNvSpPr/>
          <p:nvPr/>
        </p:nvSpPr>
        <p:spPr>
          <a:xfrm>
            <a:off x="5267889" y="2736031"/>
            <a:ext cx="961802" cy="430887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 algn="ctr">
              <a:buClr>
                <a:srgbClr val="FFFFFF"/>
              </a:buClr>
              <a:buFont typeface="ArialUnicodeMS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ea"/>
                <a:ea typeface="+mn-ea"/>
              </a:rPr>
              <a:t>嘻嘻嘻</a:t>
            </a:r>
            <a:endParaRPr lang="en-US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n-ea"/>
              <a:ea typeface="+mn-ea"/>
            </a:endParaRPr>
          </a:p>
        </p:txBody>
      </p:sp>
      <p:sp>
        <p:nvSpPr>
          <p:cNvPr id="67" name="Shape 5232"/>
          <p:cNvSpPr/>
          <p:nvPr/>
        </p:nvSpPr>
        <p:spPr>
          <a:xfrm>
            <a:off x="4205736" y="3149997"/>
            <a:ext cx="3086100" cy="353943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职位描述</a:t>
            </a:r>
            <a:r>
              <a:rPr lang="en-US" sz="1600" dirty="0">
                <a:solidFill>
                  <a:schemeClr val="bg1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 /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</a:t>
            </a:r>
            <a:endParaRPr sz="1600" dirty="0">
              <a:solidFill>
                <a:schemeClr val="bg1"/>
              </a:solidFill>
              <a:uFill>
                <a:solidFill>
                  <a:srgbClr val="D0D7DA"/>
                </a:solidFill>
              </a:uFill>
              <a:latin typeface="+mn-ea"/>
              <a:ea typeface="+mn-ea"/>
            </a:endParaRPr>
          </a:p>
        </p:txBody>
      </p:sp>
      <p:sp>
        <p:nvSpPr>
          <p:cNvPr id="68" name="Shape 5235"/>
          <p:cNvSpPr/>
          <p:nvPr/>
        </p:nvSpPr>
        <p:spPr>
          <a:xfrm rot="10800000" flipH="1">
            <a:off x="5483097" y="4132543"/>
            <a:ext cx="518674" cy="167953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69" name="Dummy 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5" y="863823"/>
            <a:ext cx="1866207" cy="1872208"/>
          </a:xfrm>
          <a:prstGeom prst="ellipse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组合 69"/>
          <p:cNvGrpSpPr/>
          <p:nvPr/>
        </p:nvGrpSpPr>
        <p:grpSpPr>
          <a:xfrm>
            <a:off x="5174007" y="3521965"/>
            <a:ext cx="1136858" cy="222178"/>
            <a:chOff x="685798" y="4476750"/>
            <a:chExt cx="1136858" cy="222178"/>
          </a:xfrm>
          <a:solidFill>
            <a:sysClr val="window" lastClr="FFFFFF">
              <a:lumMod val="75000"/>
            </a:sysClr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294662" y="4476750"/>
              <a:ext cx="222483" cy="222166"/>
            </a:xfrm>
            <a:custGeom>
              <a:avLst/>
              <a:gdLst>
                <a:gd name="T0" fmla="*/ 176 w 207"/>
                <a:gd name="T1" fmla="*/ 206 h 206"/>
                <a:gd name="T2" fmla="*/ 170 w 207"/>
                <a:gd name="T3" fmla="*/ 134 h 206"/>
                <a:gd name="T4" fmla="*/ 168 w 207"/>
                <a:gd name="T5" fmla="*/ 141 h 206"/>
                <a:gd name="T6" fmla="*/ 165 w 207"/>
                <a:gd name="T7" fmla="*/ 141 h 206"/>
                <a:gd name="T8" fmla="*/ 163 w 207"/>
                <a:gd name="T9" fmla="*/ 141 h 206"/>
                <a:gd name="T10" fmla="*/ 158 w 207"/>
                <a:gd name="T11" fmla="*/ 134 h 206"/>
                <a:gd name="T12" fmla="*/ 155 w 207"/>
                <a:gd name="T13" fmla="*/ 139 h 206"/>
                <a:gd name="T14" fmla="*/ 148 w 207"/>
                <a:gd name="T15" fmla="*/ 149 h 206"/>
                <a:gd name="T16" fmla="*/ 154 w 207"/>
                <a:gd name="T17" fmla="*/ 155 h 206"/>
                <a:gd name="T18" fmla="*/ 159 w 207"/>
                <a:gd name="T19" fmla="*/ 160 h 206"/>
                <a:gd name="T20" fmla="*/ 159 w 207"/>
                <a:gd name="T21" fmla="*/ 164 h 206"/>
                <a:gd name="T22" fmla="*/ 156 w 207"/>
                <a:gd name="T23" fmla="*/ 168 h 206"/>
                <a:gd name="T24" fmla="*/ 148 w 207"/>
                <a:gd name="T25" fmla="*/ 171 h 206"/>
                <a:gd name="T26" fmla="*/ 135 w 207"/>
                <a:gd name="T27" fmla="*/ 174 h 206"/>
                <a:gd name="T28" fmla="*/ 120 w 207"/>
                <a:gd name="T29" fmla="*/ 171 h 206"/>
                <a:gd name="T30" fmla="*/ 109 w 207"/>
                <a:gd name="T31" fmla="*/ 168 h 206"/>
                <a:gd name="T32" fmla="*/ 101 w 207"/>
                <a:gd name="T33" fmla="*/ 168 h 206"/>
                <a:gd name="T34" fmla="*/ 90 w 207"/>
                <a:gd name="T35" fmla="*/ 173 h 206"/>
                <a:gd name="T36" fmla="*/ 80 w 207"/>
                <a:gd name="T37" fmla="*/ 174 h 206"/>
                <a:gd name="T38" fmla="*/ 63 w 207"/>
                <a:gd name="T39" fmla="*/ 173 h 206"/>
                <a:gd name="T40" fmla="*/ 53 w 207"/>
                <a:gd name="T41" fmla="*/ 169 h 206"/>
                <a:gd name="T42" fmla="*/ 50 w 207"/>
                <a:gd name="T43" fmla="*/ 166 h 206"/>
                <a:gd name="T44" fmla="*/ 49 w 207"/>
                <a:gd name="T45" fmla="*/ 161 h 206"/>
                <a:gd name="T46" fmla="*/ 51 w 207"/>
                <a:gd name="T47" fmla="*/ 157 h 206"/>
                <a:gd name="T48" fmla="*/ 54 w 207"/>
                <a:gd name="T49" fmla="*/ 154 h 206"/>
                <a:gd name="T50" fmla="*/ 61 w 207"/>
                <a:gd name="T51" fmla="*/ 152 h 206"/>
                <a:gd name="T52" fmla="*/ 59 w 207"/>
                <a:gd name="T53" fmla="*/ 150 h 206"/>
                <a:gd name="T54" fmla="*/ 52 w 207"/>
                <a:gd name="T55" fmla="*/ 142 h 206"/>
                <a:gd name="T56" fmla="*/ 48 w 207"/>
                <a:gd name="T57" fmla="*/ 133 h 206"/>
                <a:gd name="T58" fmla="*/ 46 w 207"/>
                <a:gd name="T59" fmla="*/ 131 h 206"/>
                <a:gd name="T60" fmla="*/ 44 w 207"/>
                <a:gd name="T61" fmla="*/ 135 h 206"/>
                <a:gd name="T62" fmla="*/ 38 w 207"/>
                <a:gd name="T63" fmla="*/ 141 h 206"/>
                <a:gd name="T64" fmla="*/ 35 w 207"/>
                <a:gd name="T65" fmla="*/ 141 h 206"/>
                <a:gd name="T66" fmla="*/ 33 w 207"/>
                <a:gd name="T67" fmla="*/ 135 h 206"/>
                <a:gd name="T68" fmla="*/ 33 w 207"/>
                <a:gd name="T69" fmla="*/ 123 h 206"/>
                <a:gd name="T70" fmla="*/ 38 w 207"/>
                <a:gd name="T71" fmla="*/ 112 h 206"/>
                <a:gd name="T72" fmla="*/ 45 w 207"/>
                <a:gd name="T73" fmla="*/ 102 h 206"/>
                <a:gd name="T74" fmla="*/ 52 w 207"/>
                <a:gd name="T75" fmla="*/ 96 h 206"/>
                <a:gd name="T76" fmla="*/ 51 w 207"/>
                <a:gd name="T77" fmla="*/ 90 h 206"/>
                <a:gd name="T78" fmla="*/ 55 w 207"/>
                <a:gd name="T79" fmla="*/ 83 h 206"/>
                <a:gd name="T80" fmla="*/ 55 w 207"/>
                <a:gd name="T81" fmla="*/ 77 h 206"/>
                <a:gd name="T82" fmla="*/ 58 w 207"/>
                <a:gd name="T83" fmla="*/ 66 h 206"/>
                <a:gd name="T84" fmla="*/ 63 w 207"/>
                <a:gd name="T85" fmla="*/ 56 h 206"/>
                <a:gd name="T86" fmla="*/ 69 w 207"/>
                <a:gd name="T87" fmla="*/ 47 h 206"/>
                <a:gd name="T88" fmla="*/ 80 w 207"/>
                <a:gd name="T89" fmla="*/ 38 h 206"/>
                <a:gd name="T90" fmla="*/ 92 w 207"/>
                <a:gd name="T91" fmla="*/ 34 h 206"/>
                <a:gd name="T92" fmla="*/ 107 w 207"/>
                <a:gd name="T93" fmla="*/ 32 h 206"/>
                <a:gd name="T94" fmla="*/ 122 w 207"/>
                <a:gd name="T95" fmla="*/ 34 h 206"/>
                <a:gd name="T96" fmla="*/ 136 w 207"/>
                <a:gd name="T97" fmla="*/ 41 h 206"/>
                <a:gd name="T98" fmla="*/ 144 w 207"/>
                <a:gd name="T99" fmla="*/ 48 h 206"/>
                <a:gd name="T100" fmla="*/ 150 w 207"/>
                <a:gd name="T101" fmla="*/ 59 h 206"/>
                <a:gd name="T102" fmla="*/ 153 w 207"/>
                <a:gd name="T103" fmla="*/ 69 h 206"/>
                <a:gd name="T104" fmla="*/ 156 w 207"/>
                <a:gd name="T105" fmla="*/ 80 h 206"/>
                <a:gd name="T106" fmla="*/ 159 w 207"/>
                <a:gd name="T107" fmla="*/ 88 h 206"/>
                <a:gd name="T108" fmla="*/ 158 w 207"/>
                <a:gd name="T109" fmla="*/ 94 h 206"/>
                <a:gd name="T110" fmla="*/ 162 w 207"/>
                <a:gd name="T111" fmla="*/ 102 h 206"/>
                <a:gd name="T112" fmla="*/ 168 w 207"/>
                <a:gd name="T113" fmla="*/ 114 h 206"/>
                <a:gd name="T114" fmla="*/ 170 w 207"/>
                <a:gd name="T11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5" y="206"/>
                    <a:pt x="32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169" y="129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62"/>
                    <a:pt x="160" y="162"/>
                    <a:pt x="160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9" y="128"/>
                    <a:pt x="169" y="128"/>
                    <a:pt x="169" y="128"/>
                  </a:cubicBezTo>
                  <a:lnTo>
                    <a:pt x="16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600176" y="4476757"/>
              <a:ext cx="222480" cy="222171"/>
              <a:chOff x="8782050" y="1495425"/>
              <a:chExt cx="1116013" cy="1114425"/>
            </a:xfrm>
            <a:grpFill/>
          </p:grpSpPr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9047163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02763" y="2052638"/>
                <a:ext cx="74613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13"/>
              <p:cNvSpPr>
                <a:spLocks noEditPoints="1"/>
              </p:cNvSpPr>
              <p:nvPr/>
            </p:nvSpPr>
            <p:spPr bwMode="auto">
              <a:xfrm>
                <a:off x="8782050" y="1495425"/>
                <a:ext cx="1116013" cy="1114425"/>
              </a:xfrm>
              <a:custGeom>
                <a:avLst/>
                <a:gdLst>
                  <a:gd name="T0" fmla="*/ 207 w 207"/>
                  <a:gd name="T1" fmla="*/ 31 h 206"/>
                  <a:gd name="T2" fmla="*/ 175 w 207"/>
                  <a:gd name="T3" fmla="*/ 0 h 206"/>
                  <a:gd name="T4" fmla="*/ 31 w 207"/>
                  <a:gd name="T5" fmla="*/ 0 h 206"/>
                  <a:gd name="T6" fmla="*/ 0 w 207"/>
                  <a:gd name="T7" fmla="*/ 31 h 206"/>
                  <a:gd name="T8" fmla="*/ 0 w 207"/>
                  <a:gd name="T9" fmla="*/ 175 h 206"/>
                  <a:gd name="T10" fmla="*/ 31 w 207"/>
                  <a:gd name="T11" fmla="*/ 206 h 206"/>
                  <a:gd name="T12" fmla="*/ 175 w 207"/>
                  <a:gd name="T13" fmla="*/ 206 h 206"/>
                  <a:gd name="T14" fmla="*/ 207 w 207"/>
                  <a:gd name="T15" fmla="*/ 175 h 206"/>
                  <a:gd name="T16" fmla="*/ 207 w 207"/>
                  <a:gd name="T17" fmla="*/ 31 h 206"/>
                  <a:gd name="T18" fmla="*/ 78 w 207"/>
                  <a:gd name="T19" fmla="*/ 137 h 206"/>
                  <a:gd name="T20" fmla="*/ 57 w 207"/>
                  <a:gd name="T21" fmla="*/ 134 h 206"/>
                  <a:gd name="T22" fmla="*/ 35 w 207"/>
                  <a:gd name="T23" fmla="*/ 145 h 206"/>
                  <a:gd name="T24" fmla="*/ 42 w 207"/>
                  <a:gd name="T25" fmla="*/ 126 h 206"/>
                  <a:gd name="T26" fmla="*/ 17 w 207"/>
                  <a:gd name="T27" fmla="*/ 85 h 206"/>
                  <a:gd name="T28" fmla="*/ 78 w 207"/>
                  <a:gd name="T29" fmla="*/ 32 h 206"/>
                  <a:gd name="T30" fmla="*/ 140 w 207"/>
                  <a:gd name="T31" fmla="*/ 75 h 206"/>
                  <a:gd name="T32" fmla="*/ 135 w 207"/>
                  <a:gd name="T33" fmla="*/ 75 h 206"/>
                  <a:gd name="T34" fmla="*/ 82 w 207"/>
                  <a:gd name="T35" fmla="*/ 124 h 206"/>
                  <a:gd name="T36" fmla="*/ 84 w 207"/>
                  <a:gd name="T37" fmla="*/ 137 h 206"/>
                  <a:gd name="T38" fmla="*/ 78 w 207"/>
                  <a:gd name="T39" fmla="*/ 137 h 206"/>
                  <a:gd name="T40" fmla="*/ 169 w 207"/>
                  <a:gd name="T41" fmla="*/ 158 h 206"/>
                  <a:gd name="T42" fmla="*/ 174 w 207"/>
                  <a:gd name="T43" fmla="*/ 174 h 206"/>
                  <a:gd name="T44" fmla="*/ 157 w 207"/>
                  <a:gd name="T45" fmla="*/ 165 h 206"/>
                  <a:gd name="T46" fmla="*/ 138 w 207"/>
                  <a:gd name="T47" fmla="*/ 168 h 206"/>
                  <a:gd name="T48" fmla="*/ 86 w 207"/>
                  <a:gd name="T49" fmla="*/ 123 h 206"/>
                  <a:gd name="T50" fmla="*/ 138 w 207"/>
                  <a:gd name="T51" fmla="*/ 78 h 206"/>
                  <a:gd name="T52" fmla="*/ 191 w 207"/>
                  <a:gd name="T53" fmla="*/ 123 h 206"/>
                  <a:gd name="T54" fmla="*/ 169 w 207"/>
                  <a:gd name="T55" fmla="*/ 1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206">
                    <a:moveTo>
                      <a:pt x="207" y="31"/>
                    </a:moveTo>
                    <a:cubicBezTo>
                      <a:pt x="207" y="14"/>
                      <a:pt x="193" y="0"/>
                      <a:pt x="17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3" y="206"/>
                      <a:pt x="207" y="192"/>
                      <a:pt x="207" y="175"/>
                    </a:cubicBezTo>
                    <a:lnTo>
                      <a:pt x="207" y="31"/>
                    </a:lnTo>
                    <a:close/>
                    <a:moveTo>
                      <a:pt x="78" y="137"/>
                    </a:moveTo>
                    <a:cubicBezTo>
                      <a:pt x="71" y="137"/>
                      <a:pt x="65" y="135"/>
                      <a:pt x="57" y="13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26" y="115"/>
                      <a:pt x="17" y="101"/>
                      <a:pt x="17" y="85"/>
                    </a:cubicBezTo>
                    <a:cubicBezTo>
                      <a:pt x="17" y="55"/>
                      <a:pt x="45" y="32"/>
                      <a:pt x="78" y="32"/>
                    </a:cubicBezTo>
                    <a:cubicBezTo>
                      <a:pt x="109" y="32"/>
                      <a:pt x="135" y="51"/>
                      <a:pt x="140" y="75"/>
                    </a:cubicBezTo>
                    <a:cubicBezTo>
                      <a:pt x="138" y="75"/>
                      <a:pt x="137" y="75"/>
                      <a:pt x="135" y="75"/>
                    </a:cubicBezTo>
                    <a:cubicBezTo>
                      <a:pt x="105" y="75"/>
                      <a:pt x="82" y="97"/>
                      <a:pt x="82" y="124"/>
                    </a:cubicBezTo>
                    <a:cubicBezTo>
                      <a:pt x="82" y="128"/>
                      <a:pt x="83" y="133"/>
                      <a:pt x="84" y="137"/>
                    </a:cubicBezTo>
                    <a:cubicBezTo>
                      <a:pt x="82" y="137"/>
                      <a:pt x="80" y="137"/>
                      <a:pt x="78" y="137"/>
                    </a:cubicBezTo>
                    <a:close/>
                    <a:moveTo>
                      <a:pt x="169" y="158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1" y="166"/>
                      <a:pt x="145" y="168"/>
                      <a:pt x="138" y="168"/>
                    </a:cubicBezTo>
                    <a:cubicBezTo>
                      <a:pt x="109" y="168"/>
                      <a:pt x="86" y="148"/>
                      <a:pt x="86" y="123"/>
                    </a:cubicBezTo>
                    <a:cubicBezTo>
                      <a:pt x="86" y="98"/>
                      <a:pt x="109" y="78"/>
                      <a:pt x="138" y="78"/>
                    </a:cubicBezTo>
                    <a:cubicBezTo>
                      <a:pt x="166" y="78"/>
                      <a:pt x="191" y="98"/>
                      <a:pt x="191" y="123"/>
                    </a:cubicBezTo>
                    <a:cubicBezTo>
                      <a:pt x="191" y="137"/>
                      <a:pt x="181" y="149"/>
                      <a:pt x="16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9585325" y="2052638"/>
                <a:ext cx="76200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Oval 15"/>
              <p:cNvSpPr>
                <a:spLocks noChangeArrowheads="1"/>
              </p:cNvSpPr>
              <p:nvPr/>
            </p:nvSpPr>
            <p:spPr bwMode="auto">
              <a:xfrm>
                <a:off x="9278938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990073" y="4476750"/>
              <a:ext cx="221533" cy="222166"/>
            </a:xfrm>
            <a:custGeom>
              <a:avLst/>
              <a:gdLst>
                <a:gd name="T0" fmla="*/ 175 w 206"/>
                <a:gd name="T1" fmla="*/ 0 h 206"/>
                <a:gd name="T2" fmla="*/ 0 w 206"/>
                <a:gd name="T3" fmla="*/ 31 h 206"/>
                <a:gd name="T4" fmla="*/ 31 w 206"/>
                <a:gd name="T5" fmla="*/ 206 h 206"/>
                <a:gd name="T6" fmla="*/ 206 w 206"/>
                <a:gd name="T7" fmla="*/ 175 h 206"/>
                <a:gd name="T8" fmla="*/ 27 w 206"/>
                <a:gd name="T9" fmla="*/ 181 h 206"/>
                <a:gd name="T10" fmla="*/ 22 w 206"/>
                <a:gd name="T11" fmla="*/ 190 h 206"/>
                <a:gd name="T12" fmla="*/ 37 w 206"/>
                <a:gd name="T13" fmla="*/ 96 h 206"/>
                <a:gd name="T14" fmla="*/ 47 w 206"/>
                <a:gd name="T15" fmla="*/ 75 h 206"/>
                <a:gd name="T16" fmla="*/ 81 w 206"/>
                <a:gd name="T17" fmla="*/ 75 h 206"/>
                <a:gd name="T18" fmla="*/ 54 w 206"/>
                <a:gd name="T19" fmla="*/ 89 h 206"/>
                <a:gd name="T20" fmla="*/ 27 w 206"/>
                <a:gd name="T21" fmla="*/ 181 h 206"/>
                <a:gd name="T22" fmla="*/ 52 w 206"/>
                <a:gd name="T23" fmla="*/ 126 h 206"/>
                <a:gd name="T24" fmla="*/ 54 w 206"/>
                <a:gd name="T25" fmla="*/ 117 h 206"/>
                <a:gd name="T26" fmla="*/ 105 w 206"/>
                <a:gd name="T27" fmla="*/ 76 h 206"/>
                <a:gd name="T28" fmla="*/ 21 w 206"/>
                <a:gd name="T29" fmla="*/ 76 h 206"/>
                <a:gd name="T30" fmla="*/ 24 w 206"/>
                <a:gd name="T31" fmla="*/ 101 h 206"/>
                <a:gd name="T32" fmla="*/ 12 w 206"/>
                <a:gd name="T33" fmla="*/ 76 h 206"/>
                <a:gd name="T34" fmla="*/ 114 w 206"/>
                <a:gd name="T35" fmla="*/ 76 h 206"/>
                <a:gd name="T36" fmla="*/ 158 w 206"/>
                <a:gd name="T37" fmla="*/ 68 h 206"/>
                <a:gd name="T38" fmla="*/ 131 w 206"/>
                <a:gd name="T39" fmla="*/ 26 h 206"/>
                <a:gd name="T40" fmla="*/ 184 w 206"/>
                <a:gd name="T41" fmla="*/ 51 h 206"/>
                <a:gd name="T42" fmla="*/ 177 w 206"/>
                <a:gd name="T43" fmla="*/ 57 h 206"/>
                <a:gd name="T44" fmla="*/ 179 w 206"/>
                <a:gd name="T45" fmla="*/ 49 h 206"/>
                <a:gd name="T46" fmla="*/ 136 w 206"/>
                <a:gd name="T47" fmla="*/ 29 h 206"/>
                <a:gd name="T48" fmla="*/ 158 w 206"/>
                <a:gd name="T49" fmla="*/ 63 h 206"/>
                <a:gd name="T50" fmla="*/ 158 w 206"/>
                <a:gd name="T51" fmla="*/ 68 h 206"/>
                <a:gd name="T52" fmla="*/ 202 w 206"/>
                <a:gd name="T53" fmla="*/ 86 h 206"/>
                <a:gd name="T54" fmla="*/ 161 w 206"/>
                <a:gd name="T55" fmla="*/ 57 h 206"/>
                <a:gd name="T56" fmla="*/ 153 w 206"/>
                <a:gd name="T57" fmla="*/ 47 h 206"/>
                <a:gd name="T58" fmla="*/ 161 w 206"/>
                <a:gd name="T59" fmla="*/ 30 h 206"/>
                <a:gd name="T60" fmla="*/ 162 w 206"/>
                <a:gd name="T61" fmla="*/ 47 h 206"/>
                <a:gd name="T62" fmla="*/ 200 w 206"/>
                <a:gd name="T63" fmla="*/ 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206">
                  <a:moveTo>
                    <a:pt x="206" y="31"/>
                  </a:moveTo>
                  <a:cubicBezTo>
                    <a:pt x="206" y="14"/>
                    <a:pt x="19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lnTo>
                    <a:pt x="206" y="31"/>
                  </a:lnTo>
                  <a:close/>
                  <a:moveTo>
                    <a:pt x="27" y="181"/>
                  </a:moveTo>
                  <a:cubicBezTo>
                    <a:pt x="27" y="184"/>
                    <a:pt x="25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0" y="190"/>
                    <a:pt x="18" y="184"/>
                    <a:pt x="17" y="182"/>
                  </a:cubicBezTo>
                  <a:cubicBezTo>
                    <a:pt x="14" y="144"/>
                    <a:pt x="26" y="112"/>
                    <a:pt x="37" y="96"/>
                  </a:cubicBezTo>
                  <a:cubicBezTo>
                    <a:pt x="41" y="91"/>
                    <a:pt x="45" y="86"/>
                    <a:pt x="48" y="82"/>
                  </a:cubicBezTo>
                  <a:cubicBezTo>
                    <a:pt x="48" y="80"/>
                    <a:pt x="47" y="78"/>
                    <a:pt x="47" y="75"/>
                  </a:cubicBezTo>
                  <a:cubicBezTo>
                    <a:pt x="47" y="66"/>
                    <a:pt x="55" y="58"/>
                    <a:pt x="64" y="58"/>
                  </a:cubicBezTo>
                  <a:cubicBezTo>
                    <a:pt x="73" y="58"/>
                    <a:pt x="81" y="66"/>
                    <a:pt x="81" y="75"/>
                  </a:cubicBezTo>
                  <a:cubicBezTo>
                    <a:pt x="81" y="85"/>
                    <a:pt x="73" y="92"/>
                    <a:pt x="64" y="92"/>
                  </a:cubicBezTo>
                  <a:cubicBezTo>
                    <a:pt x="60" y="92"/>
                    <a:pt x="57" y="91"/>
                    <a:pt x="54" y="89"/>
                  </a:cubicBezTo>
                  <a:cubicBezTo>
                    <a:pt x="51" y="93"/>
                    <a:pt x="48" y="99"/>
                    <a:pt x="44" y="104"/>
                  </a:cubicBezTo>
                  <a:cubicBezTo>
                    <a:pt x="30" y="125"/>
                    <a:pt x="24" y="153"/>
                    <a:pt x="27" y="181"/>
                  </a:cubicBezTo>
                  <a:close/>
                  <a:moveTo>
                    <a:pt x="63" y="127"/>
                  </a:moveTo>
                  <a:cubicBezTo>
                    <a:pt x="59" y="127"/>
                    <a:pt x="55" y="127"/>
                    <a:pt x="52" y="126"/>
                  </a:cubicBezTo>
                  <a:cubicBezTo>
                    <a:pt x="49" y="125"/>
                    <a:pt x="48" y="123"/>
                    <a:pt x="48" y="121"/>
                  </a:cubicBezTo>
                  <a:cubicBezTo>
                    <a:pt x="49" y="118"/>
                    <a:pt x="51" y="117"/>
                    <a:pt x="54" y="117"/>
                  </a:cubicBezTo>
                  <a:cubicBezTo>
                    <a:pt x="57" y="118"/>
                    <a:pt x="60" y="118"/>
                    <a:pt x="63" y="118"/>
                  </a:cubicBezTo>
                  <a:cubicBezTo>
                    <a:pt x="86" y="118"/>
                    <a:pt x="105" y="99"/>
                    <a:pt x="105" y="76"/>
                  </a:cubicBezTo>
                  <a:cubicBezTo>
                    <a:pt x="105" y="53"/>
                    <a:pt x="86" y="34"/>
                    <a:pt x="63" y="34"/>
                  </a:cubicBezTo>
                  <a:cubicBezTo>
                    <a:pt x="40" y="34"/>
                    <a:pt x="21" y="53"/>
                    <a:pt x="21" y="76"/>
                  </a:cubicBezTo>
                  <a:cubicBezTo>
                    <a:pt x="21" y="83"/>
                    <a:pt x="23" y="89"/>
                    <a:pt x="26" y="95"/>
                  </a:cubicBezTo>
                  <a:cubicBezTo>
                    <a:pt x="27" y="98"/>
                    <a:pt x="26" y="100"/>
                    <a:pt x="24" y="101"/>
                  </a:cubicBezTo>
                  <a:cubicBezTo>
                    <a:pt x="22" y="103"/>
                    <a:pt x="19" y="102"/>
                    <a:pt x="18" y="99"/>
                  </a:cubicBezTo>
                  <a:cubicBezTo>
                    <a:pt x="14" y="92"/>
                    <a:pt x="12" y="84"/>
                    <a:pt x="12" y="76"/>
                  </a:cubicBezTo>
                  <a:cubicBezTo>
                    <a:pt x="12" y="48"/>
                    <a:pt x="35" y="25"/>
                    <a:pt x="63" y="25"/>
                  </a:cubicBezTo>
                  <a:cubicBezTo>
                    <a:pt x="91" y="25"/>
                    <a:pt x="114" y="48"/>
                    <a:pt x="114" y="76"/>
                  </a:cubicBezTo>
                  <a:cubicBezTo>
                    <a:pt x="114" y="104"/>
                    <a:pt x="91" y="127"/>
                    <a:pt x="63" y="127"/>
                  </a:cubicBezTo>
                  <a:close/>
                  <a:moveTo>
                    <a:pt x="158" y="68"/>
                  </a:moveTo>
                  <a:cubicBezTo>
                    <a:pt x="154" y="68"/>
                    <a:pt x="149" y="67"/>
                    <a:pt x="145" y="65"/>
                  </a:cubicBezTo>
                  <a:cubicBezTo>
                    <a:pt x="131" y="58"/>
                    <a:pt x="124" y="41"/>
                    <a:pt x="131" y="26"/>
                  </a:cubicBezTo>
                  <a:cubicBezTo>
                    <a:pt x="138" y="12"/>
                    <a:pt x="155" y="6"/>
                    <a:pt x="170" y="13"/>
                  </a:cubicBezTo>
                  <a:cubicBezTo>
                    <a:pt x="184" y="19"/>
                    <a:pt x="190" y="37"/>
                    <a:pt x="184" y="51"/>
                  </a:cubicBezTo>
                  <a:cubicBezTo>
                    <a:pt x="183" y="53"/>
                    <a:pt x="181" y="55"/>
                    <a:pt x="180" y="57"/>
                  </a:cubicBezTo>
                  <a:cubicBezTo>
                    <a:pt x="179" y="58"/>
                    <a:pt x="178" y="58"/>
                    <a:pt x="177" y="57"/>
                  </a:cubicBezTo>
                  <a:cubicBezTo>
                    <a:pt x="175" y="56"/>
                    <a:pt x="175" y="55"/>
                    <a:pt x="176" y="54"/>
                  </a:cubicBezTo>
                  <a:cubicBezTo>
                    <a:pt x="177" y="52"/>
                    <a:pt x="178" y="51"/>
                    <a:pt x="179" y="49"/>
                  </a:cubicBezTo>
                  <a:cubicBezTo>
                    <a:pt x="185" y="37"/>
                    <a:pt x="180" y="23"/>
                    <a:pt x="168" y="17"/>
                  </a:cubicBezTo>
                  <a:cubicBezTo>
                    <a:pt x="156" y="12"/>
                    <a:pt x="142" y="17"/>
                    <a:pt x="136" y="29"/>
                  </a:cubicBezTo>
                  <a:cubicBezTo>
                    <a:pt x="130" y="40"/>
                    <a:pt x="135" y="55"/>
                    <a:pt x="147" y="60"/>
                  </a:cubicBezTo>
                  <a:cubicBezTo>
                    <a:pt x="151" y="62"/>
                    <a:pt x="154" y="63"/>
                    <a:pt x="158" y="63"/>
                  </a:cubicBezTo>
                  <a:cubicBezTo>
                    <a:pt x="160" y="63"/>
                    <a:pt x="161" y="64"/>
                    <a:pt x="161" y="65"/>
                  </a:cubicBezTo>
                  <a:cubicBezTo>
                    <a:pt x="161" y="67"/>
                    <a:pt x="160" y="68"/>
                    <a:pt x="158" y="68"/>
                  </a:cubicBezTo>
                  <a:close/>
                  <a:moveTo>
                    <a:pt x="202" y="86"/>
                  </a:moveTo>
                  <a:cubicBezTo>
                    <a:pt x="202" y="86"/>
                    <a:pt x="202" y="86"/>
                    <a:pt x="202" y="86"/>
                  </a:cubicBezTo>
                  <a:cubicBezTo>
                    <a:pt x="201" y="87"/>
                    <a:pt x="200" y="88"/>
                    <a:pt x="198" y="87"/>
                  </a:cubicBezTo>
                  <a:cubicBezTo>
                    <a:pt x="178" y="80"/>
                    <a:pt x="167" y="67"/>
                    <a:pt x="161" y="57"/>
                  </a:cubicBezTo>
                  <a:cubicBezTo>
                    <a:pt x="159" y="54"/>
                    <a:pt x="158" y="51"/>
                    <a:pt x="157" y="48"/>
                  </a:cubicBezTo>
                  <a:cubicBezTo>
                    <a:pt x="155" y="48"/>
                    <a:pt x="154" y="47"/>
                    <a:pt x="153" y="47"/>
                  </a:cubicBezTo>
                  <a:cubicBezTo>
                    <a:pt x="148" y="45"/>
                    <a:pt x="146" y="39"/>
                    <a:pt x="148" y="34"/>
                  </a:cubicBezTo>
                  <a:cubicBezTo>
                    <a:pt x="151" y="29"/>
                    <a:pt x="156" y="27"/>
                    <a:pt x="161" y="30"/>
                  </a:cubicBezTo>
                  <a:cubicBezTo>
                    <a:pt x="166" y="32"/>
                    <a:pt x="168" y="38"/>
                    <a:pt x="166" y="42"/>
                  </a:cubicBezTo>
                  <a:cubicBezTo>
                    <a:pt x="165" y="44"/>
                    <a:pt x="163" y="46"/>
                    <a:pt x="162" y="47"/>
                  </a:cubicBezTo>
                  <a:cubicBezTo>
                    <a:pt x="163" y="49"/>
                    <a:pt x="164" y="52"/>
                    <a:pt x="166" y="55"/>
                  </a:cubicBezTo>
                  <a:cubicBezTo>
                    <a:pt x="173" y="67"/>
                    <a:pt x="185" y="77"/>
                    <a:pt x="200" y="82"/>
                  </a:cubicBezTo>
                  <a:cubicBezTo>
                    <a:pt x="202" y="83"/>
                    <a:pt x="202" y="84"/>
                    <a:pt x="20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85798" y="4476750"/>
              <a:ext cx="221216" cy="222166"/>
              <a:chOff x="2473325" y="1495425"/>
              <a:chExt cx="1109663" cy="1114425"/>
            </a:xfrm>
            <a:grpFill/>
          </p:grpSpPr>
          <p:sp>
            <p:nvSpPr>
              <p:cNvPr id="75" name="Freeform 28"/>
              <p:cNvSpPr>
                <a:spLocks noEditPoints="1"/>
              </p:cNvSpPr>
              <p:nvPr/>
            </p:nvSpPr>
            <p:spPr bwMode="auto">
              <a:xfrm>
                <a:off x="2651125" y="1998663"/>
                <a:ext cx="571500" cy="384175"/>
              </a:xfrm>
              <a:custGeom>
                <a:avLst/>
                <a:gdLst>
                  <a:gd name="T0" fmla="*/ 53 w 106"/>
                  <a:gd name="T1" fmla="*/ 1 h 71"/>
                  <a:gd name="T2" fmla="*/ 0 w 106"/>
                  <a:gd name="T3" fmla="*/ 37 h 71"/>
                  <a:gd name="T4" fmla="*/ 53 w 106"/>
                  <a:gd name="T5" fmla="*/ 70 h 71"/>
                  <a:gd name="T6" fmla="*/ 106 w 106"/>
                  <a:gd name="T7" fmla="*/ 31 h 71"/>
                  <a:gd name="T8" fmla="*/ 53 w 106"/>
                  <a:gd name="T9" fmla="*/ 1 h 71"/>
                  <a:gd name="T10" fmla="*/ 73 w 106"/>
                  <a:gd name="T11" fmla="*/ 50 h 71"/>
                  <a:gd name="T12" fmla="*/ 29 w 106"/>
                  <a:gd name="T13" fmla="*/ 58 h 71"/>
                  <a:gd name="T14" fmla="*/ 21 w 106"/>
                  <a:gd name="T15" fmla="*/ 45 h 71"/>
                  <a:gd name="T16" fmla="*/ 47 w 106"/>
                  <a:gd name="T17" fmla="*/ 14 h 71"/>
                  <a:gd name="T18" fmla="*/ 73 w 106"/>
                  <a:gd name="T19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71">
                    <a:moveTo>
                      <a:pt x="53" y="1"/>
                    </a:moveTo>
                    <a:cubicBezTo>
                      <a:pt x="24" y="2"/>
                      <a:pt x="0" y="18"/>
                      <a:pt x="0" y="37"/>
                    </a:cubicBezTo>
                    <a:cubicBezTo>
                      <a:pt x="0" y="57"/>
                      <a:pt x="24" y="71"/>
                      <a:pt x="53" y="70"/>
                    </a:cubicBezTo>
                    <a:cubicBezTo>
                      <a:pt x="82" y="69"/>
                      <a:pt x="106" y="50"/>
                      <a:pt x="106" y="31"/>
                    </a:cubicBezTo>
                    <a:cubicBezTo>
                      <a:pt x="106" y="12"/>
                      <a:pt x="82" y="0"/>
                      <a:pt x="53" y="1"/>
                    </a:cubicBezTo>
                    <a:close/>
                    <a:moveTo>
                      <a:pt x="73" y="50"/>
                    </a:moveTo>
                    <a:cubicBezTo>
                      <a:pt x="64" y="61"/>
                      <a:pt x="46" y="67"/>
                      <a:pt x="29" y="58"/>
                    </a:cubicBezTo>
                    <a:cubicBezTo>
                      <a:pt x="21" y="53"/>
                      <a:pt x="21" y="45"/>
                      <a:pt x="21" y="45"/>
                    </a:cubicBezTo>
                    <a:cubicBezTo>
                      <a:pt x="21" y="45"/>
                      <a:pt x="18" y="17"/>
                      <a:pt x="47" y="14"/>
                    </a:cubicBezTo>
                    <a:cubicBezTo>
                      <a:pt x="77" y="10"/>
                      <a:pt x="82" y="38"/>
                      <a:pt x="7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925763" y="2160588"/>
                <a:ext cx="47625" cy="49213"/>
              </a:xfrm>
              <a:custGeom>
                <a:avLst/>
                <a:gdLst>
                  <a:gd name="T0" fmla="*/ 2 w 9"/>
                  <a:gd name="T1" fmla="*/ 1 h 9"/>
                  <a:gd name="T2" fmla="*/ 1 w 9"/>
                  <a:gd name="T3" fmla="*/ 7 h 9"/>
                  <a:gd name="T4" fmla="*/ 6 w 9"/>
                  <a:gd name="T5" fmla="*/ 7 h 9"/>
                  <a:gd name="T6" fmla="*/ 8 w 9"/>
                  <a:gd name="T7" fmla="*/ 2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2" y="9"/>
                      <a:pt x="4" y="9"/>
                      <a:pt x="6" y="7"/>
                    </a:cubicBezTo>
                    <a:cubicBezTo>
                      <a:pt x="8" y="6"/>
                      <a:pt x="9" y="4"/>
                      <a:pt x="8" y="2"/>
                    </a:cubicBezTo>
                    <a:cubicBezTo>
                      <a:pt x="7" y="0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813050" y="2187575"/>
                <a:ext cx="107950" cy="98425"/>
              </a:xfrm>
              <a:custGeom>
                <a:avLst/>
                <a:gdLst>
                  <a:gd name="T0" fmla="*/ 9 w 20"/>
                  <a:gd name="T1" fmla="*/ 0 h 18"/>
                  <a:gd name="T2" fmla="*/ 0 w 20"/>
                  <a:gd name="T3" fmla="*/ 10 h 18"/>
                  <a:gd name="T4" fmla="*/ 10 w 20"/>
                  <a:gd name="T5" fmla="*/ 17 h 18"/>
                  <a:gd name="T6" fmla="*/ 20 w 20"/>
                  <a:gd name="T7" fmla="*/ 8 h 18"/>
                  <a:gd name="T8" fmla="*/ 9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9" y="0"/>
                    </a:moveTo>
                    <a:cubicBezTo>
                      <a:pt x="4" y="1"/>
                      <a:pt x="0" y="6"/>
                      <a:pt x="0" y="10"/>
                    </a:cubicBezTo>
                    <a:cubicBezTo>
                      <a:pt x="0" y="15"/>
                      <a:pt x="4" y="18"/>
                      <a:pt x="10" y="17"/>
                    </a:cubicBezTo>
                    <a:cubicBezTo>
                      <a:pt x="15" y="17"/>
                      <a:pt x="20" y="12"/>
                      <a:pt x="20" y="8"/>
                    </a:cubicBezTo>
                    <a:cubicBezTo>
                      <a:pt x="20" y="3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31"/>
              <p:cNvSpPr>
                <a:spLocks noEditPoints="1"/>
              </p:cNvSpPr>
              <p:nvPr/>
            </p:nvSpPr>
            <p:spPr bwMode="auto">
              <a:xfrm>
                <a:off x="2473325" y="1495425"/>
                <a:ext cx="1109663" cy="1114425"/>
              </a:xfrm>
              <a:custGeom>
                <a:avLst/>
                <a:gdLst>
                  <a:gd name="T0" fmla="*/ 175 w 206"/>
                  <a:gd name="T1" fmla="*/ 0 h 206"/>
                  <a:gd name="T2" fmla="*/ 31 w 206"/>
                  <a:gd name="T3" fmla="*/ 0 h 206"/>
                  <a:gd name="T4" fmla="*/ 0 w 206"/>
                  <a:gd name="T5" fmla="*/ 31 h 206"/>
                  <a:gd name="T6" fmla="*/ 0 w 206"/>
                  <a:gd name="T7" fmla="*/ 175 h 206"/>
                  <a:gd name="T8" fmla="*/ 31 w 206"/>
                  <a:gd name="T9" fmla="*/ 206 h 206"/>
                  <a:gd name="T10" fmla="*/ 175 w 206"/>
                  <a:gd name="T11" fmla="*/ 206 h 206"/>
                  <a:gd name="T12" fmla="*/ 206 w 206"/>
                  <a:gd name="T13" fmla="*/ 175 h 206"/>
                  <a:gd name="T14" fmla="*/ 206 w 206"/>
                  <a:gd name="T15" fmla="*/ 31 h 206"/>
                  <a:gd name="T16" fmla="*/ 175 w 206"/>
                  <a:gd name="T17" fmla="*/ 0 h 206"/>
                  <a:gd name="T18" fmla="*/ 165 w 206"/>
                  <a:gd name="T19" fmla="*/ 137 h 206"/>
                  <a:gd name="T20" fmla="*/ 84 w 206"/>
                  <a:gd name="T21" fmla="*/ 172 h 206"/>
                  <a:gd name="T22" fmla="*/ 17 w 206"/>
                  <a:gd name="T23" fmla="*/ 127 h 206"/>
                  <a:gd name="T24" fmla="*/ 29 w 206"/>
                  <a:gd name="T25" fmla="*/ 92 h 206"/>
                  <a:gd name="T26" fmla="*/ 76 w 206"/>
                  <a:gd name="T27" fmla="*/ 54 h 206"/>
                  <a:gd name="T28" fmla="*/ 103 w 206"/>
                  <a:gd name="T29" fmla="*/ 68 h 206"/>
                  <a:gd name="T30" fmla="*/ 109 w 206"/>
                  <a:gd name="T31" fmla="*/ 77 h 206"/>
                  <a:gd name="T32" fmla="*/ 143 w 206"/>
                  <a:gd name="T33" fmla="*/ 75 h 206"/>
                  <a:gd name="T34" fmla="*/ 145 w 206"/>
                  <a:gd name="T35" fmla="*/ 95 h 206"/>
                  <a:gd name="T36" fmla="*/ 148 w 206"/>
                  <a:gd name="T37" fmla="*/ 100 h 206"/>
                  <a:gd name="T38" fmla="*/ 165 w 206"/>
                  <a:gd name="T39" fmla="*/ 137 h 206"/>
                  <a:gd name="T40" fmla="*/ 141 w 206"/>
                  <a:gd name="T41" fmla="*/ 66 h 206"/>
                  <a:gd name="T42" fmla="*/ 136 w 206"/>
                  <a:gd name="T43" fmla="*/ 62 h 206"/>
                  <a:gd name="T44" fmla="*/ 141 w 206"/>
                  <a:gd name="T45" fmla="*/ 57 h 206"/>
                  <a:gd name="T46" fmla="*/ 167 w 206"/>
                  <a:gd name="T47" fmla="*/ 83 h 206"/>
                  <a:gd name="T48" fmla="*/ 167 w 206"/>
                  <a:gd name="T49" fmla="*/ 84 h 206"/>
                  <a:gd name="T50" fmla="*/ 162 w 206"/>
                  <a:gd name="T51" fmla="*/ 88 h 206"/>
                  <a:gd name="T52" fmla="*/ 158 w 206"/>
                  <a:gd name="T53" fmla="*/ 83 h 206"/>
                  <a:gd name="T54" fmla="*/ 141 w 206"/>
                  <a:gd name="T55" fmla="*/ 66 h 206"/>
                  <a:gd name="T56" fmla="*/ 191 w 206"/>
                  <a:gd name="T57" fmla="*/ 92 h 206"/>
                  <a:gd name="T58" fmla="*/ 191 w 206"/>
                  <a:gd name="T59" fmla="*/ 92 h 206"/>
                  <a:gd name="T60" fmla="*/ 185 w 206"/>
                  <a:gd name="T61" fmla="*/ 98 h 206"/>
                  <a:gd name="T62" fmla="*/ 178 w 206"/>
                  <a:gd name="T63" fmla="*/ 92 h 206"/>
                  <a:gd name="T64" fmla="*/ 179 w 206"/>
                  <a:gd name="T65" fmla="*/ 85 h 206"/>
                  <a:gd name="T66" fmla="*/ 177 w 206"/>
                  <a:gd name="T67" fmla="*/ 62 h 206"/>
                  <a:gd name="T68" fmla="*/ 142 w 206"/>
                  <a:gd name="T69" fmla="*/ 45 h 206"/>
                  <a:gd name="T70" fmla="*/ 136 w 206"/>
                  <a:gd name="T71" fmla="*/ 46 h 206"/>
                  <a:gd name="T72" fmla="*/ 129 w 206"/>
                  <a:gd name="T73" fmla="*/ 39 h 206"/>
                  <a:gd name="T74" fmla="*/ 134 w 206"/>
                  <a:gd name="T75" fmla="*/ 32 h 206"/>
                  <a:gd name="T76" fmla="*/ 134 w 206"/>
                  <a:gd name="T77" fmla="*/ 32 h 206"/>
                  <a:gd name="T78" fmla="*/ 135 w 206"/>
                  <a:gd name="T79" fmla="*/ 32 h 206"/>
                  <a:gd name="T80" fmla="*/ 159 w 206"/>
                  <a:gd name="T81" fmla="*/ 32 h 206"/>
                  <a:gd name="T82" fmla="*/ 191 w 206"/>
                  <a:gd name="T8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06">
                    <a:moveTo>
                      <a:pt x="17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2" y="206"/>
                      <a:pt x="206" y="192"/>
                      <a:pt x="206" y="175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6" y="14"/>
                      <a:pt x="192" y="0"/>
                      <a:pt x="175" y="0"/>
                    </a:cubicBezTo>
                    <a:close/>
                    <a:moveTo>
                      <a:pt x="165" y="137"/>
                    </a:moveTo>
                    <a:cubicBezTo>
                      <a:pt x="153" y="162"/>
                      <a:pt x="113" y="175"/>
                      <a:pt x="84" y="172"/>
                    </a:cubicBezTo>
                    <a:cubicBezTo>
                      <a:pt x="56" y="170"/>
                      <a:pt x="20" y="161"/>
                      <a:pt x="17" y="127"/>
                    </a:cubicBezTo>
                    <a:cubicBezTo>
                      <a:pt x="17" y="127"/>
                      <a:pt x="15" y="112"/>
                      <a:pt x="29" y="92"/>
                    </a:cubicBezTo>
                    <a:cubicBezTo>
                      <a:pt x="29" y="92"/>
                      <a:pt x="51" y="62"/>
                      <a:pt x="76" y="54"/>
                    </a:cubicBezTo>
                    <a:cubicBezTo>
                      <a:pt x="100" y="46"/>
                      <a:pt x="103" y="60"/>
                      <a:pt x="103" y="68"/>
                    </a:cubicBezTo>
                    <a:cubicBezTo>
                      <a:pt x="102" y="75"/>
                      <a:pt x="99" y="80"/>
                      <a:pt x="109" y="77"/>
                    </a:cubicBezTo>
                    <a:cubicBezTo>
                      <a:pt x="109" y="77"/>
                      <a:pt x="133" y="65"/>
                      <a:pt x="143" y="75"/>
                    </a:cubicBezTo>
                    <a:cubicBezTo>
                      <a:pt x="151" y="84"/>
                      <a:pt x="145" y="95"/>
                      <a:pt x="145" y="95"/>
                    </a:cubicBezTo>
                    <a:cubicBezTo>
                      <a:pt x="145" y="95"/>
                      <a:pt x="141" y="98"/>
                      <a:pt x="148" y="100"/>
                    </a:cubicBezTo>
                    <a:cubicBezTo>
                      <a:pt x="155" y="101"/>
                      <a:pt x="177" y="111"/>
                      <a:pt x="165" y="137"/>
                    </a:cubicBezTo>
                    <a:close/>
                    <a:moveTo>
                      <a:pt x="141" y="66"/>
                    </a:moveTo>
                    <a:cubicBezTo>
                      <a:pt x="138" y="66"/>
                      <a:pt x="136" y="64"/>
                      <a:pt x="136" y="62"/>
                    </a:cubicBezTo>
                    <a:cubicBezTo>
                      <a:pt x="136" y="59"/>
                      <a:pt x="138" y="57"/>
                      <a:pt x="141" y="57"/>
                    </a:cubicBezTo>
                    <a:cubicBezTo>
                      <a:pt x="141" y="57"/>
                      <a:pt x="171" y="51"/>
                      <a:pt x="167" y="83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6"/>
                      <a:pt x="165" y="88"/>
                      <a:pt x="162" y="88"/>
                    </a:cubicBezTo>
                    <a:cubicBezTo>
                      <a:pt x="160" y="88"/>
                      <a:pt x="158" y="86"/>
                      <a:pt x="158" y="83"/>
                    </a:cubicBezTo>
                    <a:cubicBezTo>
                      <a:pt x="158" y="83"/>
                      <a:pt x="162" y="62"/>
                      <a:pt x="141" y="66"/>
                    </a:cubicBezTo>
                    <a:close/>
                    <a:moveTo>
                      <a:pt x="191" y="92"/>
                    </a:moveTo>
                    <a:cubicBezTo>
                      <a:pt x="191" y="92"/>
                      <a:pt x="191" y="92"/>
                      <a:pt x="191" y="92"/>
                    </a:cubicBezTo>
                    <a:cubicBezTo>
                      <a:pt x="191" y="98"/>
                      <a:pt x="188" y="98"/>
                      <a:pt x="185" y="98"/>
                    </a:cubicBezTo>
                    <a:cubicBezTo>
                      <a:pt x="181" y="98"/>
                      <a:pt x="178" y="96"/>
                      <a:pt x="178" y="92"/>
                    </a:cubicBezTo>
                    <a:cubicBezTo>
                      <a:pt x="178" y="88"/>
                      <a:pt x="179" y="85"/>
                      <a:pt x="179" y="85"/>
                    </a:cubicBezTo>
                    <a:cubicBezTo>
                      <a:pt x="180" y="84"/>
                      <a:pt x="183" y="75"/>
                      <a:pt x="177" y="62"/>
                    </a:cubicBezTo>
                    <a:cubicBezTo>
                      <a:pt x="166" y="44"/>
                      <a:pt x="145" y="44"/>
                      <a:pt x="142" y="45"/>
                    </a:cubicBezTo>
                    <a:cubicBezTo>
                      <a:pt x="140" y="46"/>
                      <a:pt x="136" y="46"/>
                      <a:pt x="136" y="46"/>
                    </a:cubicBezTo>
                    <a:cubicBezTo>
                      <a:pt x="132" y="46"/>
                      <a:pt x="129" y="43"/>
                      <a:pt x="129" y="39"/>
                    </a:cubicBezTo>
                    <a:cubicBezTo>
                      <a:pt x="129" y="36"/>
                      <a:pt x="131" y="33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8" y="31"/>
                      <a:pt x="149" y="29"/>
                      <a:pt x="159" y="32"/>
                    </a:cubicBezTo>
                    <a:cubicBezTo>
                      <a:pt x="177" y="36"/>
                      <a:pt x="203" y="54"/>
                      <a:pt x="19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19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  <p:bldP spid="43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6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45485" y="4921139"/>
            <a:ext cx="332662" cy="33048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627132" y="4490981"/>
            <a:ext cx="614532" cy="61050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87025" y="4426665"/>
            <a:ext cx="788491" cy="78332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37238" y="3918396"/>
            <a:ext cx="1032206" cy="10254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78836" y="3612561"/>
            <a:ext cx="656585" cy="6522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833854" y="3924468"/>
            <a:ext cx="375341" cy="3728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711391" y="3531107"/>
            <a:ext cx="872450" cy="86673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908729" y="1655563"/>
            <a:ext cx="1441229" cy="143177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57088" y="2403396"/>
            <a:ext cx="627327" cy="6232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134275" y="2922597"/>
            <a:ext cx="938468" cy="9323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427F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73025" y="3009946"/>
            <a:ext cx="438432" cy="43555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chemeClr val="accent2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68" name="组合 46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69" name="组合 46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7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7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7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7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7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7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5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000"/>
                            </p:stCondLst>
                            <p:childTnLst>
                              <p:par>
                                <p:cTn id="3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500"/>
                            </p:stCondLst>
                            <p:childTnLst>
                              <p:par>
                                <p:cTn id="6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00"/>
                            </p:stCondLst>
                            <p:childTnLst>
                              <p:par>
                                <p:cTn id="7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000"/>
                            </p:stCondLst>
                            <p:childTnLst>
                              <p:par>
                                <p:cTn id="8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7500"/>
                            </p:stCondLst>
                            <p:childTnLst>
                              <p:par>
                                <p:cTn id="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9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3" name="Group 3"/>
          <p:cNvGrpSpPr/>
          <p:nvPr/>
        </p:nvGrpSpPr>
        <p:grpSpPr>
          <a:xfrm>
            <a:off x="5824621" y="1522369"/>
            <a:ext cx="6075294" cy="5039562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7469809" y="805942"/>
            <a:ext cx="1909705" cy="1950793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6428417" y="1641723"/>
            <a:ext cx="2261550" cy="2310208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7348311" y="1610796"/>
            <a:ext cx="2793631" cy="2844544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1030305" y="2048518"/>
            <a:ext cx="235542" cy="235506"/>
          </a:xfrm>
          <a:prstGeom prst="rect">
            <a:avLst/>
          </a:prstGeom>
          <a:solidFill>
            <a:srgbClr val="294F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1030305" y="3111369"/>
            <a:ext cx="235542" cy="235506"/>
          </a:xfrm>
          <a:prstGeom prst="rect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1030305" y="4165216"/>
            <a:ext cx="235542" cy="235506"/>
          </a:xfrm>
          <a:prstGeom prst="rect">
            <a:avLst/>
          </a:prstGeom>
          <a:solidFill>
            <a:srgbClr val="427F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941390" y="184460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创意创新</a:t>
            </a:r>
            <a:endParaRPr lang="id-ID" b="1" dirty="0">
              <a:latin typeface="+mn-ea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941391" y="2111901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941390" y="282054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本地客服</a:t>
            </a:r>
            <a:endParaRPr lang="id-ID" b="1" dirty="0">
              <a:latin typeface="+mn-ea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941391" y="3106225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941390" y="3892530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客户关怀</a:t>
            </a:r>
            <a:endParaRPr lang="id-ID" b="1" dirty="0">
              <a:latin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41391" y="4178207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9" name="Group 112"/>
          <p:cNvGrpSpPr/>
          <p:nvPr/>
        </p:nvGrpSpPr>
        <p:grpSpPr>
          <a:xfrm>
            <a:off x="1477304" y="1928488"/>
            <a:ext cx="339383" cy="487689"/>
            <a:chOff x="-3175" y="-3175"/>
            <a:chExt cx="341313" cy="490538"/>
          </a:xfrm>
          <a:solidFill>
            <a:srgbClr val="294F7F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388116" y="2975891"/>
            <a:ext cx="517761" cy="517682"/>
          </a:xfrm>
          <a:custGeom>
            <a:avLst/>
            <a:gdLst>
              <a:gd name="T0" fmla="*/ 111 w 112"/>
              <a:gd name="T1" fmla="*/ 45 h 112"/>
              <a:gd name="T2" fmla="*/ 109 w 112"/>
              <a:gd name="T3" fmla="*/ 38 h 112"/>
              <a:gd name="T4" fmla="*/ 104 w 112"/>
              <a:gd name="T5" fmla="*/ 35 h 112"/>
              <a:gd name="T6" fmla="*/ 104 w 112"/>
              <a:gd name="T7" fmla="*/ 35 h 112"/>
              <a:gd name="T8" fmla="*/ 56 w 112"/>
              <a:gd name="T9" fmla="*/ 4 h 112"/>
              <a:gd name="T10" fmla="*/ 50 w 112"/>
              <a:gd name="T11" fmla="*/ 4 h 112"/>
              <a:gd name="T12" fmla="*/ 50 w 112"/>
              <a:gd name="T13" fmla="*/ 3 h 112"/>
              <a:gd name="T14" fmla="*/ 45 w 112"/>
              <a:gd name="T15" fmla="*/ 1 h 112"/>
              <a:gd name="T16" fmla="*/ 38 w 112"/>
              <a:gd name="T17" fmla="*/ 3 h 112"/>
              <a:gd name="T18" fmla="*/ 35 w 112"/>
              <a:gd name="T19" fmla="*/ 8 h 112"/>
              <a:gd name="T20" fmla="*/ 35 w 112"/>
              <a:gd name="T21" fmla="*/ 8 h 112"/>
              <a:gd name="T22" fmla="*/ 4 w 112"/>
              <a:gd name="T23" fmla="*/ 56 h 112"/>
              <a:gd name="T24" fmla="*/ 4 w 112"/>
              <a:gd name="T25" fmla="*/ 62 h 112"/>
              <a:gd name="T26" fmla="*/ 3 w 112"/>
              <a:gd name="T27" fmla="*/ 62 h 112"/>
              <a:gd name="T28" fmla="*/ 1 w 112"/>
              <a:gd name="T29" fmla="*/ 67 h 112"/>
              <a:gd name="T30" fmla="*/ 3 w 112"/>
              <a:gd name="T31" fmla="*/ 74 h 112"/>
              <a:gd name="T32" fmla="*/ 8 w 112"/>
              <a:gd name="T33" fmla="*/ 77 h 112"/>
              <a:gd name="T34" fmla="*/ 8 w 112"/>
              <a:gd name="T35" fmla="*/ 77 h 112"/>
              <a:gd name="T36" fmla="*/ 56 w 112"/>
              <a:gd name="T37" fmla="*/ 108 h 112"/>
              <a:gd name="T38" fmla="*/ 62 w 112"/>
              <a:gd name="T39" fmla="*/ 108 h 112"/>
              <a:gd name="T40" fmla="*/ 62 w 112"/>
              <a:gd name="T41" fmla="*/ 109 h 112"/>
              <a:gd name="T42" fmla="*/ 67 w 112"/>
              <a:gd name="T43" fmla="*/ 111 h 112"/>
              <a:gd name="T44" fmla="*/ 74 w 112"/>
              <a:gd name="T45" fmla="*/ 109 h 112"/>
              <a:gd name="T46" fmla="*/ 77 w 112"/>
              <a:gd name="T47" fmla="*/ 104 h 112"/>
              <a:gd name="T48" fmla="*/ 77 w 112"/>
              <a:gd name="T49" fmla="*/ 104 h 112"/>
              <a:gd name="T50" fmla="*/ 108 w 112"/>
              <a:gd name="T51" fmla="*/ 56 h 112"/>
              <a:gd name="T52" fmla="*/ 108 w 112"/>
              <a:gd name="T53" fmla="*/ 50 h 112"/>
              <a:gd name="T54" fmla="*/ 109 w 112"/>
              <a:gd name="T55" fmla="*/ 50 h 112"/>
              <a:gd name="T56" fmla="*/ 111 w 112"/>
              <a:gd name="T57" fmla="*/ 45 h 112"/>
              <a:gd name="T58" fmla="*/ 56 w 112"/>
              <a:gd name="T59" fmla="*/ 12 h 112"/>
              <a:gd name="T60" fmla="*/ 96 w 112"/>
              <a:gd name="T61" fmla="*/ 37 h 112"/>
              <a:gd name="T62" fmla="*/ 76 w 112"/>
              <a:gd name="T63" fmla="*/ 42 h 112"/>
              <a:gd name="T64" fmla="*/ 58 w 112"/>
              <a:gd name="T65" fmla="*/ 32 h 112"/>
              <a:gd name="T66" fmla="*/ 53 w 112"/>
              <a:gd name="T67" fmla="*/ 12 h 112"/>
              <a:gd name="T68" fmla="*/ 56 w 112"/>
              <a:gd name="T69" fmla="*/ 12 h 112"/>
              <a:gd name="T70" fmla="*/ 72 w 112"/>
              <a:gd name="T71" fmla="*/ 56 h 112"/>
              <a:gd name="T72" fmla="*/ 56 w 112"/>
              <a:gd name="T73" fmla="*/ 72 h 112"/>
              <a:gd name="T74" fmla="*/ 40 w 112"/>
              <a:gd name="T75" fmla="*/ 56 h 112"/>
              <a:gd name="T76" fmla="*/ 52 w 112"/>
              <a:gd name="T77" fmla="*/ 40 h 112"/>
              <a:gd name="T78" fmla="*/ 53 w 112"/>
              <a:gd name="T79" fmla="*/ 40 h 112"/>
              <a:gd name="T80" fmla="*/ 56 w 112"/>
              <a:gd name="T81" fmla="*/ 40 h 112"/>
              <a:gd name="T82" fmla="*/ 72 w 112"/>
              <a:gd name="T83" fmla="*/ 53 h 112"/>
              <a:gd name="T84" fmla="*/ 72 w 112"/>
              <a:gd name="T85" fmla="*/ 53 h 112"/>
              <a:gd name="T86" fmla="*/ 72 w 112"/>
              <a:gd name="T87" fmla="*/ 56 h 112"/>
              <a:gd name="T88" fmla="*/ 12 w 112"/>
              <a:gd name="T89" fmla="*/ 56 h 112"/>
              <a:gd name="T90" fmla="*/ 37 w 112"/>
              <a:gd name="T91" fmla="*/ 16 h 112"/>
              <a:gd name="T92" fmla="*/ 42 w 112"/>
              <a:gd name="T93" fmla="*/ 36 h 112"/>
              <a:gd name="T94" fmla="*/ 32 w 112"/>
              <a:gd name="T95" fmla="*/ 54 h 112"/>
              <a:gd name="T96" fmla="*/ 12 w 112"/>
              <a:gd name="T97" fmla="*/ 60 h 112"/>
              <a:gd name="T98" fmla="*/ 12 w 112"/>
              <a:gd name="T99" fmla="*/ 56 h 112"/>
              <a:gd name="T100" fmla="*/ 56 w 112"/>
              <a:gd name="T101" fmla="*/ 100 h 112"/>
              <a:gd name="T102" fmla="*/ 16 w 112"/>
              <a:gd name="T103" fmla="*/ 75 h 112"/>
              <a:gd name="T104" fmla="*/ 36 w 112"/>
              <a:gd name="T105" fmla="*/ 70 h 112"/>
              <a:gd name="T106" fmla="*/ 54 w 112"/>
              <a:gd name="T107" fmla="*/ 80 h 112"/>
              <a:gd name="T108" fmla="*/ 60 w 112"/>
              <a:gd name="T109" fmla="*/ 100 h 112"/>
              <a:gd name="T110" fmla="*/ 56 w 112"/>
              <a:gd name="T111" fmla="*/ 100 h 112"/>
              <a:gd name="T112" fmla="*/ 100 w 112"/>
              <a:gd name="T113" fmla="*/ 56 h 112"/>
              <a:gd name="T114" fmla="*/ 75 w 112"/>
              <a:gd name="T115" fmla="*/ 96 h 112"/>
              <a:gd name="T116" fmla="*/ 70 w 112"/>
              <a:gd name="T117" fmla="*/ 76 h 112"/>
              <a:gd name="T118" fmla="*/ 80 w 112"/>
              <a:gd name="T119" fmla="*/ 58 h 112"/>
              <a:gd name="T120" fmla="*/ 100 w 112"/>
              <a:gd name="T121" fmla="*/ 53 h 112"/>
              <a:gd name="T122" fmla="*/ 100 w 112"/>
              <a:gd name="T1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385702" y="4083379"/>
            <a:ext cx="522588" cy="479518"/>
            <a:chOff x="9780588" y="2543175"/>
            <a:chExt cx="752475" cy="690563"/>
          </a:xfrm>
          <a:solidFill>
            <a:srgbClr val="427FCC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avLst/>
              <a:gdLst>
                <a:gd name="T0" fmla="*/ 13 w 29"/>
                <a:gd name="T1" fmla="*/ 41 h 41"/>
                <a:gd name="T2" fmla="*/ 12 w 29"/>
                <a:gd name="T3" fmla="*/ 41 h 41"/>
                <a:gd name="T4" fmla="*/ 0 w 29"/>
                <a:gd name="T5" fmla="*/ 22 h 41"/>
                <a:gd name="T6" fmla="*/ 21 w 29"/>
                <a:gd name="T7" fmla="*/ 0 h 41"/>
                <a:gd name="T8" fmla="*/ 28 w 29"/>
                <a:gd name="T9" fmla="*/ 1 h 41"/>
                <a:gd name="T10" fmla="*/ 29 w 29"/>
                <a:gd name="T11" fmla="*/ 3 h 41"/>
                <a:gd name="T12" fmla="*/ 26 w 29"/>
                <a:gd name="T13" fmla="*/ 5 h 41"/>
                <a:gd name="T14" fmla="*/ 21 w 29"/>
                <a:gd name="T15" fmla="*/ 4 h 41"/>
                <a:gd name="T16" fmla="*/ 4 w 29"/>
                <a:gd name="T17" fmla="*/ 22 h 41"/>
                <a:gd name="T18" fmla="*/ 14 w 29"/>
                <a:gd name="T19" fmla="*/ 37 h 41"/>
                <a:gd name="T20" fmla="*/ 14 w 29"/>
                <a:gd name="T21" fmla="*/ 40 h 41"/>
                <a:gd name="T22" fmla="*/ 13 w 2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1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avLst/>
              <a:gdLst>
                <a:gd name="T0" fmla="*/ 85 w 121"/>
                <a:gd name="T1" fmla="*/ 0 h 111"/>
                <a:gd name="T2" fmla="*/ 61 w 121"/>
                <a:gd name="T3" fmla="*/ 11 h 111"/>
                <a:gd name="T4" fmla="*/ 37 w 121"/>
                <a:gd name="T5" fmla="*/ 0 h 111"/>
                <a:gd name="T6" fmla="*/ 0 w 121"/>
                <a:gd name="T7" fmla="*/ 37 h 111"/>
                <a:gd name="T8" fmla="*/ 10 w 121"/>
                <a:gd name="T9" fmla="*/ 62 h 111"/>
                <a:gd name="T10" fmla="*/ 58 w 121"/>
                <a:gd name="T11" fmla="*/ 109 h 111"/>
                <a:gd name="T12" fmla="*/ 61 w 121"/>
                <a:gd name="T13" fmla="*/ 111 h 111"/>
                <a:gd name="T14" fmla="*/ 63 w 121"/>
                <a:gd name="T15" fmla="*/ 109 h 111"/>
                <a:gd name="T16" fmla="*/ 112 w 121"/>
                <a:gd name="T17" fmla="*/ 62 h 111"/>
                <a:gd name="T18" fmla="*/ 121 w 121"/>
                <a:gd name="T19" fmla="*/ 37 h 111"/>
                <a:gd name="T20" fmla="*/ 85 w 121"/>
                <a:gd name="T21" fmla="*/ 0 h 111"/>
                <a:gd name="T22" fmla="*/ 106 w 121"/>
                <a:gd name="T23" fmla="*/ 57 h 111"/>
                <a:gd name="T24" fmla="*/ 61 w 121"/>
                <a:gd name="T25" fmla="*/ 101 h 111"/>
                <a:gd name="T26" fmla="*/ 16 w 121"/>
                <a:gd name="T27" fmla="*/ 57 h 111"/>
                <a:gd name="T28" fmla="*/ 8 w 121"/>
                <a:gd name="T29" fmla="*/ 37 h 111"/>
                <a:gd name="T30" fmla="*/ 37 w 121"/>
                <a:gd name="T31" fmla="*/ 8 h 111"/>
                <a:gd name="T32" fmla="*/ 58 w 121"/>
                <a:gd name="T33" fmla="*/ 19 h 111"/>
                <a:gd name="T34" fmla="*/ 61 w 121"/>
                <a:gd name="T35" fmla="*/ 21 h 111"/>
                <a:gd name="T36" fmla="*/ 64 w 121"/>
                <a:gd name="T37" fmla="*/ 19 h 111"/>
                <a:gd name="T38" fmla="*/ 85 w 121"/>
                <a:gd name="T39" fmla="*/ 8 h 111"/>
                <a:gd name="T40" fmla="*/ 113 w 121"/>
                <a:gd name="T41" fmla="*/ 37 h 111"/>
                <a:gd name="T42" fmla="*/ 106 w 121"/>
                <a:gd name="T4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11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58" name="组合 5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9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0" grpId="0" animBg="1"/>
      <p:bldP spid="201" grpId="0" animBg="1"/>
      <p:bldP spid="202" grpId="0" animBg="1"/>
      <p:bldP spid="203" grpId="0"/>
      <p:bldP spid="204" grpId="0"/>
      <p:bldP spid="205" grpId="0"/>
      <p:bldP spid="206" grpId="0"/>
      <p:bldP spid="207" grpId="0"/>
      <p:bldP spid="208" grpId="0"/>
      <p:bldP spid="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3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chemeClr val="accent3">
              <a:alpha val="95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9" name="组合 4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1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450" y="3249217"/>
            <a:ext cx="1216942" cy="1002951"/>
            <a:chOff x="839450" y="3249217"/>
            <a:chExt cx="1216942" cy="1002951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39450" y="3249217"/>
              <a:ext cx="1077218" cy="1002951"/>
              <a:chOff x="-157692" y="0"/>
              <a:chExt cx="1176649" cy="1123637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7692" y="813306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24408" y="1753819"/>
            <a:ext cx="1077218" cy="1504297"/>
            <a:chOff x="2524408" y="1753819"/>
            <a:chExt cx="1077218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4408" y="1753819"/>
              <a:ext cx="1077218" cy="975375"/>
              <a:chOff x="69981" y="0"/>
              <a:chExt cx="1176649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69981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  <a:endParaRPr sz="1300" dirty="0">
                  <a:solidFill>
                    <a:schemeClr val="bg2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Off x="0" y="0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831685" y="3946707"/>
            <a:ext cx="1077219" cy="1542582"/>
            <a:chOff x="1831685" y="3946707"/>
            <a:chExt cx="1077219" cy="1542582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1685" y="4489157"/>
              <a:ext cx="1077219" cy="1000132"/>
              <a:chOff x="-185226" y="0"/>
              <a:chExt cx="1176651" cy="1120478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85226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Off x="0" y="0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499" extrusionOk="0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280064" y="3992051"/>
            <a:ext cx="1077219" cy="1238143"/>
            <a:chOff x="3280064" y="3992051"/>
            <a:chExt cx="1077219" cy="1238143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0064" y="4222381"/>
              <a:ext cx="1077219" cy="1007813"/>
              <a:chOff x="-6120" y="0"/>
              <a:chExt cx="1176651" cy="1129084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6120" y="818753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Off x="0" y="0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015021" y="1871935"/>
            <a:ext cx="1077219" cy="1279837"/>
            <a:chOff x="4015021" y="2023623"/>
            <a:chExt cx="1077219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15021" y="2023623"/>
              <a:ext cx="1077219" cy="973850"/>
              <a:chOff x="41175" y="0"/>
              <a:chExt cx="1176651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1175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Off x="0" y="0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1594" y="3946707"/>
            <a:ext cx="1077219" cy="1542582"/>
            <a:chOff x="4831594" y="3946707"/>
            <a:chExt cx="1077219" cy="1542582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1594" y="4489157"/>
              <a:ext cx="1077219" cy="1000132"/>
              <a:chOff x="6505" y="0"/>
              <a:chExt cx="1176651" cy="1120478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6505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Off x="0" y="0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522667" y="1753819"/>
            <a:ext cx="1077218" cy="1504297"/>
            <a:chOff x="5522667" y="1753819"/>
            <a:chExt cx="1077218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2667" y="1753819"/>
              <a:ext cx="1077218" cy="975375"/>
              <a:chOff x="56645" y="0"/>
              <a:chExt cx="1176649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56645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Off x="0" y="0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08412" y="3992051"/>
            <a:ext cx="1077218" cy="1238143"/>
            <a:chOff x="6308412" y="3992051"/>
            <a:chExt cx="1077218" cy="1238143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08412" y="4222381"/>
              <a:ext cx="1077218" cy="1007813"/>
              <a:chOff x="3838" y="0"/>
              <a:chExt cx="1176649" cy="1129084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3838" y="818753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Off x="0" y="0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8" h="21600" extrusionOk="0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7064186" y="2023623"/>
            <a:ext cx="1077218" cy="1279837"/>
            <a:chOff x="7064186" y="2023623"/>
            <a:chExt cx="1077218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4186" y="2023623"/>
              <a:ext cx="1077218" cy="973850"/>
              <a:chOff x="-166672" y="0"/>
              <a:chExt cx="1176649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6672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19332" y="3946707"/>
            <a:ext cx="1077219" cy="1542582"/>
            <a:chOff x="7719332" y="3946707"/>
            <a:chExt cx="1077219" cy="1542582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19332" y="4489157"/>
              <a:ext cx="1077219" cy="1000132"/>
              <a:chOff x="116207" y="0"/>
              <a:chExt cx="1176651" cy="1120478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16207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Off x="0" y="0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8320043" y="1753819"/>
            <a:ext cx="1077219" cy="1504297"/>
            <a:chOff x="8320043" y="1753819"/>
            <a:chExt cx="1077219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0043" y="1753819"/>
              <a:ext cx="1077219" cy="975375"/>
              <a:chOff x="-3453" y="0"/>
              <a:chExt cx="1176651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-3453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191516" y="3249217"/>
            <a:ext cx="1224296" cy="1002951"/>
            <a:chOff x="9191516" y="3249217"/>
            <a:chExt cx="1224296" cy="1002951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38593" y="3249217"/>
              <a:ext cx="1077219" cy="1002951"/>
              <a:chOff x="-53148" y="0"/>
              <a:chExt cx="1176651" cy="1123637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53148" y="813306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13778" y="3165554"/>
            <a:ext cx="7221986" cy="823856"/>
            <a:chOff x="2013778" y="3165554"/>
            <a:chExt cx="7221986" cy="823856"/>
          </a:xfrm>
        </p:grpSpPr>
        <p:sp>
          <p:nvSpPr>
            <p:cNvPr id="194" name="Shape 7704"/>
            <p:cNvSpPr/>
            <p:nvPr/>
          </p:nvSpPr>
          <p:spPr>
            <a:xfrm>
              <a:off x="201377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3864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63512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88380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1324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3811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62983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87851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12719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37584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sz="4900" dirty="0">
                <a:latin typeface="+mn-ea"/>
                <a:ea typeface="+mn-ea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05" name="组合 20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1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1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1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1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06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07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1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8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chemeClr val="accent1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chemeClr val="accent1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chemeClr val="accent1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chemeClr val="accent1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9" name="组合 7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0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分钟之内。</a:t>
              </a: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5" name="组合 8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6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7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7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7" name="组合 7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4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427FCC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chemeClr val="accent2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chemeClr val="accent3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7" name="组合 4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6" name="组合 6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44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Drag-imag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"/>
            <a:ext cx="11522075" cy="64801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7" name="Shape 1424"/>
          <p:cNvSpPr/>
          <p:nvPr/>
        </p:nvSpPr>
        <p:spPr>
          <a:xfrm>
            <a:off x="-1" y="2"/>
            <a:ext cx="11522076" cy="6480174"/>
          </a:xfrm>
          <a:prstGeom prst="rect">
            <a:avLst/>
          </a:prstGeom>
          <a:solidFill>
            <a:schemeClr val="accent1">
              <a:alpha val="9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425"/>
          <p:cNvSpPr/>
          <p:nvPr/>
        </p:nvSpPr>
        <p:spPr>
          <a:xfrm>
            <a:off x="1215520" y="2096712"/>
            <a:ext cx="9114342" cy="1809110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5500" b="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关于我</a:t>
            </a:r>
            <a:endParaRPr lang="en-US" altLang="zh-CN" sz="5500" b="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55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设计师个人简历</a:t>
            </a:r>
            <a:endParaRPr sz="55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</p:txBody>
      </p:sp>
      <p:sp>
        <p:nvSpPr>
          <p:cNvPr id="59" name="Shape 1426"/>
          <p:cNvSpPr/>
          <p:nvPr/>
        </p:nvSpPr>
        <p:spPr>
          <a:xfrm>
            <a:off x="1199517" y="3859700"/>
            <a:ext cx="9130345" cy="48857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algn="ctr">
              <a:lnSpc>
                <a:spcPct val="120000"/>
              </a:lnSpc>
              <a:spcBef>
                <a:spcPts val="125"/>
              </a:spcBef>
              <a:defRPr>
                <a:uFillTx/>
              </a:defRPr>
            </a:pPr>
            <a:r>
              <a:rPr lang="zh-CN" altLang="en-US"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次级标题</a:t>
            </a:r>
            <a:r>
              <a:rPr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:</a:t>
            </a:r>
            <a:r>
              <a:rPr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200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字以内，据统计每页幻灯片的最好控制在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5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分钟之内。</a:t>
            </a:r>
            <a:endParaRPr sz="1000" dirty="0">
              <a:solidFill>
                <a:srgbClr val="FFFFFF">
                  <a:alpha val="70000"/>
                </a:srgbClr>
              </a:solidFill>
              <a:uFill>
                <a:solidFill>
                  <a:srgbClr val="FFFFFF">
                    <a:alpha val="70000"/>
                  </a:srgb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Roboto condensed"/>
              <a:sym typeface="Roboto condensed"/>
            </a:endParaRPr>
          </a:p>
        </p:txBody>
      </p:sp>
      <p:grpSp>
        <p:nvGrpSpPr>
          <p:cNvPr id="60" name="Group 1429"/>
          <p:cNvGrpSpPr/>
          <p:nvPr/>
        </p:nvGrpSpPr>
        <p:grpSpPr>
          <a:xfrm>
            <a:off x="5380688" y="1361353"/>
            <a:ext cx="762700" cy="757394"/>
            <a:chOff x="0" y="0"/>
            <a:chExt cx="605282" cy="601163"/>
          </a:xfrm>
          <a:solidFill>
            <a:schemeClr val="tx2"/>
          </a:solidFill>
        </p:grpSpPr>
        <p:sp>
          <p:nvSpPr>
            <p:cNvPr id="61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22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dvAuto="0"/>
      <p:bldP spid="59" grpId="0" animBg="1" advAuto="0"/>
      <p:bldP spid="60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8844" cy="37806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9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1"/>
            <a:ext cx="2909417" cy="90154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6" name="组合 6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6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6" name="Freeform 239"/>
          <p:cNvSpPr>
            <a:spLocks noEditPoints="1"/>
          </p:cNvSpPr>
          <p:nvPr/>
        </p:nvSpPr>
        <p:spPr bwMode="auto">
          <a:xfrm>
            <a:off x="4591909" y="1886366"/>
            <a:ext cx="2778199" cy="2776741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7" name="Freeform 240"/>
          <p:cNvSpPr>
            <a:spLocks noEditPoints="1"/>
          </p:cNvSpPr>
          <p:nvPr/>
        </p:nvSpPr>
        <p:spPr bwMode="auto">
          <a:xfrm>
            <a:off x="2554563" y="3184065"/>
            <a:ext cx="2416043" cy="2414774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8" name="Freeform 241"/>
          <p:cNvSpPr>
            <a:spLocks noEditPoints="1"/>
          </p:cNvSpPr>
          <p:nvPr/>
        </p:nvSpPr>
        <p:spPr bwMode="auto">
          <a:xfrm>
            <a:off x="1028851" y="2674071"/>
            <a:ext cx="1752913" cy="17519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9" name="Freeform 247"/>
          <p:cNvSpPr>
            <a:spLocks noEditPoints="1"/>
          </p:cNvSpPr>
          <p:nvPr/>
        </p:nvSpPr>
        <p:spPr bwMode="auto">
          <a:xfrm>
            <a:off x="3434328" y="4065017"/>
            <a:ext cx="656515" cy="654518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10" name="Freeform 248"/>
          <p:cNvSpPr>
            <a:spLocks noEditPoints="1"/>
          </p:cNvSpPr>
          <p:nvPr/>
        </p:nvSpPr>
        <p:spPr bwMode="auto">
          <a:xfrm>
            <a:off x="5618850" y="2897891"/>
            <a:ext cx="752430" cy="755339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sp>
        <p:nvSpPr>
          <p:cNvPr id="11" name="Freeform 249"/>
          <p:cNvSpPr>
            <a:spLocks noEditPoints="1"/>
          </p:cNvSpPr>
          <p:nvPr/>
        </p:nvSpPr>
        <p:spPr bwMode="auto">
          <a:xfrm>
            <a:off x="1668829" y="3315367"/>
            <a:ext cx="476264" cy="476012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5204" tIns="47602" rIns="95204" bIns="47602" numCol="1" anchor="t" anchorCtr="0" compatLnSpc="1"/>
          <a:lstStyle/>
          <a:p>
            <a:endParaRPr lang="id-ID" sz="2900">
              <a:latin typeface="+mj-ea"/>
              <a:ea typeface="+mj-ea"/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825115" y="2424094"/>
            <a:ext cx="1433995" cy="2373876"/>
            <a:chOff x="1498443" y="3296141"/>
            <a:chExt cx="1376598" cy="2280056"/>
          </a:xfrm>
          <a:solidFill>
            <a:schemeClr val="bg1">
              <a:lumMod val="85000"/>
            </a:schemeClr>
          </a:solidFill>
        </p:grpSpPr>
        <p:grpSp>
          <p:nvGrpSpPr>
            <p:cNvPr id="13" name="Group 10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16" name="Freeform 5"/>
              <p:cNvSpPr/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5203" tIns="57602" rIns="115203" bIns="57602" numCol="1" anchor="t" anchorCtr="0" compatLnSpc="1"/>
              <a:lstStyle/>
              <a:p>
                <a:endParaRPr lang="id-ID" sz="2900">
                  <a:latin typeface="+mj-ea"/>
                  <a:ea typeface="+mj-ea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5203" tIns="57602" rIns="115203" bIns="57602" numCol="1" anchor="t" anchorCtr="0" compatLnSpc="1"/>
              <a:lstStyle/>
              <a:p>
                <a:endParaRPr lang="id-ID" sz="290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Oval 11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900">
                <a:latin typeface="+mj-ea"/>
                <a:ea typeface="+mj-ea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900">
                <a:latin typeface="+mj-ea"/>
                <a:ea typeface="+mj-e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4014" y="1433262"/>
            <a:ext cx="1487494" cy="483932"/>
          </a:xfrm>
          <a:prstGeom prst="rect">
            <a:avLst/>
          </a:prstGeom>
          <a:noFill/>
        </p:spPr>
        <p:txBody>
          <a:bodyPr wrap="none" lIns="95204" tIns="47602" rIns="95204" bIns="47602" rtlCol="0">
            <a:spAutoFit/>
          </a:bodyPr>
          <a:lstStyle/>
          <a:p>
            <a:r>
              <a:rPr lang="zh-CN" altLang="en-US" sz="2520" b="1" dirty="0">
                <a:solidFill>
                  <a:schemeClr val="accent1"/>
                </a:solidFill>
                <a:latin typeface="+mj-ea"/>
                <a:ea typeface="+mj-ea"/>
              </a:rPr>
              <a:t>填加标题</a:t>
            </a:r>
            <a:endParaRPr lang="id-ID" sz="252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015" y="1834462"/>
            <a:ext cx="2807057" cy="561518"/>
          </a:xfrm>
          <a:prstGeom prst="rect">
            <a:avLst/>
          </a:prstGeom>
          <a:noFill/>
        </p:spPr>
        <p:txBody>
          <a:bodyPr wrap="square" lIns="95204" tIns="47602" rIns="95204" bIns="47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</a:t>
            </a:r>
            <a:endParaRPr lang="en-US" sz="101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7575461" y="1713647"/>
            <a:ext cx="2807057" cy="958919"/>
            <a:chOff x="8198838" y="2976912"/>
            <a:chExt cx="2694701" cy="921020"/>
          </a:xfrm>
        </p:grpSpPr>
        <p:sp>
          <p:nvSpPr>
            <p:cNvPr id="23" name="TextBox 22"/>
            <p:cNvSpPr txBox="1"/>
            <p:nvPr/>
          </p:nvSpPr>
          <p:spPr>
            <a:xfrm>
              <a:off x="8198838" y="2976912"/>
              <a:ext cx="1420657" cy="461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20" b="1" dirty="0">
                  <a:solidFill>
                    <a:schemeClr val="accent1"/>
                  </a:solidFill>
                  <a:latin typeface="+mj-ea"/>
                  <a:ea typeface="+mj-ea"/>
                </a:rPr>
                <a:t>填加标题</a:t>
              </a:r>
              <a:endParaRPr lang="id-ID" altLang="zh-CN" sz="252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98838" y="3362257"/>
              <a:ext cx="2694701" cy="53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此处添加详细文本描述，建议与标题相关并符合整体语言风格</a:t>
              </a:r>
              <a:endPara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7575461" y="4510188"/>
            <a:ext cx="2807057" cy="958919"/>
            <a:chOff x="8198838" y="3752829"/>
            <a:chExt cx="2694701" cy="921020"/>
          </a:xfrm>
        </p:grpSpPr>
        <p:sp>
          <p:nvSpPr>
            <p:cNvPr id="26" name="TextBox 25"/>
            <p:cNvSpPr txBox="1"/>
            <p:nvPr/>
          </p:nvSpPr>
          <p:spPr>
            <a:xfrm>
              <a:off x="8198838" y="3752829"/>
              <a:ext cx="1420657" cy="461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20" b="1" dirty="0">
                  <a:solidFill>
                    <a:schemeClr val="accent1"/>
                  </a:solidFill>
                  <a:latin typeface="+mj-ea"/>
                  <a:ea typeface="+mj-ea"/>
                </a:rPr>
                <a:t>填加标题</a:t>
              </a:r>
              <a:endParaRPr lang="id-ID" altLang="zh-CN" sz="252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98838" y="4138174"/>
              <a:ext cx="2694701" cy="53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此处添加详细文本描述，建议与标题相关并符合整体语言风格</a:t>
              </a:r>
              <a:endPara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86084" y="2836592"/>
            <a:ext cx="3689125" cy="1550378"/>
          </a:xfrm>
          <a:prstGeom prst="rect">
            <a:avLst/>
          </a:prstGeom>
          <a:noFill/>
        </p:spPr>
        <p:txBody>
          <a:bodyPr wrap="square" lIns="95204" tIns="47602" rIns="95204" bIns="47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</a:t>
            </a:r>
            <a:r>
              <a:rPr lang="id-ID" sz="12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此处添加详细文本描述，并符合整体语言风格，语言描述尽量简洁生动。</a:t>
            </a:r>
            <a:endParaRPr lang="id-ID" sz="126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endParaRPr lang="id-ID" sz="126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9" name="Straight Connector 24"/>
          <p:cNvCxnSpPr/>
          <p:nvPr/>
        </p:nvCxnSpPr>
        <p:spPr>
          <a:xfrm>
            <a:off x="5069606" y="5150217"/>
            <a:ext cx="247912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8" grpId="0"/>
      <p:bldP spid="21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815" y="1444080"/>
            <a:ext cx="2830737" cy="610787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zh-CN" altLang="en-US" sz="3400" b="1" spc="-283" dirty="0">
                <a:solidFill>
                  <a:schemeClr val="accent1"/>
                </a:solidFill>
                <a:latin typeface="+mn-ea"/>
              </a:rPr>
              <a:t>年度数据分析</a:t>
            </a:r>
            <a:endParaRPr lang="en-US" sz="3400" b="1" spc="-283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815" y="2486896"/>
            <a:ext cx="3165436" cy="1134264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r>
              <a:rPr lang="zh-CN" alt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</a:t>
            </a:r>
            <a:endParaRPr lang="en-US" altLang="zh-CN" sz="227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添加副标题</a:t>
            </a:r>
            <a:endParaRPr lang="en-US" altLang="zh-CN" sz="227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或详细文本描述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7980" y="3850806"/>
            <a:ext cx="3082909" cy="1793418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pPr algn="just"/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200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</a:t>
            </a:r>
            <a:endParaRPr lang="en-US" altLang="zh-CN" sz="1010" kern="3000" spc="29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/>
            <a:endParaRPr lang="en-US" altLang="zh-CN" sz="1010" kern="3000" spc="29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/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尽量将每页幻灯片的字数控制在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200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</a:t>
            </a:r>
          </a:p>
        </p:txBody>
      </p:sp>
      <p:graphicFrame>
        <p:nvGraphicFramePr>
          <p:cNvPr id="9" name="Chart 2"/>
          <p:cNvGraphicFramePr/>
          <p:nvPr/>
        </p:nvGraphicFramePr>
        <p:xfrm>
          <a:off x="4127991" y="1424698"/>
          <a:ext cx="7032191" cy="439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425192" y="5689565"/>
            <a:ext cx="6643035" cy="290828"/>
            <a:chOff x="3511701" y="4515966"/>
            <a:chExt cx="5272767" cy="230838"/>
          </a:xfrm>
        </p:grpSpPr>
        <p:sp>
          <p:nvSpPr>
            <p:cNvPr id="11" name="Rectangle 6"/>
            <p:cNvSpPr/>
            <p:nvPr/>
          </p:nvSpPr>
          <p:spPr>
            <a:xfrm>
              <a:off x="3511701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2" name="Rectangle 6"/>
            <p:cNvSpPr/>
            <p:nvPr/>
          </p:nvSpPr>
          <p:spPr>
            <a:xfrm>
              <a:off x="4103948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3" name="Rectangle 6"/>
            <p:cNvSpPr/>
            <p:nvPr/>
          </p:nvSpPr>
          <p:spPr>
            <a:xfrm>
              <a:off x="4683650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4" name="Rectangle 6"/>
            <p:cNvSpPr/>
            <p:nvPr/>
          </p:nvSpPr>
          <p:spPr>
            <a:xfrm>
              <a:off x="5275897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5" name="Rectangle 6"/>
            <p:cNvSpPr/>
            <p:nvPr/>
          </p:nvSpPr>
          <p:spPr>
            <a:xfrm>
              <a:off x="5871782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6" name="Rectangle 6"/>
            <p:cNvSpPr/>
            <p:nvPr/>
          </p:nvSpPr>
          <p:spPr>
            <a:xfrm>
              <a:off x="6464029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7" name="Rectangle 6"/>
            <p:cNvSpPr/>
            <p:nvPr/>
          </p:nvSpPr>
          <p:spPr>
            <a:xfrm>
              <a:off x="7040093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18" name="Rectangle 6"/>
            <p:cNvSpPr/>
            <p:nvPr/>
          </p:nvSpPr>
          <p:spPr>
            <a:xfrm>
              <a:off x="7652161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  <p:sp>
          <p:nvSpPr>
            <p:cNvPr id="21" name="Rectangle 6"/>
            <p:cNvSpPr/>
            <p:nvPr/>
          </p:nvSpPr>
          <p:spPr>
            <a:xfrm>
              <a:off x="8228225" y="4515966"/>
              <a:ext cx="556243" cy="230838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zh-CN" altLang="en-US" sz="132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项目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3" name="组合 2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/>
      <p:bldP spid="8" grpId="0"/>
      <p:bldGraphic spid="9" grpId="0">
        <p:bldSub>
          <a:bldChart bld="category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grpSp>
        <p:nvGrpSpPr>
          <p:cNvPr id="6" name="Group 85"/>
          <p:cNvGrpSpPr>
            <a:grpSpLocks noChangeAspect="1"/>
          </p:cNvGrpSpPr>
          <p:nvPr/>
        </p:nvGrpSpPr>
        <p:grpSpPr bwMode="auto">
          <a:xfrm>
            <a:off x="2048938" y="2352556"/>
            <a:ext cx="2594071" cy="2630072"/>
            <a:chOff x="1312" y="1010"/>
            <a:chExt cx="1297" cy="1315"/>
          </a:xfrm>
          <a:solidFill>
            <a:schemeClr val="accent1"/>
          </a:solidFill>
        </p:grpSpPr>
        <p:sp>
          <p:nvSpPr>
            <p:cNvPr id="7" name="Rectangle 87"/>
            <p:cNvSpPr>
              <a:spLocks noChangeArrowheads="1"/>
            </p:cNvSpPr>
            <p:nvPr/>
          </p:nvSpPr>
          <p:spPr bwMode="auto">
            <a:xfrm>
              <a:off x="1312" y="2138"/>
              <a:ext cx="432" cy="18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Rectangle 88"/>
            <p:cNvSpPr>
              <a:spLocks noChangeArrowheads="1"/>
            </p:cNvSpPr>
            <p:nvPr/>
          </p:nvSpPr>
          <p:spPr bwMode="auto">
            <a:xfrm>
              <a:off x="1741" y="1992"/>
              <a:ext cx="430" cy="33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Rectangle 89"/>
            <p:cNvSpPr>
              <a:spLocks noChangeArrowheads="1"/>
            </p:cNvSpPr>
            <p:nvPr/>
          </p:nvSpPr>
          <p:spPr bwMode="auto">
            <a:xfrm>
              <a:off x="2171" y="2086"/>
              <a:ext cx="429" cy="23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Freeform 92"/>
            <p:cNvSpPr/>
            <p:nvPr/>
          </p:nvSpPr>
          <p:spPr bwMode="auto">
            <a:xfrm>
              <a:off x="1449" y="1662"/>
              <a:ext cx="157" cy="155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Freeform 93"/>
            <p:cNvSpPr/>
            <p:nvPr/>
          </p:nvSpPr>
          <p:spPr bwMode="auto">
            <a:xfrm>
              <a:off x="1582" y="2056"/>
              <a:ext cx="80" cy="208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Freeform 94"/>
            <p:cNvSpPr/>
            <p:nvPr/>
          </p:nvSpPr>
          <p:spPr bwMode="auto">
            <a:xfrm>
              <a:off x="1385" y="2061"/>
              <a:ext cx="84" cy="20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Freeform 95"/>
            <p:cNvSpPr/>
            <p:nvPr/>
          </p:nvSpPr>
          <p:spPr bwMode="auto">
            <a:xfrm>
              <a:off x="1322" y="1740"/>
              <a:ext cx="412" cy="389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Freeform 96"/>
            <p:cNvSpPr/>
            <p:nvPr/>
          </p:nvSpPr>
          <p:spPr bwMode="auto">
            <a:xfrm>
              <a:off x="1750" y="1010"/>
              <a:ext cx="421" cy="973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Oval 97"/>
            <p:cNvSpPr>
              <a:spLocks noChangeArrowheads="1"/>
            </p:cNvSpPr>
            <p:nvPr/>
          </p:nvSpPr>
          <p:spPr bwMode="auto">
            <a:xfrm>
              <a:off x="1884" y="1093"/>
              <a:ext cx="158" cy="15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Freeform 98"/>
            <p:cNvSpPr/>
            <p:nvPr/>
          </p:nvSpPr>
          <p:spPr bwMode="auto">
            <a:xfrm>
              <a:off x="2133" y="1361"/>
              <a:ext cx="476" cy="708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Freeform 99"/>
            <p:cNvSpPr/>
            <p:nvPr/>
          </p:nvSpPr>
          <p:spPr bwMode="auto">
            <a:xfrm>
              <a:off x="2291" y="1176"/>
              <a:ext cx="160" cy="160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Group 45"/>
          <p:cNvGrpSpPr/>
          <p:nvPr/>
        </p:nvGrpSpPr>
        <p:grpSpPr>
          <a:xfrm>
            <a:off x="1300708" y="2533950"/>
            <a:ext cx="1116060" cy="1267058"/>
            <a:chOff x="1031709" y="2356953"/>
            <a:chExt cx="885849" cy="1005700"/>
          </a:xfrm>
          <a:solidFill>
            <a:schemeClr val="accent1"/>
          </a:solidFill>
        </p:grpSpPr>
        <p:sp>
          <p:nvSpPr>
            <p:cNvPr id="21" name="Freeform 1304"/>
            <p:cNvSpPr/>
            <p:nvPr/>
          </p:nvSpPr>
          <p:spPr bwMode="auto">
            <a:xfrm rot="19310162">
              <a:off x="1031709" y="2356953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1066800" y="2570125"/>
              <a:ext cx="685800" cy="369350"/>
            </a:xfrm>
            <a:prstGeom prst="rect">
              <a:avLst/>
            </a:prstGeom>
            <a:noFill/>
          </p:spPr>
          <p:txBody>
            <a:bodyPr vert="horz" wrap="square" lIns="115203" tIns="57602" rIns="115203" bIns="57602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270" dirty="0">
                  <a:solidFill>
                    <a:schemeClr val="bg1"/>
                  </a:solidFill>
                  <a:latin typeface="+mn-ea"/>
                  <a:ea typeface="+mn-ea"/>
                </a:rPr>
                <a:t>10</a:t>
              </a:r>
              <a:r>
                <a:rPr lang="zh-CN" altLang="en-US" sz="227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227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1088834" y="2820767"/>
              <a:ext cx="640037" cy="208183"/>
            </a:xfrm>
            <a:prstGeom prst="rect">
              <a:avLst/>
            </a:prstGeom>
            <a:noFill/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8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88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Group 47"/>
          <p:cNvGrpSpPr/>
          <p:nvPr/>
        </p:nvGrpSpPr>
        <p:grpSpPr>
          <a:xfrm>
            <a:off x="4275980" y="1615882"/>
            <a:ext cx="1116060" cy="1267058"/>
            <a:chOff x="3393267" y="1628255"/>
            <a:chExt cx="885849" cy="1005700"/>
          </a:xfrm>
          <a:solidFill>
            <a:schemeClr val="accent1"/>
          </a:solidFill>
        </p:grpSpPr>
        <p:sp>
          <p:nvSpPr>
            <p:cNvPr id="25" name="Freeform 1304"/>
            <p:cNvSpPr/>
            <p:nvPr/>
          </p:nvSpPr>
          <p:spPr bwMode="auto">
            <a:xfrm rot="2308264">
              <a:off x="3393267" y="1628255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Title 1"/>
            <p:cNvSpPr txBox="1"/>
            <p:nvPr/>
          </p:nvSpPr>
          <p:spPr>
            <a:xfrm>
              <a:off x="3581400" y="1819142"/>
              <a:ext cx="685800" cy="369350"/>
            </a:xfrm>
            <a:prstGeom prst="rect">
              <a:avLst/>
            </a:prstGeom>
            <a:noFill/>
          </p:spPr>
          <p:txBody>
            <a:bodyPr vert="horz" wrap="square" lIns="115203" tIns="57602" rIns="115203" bIns="57602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d-ID" sz="227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r>
                <a:rPr lang="en-US" sz="2270" dirty="0">
                  <a:solidFill>
                    <a:schemeClr val="bg1"/>
                  </a:solidFill>
                  <a:latin typeface="+mn-ea"/>
                  <a:ea typeface="+mn-ea"/>
                </a:rPr>
                <a:t>5</a:t>
              </a:r>
              <a:r>
                <a:rPr lang="zh-CN" altLang="en-US" sz="227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227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>
            <a:xfrm>
              <a:off x="3603434" y="2069784"/>
              <a:ext cx="640037" cy="208183"/>
            </a:xfrm>
            <a:prstGeom prst="rect">
              <a:avLst/>
            </a:prstGeom>
            <a:noFill/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8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88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2820928" y="1153499"/>
            <a:ext cx="1116060" cy="1267058"/>
            <a:chOff x="2238351" y="1261250"/>
            <a:chExt cx="885849" cy="1005700"/>
          </a:xfrm>
          <a:solidFill>
            <a:schemeClr val="accent1"/>
          </a:solidFill>
        </p:grpSpPr>
        <p:sp>
          <p:nvSpPr>
            <p:cNvPr id="29" name="Freeform 1304"/>
            <p:cNvSpPr/>
            <p:nvPr/>
          </p:nvSpPr>
          <p:spPr bwMode="auto">
            <a:xfrm>
              <a:off x="2238351" y="1261250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2340166" y="1450776"/>
              <a:ext cx="685800" cy="369350"/>
            </a:xfrm>
            <a:prstGeom prst="rect">
              <a:avLst/>
            </a:prstGeom>
            <a:noFill/>
          </p:spPr>
          <p:txBody>
            <a:bodyPr vert="horz" wrap="square" lIns="115203" tIns="57602" rIns="115203" bIns="57602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270" dirty="0">
                  <a:solidFill>
                    <a:schemeClr val="bg1"/>
                  </a:solidFill>
                  <a:latin typeface="+mn-ea"/>
                  <a:ea typeface="+mn-ea"/>
                </a:rPr>
                <a:t>20</a:t>
              </a:r>
              <a:r>
                <a:rPr lang="zh-CN" altLang="en-US" sz="2270" dirty="0">
                  <a:solidFill>
                    <a:schemeClr val="bg1"/>
                  </a:solidFill>
                  <a:latin typeface="+mn-ea"/>
                  <a:ea typeface="+mn-ea"/>
                </a:rPr>
                <a:t>万</a:t>
              </a:r>
              <a:endParaRPr lang="en-US" sz="227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2362200" y="1701418"/>
              <a:ext cx="640037" cy="208183"/>
            </a:xfrm>
            <a:prstGeom prst="rect">
              <a:avLst/>
            </a:prstGeom>
            <a:noFill/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80" dirty="0">
                  <a:solidFill>
                    <a:schemeClr val="bg1"/>
                  </a:solidFill>
                  <a:latin typeface="+mn-ea"/>
                </a:rPr>
                <a:t>年销售额</a:t>
              </a:r>
              <a:endParaRPr lang="en-US" sz="88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6049045" y="972057"/>
            <a:ext cx="4320117" cy="1837234"/>
            <a:chOff x="533400" y="1060085"/>
            <a:chExt cx="3429000" cy="1458265"/>
          </a:xfrm>
        </p:grpSpPr>
        <p:sp>
          <p:nvSpPr>
            <p:cNvPr id="33" name="TextBox 32"/>
            <p:cNvSpPr txBox="1"/>
            <p:nvPr/>
          </p:nvSpPr>
          <p:spPr>
            <a:xfrm>
              <a:off x="533400" y="1060085"/>
              <a:ext cx="762000" cy="145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</a:t>
              </a:r>
              <a:r>
                <a:rPr lang="en-US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 </a:t>
              </a:r>
              <a:r>
                <a:rPr lang="id-ID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1</a:t>
              </a:r>
              <a:endParaRPr lang="en-US" sz="7560" spc="-378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1238672" y="1448491"/>
              <a:ext cx="2723728" cy="893871"/>
            </a:xfrm>
            <a:prstGeom prst="rect">
              <a:avLst/>
            </a:prstGeom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填加标题</a:t>
              </a:r>
              <a:b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</a:br>
              <a:r>
                <a:rPr lang="zh-CN" altLang="en-US" sz="1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6049045" y="2195327"/>
            <a:ext cx="4320117" cy="1837234"/>
            <a:chOff x="533400" y="1065493"/>
            <a:chExt cx="3429000" cy="1458265"/>
          </a:xfrm>
        </p:grpSpPr>
        <p:sp>
          <p:nvSpPr>
            <p:cNvPr id="36" name="TextBox 35"/>
            <p:cNvSpPr txBox="1"/>
            <p:nvPr/>
          </p:nvSpPr>
          <p:spPr>
            <a:xfrm>
              <a:off x="533400" y="1065493"/>
              <a:ext cx="762000" cy="145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en-US" sz="7560" spc="-378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7" name="Content Placeholder 2"/>
            <p:cNvSpPr txBox="1"/>
            <p:nvPr/>
          </p:nvSpPr>
          <p:spPr>
            <a:xfrm>
              <a:off x="1238672" y="1458246"/>
              <a:ext cx="2723728" cy="893871"/>
            </a:xfrm>
            <a:prstGeom prst="rect">
              <a:avLst/>
            </a:prstGeom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填加标题</a:t>
              </a:r>
              <a:b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</a:br>
              <a:r>
                <a:rPr lang="zh-CN" altLang="en-US" sz="1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38" name="Group 76"/>
          <p:cNvGrpSpPr/>
          <p:nvPr/>
        </p:nvGrpSpPr>
        <p:grpSpPr>
          <a:xfrm>
            <a:off x="6049045" y="3465423"/>
            <a:ext cx="4320117" cy="1837234"/>
            <a:chOff x="533400" y="1083005"/>
            <a:chExt cx="3429000" cy="1458265"/>
          </a:xfrm>
        </p:grpSpPr>
        <p:sp>
          <p:nvSpPr>
            <p:cNvPr id="39" name="TextBox 38"/>
            <p:cNvSpPr txBox="1"/>
            <p:nvPr/>
          </p:nvSpPr>
          <p:spPr>
            <a:xfrm>
              <a:off x="533400" y="1083005"/>
              <a:ext cx="762000" cy="145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7560" spc="-378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en-US" sz="7560" spc="-378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Content Placeholder 2"/>
            <p:cNvSpPr txBox="1"/>
            <p:nvPr/>
          </p:nvSpPr>
          <p:spPr>
            <a:xfrm>
              <a:off x="1238672" y="1458123"/>
              <a:ext cx="2723728" cy="893871"/>
            </a:xfrm>
            <a:prstGeom prst="rect">
              <a:avLst/>
            </a:prstGeom>
          </p:spPr>
          <p:txBody>
            <a:bodyPr vert="horz" lIns="115203" tIns="57602" rIns="115203" bIns="57602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填加标题</a:t>
              </a:r>
              <a:br>
                <a:rPr lang="en-US" sz="151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</a:br>
              <a:r>
                <a:rPr lang="zh-CN" altLang="en-US" sz="11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1324677" y="5192537"/>
            <a:ext cx="8918021" cy="769186"/>
          </a:xfrm>
          <a:prstGeom prst="rect">
            <a:avLst/>
          </a:prstGeom>
        </p:spPr>
        <p:txBody>
          <a:bodyPr vert="horz" lIns="115203" tIns="57602" rIns="115203" bIns="5760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26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3" name="组合 4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189" y="1268547"/>
            <a:ext cx="2830737" cy="610787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zh-CN" altLang="en-US" sz="3400" b="1" spc="-283" dirty="0">
                <a:solidFill>
                  <a:schemeClr val="accent1"/>
                </a:solidFill>
                <a:latin typeface="+mj-ea"/>
                <a:ea typeface="+mj-ea"/>
              </a:rPr>
              <a:t>近年数据分析</a:t>
            </a:r>
            <a:endParaRPr lang="en-US" sz="3400" b="1" spc="-283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" name="Rectangular Callout 2"/>
          <p:cNvSpPr/>
          <p:nvPr/>
        </p:nvSpPr>
        <p:spPr>
          <a:xfrm>
            <a:off x="5055372" y="3014114"/>
            <a:ext cx="875799" cy="479537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1890" dirty="0">
                <a:solidFill>
                  <a:schemeClr val="bg1"/>
                </a:solidFill>
                <a:latin typeface="+mj-ea"/>
                <a:ea typeface="+mj-ea"/>
              </a:rPr>
              <a:t>29%</a:t>
            </a:r>
          </a:p>
        </p:txBody>
      </p:sp>
      <p:sp>
        <p:nvSpPr>
          <p:cNvPr id="8" name="Rectangular Callout 3"/>
          <p:cNvSpPr/>
          <p:nvPr/>
        </p:nvSpPr>
        <p:spPr>
          <a:xfrm>
            <a:off x="6501886" y="2197103"/>
            <a:ext cx="875799" cy="479537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1890" dirty="0">
                <a:solidFill>
                  <a:schemeClr val="bg1"/>
                </a:solidFill>
                <a:latin typeface="+mj-ea"/>
                <a:ea typeface="+mj-ea"/>
              </a:rPr>
              <a:t>69%</a:t>
            </a:r>
          </a:p>
        </p:txBody>
      </p:sp>
      <p:sp>
        <p:nvSpPr>
          <p:cNvPr id="9" name="Rectangular Callout 4"/>
          <p:cNvSpPr/>
          <p:nvPr/>
        </p:nvSpPr>
        <p:spPr>
          <a:xfrm>
            <a:off x="8178757" y="1818926"/>
            <a:ext cx="875799" cy="479537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1890" dirty="0">
                <a:solidFill>
                  <a:schemeClr val="bg1"/>
                </a:solidFill>
                <a:latin typeface="+mj-ea"/>
                <a:ea typeface="+mj-ea"/>
              </a:rPr>
              <a:t>75%</a:t>
            </a:r>
          </a:p>
        </p:txBody>
      </p:sp>
      <p:sp>
        <p:nvSpPr>
          <p:cNvPr id="10" name="Rectangular Callout 5"/>
          <p:cNvSpPr/>
          <p:nvPr/>
        </p:nvSpPr>
        <p:spPr>
          <a:xfrm>
            <a:off x="9565090" y="1425663"/>
            <a:ext cx="875799" cy="479537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r>
              <a:rPr lang="en-US" sz="1890" dirty="0">
                <a:solidFill>
                  <a:schemeClr val="bg1"/>
                </a:solidFill>
                <a:latin typeface="+mj-ea"/>
                <a:ea typeface="+mj-ea"/>
              </a:rPr>
              <a:t>90%</a:t>
            </a:r>
          </a:p>
        </p:txBody>
      </p:sp>
      <p:sp>
        <p:nvSpPr>
          <p:cNvPr id="11" name="Rectangle 6"/>
          <p:cNvSpPr/>
          <p:nvPr/>
        </p:nvSpPr>
        <p:spPr>
          <a:xfrm>
            <a:off x="4988049" y="5538297"/>
            <a:ext cx="640260" cy="378095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en-US" sz="1890" b="1" kern="3000" spc="-142" dirty="0">
                <a:solidFill>
                  <a:schemeClr val="accent1"/>
                </a:solidFill>
                <a:latin typeface="+mj-ea"/>
                <a:ea typeface="+mj-ea"/>
              </a:rPr>
              <a:t>2011</a:t>
            </a:r>
          </a:p>
        </p:txBody>
      </p:sp>
      <p:sp>
        <p:nvSpPr>
          <p:cNvPr id="12" name="Rectangle 7"/>
          <p:cNvSpPr/>
          <p:nvPr/>
        </p:nvSpPr>
        <p:spPr>
          <a:xfrm>
            <a:off x="6501806" y="5538297"/>
            <a:ext cx="640260" cy="378095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en-US" sz="1890" b="1" kern="3000" spc="-142" dirty="0">
                <a:solidFill>
                  <a:schemeClr val="accent1"/>
                </a:solidFill>
                <a:latin typeface="+mj-ea"/>
                <a:ea typeface="+mj-ea"/>
              </a:rPr>
              <a:t>2012</a:t>
            </a:r>
          </a:p>
        </p:txBody>
      </p:sp>
      <p:sp>
        <p:nvSpPr>
          <p:cNvPr id="13" name="Rectangle 8"/>
          <p:cNvSpPr/>
          <p:nvPr/>
        </p:nvSpPr>
        <p:spPr>
          <a:xfrm>
            <a:off x="8124205" y="5538297"/>
            <a:ext cx="640260" cy="378095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en-US" sz="1890" b="1" kern="3000" spc="-142" dirty="0">
                <a:solidFill>
                  <a:schemeClr val="accent1"/>
                </a:solidFill>
                <a:latin typeface="+mj-ea"/>
                <a:ea typeface="+mj-ea"/>
              </a:rPr>
              <a:t>2013</a:t>
            </a:r>
          </a:p>
        </p:txBody>
      </p:sp>
      <p:sp>
        <p:nvSpPr>
          <p:cNvPr id="14" name="Rectangle 9"/>
          <p:cNvSpPr/>
          <p:nvPr/>
        </p:nvSpPr>
        <p:spPr>
          <a:xfrm>
            <a:off x="9579244" y="5538297"/>
            <a:ext cx="640260" cy="378095"/>
          </a:xfrm>
          <a:prstGeom prst="rect">
            <a:avLst/>
          </a:prstGeom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en-US" sz="1890" b="1" kern="3000" spc="-142" dirty="0">
                <a:solidFill>
                  <a:schemeClr val="accent1"/>
                </a:solidFill>
                <a:latin typeface="+mj-ea"/>
                <a:ea typeface="+mj-ea"/>
              </a:rPr>
              <a:t>2014</a:t>
            </a:r>
          </a:p>
        </p:txBody>
      </p:sp>
      <p:sp>
        <p:nvSpPr>
          <p:cNvPr id="15" name="Isosceles Triangle 10"/>
          <p:cNvSpPr/>
          <p:nvPr/>
        </p:nvSpPr>
        <p:spPr>
          <a:xfrm>
            <a:off x="6772858" y="2622553"/>
            <a:ext cx="3302761" cy="2789067"/>
          </a:xfrm>
          <a:prstGeom prst="triangl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16" name="Isosceles Triangle 11"/>
          <p:cNvSpPr/>
          <p:nvPr/>
        </p:nvSpPr>
        <p:spPr>
          <a:xfrm>
            <a:off x="8793967" y="2197104"/>
            <a:ext cx="2047457" cy="3214518"/>
          </a:xfrm>
          <a:prstGeom prst="triangl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17" name="Isosceles Triangle 12"/>
          <p:cNvSpPr/>
          <p:nvPr/>
        </p:nvSpPr>
        <p:spPr>
          <a:xfrm>
            <a:off x="5310639" y="2977526"/>
            <a:ext cx="2882410" cy="2434097"/>
          </a:xfrm>
          <a:prstGeom prst="triangl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18" name="Isosceles Triangle 13"/>
          <p:cNvSpPr/>
          <p:nvPr/>
        </p:nvSpPr>
        <p:spPr>
          <a:xfrm>
            <a:off x="4374660" y="3788889"/>
            <a:ext cx="1921605" cy="1622731"/>
          </a:xfrm>
          <a:prstGeom prst="triangl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574785" y="2196935"/>
            <a:ext cx="3165436" cy="785257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r>
              <a:rPr lang="zh-CN" altLang="en-US" sz="22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单击此处添加副标题或详细文本描述</a:t>
            </a:r>
          </a:p>
        </p:txBody>
      </p:sp>
      <p:sp>
        <p:nvSpPr>
          <p:cNvPr id="22" name="Rectangle 15"/>
          <p:cNvSpPr/>
          <p:nvPr/>
        </p:nvSpPr>
        <p:spPr>
          <a:xfrm>
            <a:off x="574784" y="3560846"/>
            <a:ext cx="3082909" cy="1793418"/>
          </a:xfrm>
          <a:prstGeom prst="rect">
            <a:avLst/>
          </a:prstGeom>
        </p:spPr>
        <p:txBody>
          <a:bodyPr wrap="square" lIns="86402" tIns="43201" rIns="86402" bIns="43201">
            <a:spAutoFit/>
          </a:bodyPr>
          <a:lstStyle/>
          <a:p>
            <a:pPr algn="just"/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字以内，据统计每页幻灯片的最好控制在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分钟之内。此处添加详细文本描述，建议与标题相关并符合整体语言风格，语言描述尽量简洁生动。</a:t>
            </a:r>
            <a:endParaRPr lang="en-US" altLang="zh-CN" sz="1010" kern="3000" spc="29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endParaRPr lang="en-US" altLang="zh-CN" sz="1010" kern="3000" spc="29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尽量将每页幻灯片的字数控制在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字以内，据统计每页幻灯片的最好控制在</a:t>
            </a:r>
            <a:r>
              <a:rPr lang="en-US" altLang="zh-CN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010" kern="3000" spc="29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39336" y="1153593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V="1">
            <a:off x="570897" y="1273596"/>
            <a:ext cx="0" cy="1504041"/>
          </a:xfrm>
          <a:prstGeom prst="line">
            <a:avLst/>
          </a:prstGeom>
          <a:noFill/>
          <a:ln w="12700">
            <a:solidFill>
              <a:srgbClr val="0875F8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4359000" y="1153593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4377000" y="1287596"/>
            <a:ext cx="0" cy="1504041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7393081" y="1153593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 flipV="1">
            <a:off x="7393081" y="1285596"/>
            <a:ext cx="0" cy="1504041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2766957" y="4913695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 flipV="1">
            <a:off x="2792957" y="4277677"/>
            <a:ext cx="0" cy="156004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5851040" y="4923695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5863040" y="4189675"/>
            <a:ext cx="0" cy="168604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9077126" y="4923695"/>
            <a:ext cx="2400065" cy="1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15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  <a:endParaRPr lang="zh-CN" altLang="en-US" sz="151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51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9089127" y="4329679"/>
            <a:ext cx="0" cy="1546041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324971" y="2837639"/>
            <a:ext cx="2354064" cy="1362036"/>
            <a:chOff x="2638425" y="2252315"/>
            <a:chExt cx="1868488" cy="1081087"/>
          </a:xfrm>
        </p:grpSpPr>
        <p:sp>
          <p:nvSpPr>
            <p:cNvPr id="54" name="Freeform 7"/>
            <p:cNvSpPr/>
            <p:nvPr/>
          </p:nvSpPr>
          <p:spPr bwMode="auto">
            <a:xfrm>
              <a:off x="2638425" y="3087340"/>
              <a:ext cx="885825" cy="236537"/>
            </a:xfrm>
            <a:custGeom>
              <a:avLst/>
              <a:gdLst>
                <a:gd name="T0" fmla="*/ 885825 w 2331"/>
                <a:gd name="T1" fmla="*/ 236537 h 688"/>
                <a:gd name="T2" fmla="*/ 39522 w 2331"/>
                <a:gd name="T3" fmla="*/ 47445 h 688"/>
                <a:gd name="T4" fmla="*/ 792720 w 2331"/>
                <a:gd name="T5" fmla="*/ 0 h 688"/>
                <a:gd name="T6" fmla="*/ 885825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490913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414713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57505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3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837040" y="2837639"/>
            <a:ext cx="2364064" cy="1362036"/>
            <a:chOff x="4632325" y="2252315"/>
            <a:chExt cx="1876425" cy="1081087"/>
          </a:xfrm>
        </p:grpSpPr>
        <p:sp>
          <p:nvSpPr>
            <p:cNvPr id="59" name="Freeform 2"/>
            <p:cNvSpPr/>
            <p:nvPr/>
          </p:nvSpPr>
          <p:spPr bwMode="auto">
            <a:xfrm flipH="1">
              <a:off x="5632450" y="3087340"/>
              <a:ext cx="876300" cy="236537"/>
            </a:xfrm>
            <a:custGeom>
              <a:avLst/>
              <a:gdLst>
                <a:gd name="T0" fmla="*/ 876300 w 2331"/>
                <a:gd name="T1" fmla="*/ 236537 h 688"/>
                <a:gd name="T2" fmla="*/ 39097 w 2331"/>
                <a:gd name="T3" fmla="*/ 47445 h 688"/>
                <a:gd name="T4" fmla="*/ 784196 w 2331"/>
                <a:gd name="T5" fmla="*/ 0 h 688"/>
                <a:gd name="T6" fmla="*/ 876300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8"/>
            <p:cNvSpPr/>
            <p:nvPr/>
          </p:nvSpPr>
          <p:spPr bwMode="auto">
            <a:xfrm flipH="1">
              <a:off x="4632325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9"/>
            <p:cNvSpPr/>
            <p:nvPr/>
          </p:nvSpPr>
          <p:spPr bwMode="auto">
            <a:xfrm flipH="1">
              <a:off x="5648325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71170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4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373081" y="2769637"/>
            <a:ext cx="2436066" cy="1506040"/>
            <a:chOff x="5851525" y="2198340"/>
            <a:chExt cx="1933575" cy="1195387"/>
          </a:xfrm>
        </p:grpSpPr>
        <p:sp>
          <p:nvSpPr>
            <p:cNvPr id="64" name="Freeform 4"/>
            <p:cNvSpPr/>
            <p:nvPr/>
          </p:nvSpPr>
          <p:spPr bwMode="auto">
            <a:xfrm flipH="1">
              <a:off x="6921500" y="3004790"/>
              <a:ext cx="863600" cy="388937"/>
            </a:xfrm>
            <a:custGeom>
              <a:avLst/>
              <a:gdLst>
                <a:gd name="T0" fmla="*/ 863600 w 2331"/>
                <a:gd name="T1" fmla="*/ 388937 h 688"/>
                <a:gd name="T2" fmla="*/ 38530 w 2331"/>
                <a:gd name="T3" fmla="*/ 78014 h 688"/>
                <a:gd name="T4" fmla="*/ 772831 w 2331"/>
                <a:gd name="T5" fmla="*/ 0 h 688"/>
                <a:gd name="T6" fmla="*/ 863600 w 2331"/>
                <a:gd name="T7" fmla="*/ 3889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6"/>
            <p:cNvSpPr/>
            <p:nvPr/>
          </p:nvSpPr>
          <p:spPr bwMode="auto">
            <a:xfrm flipH="1">
              <a:off x="5851525" y="2198340"/>
              <a:ext cx="1082675" cy="1189037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7 h 1069"/>
                <a:gd name="T4" fmla="*/ 1082675 w 973"/>
                <a:gd name="T5" fmla="*/ 1169016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7"/>
            <p:cNvSpPr/>
            <p:nvPr/>
          </p:nvSpPr>
          <p:spPr bwMode="auto">
            <a:xfrm flipH="1">
              <a:off x="6934200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940425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5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089127" y="2665634"/>
            <a:ext cx="2472067" cy="1754047"/>
            <a:chOff x="7213600" y="2115790"/>
            <a:chExt cx="1962150" cy="1392237"/>
          </a:xfrm>
        </p:grpSpPr>
        <p:sp>
          <p:nvSpPr>
            <p:cNvPr id="69" name="Freeform 5"/>
            <p:cNvSpPr/>
            <p:nvPr/>
          </p:nvSpPr>
          <p:spPr bwMode="auto">
            <a:xfrm flipH="1">
              <a:off x="8337550" y="314131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4"/>
            <p:cNvSpPr/>
            <p:nvPr/>
          </p:nvSpPr>
          <p:spPr bwMode="auto">
            <a:xfrm flipH="1">
              <a:off x="721360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5"/>
            <p:cNvSpPr/>
            <p:nvPr/>
          </p:nvSpPr>
          <p:spPr bwMode="auto">
            <a:xfrm flipH="1">
              <a:off x="8332788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7308850" y="3076227"/>
              <a:ext cx="182563" cy="2809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6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73" name="Freeform 39"/>
          <p:cNvSpPr/>
          <p:nvPr/>
        </p:nvSpPr>
        <p:spPr bwMode="auto">
          <a:xfrm>
            <a:off x="2244943" y="4961697"/>
            <a:ext cx="30001" cy="1999"/>
          </a:xfrm>
          <a:custGeom>
            <a:avLst/>
            <a:gdLst>
              <a:gd name="T0" fmla="*/ 23813 w 12"/>
              <a:gd name="T1" fmla="*/ 0 h 1587"/>
              <a:gd name="T2" fmla="*/ 0 w 12"/>
              <a:gd name="T3" fmla="*/ 0 h 1587"/>
              <a:gd name="T4" fmla="*/ 23813 w 12"/>
              <a:gd name="T5" fmla="*/ 0 h 1587"/>
              <a:gd name="T6" fmla="*/ 23813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692928" y="2769637"/>
            <a:ext cx="2438066" cy="1578042"/>
            <a:chOff x="1343025" y="2198340"/>
            <a:chExt cx="1935163" cy="1252537"/>
          </a:xfrm>
        </p:grpSpPr>
        <p:sp>
          <p:nvSpPr>
            <p:cNvPr id="75" name="Freeform 6"/>
            <p:cNvSpPr/>
            <p:nvPr/>
          </p:nvSpPr>
          <p:spPr bwMode="auto">
            <a:xfrm>
              <a:off x="1343025" y="300796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2195513" y="2212627"/>
              <a:ext cx="1082675" cy="118903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8 h 1069"/>
                <a:gd name="T4" fmla="*/ 1082675 w 973"/>
                <a:gd name="T5" fmla="*/ 1169017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1985963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2124075" y="3449290"/>
              <a:ext cx="23813" cy="1587"/>
            </a:xfrm>
            <a:custGeom>
              <a:avLst/>
              <a:gdLst>
                <a:gd name="T0" fmla="*/ 23813 w 12"/>
                <a:gd name="T1" fmla="*/ 0 h 1587"/>
                <a:gd name="T2" fmla="*/ 0 w 12"/>
                <a:gd name="T3" fmla="*/ 0 h 1587"/>
                <a:gd name="T4" fmla="*/ 23813 w 12"/>
                <a:gd name="T5" fmla="*/ 0 h 1587"/>
                <a:gd name="T6" fmla="*/ 23813 w 1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7"/>
                <a:gd name="T14" fmla="*/ 12 w 1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87588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535" kern="10">
                  <a:solidFill>
                    <a:srgbClr val="0875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2</a:t>
              </a:r>
              <a:endParaRPr lang="zh-CN" altLang="en-US" sz="4535" kern="10">
                <a:solidFill>
                  <a:srgbClr val="0875F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-227124" y="2665633"/>
            <a:ext cx="2654072" cy="1760048"/>
            <a:chOff x="-180975" y="2115790"/>
            <a:chExt cx="2106613" cy="1397000"/>
          </a:xfrm>
        </p:grpSpPr>
        <p:sp>
          <p:nvSpPr>
            <p:cNvPr id="81" name="Freeform 3"/>
            <p:cNvSpPr/>
            <p:nvPr/>
          </p:nvSpPr>
          <p:spPr bwMode="auto">
            <a:xfrm>
              <a:off x="-180975" y="3149252"/>
              <a:ext cx="984250" cy="363538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rgbClr val="0875F8">
                    <a:gamma/>
                    <a:shade val="54510"/>
                    <a:invGamma/>
                    <a:alpha val="50000"/>
                  </a:srgbClr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"/>
            <p:cNvSpPr/>
            <p:nvPr/>
          </p:nvSpPr>
          <p:spPr bwMode="auto">
            <a:xfrm>
              <a:off x="80645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/>
                </a:gs>
                <a:gs pos="100000">
                  <a:srgbClr val="0875F8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9"/>
            <p:cNvSpPr/>
            <p:nvPr/>
          </p:nvSpPr>
          <p:spPr bwMode="auto">
            <a:xfrm>
              <a:off x="428625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0875F8"/>
                </a:gs>
                <a:gs pos="100000">
                  <a:srgbClr val="0E58C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9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939800" y="3093690"/>
              <a:ext cx="138113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535" kern="1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1</a:t>
              </a:r>
              <a:endParaRPr lang="zh-CN" altLang="en-US" sz="4535" kern="1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6" name="组合 8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sp>
        <p:nvSpPr>
          <p:cNvPr id="44" name="Rounded Rectangle 6"/>
          <p:cNvSpPr/>
          <p:nvPr/>
        </p:nvSpPr>
        <p:spPr>
          <a:xfrm>
            <a:off x="2764237" y="1755137"/>
            <a:ext cx="1172751" cy="113340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45" name="Rounded Rectangle 7"/>
          <p:cNvSpPr/>
          <p:nvPr/>
        </p:nvSpPr>
        <p:spPr>
          <a:xfrm>
            <a:off x="2784957" y="4102545"/>
            <a:ext cx="1172751" cy="113340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46" name="Rounded Rectangle 8"/>
          <p:cNvSpPr/>
          <p:nvPr/>
        </p:nvSpPr>
        <p:spPr>
          <a:xfrm>
            <a:off x="7489084" y="1755137"/>
            <a:ext cx="1172751" cy="113340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47" name="Rounded Rectangle 9"/>
          <p:cNvSpPr/>
          <p:nvPr/>
        </p:nvSpPr>
        <p:spPr>
          <a:xfrm>
            <a:off x="7489084" y="4102545"/>
            <a:ext cx="1172751" cy="113340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/>
          </a:p>
        </p:txBody>
      </p:sp>
      <p:sp>
        <p:nvSpPr>
          <p:cNvPr id="48" name="Rectangle 10"/>
          <p:cNvSpPr/>
          <p:nvPr/>
        </p:nvSpPr>
        <p:spPr>
          <a:xfrm>
            <a:off x="8737119" y="4015018"/>
            <a:ext cx="2304062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此处添加详细文本描述，建议与标题相关整体语言风格</a:t>
            </a:r>
            <a:endParaRPr lang="en-US" altLang="zh-CN" sz="132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cxnSp>
        <p:nvCxnSpPr>
          <p:cNvPr id="49" name="Straight Connector 12"/>
          <p:cNvCxnSpPr/>
          <p:nvPr/>
        </p:nvCxnSpPr>
        <p:spPr>
          <a:xfrm flipH="1" flipV="1">
            <a:off x="3936988" y="2888545"/>
            <a:ext cx="818136" cy="60586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4"/>
          <p:cNvCxnSpPr/>
          <p:nvPr/>
        </p:nvCxnSpPr>
        <p:spPr>
          <a:xfrm flipH="1">
            <a:off x="3957708" y="3494406"/>
            <a:ext cx="797416" cy="60813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6"/>
          <p:cNvCxnSpPr/>
          <p:nvPr/>
        </p:nvCxnSpPr>
        <p:spPr>
          <a:xfrm flipV="1">
            <a:off x="6670948" y="2888545"/>
            <a:ext cx="818136" cy="60586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8"/>
          <p:cNvCxnSpPr/>
          <p:nvPr/>
        </p:nvCxnSpPr>
        <p:spPr>
          <a:xfrm>
            <a:off x="6670948" y="3494406"/>
            <a:ext cx="818136" cy="60813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9"/>
          <p:cNvSpPr/>
          <p:nvPr/>
        </p:nvSpPr>
        <p:spPr>
          <a:xfrm>
            <a:off x="8737119" y="1710956"/>
            <a:ext cx="2304062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此处添加详细文本描述，建议与标题相关整体语言风格</a:t>
            </a:r>
            <a:endParaRPr lang="en-US" altLang="zh-CN" sz="132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54" name="Rectangle 20"/>
          <p:cNvSpPr/>
          <p:nvPr/>
        </p:nvSpPr>
        <p:spPr>
          <a:xfrm>
            <a:off x="384892" y="4015018"/>
            <a:ext cx="2304062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 algn="r">
              <a:lnSpc>
                <a:spcPct val="150000"/>
              </a:lnSpc>
            </a:pPr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此处添加详细文本描述，建议与标题相关整体语言风格</a:t>
            </a:r>
            <a:endParaRPr lang="en-US" altLang="zh-CN" sz="132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55" name="Rectangle 21"/>
          <p:cNvSpPr/>
          <p:nvPr/>
        </p:nvSpPr>
        <p:spPr>
          <a:xfrm>
            <a:off x="384892" y="1710956"/>
            <a:ext cx="2304062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 algn="r">
              <a:lnSpc>
                <a:spcPct val="150000"/>
              </a:lnSpc>
            </a:pPr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此处添加详细文本描述，建议与标题相关整体语言风格</a:t>
            </a:r>
            <a:endParaRPr lang="en-US" altLang="zh-CN" sz="1325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grpSp>
        <p:nvGrpSpPr>
          <p:cNvPr id="56" name="Group 23"/>
          <p:cNvGrpSpPr/>
          <p:nvPr/>
        </p:nvGrpSpPr>
        <p:grpSpPr>
          <a:xfrm>
            <a:off x="7651975" y="2080684"/>
            <a:ext cx="885442" cy="482315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</p:grpSp>
      <p:grpSp>
        <p:nvGrpSpPr>
          <p:cNvPr id="60" name="Group 27"/>
          <p:cNvGrpSpPr/>
          <p:nvPr/>
        </p:nvGrpSpPr>
        <p:grpSpPr>
          <a:xfrm>
            <a:off x="3044081" y="1996672"/>
            <a:ext cx="654503" cy="650336"/>
            <a:chOff x="744538" y="3198813"/>
            <a:chExt cx="249237" cy="247650"/>
          </a:xfrm>
          <a:solidFill>
            <a:schemeClr val="bg1"/>
          </a:solidFill>
        </p:grpSpPr>
        <p:sp>
          <p:nvSpPr>
            <p:cNvPr id="61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4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</p:grpSp>
      <p:grpSp>
        <p:nvGrpSpPr>
          <p:cNvPr id="65" name="Group 32"/>
          <p:cNvGrpSpPr/>
          <p:nvPr/>
        </p:nvGrpSpPr>
        <p:grpSpPr>
          <a:xfrm>
            <a:off x="3049989" y="4347173"/>
            <a:ext cx="648595" cy="644153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7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68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</p:grpSp>
      <p:grpSp>
        <p:nvGrpSpPr>
          <p:cNvPr id="69" name="Group 36"/>
          <p:cNvGrpSpPr/>
          <p:nvPr/>
        </p:nvGrpSpPr>
        <p:grpSpPr>
          <a:xfrm>
            <a:off x="7752465" y="4313569"/>
            <a:ext cx="701131" cy="711359"/>
            <a:chOff x="2360613" y="2686051"/>
            <a:chExt cx="217488" cy="220662"/>
          </a:xfrm>
          <a:solidFill>
            <a:schemeClr val="bg1"/>
          </a:solidFill>
        </p:grpSpPr>
        <p:sp>
          <p:nvSpPr>
            <p:cNvPr id="70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71" name="Freeform 35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  <p:sp>
          <p:nvSpPr>
            <p:cNvPr id="72" name="Freeform 36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5203" tIns="57602" rIns="115203" bIns="57602" numCol="1" anchor="t" anchorCtr="0" compatLnSpc="1"/>
            <a:lstStyle/>
            <a:p>
              <a:endParaRPr lang="en-US" sz="2900"/>
            </a:p>
          </p:txBody>
        </p:sp>
      </p:grpSp>
      <p:sp>
        <p:nvSpPr>
          <p:cNvPr id="73" name="Rounded Rectangle 3"/>
          <p:cNvSpPr/>
          <p:nvPr/>
        </p:nvSpPr>
        <p:spPr>
          <a:xfrm>
            <a:off x="4597944" y="2417946"/>
            <a:ext cx="2235122" cy="216013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>
              <a:latin typeface="+mj-ea"/>
              <a:ea typeface="+mj-ea"/>
            </a:endParaRPr>
          </a:p>
        </p:txBody>
      </p:sp>
      <p:sp>
        <p:nvSpPr>
          <p:cNvPr id="74" name="Freeform 10"/>
          <p:cNvSpPr>
            <a:spLocks noEditPoints="1"/>
          </p:cNvSpPr>
          <p:nvPr/>
        </p:nvSpPr>
        <p:spPr bwMode="auto">
          <a:xfrm>
            <a:off x="5188414" y="2667837"/>
            <a:ext cx="1054183" cy="1040724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5203" tIns="57602" rIns="115203" bIns="57602" numCol="1" anchor="t" anchorCtr="0" compatLnSpc="1"/>
          <a:lstStyle/>
          <a:p>
            <a:endParaRPr lang="en-US" sz="2900">
              <a:latin typeface="+mj-ea"/>
              <a:ea typeface="+mj-ea"/>
            </a:endParaRPr>
          </a:p>
        </p:txBody>
      </p:sp>
      <p:sp>
        <p:nvSpPr>
          <p:cNvPr id="75" name="Rectangle 43"/>
          <p:cNvSpPr/>
          <p:nvPr/>
        </p:nvSpPr>
        <p:spPr>
          <a:xfrm>
            <a:off x="4922278" y="3906690"/>
            <a:ext cx="158645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520" b="1" dirty="0">
                <a:solidFill>
                  <a:schemeClr val="bg1"/>
                </a:solidFill>
                <a:latin typeface="+mj-ea"/>
                <a:ea typeface="+mj-ea"/>
                <a:cs typeface="Open Sans" pitchFamily="34" charset="0"/>
              </a:rPr>
              <a:t>解决方案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9" name="组合 3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4" grpId="0" animBg="1"/>
      <p:bldP spid="45" grpId="0" animBg="1"/>
      <p:bldP spid="46" grpId="0" animBg="1"/>
      <p:bldP spid="47" grpId="0" animBg="1"/>
      <p:bldP spid="48" grpId="0"/>
      <p:bldP spid="53" grpId="0"/>
      <p:bldP spid="54" grpId="0"/>
      <p:bldP spid="55" grpId="0"/>
      <p:bldP spid="73" grpId="0" animBg="1"/>
      <p:bldP spid="74" grpId="0" animBg="1"/>
      <p:bldP spid="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cxnSp>
        <p:nvCxnSpPr>
          <p:cNvPr id="24" name="Straight Connector 9"/>
          <p:cNvCxnSpPr/>
          <p:nvPr/>
        </p:nvCxnSpPr>
        <p:spPr>
          <a:xfrm>
            <a:off x="5050310" y="1868478"/>
            <a:ext cx="56096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/>
        </p:nvCxnSpPr>
        <p:spPr>
          <a:xfrm>
            <a:off x="5050309" y="1868478"/>
            <a:ext cx="4992135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7"/>
          <p:cNvSpPr/>
          <p:nvPr/>
        </p:nvSpPr>
        <p:spPr>
          <a:xfrm>
            <a:off x="3994281" y="1471024"/>
            <a:ext cx="822502" cy="7949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5">
                <a:latin typeface="+mj-ea"/>
                <a:ea typeface="+mj-ea"/>
                <a:cs typeface="Open Sans" pitchFamily="34" charset="0"/>
              </a:rPr>
              <a:t>90%</a:t>
            </a:r>
          </a:p>
        </p:txBody>
      </p:sp>
      <p:sp>
        <p:nvSpPr>
          <p:cNvPr id="27" name="Rounded Rectangle 18"/>
          <p:cNvSpPr/>
          <p:nvPr/>
        </p:nvSpPr>
        <p:spPr>
          <a:xfrm>
            <a:off x="3994281" y="2548165"/>
            <a:ext cx="822502" cy="7949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5">
                <a:latin typeface="+mj-ea"/>
                <a:ea typeface="+mj-ea"/>
                <a:cs typeface="Open Sans" pitchFamily="34" charset="0"/>
              </a:rPr>
              <a:t>70%</a:t>
            </a:r>
          </a:p>
        </p:txBody>
      </p:sp>
      <p:sp>
        <p:nvSpPr>
          <p:cNvPr id="28" name="Rounded Rectangle 19"/>
          <p:cNvSpPr/>
          <p:nvPr/>
        </p:nvSpPr>
        <p:spPr>
          <a:xfrm>
            <a:off x="3994281" y="3652195"/>
            <a:ext cx="822502" cy="7949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5">
                <a:latin typeface="+mj-ea"/>
                <a:ea typeface="+mj-ea"/>
                <a:cs typeface="Open Sans" pitchFamily="34" charset="0"/>
              </a:rPr>
              <a:t>85%</a:t>
            </a:r>
          </a:p>
        </p:txBody>
      </p:sp>
      <p:sp>
        <p:nvSpPr>
          <p:cNvPr id="29" name="Rounded Rectangle 20"/>
          <p:cNvSpPr/>
          <p:nvPr/>
        </p:nvSpPr>
        <p:spPr>
          <a:xfrm>
            <a:off x="3994281" y="4735112"/>
            <a:ext cx="822502" cy="7949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15">
                <a:latin typeface="+mj-ea"/>
                <a:ea typeface="+mj-ea"/>
                <a:cs typeface="Open Sans" pitchFamily="34" charset="0"/>
              </a:rPr>
              <a:t>45%</a:t>
            </a:r>
          </a:p>
        </p:txBody>
      </p:sp>
      <p:sp>
        <p:nvSpPr>
          <p:cNvPr id="30" name="Rectangle 21"/>
          <p:cNvSpPr/>
          <p:nvPr/>
        </p:nvSpPr>
        <p:spPr>
          <a:xfrm>
            <a:off x="922198" y="1471024"/>
            <a:ext cx="2825597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此处添加详细文本描述，建议与标题相关并符合整体语言风格</a:t>
            </a:r>
            <a:endParaRPr lang="en-US" altLang="zh-CN" sz="1325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31" name="Rectangle 22"/>
          <p:cNvSpPr/>
          <p:nvPr/>
        </p:nvSpPr>
        <p:spPr>
          <a:xfrm>
            <a:off x="922198" y="2548165"/>
            <a:ext cx="2825597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bg2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此处添加详细文本描述，建议与标题相关并符合整体语言风格</a:t>
            </a:r>
            <a:endParaRPr lang="en-US" altLang="zh-CN" sz="1325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32" name="Rectangle 23"/>
          <p:cNvSpPr/>
          <p:nvPr/>
        </p:nvSpPr>
        <p:spPr>
          <a:xfrm>
            <a:off x="922198" y="3652195"/>
            <a:ext cx="2825597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此处添加详细文本描述，建议与标题相关并符合整体语言风格</a:t>
            </a:r>
            <a:endParaRPr lang="en-US" altLang="zh-CN" sz="1325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sp>
        <p:nvSpPr>
          <p:cNvPr id="33" name="Rectangle 24"/>
          <p:cNvSpPr/>
          <p:nvPr/>
        </p:nvSpPr>
        <p:spPr>
          <a:xfrm>
            <a:off x="922198" y="4735112"/>
            <a:ext cx="2825597" cy="111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65" b="1" dirty="0">
                <a:solidFill>
                  <a:schemeClr val="bg2"/>
                </a:solidFill>
                <a:latin typeface="+mj-ea"/>
                <a:ea typeface="+mj-ea"/>
                <a:cs typeface="Open Sans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Open Sans" pitchFamily="34" charset="0"/>
              </a:rPr>
              <a:t>此处添加详细文本描述，建议与标题相关并符合整体语言风格</a:t>
            </a:r>
            <a:endParaRPr lang="en-US" altLang="zh-CN" sz="1325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Open Sans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050310" y="2945620"/>
            <a:ext cx="560967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50309" y="2945620"/>
            <a:ext cx="3936106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50310" y="4049650"/>
            <a:ext cx="56096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0309" y="4049650"/>
            <a:ext cx="4704127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0310" y="5132566"/>
            <a:ext cx="560967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0309" y="5132566"/>
            <a:ext cx="2784075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3" name="组合 2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9181573" y="2543532"/>
            <a:ext cx="2113457" cy="1731800"/>
            <a:chOff x="7737176" y="3044094"/>
            <a:chExt cx="1677511" cy="137457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7737176" y="3044094"/>
              <a:ext cx="1677511" cy="1374579"/>
              <a:chOff x="7647017" y="2699415"/>
              <a:chExt cx="2617944" cy="2145185"/>
            </a:xfrm>
          </p:grpSpPr>
          <p:sp>
            <p:nvSpPr>
              <p:cNvPr id="105" name="Oval 8"/>
              <p:cNvSpPr>
                <a:spLocks noChangeArrowheads="1"/>
              </p:cNvSpPr>
              <p:nvPr/>
            </p:nvSpPr>
            <p:spPr bwMode="auto">
              <a:xfrm flipV="1">
                <a:off x="7647017" y="43994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1151890">
                  <a:defRPr/>
                </a:pPr>
                <a:endParaRPr lang="zh-CN" altLang="en-US" sz="227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auto">
              <a:xfrm>
                <a:off x="8011516" y="2699415"/>
                <a:ext cx="1931237" cy="19316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52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未知"/>
              <p:cNvSpPr/>
              <p:nvPr/>
            </p:nvSpPr>
            <p:spPr bwMode="auto">
              <a:xfrm>
                <a:off x="8233034" y="2743729"/>
                <a:ext cx="1490214" cy="727147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151890">
                  <a:defRPr/>
                </a:pPr>
                <a:endParaRPr lang="zh-CN" altLang="en-US" sz="227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998203" y="3341756"/>
              <a:ext cx="1049942" cy="627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51890">
                <a:defRPr/>
              </a:pPr>
              <a:r>
                <a:rPr lang="en-US" altLang="zh-CN" sz="4535" i="1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2015</a:t>
              </a:r>
              <a:endParaRPr lang="zh-CN" altLang="en-US" sz="4535" i="1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338249" y="2798225"/>
            <a:ext cx="8420624" cy="115403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anchor="ctr"/>
          <a:lstStyle/>
          <a:p>
            <a:pPr marL="450215" indent="-450215">
              <a:lnSpc>
                <a:spcPct val="120000"/>
              </a:lnSpc>
              <a:defRPr/>
            </a:pPr>
            <a:endParaRPr lang="zh-CN" altLang="en-US" sz="1510" kern="0" dirty="0">
              <a:solidFill>
                <a:srgbClr val="64646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9" name="AutoShape 8"/>
          <p:cNvSpPr>
            <a:spLocks noChangeArrowheads="1"/>
          </p:cNvSpPr>
          <p:nvPr/>
        </p:nvSpPr>
        <p:spPr bwMode="auto">
          <a:xfrm>
            <a:off x="6037496" y="2781744"/>
            <a:ext cx="714764" cy="1182031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52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AutoShape 8"/>
          <p:cNvSpPr>
            <a:spLocks noChangeArrowheads="1"/>
          </p:cNvSpPr>
          <p:nvPr/>
        </p:nvSpPr>
        <p:spPr bwMode="auto">
          <a:xfrm>
            <a:off x="3788277" y="2781744"/>
            <a:ext cx="714764" cy="1182031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52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AutoShape 8"/>
          <p:cNvSpPr>
            <a:spLocks noChangeArrowheads="1"/>
          </p:cNvSpPr>
          <p:nvPr/>
        </p:nvSpPr>
        <p:spPr bwMode="auto">
          <a:xfrm>
            <a:off x="1539057" y="2781744"/>
            <a:ext cx="714764" cy="1182031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52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AutoShape 8"/>
          <p:cNvSpPr>
            <a:spLocks noChangeArrowheads="1"/>
          </p:cNvSpPr>
          <p:nvPr/>
        </p:nvSpPr>
        <p:spPr bwMode="auto">
          <a:xfrm>
            <a:off x="8286719" y="2781744"/>
            <a:ext cx="714764" cy="1182031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52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9124" y="3142583"/>
            <a:ext cx="851515" cy="53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2900" kern="0" dirty="0">
                <a:latin typeface="Impact" panose="020B0806030902050204" pitchFamily="34" charset="0"/>
                <a:ea typeface="微软雅黑" panose="020B0503020204020204" pitchFamily="34" charset="-122"/>
              </a:rPr>
              <a:t>2011</a:t>
            </a:r>
            <a:endParaRPr lang="zh-CN" altLang="en-US" sz="290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09861" y="3142583"/>
            <a:ext cx="896399" cy="53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2900" kern="0" dirty="0">
                <a:latin typeface="Impact" panose="020B0806030902050204" pitchFamily="34" charset="0"/>
                <a:ea typeface="微软雅黑" panose="020B0503020204020204" pitchFamily="34" charset="-122"/>
              </a:rPr>
              <a:t>2012</a:t>
            </a:r>
            <a:endParaRPr lang="zh-CN" altLang="en-US" sz="290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59081" y="3142583"/>
            <a:ext cx="907621" cy="53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900" i="1" kern="0" dirty="0">
                <a:solidFill>
                  <a:srgbClr val="646464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2013</a:t>
            </a:r>
            <a:endParaRPr lang="zh-CN" altLang="en-US" sz="2900" i="1" kern="0" dirty="0">
              <a:solidFill>
                <a:srgbClr val="646464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08301" y="3142583"/>
            <a:ext cx="896399" cy="538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sz="2900" kern="0" dirty="0">
                <a:latin typeface="Impact" panose="020B0806030902050204" pitchFamily="34" charset="0"/>
                <a:ea typeface="微软雅黑" panose="020B0503020204020204" pitchFamily="34" charset="-122"/>
              </a:rPr>
              <a:t>2014</a:t>
            </a:r>
            <a:endParaRPr lang="zh-CN" altLang="en-US" sz="2900" kern="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930491" y="3759029"/>
            <a:ext cx="2426435" cy="1975739"/>
            <a:chOff x="941884" y="3983470"/>
            <a:chExt cx="1925931" cy="1568201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941884" y="3983470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941884" y="4393273"/>
              <a:ext cx="1925931" cy="115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900" b="1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此处添加标题</a:t>
              </a:r>
              <a:endParaRPr lang="en-US" altLang="zh-CN" sz="2900" b="1" kern="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944200" y="1155322"/>
            <a:ext cx="2426435" cy="1893026"/>
            <a:chOff x="2293144" y="1916832"/>
            <a:chExt cx="1925931" cy="1502549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2" name="TextBox 121"/>
            <p:cNvSpPr txBox="1"/>
            <p:nvPr/>
          </p:nvSpPr>
          <p:spPr>
            <a:xfrm>
              <a:off x="2293144" y="1916832"/>
              <a:ext cx="1925931" cy="115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900" b="1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此处添加标题</a:t>
              </a:r>
              <a:endParaRPr lang="en-US" altLang="zh-CN" sz="2900" b="1" kern="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146473" y="3786235"/>
            <a:ext cx="2426435" cy="1979627"/>
            <a:chOff x="3641104" y="3980384"/>
            <a:chExt cx="1925931" cy="1571287"/>
          </a:xfrm>
        </p:grpSpPr>
        <p:cxnSp>
          <p:nvCxnSpPr>
            <p:cNvPr id="124" name="直接连接符 123"/>
            <p:cNvCxnSpPr/>
            <p:nvPr/>
          </p:nvCxnSpPr>
          <p:spPr>
            <a:xfrm>
              <a:off x="3648596" y="3980384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3641104" y="4393273"/>
              <a:ext cx="1925931" cy="115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900" b="1" kern="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此处添加标题</a:t>
              </a:r>
              <a:endParaRPr lang="en-US" altLang="zh-CN" sz="2900" b="1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7437539" y="1155322"/>
            <a:ext cx="2426435" cy="1893026"/>
            <a:chOff x="5044092" y="1916832"/>
            <a:chExt cx="1925931" cy="1502549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5044092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>
              <a:off x="5044092" y="1916832"/>
              <a:ext cx="1925931" cy="115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900" b="1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此处添加标题</a:t>
              </a:r>
              <a:endParaRPr lang="en-US" altLang="zh-CN" sz="2900" b="1" kern="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510" kern="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4" descr="14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" y="-1"/>
            <a:ext cx="11508311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5" descr="14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4395001" y="0"/>
            <a:ext cx="7120192" cy="38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18"/>
          <p:cNvSpPr/>
          <p:nvPr/>
        </p:nvSpPr>
        <p:spPr>
          <a:xfrm>
            <a:off x="881" y="427730"/>
            <a:ext cx="3855012" cy="45360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00"/>
          </a:p>
        </p:txBody>
      </p:sp>
      <p:sp>
        <p:nvSpPr>
          <p:cNvPr id="20" name="标题 1"/>
          <p:cNvSpPr txBox="1"/>
          <p:nvPr/>
        </p:nvSpPr>
        <p:spPr>
          <a:xfrm>
            <a:off x="499208" y="382370"/>
            <a:ext cx="3110585" cy="544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dirty="0">
                <a:solidFill>
                  <a:schemeClr val="bg1"/>
                </a:solidFill>
              </a:rPr>
              <a:t>单击此处添加标题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559317" y="1954989"/>
            <a:ext cx="3311735" cy="3310995"/>
            <a:chOff x="3868719" y="1776670"/>
            <a:chExt cx="2628619" cy="2628031"/>
          </a:xfrm>
        </p:grpSpPr>
        <p:sp>
          <p:nvSpPr>
            <p:cNvPr id="50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 fontAlgn="base">
                <a:lnSpc>
                  <a:spcPct val="120000"/>
                </a:lnSpc>
                <a:spcBef>
                  <a:spcPts val="755"/>
                </a:spcBef>
                <a:spcAft>
                  <a:spcPts val="755"/>
                </a:spcAft>
                <a:defRPr/>
              </a:pPr>
              <a:endParaRPr lang="en-US" sz="35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4274765" y="2177285"/>
              <a:ext cx="1821868" cy="182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51890">
                <a:defRPr/>
              </a:pPr>
              <a:r>
                <a:rPr lang="zh-CN" altLang="en-US" sz="2270" kern="0" dirty="0">
                  <a:solidFill>
                    <a:srgbClr val="5A5959"/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2270" kern="0" dirty="0">
                <a:solidFill>
                  <a:srgbClr val="5A5959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74760" y="1347814"/>
            <a:ext cx="2255664" cy="2255159"/>
            <a:chOff x="6012485" y="1170407"/>
            <a:chExt cx="1487948" cy="1487615"/>
          </a:xfrm>
        </p:grpSpPr>
        <p:sp>
          <p:nvSpPr>
            <p:cNvPr id="53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 fontAlgn="base">
                <a:lnSpc>
                  <a:spcPct val="120000"/>
                </a:lnSpc>
                <a:spcBef>
                  <a:spcPts val="755"/>
                </a:spcBef>
                <a:spcAft>
                  <a:spcPts val="755"/>
                </a:spcAft>
                <a:defRPr/>
              </a:pPr>
              <a:endParaRPr lang="en-US" sz="35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6307671" y="1468197"/>
              <a:ext cx="897577" cy="8920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510" kern="0" dirty="0">
                  <a:solidFill>
                    <a:srgbClr val="5A5959"/>
                  </a:solidFill>
                  <a:latin typeface="Calibri" panose="020F0502020204030204"/>
                </a:rPr>
                <a:t>单击此处添加文本</a:t>
              </a:r>
              <a:endParaRPr lang="en-US" altLang="zh-CN" sz="1510" kern="0" dirty="0">
                <a:solidFill>
                  <a:srgbClr val="5A5959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25700" y="1685375"/>
            <a:ext cx="2615059" cy="2621205"/>
            <a:chOff x="2057536" y="1194444"/>
            <a:chExt cx="2075647" cy="2080525"/>
          </a:xfrm>
        </p:grpSpPr>
        <p:sp>
          <p:nvSpPr>
            <p:cNvPr id="56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 fontAlgn="base">
                <a:lnSpc>
                  <a:spcPct val="120000"/>
                </a:lnSpc>
                <a:spcBef>
                  <a:spcPts val="755"/>
                </a:spcBef>
                <a:spcAft>
                  <a:spcPts val="755"/>
                </a:spcAft>
                <a:defRPr/>
              </a:pPr>
              <a:endParaRPr lang="en-US" sz="35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>
                <a:defRPr/>
              </a:pPr>
              <a:r>
                <a:rPr lang="zh-CN" altLang="en-US" sz="1765" kern="0" dirty="0">
                  <a:solidFill>
                    <a:srgbClr val="5A5959"/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1765" kern="0" dirty="0">
                <a:solidFill>
                  <a:srgbClr val="5A5959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Freeform 10"/>
          <p:cNvSpPr/>
          <p:nvPr/>
        </p:nvSpPr>
        <p:spPr bwMode="auto">
          <a:xfrm>
            <a:off x="1886815" y="5262226"/>
            <a:ext cx="6202772" cy="427334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9A9A9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115188" tIns="57594" rIns="115188" bIns="575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518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65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1200563" y="1219347"/>
            <a:ext cx="2177367" cy="3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88" tIns="57594" rIns="115188" bIns="5759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65" b="1" kern="0" dirty="0">
                <a:solidFill>
                  <a:srgbClr val="5A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520" kern="0" dirty="0">
              <a:solidFill>
                <a:srgbClr val="5A5959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4012922" y="1516386"/>
            <a:ext cx="2177367" cy="3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88" tIns="57594" rIns="115188" bIns="5759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65" b="1" kern="0" dirty="0">
                <a:solidFill>
                  <a:srgbClr val="5A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520" kern="0" dirty="0">
              <a:solidFill>
                <a:srgbClr val="5A5959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8458259" y="1945115"/>
            <a:ext cx="1905145" cy="3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88" tIns="57594" rIns="115188" bIns="5759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65" b="1" kern="0" dirty="0">
                <a:solidFill>
                  <a:srgbClr val="5A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520" kern="0" dirty="0">
              <a:solidFill>
                <a:srgbClr val="5A5959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367538" y="2509414"/>
            <a:ext cx="2086587" cy="2091491"/>
            <a:chOff x="2057536" y="1194444"/>
            <a:chExt cx="2075647" cy="2080525"/>
          </a:xfrm>
        </p:grpSpPr>
        <p:sp>
          <p:nvSpPr>
            <p:cNvPr id="63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 fontAlgn="base">
                <a:lnSpc>
                  <a:spcPct val="120000"/>
                </a:lnSpc>
                <a:spcBef>
                  <a:spcPts val="755"/>
                </a:spcBef>
                <a:spcAft>
                  <a:spcPts val="755"/>
                </a:spcAft>
                <a:defRPr/>
              </a:pPr>
              <a:endParaRPr lang="en-US" sz="3530" kern="0" dirty="0">
                <a:solidFill>
                  <a:srgbClr val="5A595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51890">
                <a:defRPr/>
              </a:pPr>
              <a:r>
                <a:rPr lang="zh-CN" altLang="en-US" sz="1765" kern="0" dirty="0">
                  <a:solidFill>
                    <a:srgbClr val="5A5959"/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1765" kern="0" dirty="0">
                <a:solidFill>
                  <a:srgbClr val="5A5959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53"/>
          <p:cNvSpPr txBox="1">
            <a:spLocks noChangeArrowheads="1"/>
          </p:cNvSpPr>
          <p:nvPr/>
        </p:nvSpPr>
        <p:spPr bwMode="auto">
          <a:xfrm>
            <a:off x="6474759" y="881337"/>
            <a:ext cx="2177367" cy="3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88" tIns="57594" rIns="115188" bIns="5759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65" b="1" kern="0" dirty="0">
                <a:solidFill>
                  <a:srgbClr val="5A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520" kern="0" dirty="0">
              <a:solidFill>
                <a:srgbClr val="5A5959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58" grpId="0" animBg="1"/>
      <p:bldP spid="59" grpId="0"/>
      <p:bldP spid="60" grpId="0"/>
      <p:bldP spid="61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738825" y="1871935"/>
            <a:ext cx="1824329" cy="199220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7" name="Group 69"/>
          <p:cNvGrpSpPr/>
          <p:nvPr/>
        </p:nvGrpSpPr>
        <p:grpSpPr>
          <a:xfrm>
            <a:off x="6817228" y="2856079"/>
            <a:ext cx="3936709" cy="576018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80 %</a:t>
              </a: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chemeClr val="accent1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6817228" y="3528095"/>
            <a:ext cx="3936709" cy="576016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语言能力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90 %</a:t>
              </a: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chemeClr val="accent2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6817228" y="4200113"/>
            <a:ext cx="3936709" cy="576016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70 %</a:t>
              </a: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chemeClr val="accent3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6817228" y="4872131"/>
            <a:ext cx="3936709" cy="576016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培训能力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60 %</a:t>
              </a: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chemeClr val="tx2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3168571" y="2184060"/>
            <a:ext cx="2976536" cy="1716777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123" name="Group 100"/>
          <p:cNvGrpSpPr/>
          <p:nvPr/>
        </p:nvGrpSpPr>
        <p:grpSpPr>
          <a:xfrm>
            <a:off x="6913246" y="1800049"/>
            <a:ext cx="3552641" cy="666626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3168571" y="4584124"/>
            <a:ext cx="2976536" cy="916558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89"/>
          <p:cNvSpPr/>
          <p:nvPr/>
        </p:nvSpPr>
        <p:spPr>
          <a:xfrm>
            <a:off x="3168570" y="4200113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Rounded Rectangle 90"/>
          <p:cNvSpPr/>
          <p:nvPr/>
        </p:nvSpPr>
        <p:spPr>
          <a:xfrm>
            <a:off x="3168570" y="1800049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个人简介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1008468" y="3672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4562109" y="3671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3072553" y="3912105"/>
            <a:ext cx="316857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672121" y="3960193"/>
            <a:ext cx="1824329" cy="1523386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07982"/>
              <a:chOff x="685800" y="3143318"/>
              <a:chExt cx="1447800" cy="807982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无名氏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56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尽量将每页幻灯片的字数控制在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字以内，据统计每页幻灯片的最控制在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分钟之内。</a:t>
                </a: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avLst/>
                <a:gdLst>
                  <a:gd name="T0" fmla="*/ 70 w 504"/>
                  <a:gd name="T1" fmla="*/ 215 h 516"/>
                  <a:gd name="T2" fmla="*/ 81 w 504"/>
                  <a:gd name="T3" fmla="*/ 187 h 516"/>
                  <a:gd name="T4" fmla="*/ 87 w 504"/>
                  <a:gd name="T5" fmla="*/ 165 h 516"/>
                  <a:gd name="T6" fmla="*/ 92 w 504"/>
                  <a:gd name="T7" fmla="*/ 131 h 516"/>
                  <a:gd name="T8" fmla="*/ 107 w 504"/>
                  <a:gd name="T9" fmla="*/ 94 h 516"/>
                  <a:gd name="T10" fmla="*/ 129 w 504"/>
                  <a:gd name="T11" fmla="*/ 60 h 516"/>
                  <a:gd name="T12" fmla="*/ 167 w 504"/>
                  <a:gd name="T13" fmla="*/ 26 h 516"/>
                  <a:gd name="T14" fmla="*/ 210 w 504"/>
                  <a:gd name="T15" fmla="*/ 7 h 516"/>
                  <a:gd name="T16" fmla="*/ 262 w 504"/>
                  <a:gd name="T17" fmla="*/ 0 h 516"/>
                  <a:gd name="T18" fmla="*/ 317 w 504"/>
                  <a:gd name="T19" fmla="*/ 6 h 516"/>
                  <a:gd name="T20" fmla="*/ 368 w 504"/>
                  <a:gd name="T21" fmla="*/ 26 h 516"/>
                  <a:gd name="T22" fmla="*/ 399 w 504"/>
                  <a:gd name="T23" fmla="*/ 51 h 516"/>
                  <a:gd name="T24" fmla="*/ 423 w 504"/>
                  <a:gd name="T25" fmla="*/ 87 h 516"/>
                  <a:gd name="T26" fmla="*/ 436 w 504"/>
                  <a:gd name="T27" fmla="*/ 126 h 516"/>
                  <a:gd name="T28" fmla="*/ 444 w 504"/>
                  <a:gd name="T29" fmla="*/ 168 h 516"/>
                  <a:gd name="T30" fmla="*/ 458 w 504"/>
                  <a:gd name="T31" fmla="*/ 197 h 516"/>
                  <a:gd name="T32" fmla="*/ 459 w 504"/>
                  <a:gd name="T33" fmla="*/ 219 h 516"/>
                  <a:gd name="T34" fmla="*/ 463 w 504"/>
                  <a:gd name="T35" fmla="*/ 246 h 516"/>
                  <a:gd name="T36" fmla="*/ 489 w 504"/>
                  <a:gd name="T37" fmla="*/ 293 h 516"/>
                  <a:gd name="T38" fmla="*/ 501 w 504"/>
                  <a:gd name="T39" fmla="*/ 331 h 516"/>
                  <a:gd name="T40" fmla="*/ 501 w 504"/>
                  <a:gd name="T41" fmla="*/ 372 h 516"/>
                  <a:gd name="T42" fmla="*/ 493 w 504"/>
                  <a:gd name="T43" fmla="*/ 396 h 516"/>
                  <a:gd name="T44" fmla="*/ 482 w 504"/>
                  <a:gd name="T45" fmla="*/ 403 h 516"/>
                  <a:gd name="T46" fmla="*/ 471 w 504"/>
                  <a:gd name="T47" fmla="*/ 397 h 516"/>
                  <a:gd name="T48" fmla="*/ 455 w 504"/>
                  <a:gd name="T49" fmla="*/ 368 h 516"/>
                  <a:gd name="T50" fmla="*/ 444 w 504"/>
                  <a:gd name="T51" fmla="*/ 388 h 516"/>
                  <a:gd name="T52" fmla="*/ 421 w 504"/>
                  <a:gd name="T53" fmla="*/ 427 h 516"/>
                  <a:gd name="T54" fmla="*/ 442 w 504"/>
                  <a:gd name="T55" fmla="*/ 448 h 516"/>
                  <a:gd name="T56" fmla="*/ 460 w 504"/>
                  <a:gd name="T57" fmla="*/ 467 h 516"/>
                  <a:gd name="T58" fmla="*/ 460 w 504"/>
                  <a:gd name="T59" fmla="*/ 481 h 516"/>
                  <a:gd name="T60" fmla="*/ 448 w 504"/>
                  <a:gd name="T61" fmla="*/ 496 h 516"/>
                  <a:gd name="T62" fmla="*/ 419 w 504"/>
                  <a:gd name="T63" fmla="*/ 508 h 516"/>
                  <a:gd name="T64" fmla="*/ 372 w 504"/>
                  <a:gd name="T65" fmla="*/ 513 h 516"/>
                  <a:gd name="T66" fmla="*/ 317 w 504"/>
                  <a:gd name="T67" fmla="*/ 506 h 516"/>
                  <a:gd name="T68" fmla="*/ 276 w 504"/>
                  <a:gd name="T69" fmla="*/ 494 h 516"/>
                  <a:gd name="T70" fmla="*/ 248 w 504"/>
                  <a:gd name="T71" fmla="*/ 495 h 516"/>
                  <a:gd name="T72" fmla="*/ 209 w 504"/>
                  <a:gd name="T73" fmla="*/ 512 h 516"/>
                  <a:gd name="T74" fmla="*/ 172 w 504"/>
                  <a:gd name="T75" fmla="*/ 516 h 516"/>
                  <a:gd name="T76" fmla="*/ 110 w 504"/>
                  <a:gd name="T77" fmla="*/ 512 h 516"/>
                  <a:gd name="T78" fmla="*/ 74 w 504"/>
                  <a:gd name="T79" fmla="*/ 499 h 516"/>
                  <a:gd name="T80" fmla="*/ 63 w 504"/>
                  <a:gd name="T81" fmla="*/ 487 h 516"/>
                  <a:gd name="T82" fmla="*/ 61 w 504"/>
                  <a:gd name="T83" fmla="*/ 471 h 516"/>
                  <a:gd name="T84" fmla="*/ 66 w 504"/>
                  <a:gd name="T85" fmla="*/ 454 h 516"/>
                  <a:gd name="T86" fmla="*/ 80 w 504"/>
                  <a:gd name="T87" fmla="*/ 444 h 516"/>
                  <a:gd name="T88" fmla="*/ 103 w 504"/>
                  <a:gd name="T89" fmla="*/ 439 h 516"/>
                  <a:gd name="T90" fmla="*/ 96 w 504"/>
                  <a:gd name="T91" fmla="*/ 430 h 516"/>
                  <a:gd name="T92" fmla="*/ 69 w 504"/>
                  <a:gd name="T93" fmla="*/ 400 h 516"/>
                  <a:gd name="T94" fmla="*/ 55 w 504"/>
                  <a:gd name="T95" fmla="*/ 368 h 516"/>
                  <a:gd name="T96" fmla="*/ 50 w 504"/>
                  <a:gd name="T97" fmla="*/ 361 h 516"/>
                  <a:gd name="T98" fmla="*/ 42 w 504"/>
                  <a:gd name="T99" fmla="*/ 376 h 516"/>
                  <a:gd name="T100" fmla="*/ 22 w 504"/>
                  <a:gd name="T101" fmla="*/ 395 h 516"/>
                  <a:gd name="T102" fmla="*/ 8 w 504"/>
                  <a:gd name="T103" fmla="*/ 396 h 516"/>
                  <a:gd name="T104" fmla="*/ 1 w 504"/>
                  <a:gd name="T105" fmla="*/ 374 h 516"/>
                  <a:gd name="T106" fmla="*/ 3 w 504"/>
                  <a:gd name="T107" fmla="*/ 332 h 516"/>
                  <a:gd name="T108" fmla="*/ 18 w 504"/>
                  <a:gd name="T109" fmla="*/ 293 h 516"/>
                  <a:gd name="T110" fmla="*/ 46 w 504"/>
                  <a:gd name="T111" fmla="*/ 254 h 516"/>
                  <a:gd name="T112" fmla="*/ 72 w 504"/>
                  <a:gd name="T113" fmla="*/ 23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516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avLst/>
                  <a:gdLst>
                    <a:gd name="T0" fmla="*/ 145 w 289"/>
                    <a:gd name="T1" fmla="*/ 0 h 289"/>
                    <a:gd name="T2" fmla="*/ 0 w 289"/>
                    <a:gd name="T3" fmla="*/ 145 h 289"/>
                    <a:gd name="T4" fmla="*/ 16 w 289"/>
                    <a:gd name="T5" fmla="*/ 210 h 289"/>
                    <a:gd name="T6" fmla="*/ 33 w 289"/>
                    <a:gd name="T7" fmla="*/ 216 h 289"/>
                    <a:gd name="T8" fmla="*/ 39 w 289"/>
                    <a:gd name="T9" fmla="*/ 199 h 289"/>
                    <a:gd name="T10" fmla="*/ 26 w 289"/>
                    <a:gd name="T11" fmla="*/ 145 h 289"/>
                    <a:gd name="T12" fmla="*/ 145 w 289"/>
                    <a:gd name="T13" fmla="*/ 26 h 289"/>
                    <a:gd name="T14" fmla="*/ 263 w 289"/>
                    <a:gd name="T15" fmla="*/ 145 h 289"/>
                    <a:gd name="T16" fmla="*/ 145 w 289"/>
                    <a:gd name="T17" fmla="*/ 263 h 289"/>
                    <a:gd name="T18" fmla="*/ 118 w 289"/>
                    <a:gd name="T19" fmla="*/ 260 h 289"/>
                    <a:gd name="T20" fmla="*/ 103 w 289"/>
                    <a:gd name="T21" fmla="*/ 270 h 289"/>
                    <a:gd name="T22" fmla="*/ 112 w 289"/>
                    <a:gd name="T23" fmla="*/ 285 h 289"/>
                    <a:gd name="T24" fmla="*/ 145 w 289"/>
                    <a:gd name="T25" fmla="*/ 289 h 289"/>
                    <a:gd name="T26" fmla="*/ 289 w 289"/>
                    <a:gd name="T27" fmla="*/ 145 h 289"/>
                    <a:gd name="T28" fmla="*/ 145 w 289"/>
                    <a:gd name="T2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9" h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avLst/>
                  <a:gdLst>
                    <a:gd name="T0" fmla="*/ 113 w 189"/>
                    <a:gd name="T1" fmla="*/ 87 h 358"/>
                    <a:gd name="T2" fmla="*/ 141 w 189"/>
                    <a:gd name="T3" fmla="*/ 96 h 358"/>
                    <a:gd name="T4" fmla="*/ 189 w 189"/>
                    <a:gd name="T5" fmla="*/ 48 h 358"/>
                    <a:gd name="T6" fmla="*/ 141 w 189"/>
                    <a:gd name="T7" fmla="*/ 0 h 358"/>
                    <a:gd name="T8" fmla="*/ 93 w 189"/>
                    <a:gd name="T9" fmla="*/ 48 h 358"/>
                    <a:gd name="T10" fmla="*/ 97 w 189"/>
                    <a:gd name="T11" fmla="*/ 67 h 358"/>
                    <a:gd name="T12" fmla="*/ 64 w 189"/>
                    <a:gd name="T13" fmla="*/ 108 h 358"/>
                    <a:gd name="T14" fmla="*/ 9 w 189"/>
                    <a:gd name="T15" fmla="*/ 342 h 358"/>
                    <a:gd name="T16" fmla="*/ 22 w 189"/>
                    <a:gd name="T17" fmla="*/ 358 h 358"/>
                    <a:gd name="T18" fmla="*/ 23 w 189"/>
                    <a:gd name="T19" fmla="*/ 358 h 358"/>
                    <a:gd name="T20" fmla="*/ 35 w 189"/>
                    <a:gd name="T21" fmla="*/ 340 h 358"/>
                    <a:gd name="T22" fmla="*/ 85 w 189"/>
                    <a:gd name="T23" fmla="*/ 125 h 358"/>
                    <a:gd name="T24" fmla="*/ 113 w 189"/>
                    <a:gd name="T25" fmla="*/ 87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9" h="358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avLst/>
                  <a:gdLst>
                    <a:gd name="T0" fmla="*/ 96 w 187"/>
                    <a:gd name="T1" fmla="*/ 160 h 175"/>
                    <a:gd name="T2" fmla="*/ 65 w 187"/>
                    <a:gd name="T3" fmla="*/ 154 h 175"/>
                    <a:gd name="T4" fmla="*/ 33 w 187"/>
                    <a:gd name="T5" fmla="*/ 64 h 175"/>
                    <a:gd name="T6" fmla="*/ 122 w 187"/>
                    <a:gd name="T7" fmla="*/ 32 h 175"/>
                    <a:gd name="T8" fmla="*/ 154 w 187"/>
                    <a:gd name="T9" fmla="*/ 122 h 175"/>
                    <a:gd name="T10" fmla="*/ 146 w 187"/>
                    <a:gd name="T11" fmla="*/ 135 h 175"/>
                    <a:gd name="T12" fmla="*/ 147 w 187"/>
                    <a:gd name="T13" fmla="*/ 145 h 175"/>
                    <a:gd name="T14" fmla="*/ 158 w 187"/>
                    <a:gd name="T15" fmla="*/ 144 h 175"/>
                    <a:gd name="T16" fmla="*/ 167 w 187"/>
                    <a:gd name="T17" fmla="*/ 128 h 175"/>
                    <a:gd name="T18" fmla="*/ 129 w 187"/>
                    <a:gd name="T19" fmla="*/ 19 h 175"/>
                    <a:gd name="T20" fmla="*/ 20 w 187"/>
                    <a:gd name="T21" fmla="*/ 58 h 175"/>
                    <a:gd name="T22" fmla="*/ 58 w 187"/>
                    <a:gd name="T23" fmla="*/ 167 h 175"/>
                    <a:gd name="T24" fmla="*/ 96 w 187"/>
                    <a:gd name="T25" fmla="*/ 175 h 175"/>
                    <a:gd name="T26" fmla="*/ 103 w 187"/>
                    <a:gd name="T27" fmla="*/ 167 h 175"/>
                    <a:gd name="T28" fmla="*/ 96 w 187"/>
                    <a:gd name="T29" fmla="*/ 16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75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avLst/>
                  <a:gdLst>
                    <a:gd name="T0" fmla="*/ 152 w 158"/>
                    <a:gd name="T1" fmla="*/ 156 h 171"/>
                    <a:gd name="T2" fmla="*/ 56 w 158"/>
                    <a:gd name="T3" fmla="*/ 78 h 171"/>
                    <a:gd name="T4" fmla="*/ 44 w 158"/>
                    <a:gd name="T5" fmla="*/ 55 h 171"/>
                    <a:gd name="T6" fmla="*/ 55 w 158"/>
                    <a:gd name="T7" fmla="*/ 43 h 171"/>
                    <a:gd name="T8" fmla="*/ 42 w 158"/>
                    <a:gd name="T9" fmla="*/ 7 h 171"/>
                    <a:gd name="T10" fmla="*/ 6 w 158"/>
                    <a:gd name="T11" fmla="*/ 20 h 171"/>
                    <a:gd name="T12" fmla="*/ 19 w 158"/>
                    <a:gd name="T13" fmla="*/ 56 h 171"/>
                    <a:gd name="T14" fmla="*/ 30 w 158"/>
                    <a:gd name="T15" fmla="*/ 58 h 171"/>
                    <a:gd name="T16" fmla="*/ 43 w 158"/>
                    <a:gd name="T17" fmla="*/ 85 h 171"/>
                    <a:gd name="T18" fmla="*/ 147 w 158"/>
                    <a:gd name="T19" fmla="*/ 169 h 171"/>
                    <a:gd name="T20" fmla="*/ 157 w 158"/>
                    <a:gd name="T21" fmla="*/ 166 h 171"/>
                    <a:gd name="T22" fmla="*/ 157 w 158"/>
                    <a:gd name="T23" fmla="*/ 165 h 171"/>
                    <a:gd name="T24" fmla="*/ 152 w 158"/>
                    <a:gd name="T25" fmla="*/ 15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8" h="171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avLst/>
                  <a:gdLst>
                    <a:gd name="T0" fmla="*/ 412 w 432"/>
                    <a:gd name="T1" fmla="*/ 150 h 393"/>
                    <a:gd name="T2" fmla="*/ 432 w 432"/>
                    <a:gd name="T3" fmla="*/ 151 h 393"/>
                    <a:gd name="T4" fmla="*/ 215 w 432"/>
                    <a:gd name="T5" fmla="*/ 0 h 393"/>
                    <a:gd name="T6" fmla="*/ 0 w 432"/>
                    <a:gd name="T7" fmla="*/ 183 h 393"/>
                    <a:gd name="T8" fmla="*/ 86 w 432"/>
                    <a:gd name="T9" fmla="*/ 328 h 393"/>
                    <a:gd name="T10" fmla="*/ 65 w 432"/>
                    <a:gd name="T11" fmla="*/ 393 h 393"/>
                    <a:gd name="T12" fmla="*/ 140 w 432"/>
                    <a:gd name="T13" fmla="*/ 355 h 393"/>
                    <a:gd name="T14" fmla="*/ 215 w 432"/>
                    <a:gd name="T15" fmla="*/ 366 h 393"/>
                    <a:gd name="T16" fmla="*/ 235 w 432"/>
                    <a:gd name="T17" fmla="*/ 365 h 393"/>
                    <a:gd name="T18" fmla="*/ 229 w 432"/>
                    <a:gd name="T19" fmla="*/ 320 h 393"/>
                    <a:gd name="T20" fmla="*/ 412 w 432"/>
                    <a:gd name="T21" fmla="*/ 150 h 393"/>
                    <a:gd name="T22" fmla="*/ 296 w 432"/>
                    <a:gd name="T23" fmla="*/ 91 h 393"/>
                    <a:gd name="T24" fmla="*/ 323 w 432"/>
                    <a:gd name="T25" fmla="*/ 118 h 393"/>
                    <a:gd name="T26" fmla="*/ 296 w 432"/>
                    <a:gd name="T27" fmla="*/ 145 h 393"/>
                    <a:gd name="T28" fmla="*/ 264 w 432"/>
                    <a:gd name="T29" fmla="*/ 118 h 393"/>
                    <a:gd name="T30" fmla="*/ 296 w 432"/>
                    <a:gd name="T31" fmla="*/ 91 h 393"/>
                    <a:gd name="T32" fmla="*/ 145 w 432"/>
                    <a:gd name="T33" fmla="*/ 145 h 393"/>
                    <a:gd name="T34" fmla="*/ 113 w 432"/>
                    <a:gd name="T35" fmla="*/ 118 h 393"/>
                    <a:gd name="T36" fmla="*/ 145 w 432"/>
                    <a:gd name="T37" fmla="*/ 91 h 393"/>
                    <a:gd name="T38" fmla="*/ 172 w 432"/>
                    <a:gd name="T39" fmla="*/ 118 h 393"/>
                    <a:gd name="T40" fmla="*/ 145 w 432"/>
                    <a:gd name="T41" fmla="*/ 14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2" h="393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avLst/>
                  <a:gdLst>
                    <a:gd name="T0" fmla="*/ 366 w 366"/>
                    <a:gd name="T1" fmla="*/ 156 h 334"/>
                    <a:gd name="T2" fmla="*/ 183 w 366"/>
                    <a:gd name="T3" fmla="*/ 0 h 334"/>
                    <a:gd name="T4" fmla="*/ 0 w 366"/>
                    <a:gd name="T5" fmla="*/ 156 h 334"/>
                    <a:gd name="T6" fmla="*/ 183 w 366"/>
                    <a:gd name="T7" fmla="*/ 312 h 334"/>
                    <a:gd name="T8" fmla="*/ 248 w 366"/>
                    <a:gd name="T9" fmla="*/ 302 h 334"/>
                    <a:gd name="T10" fmla="*/ 307 w 366"/>
                    <a:gd name="T11" fmla="*/ 334 h 334"/>
                    <a:gd name="T12" fmla="*/ 291 w 366"/>
                    <a:gd name="T13" fmla="*/ 280 h 334"/>
                    <a:gd name="T14" fmla="*/ 366 w 366"/>
                    <a:gd name="T15" fmla="*/ 156 h 334"/>
                    <a:gd name="T16" fmla="*/ 124 w 366"/>
                    <a:gd name="T17" fmla="*/ 129 h 334"/>
                    <a:gd name="T18" fmla="*/ 102 w 366"/>
                    <a:gd name="T19" fmla="*/ 108 h 334"/>
                    <a:gd name="T20" fmla="*/ 124 w 366"/>
                    <a:gd name="T21" fmla="*/ 86 h 334"/>
                    <a:gd name="T22" fmla="*/ 151 w 366"/>
                    <a:gd name="T23" fmla="*/ 108 h 334"/>
                    <a:gd name="T24" fmla="*/ 124 w 366"/>
                    <a:gd name="T25" fmla="*/ 129 h 334"/>
                    <a:gd name="T26" fmla="*/ 242 w 366"/>
                    <a:gd name="T27" fmla="*/ 129 h 334"/>
                    <a:gd name="T28" fmla="*/ 221 w 366"/>
                    <a:gd name="T29" fmla="*/ 108 h 334"/>
                    <a:gd name="T30" fmla="*/ 242 w 366"/>
                    <a:gd name="T31" fmla="*/ 86 h 334"/>
                    <a:gd name="T32" fmla="*/ 269 w 366"/>
                    <a:gd name="T33" fmla="*/ 108 h 334"/>
                    <a:gd name="T34" fmla="*/ 242 w 366"/>
                    <a:gd name="T35" fmla="*/ 129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6" h="334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86" name="组合 18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7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70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1" grpId="0"/>
      <p:bldP spid="143" grpId="0"/>
      <p:bldP spid="144" grpId="0"/>
      <p:bldP spid="1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81117" y="2863635"/>
            <a:ext cx="3615903" cy="5849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此处添加详细文本描述，建议与标题相关并符合整体语言风格</a:t>
            </a:r>
          </a:p>
        </p:txBody>
      </p:sp>
      <p:grpSp>
        <p:nvGrpSpPr>
          <p:cNvPr id="13" name="Group 26"/>
          <p:cNvGrpSpPr/>
          <p:nvPr/>
        </p:nvGrpSpPr>
        <p:grpSpPr>
          <a:xfrm>
            <a:off x="6591712" y="3899809"/>
            <a:ext cx="2347999" cy="326405"/>
            <a:chOff x="4403845" y="5861944"/>
            <a:chExt cx="2338558" cy="32723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403845" y="5861944"/>
              <a:ext cx="162535" cy="327238"/>
            </a:xfrm>
            <a:custGeom>
              <a:avLst/>
              <a:gdLst>
                <a:gd name="T0" fmla="*/ 55 w 63"/>
                <a:gd name="T1" fmla="*/ 0 h 127"/>
                <a:gd name="T2" fmla="*/ 8 w 63"/>
                <a:gd name="T3" fmla="*/ 0 h 127"/>
                <a:gd name="T4" fmla="*/ 0 w 63"/>
                <a:gd name="T5" fmla="*/ 8 h 127"/>
                <a:gd name="T6" fmla="*/ 0 w 63"/>
                <a:gd name="T7" fmla="*/ 119 h 127"/>
                <a:gd name="T8" fmla="*/ 8 w 63"/>
                <a:gd name="T9" fmla="*/ 127 h 127"/>
                <a:gd name="T10" fmla="*/ 55 w 63"/>
                <a:gd name="T11" fmla="*/ 127 h 127"/>
                <a:gd name="T12" fmla="*/ 63 w 63"/>
                <a:gd name="T13" fmla="*/ 119 h 127"/>
                <a:gd name="T14" fmla="*/ 63 w 63"/>
                <a:gd name="T15" fmla="*/ 8 h 127"/>
                <a:gd name="T16" fmla="*/ 55 w 63"/>
                <a:gd name="T17" fmla="*/ 0 h 127"/>
                <a:gd name="T18" fmla="*/ 26 w 63"/>
                <a:gd name="T19" fmla="*/ 7 h 127"/>
                <a:gd name="T20" fmla="*/ 37 w 63"/>
                <a:gd name="T21" fmla="*/ 7 h 127"/>
                <a:gd name="T22" fmla="*/ 39 w 63"/>
                <a:gd name="T23" fmla="*/ 9 h 127"/>
                <a:gd name="T24" fmla="*/ 37 w 63"/>
                <a:gd name="T25" fmla="*/ 11 h 127"/>
                <a:gd name="T26" fmla="*/ 26 w 63"/>
                <a:gd name="T27" fmla="*/ 11 h 127"/>
                <a:gd name="T28" fmla="*/ 23 w 63"/>
                <a:gd name="T29" fmla="*/ 9 h 127"/>
                <a:gd name="T30" fmla="*/ 26 w 63"/>
                <a:gd name="T31" fmla="*/ 7 h 127"/>
                <a:gd name="T32" fmla="*/ 31 w 63"/>
                <a:gd name="T33" fmla="*/ 123 h 127"/>
                <a:gd name="T34" fmla="*/ 27 w 63"/>
                <a:gd name="T35" fmla="*/ 119 h 127"/>
                <a:gd name="T36" fmla="*/ 31 w 63"/>
                <a:gd name="T37" fmla="*/ 115 h 127"/>
                <a:gd name="T38" fmla="*/ 35 w 63"/>
                <a:gd name="T39" fmla="*/ 119 h 127"/>
                <a:gd name="T40" fmla="*/ 31 w 63"/>
                <a:gd name="T41" fmla="*/ 123 h 127"/>
                <a:gd name="T42" fmla="*/ 56 w 63"/>
                <a:gd name="T43" fmla="*/ 110 h 127"/>
                <a:gd name="T44" fmla="*/ 7 w 63"/>
                <a:gd name="T45" fmla="*/ 110 h 127"/>
                <a:gd name="T46" fmla="*/ 7 w 63"/>
                <a:gd name="T47" fmla="*/ 18 h 127"/>
                <a:gd name="T48" fmla="*/ 56 w 63"/>
                <a:gd name="T49" fmla="*/ 18 h 127"/>
                <a:gd name="T50" fmla="*/ 56 w 63"/>
                <a:gd name="T51" fmla="*/ 1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127">
                  <a:moveTo>
                    <a:pt x="5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3" y="127"/>
                    <a:pt x="8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60" y="127"/>
                    <a:pt x="63" y="124"/>
                    <a:pt x="63" y="11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5" y="0"/>
                  </a:cubicBezTo>
                  <a:close/>
                  <a:moveTo>
                    <a:pt x="2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3" y="10"/>
                    <a:pt x="23" y="9"/>
                  </a:cubicBezTo>
                  <a:cubicBezTo>
                    <a:pt x="23" y="8"/>
                    <a:pt x="25" y="7"/>
                    <a:pt x="26" y="7"/>
                  </a:cubicBezTo>
                  <a:close/>
                  <a:moveTo>
                    <a:pt x="31" y="123"/>
                  </a:moveTo>
                  <a:cubicBezTo>
                    <a:pt x="29" y="123"/>
                    <a:pt x="27" y="121"/>
                    <a:pt x="27" y="119"/>
                  </a:cubicBezTo>
                  <a:cubicBezTo>
                    <a:pt x="27" y="116"/>
                    <a:pt x="29" y="115"/>
                    <a:pt x="31" y="115"/>
                  </a:cubicBezTo>
                  <a:cubicBezTo>
                    <a:pt x="34" y="115"/>
                    <a:pt x="35" y="116"/>
                    <a:pt x="35" y="119"/>
                  </a:cubicBezTo>
                  <a:cubicBezTo>
                    <a:pt x="35" y="121"/>
                    <a:pt x="34" y="123"/>
                    <a:pt x="31" y="123"/>
                  </a:cubicBezTo>
                  <a:close/>
                  <a:moveTo>
                    <a:pt x="56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1756" y="5867212"/>
              <a:ext cx="2100647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123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-123-123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6547552" y="3482453"/>
            <a:ext cx="2392160" cy="307777"/>
            <a:chOff x="4359860" y="5462764"/>
            <a:chExt cx="2382543" cy="308562"/>
          </a:xfrm>
        </p:grpSpPr>
        <p:sp>
          <p:nvSpPr>
            <p:cNvPr id="17" name="TextBox 16"/>
            <p:cNvSpPr txBox="1"/>
            <p:nvPr/>
          </p:nvSpPr>
          <p:spPr>
            <a:xfrm>
              <a:off x="4641755" y="5462764"/>
              <a:ext cx="2100648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邮箱地址</a:t>
              </a: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4359860" y="5557074"/>
              <a:ext cx="250505" cy="149866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3 h 137"/>
                <a:gd name="T4" fmla="*/ 0 w 229"/>
                <a:gd name="T5" fmla="*/ 134 h 137"/>
                <a:gd name="T6" fmla="*/ 0 w 229"/>
                <a:gd name="T7" fmla="*/ 137 h 137"/>
                <a:gd name="T8" fmla="*/ 229 w 229"/>
                <a:gd name="T9" fmla="*/ 137 h 137"/>
                <a:gd name="T10" fmla="*/ 229 w 229"/>
                <a:gd name="T11" fmla="*/ 134 h 137"/>
                <a:gd name="T12" fmla="*/ 229 w 229"/>
                <a:gd name="T13" fmla="*/ 3 h 137"/>
                <a:gd name="T14" fmla="*/ 229 w 229"/>
                <a:gd name="T15" fmla="*/ 0 h 137"/>
                <a:gd name="T16" fmla="*/ 0 w 229"/>
                <a:gd name="T17" fmla="*/ 0 h 137"/>
                <a:gd name="T18" fmla="*/ 209 w 229"/>
                <a:gd name="T19" fmla="*/ 121 h 137"/>
                <a:gd name="T20" fmla="*/ 153 w 229"/>
                <a:gd name="T21" fmla="*/ 69 h 137"/>
                <a:gd name="T22" fmla="*/ 209 w 229"/>
                <a:gd name="T23" fmla="*/ 16 h 137"/>
                <a:gd name="T24" fmla="*/ 209 w 229"/>
                <a:gd name="T25" fmla="*/ 121 h 137"/>
                <a:gd name="T26" fmla="*/ 16 w 229"/>
                <a:gd name="T27" fmla="*/ 16 h 137"/>
                <a:gd name="T28" fmla="*/ 72 w 229"/>
                <a:gd name="T29" fmla="*/ 69 h 137"/>
                <a:gd name="T30" fmla="*/ 16 w 229"/>
                <a:gd name="T31" fmla="*/ 121 h 137"/>
                <a:gd name="T32" fmla="*/ 16 w 229"/>
                <a:gd name="T33" fmla="*/ 16 h 137"/>
                <a:gd name="T34" fmla="*/ 42 w 229"/>
                <a:gd name="T35" fmla="*/ 121 h 137"/>
                <a:gd name="T36" fmla="*/ 88 w 229"/>
                <a:gd name="T37" fmla="*/ 78 h 137"/>
                <a:gd name="T38" fmla="*/ 117 w 229"/>
                <a:gd name="T39" fmla="*/ 108 h 137"/>
                <a:gd name="T40" fmla="*/ 144 w 229"/>
                <a:gd name="T41" fmla="*/ 78 h 137"/>
                <a:gd name="T42" fmla="*/ 190 w 229"/>
                <a:gd name="T43" fmla="*/ 121 h 137"/>
                <a:gd name="T44" fmla="*/ 42 w 229"/>
                <a:gd name="T45" fmla="*/ 121 h 137"/>
                <a:gd name="T46" fmla="*/ 134 w 229"/>
                <a:gd name="T47" fmla="*/ 69 h 137"/>
                <a:gd name="T48" fmla="*/ 117 w 229"/>
                <a:gd name="T49" fmla="*/ 85 h 137"/>
                <a:gd name="T50" fmla="*/ 101 w 229"/>
                <a:gd name="T51" fmla="*/ 69 h 137"/>
                <a:gd name="T52" fmla="*/ 88 w 229"/>
                <a:gd name="T53" fmla="*/ 59 h 137"/>
                <a:gd name="T54" fmla="*/ 42 w 229"/>
                <a:gd name="T55" fmla="*/ 16 h 137"/>
                <a:gd name="T56" fmla="*/ 190 w 229"/>
                <a:gd name="T57" fmla="*/ 16 h 137"/>
                <a:gd name="T58" fmla="*/ 144 w 229"/>
                <a:gd name="T59" fmla="*/ 59 h 137"/>
                <a:gd name="T60" fmla="*/ 134 w 229"/>
                <a:gd name="T6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6529953" y="4346940"/>
            <a:ext cx="2759476" cy="315110"/>
            <a:chOff x="4342335" y="6281339"/>
            <a:chExt cx="2748382" cy="315915"/>
          </a:xfrm>
        </p:grpSpPr>
        <p:sp>
          <p:nvSpPr>
            <p:cNvPr id="20" name="Freeform 130"/>
            <p:cNvSpPr>
              <a:spLocks noEditPoints="1"/>
            </p:cNvSpPr>
            <p:nvPr/>
          </p:nvSpPr>
          <p:spPr bwMode="auto">
            <a:xfrm>
              <a:off x="4342335" y="6311700"/>
              <a:ext cx="285554" cy="285554"/>
            </a:xfrm>
            <a:custGeom>
              <a:avLst/>
              <a:gdLst>
                <a:gd name="T0" fmla="*/ 0 w 67"/>
                <a:gd name="T1" fmla="*/ 34 h 67"/>
                <a:gd name="T2" fmla="*/ 67 w 67"/>
                <a:gd name="T3" fmla="*/ 34 h 67"/>
                <a:gd name="T4" fmla="*/ 34 w 67"/>
                <a:gd name="T5" fmla="*/ 63 h 67"/>
                <a:gd name="T6" fmla="*/ 34 w 67"/>
                <a:gd name="T7" fmla="*/ 49 h 67"/>
                <a:gd name="T8" fmla="*/ 35 w 67"/>
                <a:gd name="T9" fmla="*/ 63 h 67"/>
                <a:gd name="T10" fmla="*/ 26 w 67"/>
                <a:gd name="T11" fmla="*/ 62 h 67"/>
                <a:gd name="T12" fmla="*/ 19 w 67"/>
                <a:gd name="T13" fmla="*/ 53 h 67"/>
                <a:gd name="T14" fmla="*/ 4 w 67"/>
                <a:gd name="T15" fmla="*/ 32 h 67"/>
                <a:gd name="T16" fmla="*/ 17 w 67"/>
                <a:gd name="T17" fmla="*/ 19 h 67"/>
                <a:gd name="T18" fmla="*/ 4 w 67"/>
                <a:gd name="T19" fmla="*/ 32 h 67"/>
                <a:gd name="T20" fmla="*/ 46 w 67"/>
                <a:gd name="T21" fmla="*/ 17 h 67"/>
                <a:gd name="T22" fmla="*/ 22 w 67"/>
                <a:gd name="T23" fmla="*/ 17 h 67"/>
                <a:gd name="T24" fmla="*/ 35 w 67"/>
                <a:gd name="T25" fmla="*/ 4 h 67"/>
                <a:gd name="T26" fmla="*/ 54 w 67"/>
                <a:gd name="T27" fmla="*/ 12 h 67"/>
                <a:gd name="T28" fmla="*/ 43 w 67"/>
                <a:gd name="T29" fmla="*/ 5 h 67"/>
                <a:gd name="T30" fmla="*/ 13 w 67"/>
                <a:gd name="T31" fmla="*/ 12 h 67"/>
                <a:gd name="T32" fmla="*/ 18 w 67"/>
                <a:gd name="T33" fmla="*/ 15 h 67"/>
                <a:gd name="T34" fmla="*/ 34 w 67"/>
                <a:gd name="T35" fmla="*/ 23 h 67"/>
                <a:gd name="T36" fmla="*/ 50 w 67"/>
                <a:gd name="T37" fmla="*/ 32 h 67"/>
                <a:gd name="T38" fmla="*/ 20 w 67"/>
                <a:gd name="T39" fmla="*/ 20 h 67"/>
                <a:gd name="T40" fmla="*/ 48 w 67"/>
                <a:gd name="T41" fmla="*/ 47 h 67"/>
                <a:gd name="T42" fmla="*/ 21 w 67"/>
                <a:gd name="T43" fmla="*/ 47 h 67"/>
                <a:gd name="T44" fmla="*/ 50 w 67"/>
                <a:gd name="T45" fmla="*/ 36 h 67"/>
                <a:gd name="T46" fmla="*/ 54 w 67"/>
                <a:gd name="T47" fmla="*/ 55 h 67"/>
                <a:gd name="T48" fmla="*/ 50 w 67"/>
                <a:gd name="T49" fmla="*/ 53 h 67"/>
                <a:gd name="T50" fmla="*/ 54 w 67"/>
                <a:gd name="T51" fmla="*/ 36 h 67"/>
                <a:gd name="T52" fmla="*/ 57 w 67"/>
                <a:gd name="T53" fmla="*/ 52 h 67"/>
                <a:gd name="T54" fmla="*/ 54 w 67"/>
                <a:gd name="T55" fmla="*/ 32 h 67"/>
                <a:gd name="T56" fmla="*/ 57 w 67"/>
                <a:gd name="T57" fmla="*/ 15 h 67"/>
                <a:gd name="T58" fmla="*/ 54 w 67"/>
                <a:gd name="T59" fmla="*/ 32 h 67"/>
                <a:gd name="T60" fmla="*/ 14 w 67"/>
                <a:gd name="T61" fmla="*/ 36 h 67"/>
                <a:gd name="T62" fmla="*/ 11 w 67"/>
                <a:gd name="T6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1755" y="6281339"/>
              <a:ext cx="2448962" cy="30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www.</a:t>
              </a: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xxxXXXX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r>
                <a: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com</a:t>
              </a:r>
            </a:p>
          </p:txBody>
        </p:sp>
      </p:grpSp>
      <p:pic>
        <p:nvPicPr>
          <p:cNvPr id="3076" name="Picture 4" descr="H:\高请素材\PPT照片\gic94781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03"/>
          <a:stretch>
            <a:fillRect/>
          </a:stretch>
        </p:blipFill>
        <p:spPr bwMode="auto">
          <a:xfrm>
            <a:off x="0" y="1649702"/>
            <a:ext cx="6081774" cy="31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64745" y="1697285"/>
            <a:ext cx="4624884" cy="1038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sz="5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Thanks…</a:t>
            </a:r>
          </a:p>
          <a:p>
            <a:pPr>
              <a:lnSpc>
                <a:spcPct val="75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期待加入贵公司团队</a:t>
            </a:r>
            <a:endParaRPr 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84"/>
          <p:cNvCxnSpPr/>
          <p:nvPr/>
        </p:nvCxnSpPr>
        <p:spPr>
          <a:xfrm flipH="1" flipV="1">
            <a:off x="6569236" y="2779736"/>
            <a:ext cx="324036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0" y="-1"/>
            <a:ext cx="6241123" cy="221354"/>
            <a:chOff x="0" y="-1"/>
            <a:chExt cx="9985800" cy="287760"/>
          </a:xfrm>
        </p:grpSpPr>
        <p:sp>
          <p:nvSpPr>
            <p:cNvPr id="31" name="Shape 5209"/>
            <p:cNvSpPr/>
            <p:nvPr/>
          </p:nvSpPr>
          <p:spPr>
            <a:xfrm>
              <a:off x="0" y="0"/>
              <a:ext cx="2496450" cy="28775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2" name="Shape 5209"/>
            <p:cNvSpPr/>
            <p:nvPr/>
          </p:nvSpPr>
          <p:spPr>
            <a:xfrm>
              <a:off x="2496450" y="0"/>
              <a:ext cx="2496450" cy="28775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3" name="Shape 5209"/>
            <p:cNvSpPr/>
            <p:nvPr/>
          </p:nvSpPr>
          <p:spPr>
            <a:xfrm>
              <a:off x="4992900" y="0"/>
              <a:ext cx="2496450" cy="287759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  <p:sp>
          <p:nvSpPr>
            <p:cNvPr id="34" name="Shape 5209"/>
            <p:cNvSpPr/>
            <p:nvPr/>
          </p:nvSpPr>
          <p:spPr>
            <a:xfrm>
              <a:off x="7489350" y="-1"/>
              <a:ext cx="2496450" cy="287759"/>
            </a:xfrm>
            <a:prstGeom prst="rect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buClr>
                  <a:srgbClr val="FFFFFF"/>
                </a:buClr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>
                <a:latin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248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Rectangle 21"/>
          <p:cNvSpPr/>
          <p:nvPr/>
        </p:nvSpPr>
        <p:spPr>
          <a:xfrm>
            <a:off x="57610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624112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algn="r" defTabSz="914400">
              <a:defRPr/>
            </a:pPr>
            <a:r>
              <a:rPr lang="en-US" altLang="zh-CN" sz="1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Rectangle 23"/>
          <p:cNvSpPr/>
          <p:nvPr/>
        </p:nvSpPr>
        <p:spPr>
          <a:xfrm>
            <a:off x="2784501" y="4104111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1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8545539" y="4104111"/>
            <a:ext cx="2400432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9" name="Group 47"/>
          <p:cNvGrpSpPr/>
          <p:nvPr/>
        </p:nvGrpSpPr>
        <p:grpSpPr>
          <a:xfrm>
            <a:off x="3134808" y="1758301"/>
            <a:ext cx="2301969" cy="1979546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val="window" lastClr="FFFFFF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8833591" y="1608044"/>
            <a:ext cx="2071227" cy="2127517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chemeClr val="tx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576104" y="3624098"/>
            <a:ext cx="2076171" cy="2187483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6145107" y="3624098"/>
            <a:ext cx="2283838" cy="1979546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chemeClr val="accent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val="window" lastClr="FFFFFF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6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427FCC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chemeClr val="accent1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427FCC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chemeClr val="accent1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chemeClr val="accent1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chemeClr val="accent1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chemeClr val="accent1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chemeClr val="accent1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chemeClr val="accent1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chemeClr val="accent1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chemeClr val="accent1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chemeClr val="accent1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chemeClr val="accent1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chemeClr val="accent1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chemeClr val="accent1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427FCC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chemeClr val="accent1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20" name="组合 31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2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2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2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2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2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8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求职意向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5" name="Group 3760"/>
          <p:cNvGrpSpPr/>
          <p:nvPr/>
        </p:nvGrpSpPr>
        <p:grpSpPr>
          <a:xfrm>
            <a:off x="5005347" y="4369252"/>
            <a:ext cx="6063493" cy="1791384"/>
            <a:chOff x="0" y="0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4679" y="2533952"/>
            <a:ext cx="1176243" cy="920187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9" extrusionOk="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692" y="4157733"/>
            <a:ext cx="995155" cy="766872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Off x="0" y="0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18243" y="1605367"/>
            <a:ext cx="1340070" cy="1123896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57" extrusionOk="0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Off x="0" y="0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8960" extrusionOk="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3" h="18683" extrusionOk="0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9015" extrusionOk="0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94528" y="3523105"/>
            <a:ext cx="1766836" cy="1331622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Off x="0" y="0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471015" y="1614613"/>
            <a:ext cx="995154" cy="766873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8949" y="2281334"/>
            <a:ext cx="1289053" cy="1038792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73" extrusionOk="0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6063" y="599797"/>
            <a:ext cx="995255" cy="775268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Off x="0" y="0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23559" y="3778892"/>
            <a:ext cx="995255" cy="775267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Off x="0" y="0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extrusionOk="0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extrusionOk="0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343" extrusionOk="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051960" y="3110874"/>
            <a:ext cx="1339829" cy="1009862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0759" extrusionOk="0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Off x="0" y="0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35474" y="1438475"/>
            <a:ext cx="1176444" cy="886658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Off x="0" y="0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907892" y="411135"/>
            <a:ext cx="1340025" cy="1068684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0474" extrusionOk="0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Off x="0" y="0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15764" y="2437098"/>
            <a:ext cx="1541347" cy="1111361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761" extrusionOk="0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Off x="0" y="0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606502" y="3142565"/>
            <a:ext cx="2539157" cy="261610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332" name="Shape 3830"/>
          <p:cNvSpPr/>
          <p:nvPr/>
        </p:nvSpPr>
        <p:spPr>
          <a:xfrm>
            <a:off x="599099" y="2707628"/>
            <a:ext cx="2539157" cy="44627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dirty="0">
                <a:solidFill>
                  <a:schemeClr val="bg2"/>
                </a:solidFill>
                <a:uFill>
                  <a:solidFill>
                    <a:srgbClr val="92929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sz="2400" dirty="0">
              <a:solidFill>
                <a:schemeClr val="bg2"/>
              </a:solidFill>
              <a:uFill>
                <a:solidFill>
                  <a:srgbClr val="929292"/>
                </a:solidFill>
              </a:uFill>
              <a:latin typeface="+mn-ea"/>
              <a:ea typeface="+mn-ea"/>
            </a:endParaRPr>
          </a:p>
        </p:txBody>
      </p:sp>
      <p:sp>
        <p:nvSpPr>
          <p:cNvPr id="333" name="Shape 3831"/>
          <p:cNvSpPr/>
          <p:nvPr/>
        </p:nvSpPr>
        <p:spPr>
          <a:xfrm>
            <a:off x="629968" y="3500077"/>
            <a:ext cx="4000501" cy="815608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/>
          <a:p>
            <a:pPr lvl="0" algn="just" defTabSz="91440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2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字以内此处添加详细文本描述，建议与标题相关并符合整体语言风格，语言描述尽量简洁生动。</a:t>
            </a:r>
            <a:endParaRPr sz="1200" dirty="0">
              <a:solidFill>
                <a:schemeClr val="bg2"/>
              </a:solidFill>
              <a:uFill>
                <a:solidFill>
                  <a:srgbClr val="299883"/>
                </a:solidFill>
              </a:uFill>
              <a:latin typeface="+mn-ea"/>
              <a:cs typeface="ArialUnicodeMS"/>
              <a:sym typeface="ArialUnicodeMS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4" name="组合 9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3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332" grpId="0" animBg="1"/>
      <p:bldP spid="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85" name="组合 18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9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9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6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7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9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5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141138" y="4776129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3168571" y="4296116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8255849" y="4680126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8283283" y="4200113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24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168572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3196006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r>
              <a:rPr lang="zh-CN" altLang="en-US" sz="2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韩语</a:t>
            </a:r>
            <a:endParaRPr lang="ms-MY" altLang="zh-CN" sz="24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8283283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8310717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kumimoji="0" lang="ms-MY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rPr>
              <a:t> </a:t>
            </a: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3648966" y="3912105"/>
            <a:ext cx="4032109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960173" y="3816103"/>
            <a:ext cx="9505712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838361" y="1704046"/>
            <a:ext cx="2275343" cy="1763958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774939"/>
              <a:ext cx="1121230" cy="5618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60%</a:t>
              </a: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838361" y="4136985"/>
            <a:ext cx="2275343" cy="1763958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09874"/>
              <a:ext cx="1121230" cy="5618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78%</a:t>
              </a: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5953072" y="4136985"/>
            <a:ext cx="2275343" cy="1763958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451977"/>
              <a:ext cx="1099458" cy="10504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5953072" y="1704046"/>
            <a:ext cx="2275343" cy="1763958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451977"/>
              <a:ext cx="1099458" cy="10504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9" name="组合 4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2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Office 主题​​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4514</Words>
  <Application>Microsoft Office PowerPoint</Application>
  <PresentationFormat>自定义</PresentationFormat>
  <Paragraphs>531</Paragraphs>
  <Slides>40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9" baseType="lpstr">
      <vt:lpstr>ArialUnicodeMS</vt:lpstr>
      <vt:lpstr>宋体</vt:lpstr>
      <vt:lpstr>微软雅黑</vt:lpstr>
      <vt:lpstr>Agency FB</vt:lpstr>
      <vt:lpstr>Arial</vt:lpstr>
      <vt:lpstr>Calibri</vt:lpstr>
      <vt:lpstr>Impact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705</cp:revision>
  <dcterms:created xsi:type="dcterms:W3CDTF">2014-09-24T13:57:00Z</dcterms:created>
  <dcterms:modified xsi:type="dcterms:W3CDTF">2021-01-05T16:06:36Z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