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1" r:id="rId15"/>
    <p:sldId id="270" r:id="rId16"/>
    <p:sldId id="272" r:id="rId17"/>
  </p:sldIdLst>
  <p:sldSz cx="12192000" cy="6858000"/>
  <p:notesSz cx="7104063" cy="10234613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33CCCC"/>
    <a:srgbClr val="00CC66"/>
    <a:srgbClr val="00FF99"/>
    <a:srgbClr val="FF66CC"/>
    <a:srgbClr val="FF33CC"/>
    <a:srgbClr val="FF0066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3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方正字迹-吕建德字体" panose="02010600010101010101" charset="-122"/>
              <a:ea typeface="方正字迹-吕建德字体" panose="02010600010101010101" charset="-122"/>
              <a:cs typeface="方正字迹-吕建德字体" panose="02010600010101010101" charset="-122"/>
              <a:sym typeface="方正字迹-吕建德字体" panose="02010600010101010101" charset="-122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00FF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45-4D76-9602-D70EC4E96C71}"/>
              </c:ext>
            </c:extLst>
          </c:dPt>
          <c:dPt>
            <c:idx val="1"/>
            <c:bubble3D val="0"/>
            <c:spPr>
              <a:solidFill>
                <a:srgbClr val="00CC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45-4D76-9602-D70EC4E96C71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45-4D76-9602-D70EC4E96C71}"/>
              </c:ext>
            </c:extLst>
          </c:dPt>
          <c:dPt>
            <c:idx val="3"/>
            <c:bubble3D val="0"/>
            <c:spPr>
              <a:solidFill>
                <a:srgbClr val="00FF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F45-4D76-9602-D70EC4E96C71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45-4D76-9602-D70EC4E96C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3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方正字迹-吕建德字体" panose="02010600010101010101" charset="-122"/>
              <a:ea typeface="方正字迹-吕建德字体" panose="02010600010101010101" charset="-122"/>
              <a:cs typeface="方正字迹-吕建德字体" panose="02010600010101010101" charset="-122"/>
              <a:sym typeface="方正字迹-吕建德字体" panose="02010600010101010101" charset="-122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C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8FE-4BFA-8626-713BFEEF7C6A}"/>
              </c:ext>
            </c:extLst>
          </c:dPt>
          <c:dPt>
            <c:idx val="1"/>
            <c:invertIfNegative val="0"/>
            <c:bubble3D val="0"/>
            <c:spPr>
              <a:solidFill>
                <a:srgbClr val="00C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8FE-4BFA-8626-713BFEEF7C6A}"/>
              </c:ext>
            </c:extLst>
          </c:dPt>
          <c:dPt>
            <c:idx val="2"/>
            <c:invertIfNegative val="0"/>
            <c:bubble3D val="0"/>
            <c:spPr>
              <a:solidFill>
                <a:srgbClr val="00C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8FE-4BFA-8626-713BFEEF7C6A}"/>
              </c:ext>
            </c:extLst>
          </c:dPt>
          <c:dPt>
            <c:idx val="3"/>
            <c:invertIfNegative val="0"/>
            <c:bubble3D val="0"/>
            <c:spPr>
              <a:solidFill>
                <a:srgbClr val="00C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8FE-4BFA-8626-713BFEEF7C6A}"/>
              </c:ext>
            </c:extLst>
          </c:dPt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FE-4BFA-8626-713BFEEF7C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00FFCC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8FE-4BFA-8626-713BFEEF7C6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00FF99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8FE-4BFA-8626-713BFEEF7C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442240"/>
        <c:axId val="93980928"/>
      </c:barChart>
      <c:catAx>
        <c:axId val="74442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3980928"/>
        <c:crosses val="autoZero"/>
        <c:auto val="1"/>
        <c:lblAlgn val="ctr"/>
        <c:lblOffset val="100"/>
        <c:noMultiLvlLbl val="0"/>
      </c:catAx>
      <c:valAx>
        <c:axId val="9398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444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3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方正字迹-吕建德字体" panose="02010600010101010101" charset="-122"/>
              <a:ea typeface="方正字迹-吕建德字体" panose="02010600010101010101" charset="-122"/>
              <a:cs typeface="方正字迹-吕建德字体" panose="02010600010101010101" charset="-122"/>
              <a:sym typeface="方正字迹-吕建德字体" panose="02010600010101010101" charset="-122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rgbClr val="00FFC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5B-44CA-9CE8-EDC4BC1CF9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00FF9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65B-44CA-9CE8-EDC4BC1CF9C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65B-44CA-9CE8-EDC4BC1CF9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651776"/>
        <c:axId val="93984384"/>
      </c:lineChart>
      <c:catAx>
        <c:axId val="88651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3984384"/>
        <c:crosses val="autoZero"/>
        <c:auto val="1"/>
        <c:lblAlgn val="ctr"/>
        <c:lblOffset val="100"/>
        <c:noMultiLvlLbl val="0"/>
      </c:catAx>
      <c:valAx>
        <c:axId val="9398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8651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635" y="1880235"/>
            <a:ext cx="11059795" cy="1923415"/>
            <a:chOff x="-1" y="2945"/>
            <a:chExt cx="17417" cy="3029"/>
          </a:xfrm>
          <a:solidFill>
            <a:srgbClr val="00FFCC">
              <a:alpha val="57000"/>
            </a:srgbClr>
          </a:solidFill>
        </p:grpSpPr>
        <p:sp>
          <p:nvSpPr>
            <p:cNvPr id="5" name="矩形 4"/>
            <p:cNvSpPr/>
            <p:nvPr/>
          </p:nvSpPr>
          <p:spPr>
            <a:xfrm>
              <a:off x="-1" y="2945"/>
              <a:ext cx="14388" cy="30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直角三角形 5"/>
            <p:cNvSpPr/>
            <p:nvPr/>
          </p:nvSpPr>
          <p:spPr>
            <a:xfrm rot="5400000">
              <a:off x="14387" y="2944"/>
              <a:ext cx="3028" cy="302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539115" y="1990725"/>
            <a:ext cx="6988810" cy="132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latin typeface="Calibri" panose="020F0502020204030204" charset="0"/>
              </a:rPr>
              <a:t>ADD YOUR TITLE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39115" y="3244850"/>
            <a:ext cx="296227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chemeClr val="bg2">
                    <a:lumMod val="90000"/>
                  </a:schemeClr>
                </a:solidFill>
                <a:latin typeface="Calibri" panose="020F0502020204030204" charset="0"/>
              </a:rPr>
              <a:t>idsad</a:t>
            </a:r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alibri" panose="020F0502020204030204" charset="0"/>
              </a:rPr>
              <a:t> </a:t>
            </a:r>
            <a:r>
              <a:rPr lang="en-US" altLang="zh-CN" dirty="0" err="1">
                <a:solidFill>
                  <a:schemeClr val="bg2">
                    <a:lumMod val="90000"/>
                  </a:schemeClr>
                </a:solidFill>
                <a:latin typeface="Calibri" panose="020F0502020204030204" charset="0"/>
              </a:rPr>
              <a:t>dodjs</a:t>
            </a:r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alibri" panose="020F0502020204030204" charset="0"/>
              </a:rPr>
              <a:t> </a:t>
            </a:r>
            <a:r>
              <a:rPr lang="en-US" altLang="zh-CN" dirty="0" err="1">
                <a:solidFill>
                  <a:schemeClr val="bg2">
                    <a:lumMod val="90000"/>
                  </a:schemeClr>
                </a:solidFill>
                <a:latin typeface="Calibri" panose="020F0502020204030204" charset="0"/>
              </a:rPr>
              <a:t>ddjjjsh</a:t>
            </a:r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alibri" panose="020F0502020204030204" charset="0"/>
              </a:rPr>
              <a:t> </a:t>
            </a:r>
            <a:r>
              <a:rPr lang="en-US" altLang="zh-CN" dirty="0" err="1">
                <a:solidFill>
                  <a:schemeClr val="bg2">
                    <a:lumMod val="90000"/>
                  </a:schemeClr>
                </a:solidFill>
                <a:latin typeface="Calibri" panose="020F0502020204030204" charset="0"/>
              </a:rPr>
              <a:t>sdja</a:t>
            </a:r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alibri" panose="020F0502020204030204" charset="0"/>
              </a:rPr>
              <a:t> </a:t>
            </a:r>
            <a:r>
              <a:rPr lang="en-US" altLang="zh-CN" dirty="0" err="1">
                <a:solidFill>
                  <a:schemeClr val="bg2">
                    <a:lumMod val="90000"/>
                  </a:schemeClr>
                </a:solidFill>
                <a:latin typeface="Calibri" panose="020F0502020204030204" charset="0"/>
              </a:rPr>
              <a:t>dsd</a:t>
            </a:r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alibri" panose="020F0502020204030204" charset="0"/>
              </a:rPr>
              <a:t> 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213985" y="1059180"/>
            <a:ext cx="1583055" cy="1583055"/>
          </a:xfrm>
          <a:prstGeom prst="ellipse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0">
                <a:latin typeface="Harlow Solid Italic" panose="04030604020F02020D02" charset="0"/>
              </a:rPr>
              <a:t>3</a:t>
            </a:r>
          </a:p>
        </p:txBody>
      </p:sp>
      <p:sp>
        <p:nvSpPr>
          <p:cNvPr id="5" name="椭圆 4"/>
          <p:cNvSpPr/>
          <p:nvPr/>
        </p:nvSpPr>
        <p:spPr>
          <a:xfrm>
            <a:off x="4722495" y="567690"/>
            <a:ext cx="2566035" cy="2566035"/>
          </a:xfrm>
          <a:prstGeom prst="ellipse">
            <a:avLst/>
          </a:prstGeom>
          <a:noFill/>
          <a:ln w="127000" cap="rnd">
            <a:solidFill>
              <a:srgbClr val="00FF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814195" y="3313430"/>
            <a:ext cx="8956040" cy="1386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>
                <a:latin typeface="Palatino Linotype" panose="02040502050505030304" charset="0"/>
              </a:rPr>
              <a:t>LATEST PROJECT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862580" y="4639945"/>
            <a:ext cx="6466205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</a:rPr>
              <a:t>asdsd sefh sdadhj sdsdjhj sadhj sadhf sdsd sd a sfet sad jdhfjreg gr jr</a:t>
            </a:r>
          </a:p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fer rehhy ykujh gffdg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0320" y="-27940"/>
            <a:ext cx="4819015" cy="69024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24865" y="236220"/>
            <a:ext cx="2471420" cy="2736850"/>
          </a:xfrm>
          <a:prstGeom prst="rect">
            <a:avLst/>
          </a:prstGeom>
          <a:noFill/>
          <a:ln w="63500" cap="rnd"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99720" y="379730"/>
            <a:ext cx="2901315" cy="26689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500" b="1">
                <a:solidFill>
                  <a:schemeClr val="bg1"/>
                </a:solidFill>
                <a:latin typeface="Yu Gothic UI" panose="020B0500000000000000" charset="-128"/>
                <a:ea typeface="Yu Gothic UI" panose="020B0500000000000000" charset="-128"/>
              </a:rPr>
              <a:t>SLIDE</a:t>
            </a:r>
          </a:p>
          <a:p>
            <a:r>
              <a:rPr lang="en-US" altLang="zh-CN" sz="5500" b="1">
                <a:solidFill>
                  <a:schemeClr val="bg1"/>
                </a:solidFill>
                <a:latin typeface="Yu Gothic UI" panose="020B0500000000000000" charset="-128"/>
                <a:ea typeface="Yu Gothic UI" panose="020B0500000000000000" charset="-128"/>
              </a:rPr>
              <a:t>YOUR</a:t>
            </a:r>
          </a:p>
          <a:p>
            <a:r>
              <a:rPr lang="en-US" altLang="zh-CN" sz="5500" b="1">
                <a:solidFill>
                  <a:schemeClr val="bg1"/>
                </a:solidFill>
                <a:latin typeface="Yu Gothic UI" panose="020B0500000000000000" charset="-128"/>
                <a:ea typeface="Yu Gothic UI" panose="020B0500000000000000" charset="-128"/>
              </a:rPr>
              <a:t>PICTURE</a:t>
            </a:r>
          </a:p>
        </p:txBody>
      </p:sp>
      <p:sp>
        <p:nvSpPr>
          <p:cNvPr id="2050" name=" 2050"/>
          <p:cNvSpPr/>
          <p:nvPr/>
        </p:nvSpPr>
        <p:spPr bwMode="auto">
          <a:xfrm>
            <a:off x="1350645" y="3484245"/>
            <a:ext cx="1419860" cy="1419860"/>
          </a:xfrm>
          <a:custGeom>
            <a:avLst/>
            <a:gdLst>
              <a:gd name="T0" fmla="*/ 1767542 w 3927"/>
              <a:gd name="T1" fmla="*/ 308011 h 3928"/>
              <a:gd name="T2" fmla="*/ 1684137 w 3927"/>
              <a:gd name="T3" fmla="*/ 390514 h 3928"/>
              <a:gd name="T4" fmla="*/ 1406885 w 3927"/>
              <a:gd name="T5" fmla="*/ 115046 h 3928"/>
              <a:gd name="T6" fmla="*/ 1490290 w 3927"/>
              <a:gd name="T7" fmla="*/ 32084 h 3928"/>
              <a:gd name="T8" fmla="*/ 1597525 w 3927"/>
              <a:gd name="T9" fmla="*/ 28876 h 3928"/>
              <a:gd name="T10" fmla="*/ 1770750 w 3927"/>
              <a:gd name="T11" fmla="*/ 200757 h 3928"/>
              <a:gd name="T12" fmla="*/ 1767542 w 3927"/>
              <a:gd name="T13" fmla="*/ 308011 h 3928"/>
              <a:gd name="T14" fmla="*/ 1032021 w 3927"/>
              <a:gd name="T15" fmla="*/ 1039078 h 3928"/>
              <a:gd name="T16" fmla="*/ 754768 w 3927"/>
              <a:gd name="T17" fmla="*/ 763152 h 3928"/>
              <a:gd name="T18" fmla="*/ 1364724 w 3927"/>
              <a:gd name="T19" fmla="*/ 156756 h 3928"/>
              <a:gd name="T20" fmla="*/ 1641977 w 3927"/>
              <a:gd name="T21" fmla="*/ 432682 h 3928"/>
              <a:gd name="T22" fmla="*/ 1032021 w 3927"/>
              <a:gd name="T23" fmla="*/ 1039078 h 3928"/>
              <a:gd name="T24" fmla="*/ 993526 w 3927"/>
              <a:gd name="T25" fmla="*/ 1077121 h 3928"/>
              <a:gd name="T26" fmla="*/ 605373 w 3927"/>
              <a:gd name="T27" fmla="*/ 1187584 h 3928"/>
              <a:gd name="T28" fmla="*/ 716274 w 3927"/>
              <a:gd name="T29" fmla="*/ 801653 h 3928"/>
              <a:gd name="T30" fmla="*/ 993526 w 3927"/>
              <a:gd name="T31" fmla="*/ 1077121 h 3928"/>
              <a:gd name="T32" fmla="*/ 352867 w 3927"/>
              <a:gd name="T33" fmla="*/ 226883 h 3928"/>
              <a:gd name="T34" fmla="*/ 179641 w 3927"/>
              <a:gd name="T35" fmla="*/ 400597 h 3928"/>
              <a:gd name="T36" fmla="*/ 179641 w 3927"/>
              <a:gd name="T37" fmla="*/ 1447468 h 3928"/>
              <a:gd name="T38" fmla="*/ 352867 w 3927"/>
              <a:gd name="T39" fmla="*/ 1620724 h 3928"/>
              <a:gd name="T40" fmla="*/ 1400011 w 3927"/>
              <a:gd name="T41" fmla="*/ 1620724 h 3928"/>
              <a:gd name="T42" fmla="*/ 1573236 w 3927"/>
              <a:gd name="T43" fmla="*/ 1447468 h 3928"/>
              <a:gd name="T44" fmla="*/ 1573236 w 3927"/>
              <a:gd name="T45" fmla="*/ 759485 h 3928"/>
              <a:gd name="T46" fmla="*/ 1752419 w 3927"/>
              <a:gd name="T47" fmla="*/ 585771 h 3928"/>
              <a:gd name="T48" fmla="*/ 1752419 w 3927"/>
              <a:gd name="T49" fmla="*/ 1511178 h 3928"/>
              <a:gd name="T50" fmla="*/ 1457753 w 3927"/>
              <a:gd name="T51" fmla="*/ 1800397 h 3928"/>
              <a:gd name="T52" fmla="*/ 289168 w 3927"/>
              <a:gd name="T53" fmla="*/ 1800397 h 3928"/>
              <a:gd name="T54" fmla="*/ 0 w 3927"/>
              <a:gd name="T55" fmla="*/ 1511178 h 3928"/>
              <a:gd name="T56" fmla="*/ 0 w 3927"/>
              <a:gd name="T57" fmla="*/ 354304 h 3928"/>
              <a:gd name="T58" fmla="*/ 289168 w 3927"/>
              <a:gd name="T59" fmla="*/ 47210 h 3928"/>
              <a:gd name="T60" fmla="*/ 1214412 w 3927"/>
              <a:gd name="T61" fmla="*/ 47210 h 3928"/>
              <a:gd name="T62" fmla="*/ 1040728 w 3927"/>
              <a:gd name="T63" fmla="*/ 226883 h 3928"/>
              <a:gd name="T64" fmla="*/ 352867 w 3927"/>
              <a:gd name="T65" fmla="*/ 226883 h 39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927" h="3928">
                <a:moveTo>
                  <a:pt x="3857" y="672"/>
                </a:moveTo>
                <a:cubicBezTo>
                  <a:pt x="3675" y="852"/>
                  <a:pt x="3675" y="852"/>
                  <a:pt x="3675" y="852"/>
                </a:cubicBezTo>
                <a:cubicBezTo>
                  <a:pt x="3070" y="251"/>
                  <a:pt x="3070" y="251"/>
                  <a:pt x="3070" y="251"/>
                </a:cubicBezTo>
                <a:cubicBezTo>
                  <a:pt x="3252" y="70"/>
                  <a:pt x="3252" y="70"/>
                  <a:pt x="3252" y="70"/>
                </a:cubicBezTo>
                <a:cubicBezTo>
                  <a:pt x="3319" y="4"/>
                  <a:pt x="3424" y="0"/>
                  <a:pt x="3486" y="63"/>
                </a:cubicBezTo>
                <a:cubicBezTo>
                  <a:pt x="3864" y="438"/>
                  <a:pt x="3864" y="438"/>
                  <a:pt x="3864" y="438"/>
                </a:cubicBezTo>
                <a:cubicBezTo>
                  <a:pt x="3927" y="501"/>
                  <a:pt x="3924" y="605"/>
                  <a:pt x="3857" y="672"/>
                </a:cubicBezTo>
                <a:close/>
                <a:moveTo>
                  <a:pt x="2252" y="2267"/>
                </a:moveTo>
                <a:cubicBezTo>
                  <a:pt x="1647" y="1665"/>
                  <a:pt x="1647" y="1665"/>
                  <a:pt x="1647" y="1665"/>
                </a:cubicBezTo>
                <a:cubicBezTo>
                  <a:pt x="2978" y="342"/>
                  <a:pt x="2978" y="342"/>
                  <a:pt x="2978" y="342"/>
                </a:cubicBezTo>
                <a:cubicBezTo>
                  <a:pt x="3583" y="944"/>
                  <a:pt x="3583" y="944"/>
                  <a:pt x="3583" y="944"/>
                </a:cubicBezTo>
                <a:lnTo>
                  <a:pt x="2252" y="2267"/>
                </a:lnTo>
                <a:close/>
                <a:moveTo>
                  <a:pt x="2168" y="2350"/>
                </a:moveTo>
                <a:cubicBezTo>
                  <a:pt x="1321" y="2591"/>
                  <a:pt x="1321" y="2591"/>
                  <a:pt x="1321" y="2591"/>
                </a:cubicBezTo>
                <a:cubicBezTo>
                  <a:pt x="1563" y="1749"/>
                  <a:pt x="1563" y="1749"/>
                  <a:pt x="1563" y="1749"/>
                </a:cubicBezTo>
                <a:lnTo>
                  <a:pt x="2168" y="2350"/>
                </a:lnTo>
                <a:close/>
                <a:moveTo>
                  <a:pt x="770" y="495"/>
                </a:moveTo>
                <a:cubicBezTo>
                  <a:pt x="561" y="495"/>
                  <a:pt x="392" y="665"/>
                  <a:pt x="392" y="874"/>
                </a:cubicBezTo>
                <a:cubicBezTo>
                  <a:pt x="392" y="3158"/>
                  <a:pt x="392" y="3158"/>
                  <a:pt x="392" y="3158"/>
                </a:cubicBezTo>
                <a:cubicBezTo>
                  <a:pt x="392" y="3367"/>
                  <a:pt x="561" y="3536"/>
                  <a:pt x="770" y="3536"/>
                </a:cubicBezTo>
                <a:cubicBezTo>
                  <a:pt x="3055" y="3536"/>
                  <a:pt x="3055" y="3536"/>
                  <a:pt x="3055" y="3536"/>
                </a:cubicBezTo>
                <a:cubicBezTo>
                  <a:pt x="3264" y="3536"/>
                  <a:pt x="3433" y="3367"/>
                  <a:pt x="3433" y="3158"/>
                </a:cubicBezTo>
                <a:cubicBezTo>
                  <a:pt x="3433" y="1657"/>
                  <a:pt x="3433" y="1657"/>
                  <a:pt x="3433" y="1657"/>
                </a:cubicBezTo>
                <a:cubicBezTo>
                  <a:pt x="3824" y="1278"/>
                  <a:pt x="3824" y="1278"/>
                  <a:pt x="3824" y="1278"/>
                </a:cubicBezTo>
                <a:cubicBezTo>
                  <a:pt x="3824" y="3297"/>
                  <a:pt x="3824" y="3297"/>
                  <a:pt x="3824" y="3297"/>
                </a:cubicBezTo>
                <a:cubicBezTo>
                  <a:pt x="3824" y="3645"/>
                  <a:pt x="3529" y="3928"/>
                  <a:pt x="3181" y="3928"/>
                </a:cubicBezTo>
                <a:cubicBezTo>
                  <a:pt x="631" y="3928"/>
                  <a:pt x="631" y="3928"/>
                  <a:pt x="631" y="3928"/>
                </a:cubicBezTo>
                <a:cubicBezTo>
                  <a:pt x="283" y="3928"/>
                  <a:pt x="0" y="3645"/>
                  <a:pt x="0" y="3297"/>
                </a:cubicBezTo>
                <a:cubicBezTo>
                  <a:pt x="0" y="773"/>
                  <a:pt x="0" y="773"/>
                  <a:pt x="0" y="773"/>
                </a:cubicBezTo>
                <a:cubicBezTo>
                  <a:pt x="0" y="425"/>
                  <a:pt x="283" y="103"/>
                  <a:pt x="631" y="103"/>
                </a:cubicBezTo>
                <a:cubicBezTo>
                  <a:pt x="2650" y="103"/>
                  <a:pt x="2650" y="103"/>
                  <a:pt x="2650" y="103"/>
                </a:cubicBezTo>
                <a:cubicBezTo>
                  <a:pt x="2271" y="495"/>
                  <a:pt x="2271" y="495"/>
                  <a:pt x="2271" y="495"/>
                </a:cubicBezTo>
                <a:lnTo>
                  <a:pt x="770" y="495"/>
                </a:lnTo>
                <a:close/>
              </a:path>
            </a:pathLst>
          </a:cu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89585" y="5168265"/>
            <a:ext cx="3141980" cy="488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b="1">
                <a:solidFill>
                  <a:schemeClr val="bg1"/>
                </a:solidFill>
                <a:latin typeface="Cataneo BT" panose="03020802040502060804" charset="0"/>
              </a:rPr>
              <a:t>CREAT YOUR DETAIL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39495" y="5554980"/>
            <a:ext cx="190182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</a:rPr>
              <a:t>ASDJHDJALFDDFJG</a:t>
            </a:r>
          </a:p>
        </p:txBody>
      </p:sp>
      <p:graphicFrame>
        <p:nvGraphicFramePr>
          <p:cNvPr id="9" name="图表 8"/>
          <p:cNvGraphicFramePr/>
          <p:nvPr/>
        </p:nvGraphicFramePr>
        <p:xfrm>
          <a:off x="5106035" y="236220"/>
          <a:ext cx="63500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6115050" y="5260340"/>
            <a:ext cx="4752340" cy="779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>
                <a:solidFill>
                  <a:schemeClr val="tx1">
                    <a:lumMod val="50000"/>
                    <a:lumOff val="50000"/>
                  </a:schemeClr>
                </a:solidFill>
              </a:rPr>
              <a:t>sadjl fhjdsf flakdakj asjdh jdsj fds fjlf aljd ha njf gjgjpe tw rq </a:t>
            </a:r>
          </a:p>
          <a:p>
            <a:r>
              <a:rPr lang="en-US" altLang="zh-CN" sz="1500">
                <a:solidFill>
                  <a:schemeClr val="tx1">
                    <a:lumMod val="50000"/>
                    <a:lumOff val="50000"/>
                  </a:schemeClr>
                </a:solidFill>
              </a:rPr>
              <a:t>d ak j fjei rgjksd jkdk  jaksd ak jawk jw jef jkf ds;k fdk f a </a:t>
            </a:r>
          </a:p>
          <a:p>
            <a:r>
              <a:rPr lang="en-US" altLang="zh-CN" sz="1500">
                <a:solidFill>
                  <a:schemeClr val="tx1">
                    <a:lumMod val="50000"/>
                    <a:lumOff val="50000"/>
                  </a:schemeClr>
                </a:solidFill>
              </a:rPr>
              <a:t>sa kfj eifjri jirjg kjakdma asknak k jdkj fkg kgrkgkr n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50" grpId="0" animBg="1"/>
      <p:bldP spid="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/>
          <p:nvPr/>
        </p:nvGraphicFramePr>
        <p:xfrm>
          <a:off x="3532505" y="485775"/>
          <a:ext cx="4921885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153035" y="196850"/>
            <a:ext cx="2794000" cy="2834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>
                <a:solidFill>
                  <a:schemeClr val="tx1"/>
                </a:solidFill>
                <a:latin typeface="方正字迹-吕建德字体" panose="02010600010101010101" charset="-122"/>
                <a:ea typeface="方正字迹-吕建德字体" panose="02010600010101010101" charset="-122"/>
              </a:rPr>
              <a:t> CENTER</a:t>
            </a:r>
          </a:p>
          <a:p>
            <a:r>
              <a:rPr lang="en-US" altLang="zh-CN" sz="6000" b="1">
                <a:solidFill>
                  <a:schemeClr val="tx1"/>
                </a:solidFill>
                <a:latin typeface="方正字迹-吕建德字体" panose="02010600010101010101" charset="-122"/>
                <a:ea typeface="方正字迹-吕建德字体" panose="02010600010101010101" charset="-122"/>
              </a:rPr>
              <a:t> PICTURE</a:t>
            </a:r>
          </a:p>
          <a:p>
            <a:r>
              <a:rPr lang="en-US" altLang="zh-CN" sz="6000" b="1">
                <a:solidFill>
                  <a:schemeClr val="tx1"/>
                </a:solidFill>
                <a:latin typeface="方正字迹-吕建德字体" panose="02010600010101010101" charset="-122"/>
                <a:ea typeface="方正字迹-吕建德字体" panose="02010600010101010101" charset="-122"/>
              </a:rPr>
              <a:t>   SLIDE</a:t>
            </a:r>
          </a:p>
        </p:txBody>
      </p:sp>
      <p:sp>
        <p:nvSpPr>
          <p:cNvPr id="5" name="矩形 4"/>
          <p:cNvSpPr/>
          <p:nvPr/>
        </p:nvSpPr>
        <p:spPr>
          <a:xfrm>
            <a:off x="1081405" y="2871470"/>
            <a:ext cx="1705610" cy="265430"/>
          </a:xfrm>
          <a:prstGeom prst="rect">
            <a:avLst/>
          </a:prstGeom>
          <a:noFill/>
          <a:ln w="63500" cap="rnd"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67970" y="3524885"/>
            <a:ext cx="2679065" cy="1617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方正字迹-吕建德字体" panose="02010600010101010101" charset="-122"/>
              </a:rPr>
              <a:t>ajsdjasdh jas d</a:t>
            </a:r>
          </a:p>
          <a:p>
            <a:pPr algn="r"/>
            <a:r>
              <a:rPr lang="en-US" altLang="zh-CN" sz="2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方正字迹-吕建德字体" panose="02010600010101010101" charset="-122"/>
              </a:rPr>
              <a:t>dasdas gjfdhg jdfa ad as </a:t>
            </a:r>
          </a:p>
          <a:p>
            <a:pPr algn="r"/>
            <a:r>
              <a:rPr lang="en-US" altLang="zh-CN" sz="2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方正字迹-吕建德字体" panose="02010600010101010101" charset="-122"/>
              </a:rPr>
              <a:t>das das fds ghh yjyjy</a:t>
            </a:r>
          </a:p>
          <a:p>
            <a:pPr algn="r"/>
            <a:r>
              <a:rPr lang="en-US" altLang="zh-CN" sz="2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方正字迹-吕建德字体" panose="02010600010101010101" charset="-122"/>
              </a:rPr>
              <a:t>das f rigjr o poqr oq</a:t>
            </a:r>
          </a:p>
          <a:p>
            <a:pPr algn="r"/>
            <a:r>
              <a:rPr lang="en-US" altLang="zh-CN" sz="2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方正字迹-吕建德字体" panose="02010600010101010101" charset="-122"/>
              </a:rPr>
              <a:t>fds fsd ggd d 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21920" y="5807710"/>
            <a:ext cx="938530" cy="775970"/>
            <a:chOff x="17012" y="9001"/>
            <a:chExt cx="1478" cy="1222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17012" y="9604"/>
              <a:ext cx="1479" cy="16"/>
            </a:xfrm>
            <a:prstGeom prst="line">
              <a:avLst/>
            </a:prstGeom>
            <a:ln w="63500" cap="rnd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7736" y="9001"/>
              <a:ext cx="32" cy="1222"/>
            </a:xfrm>
            <a:prstGeom prst="line">
              <a:avLst/>
            </a:prstGeom>
            <a:ln w="63500" cap="rnd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8717915" y="292735"/>
            <a:ext cx="2922270" cy="283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tx1">
                    <a:lumMod val="50000"/>
                    <a:lumOff val="50000"/>
                  </a:schemeClr>
                </a:solidFill>
              </a:rPr>
              <a:t>addj fhdjh j irrig kg l a hjsh r jhfdsjhf  asdk jd df dasd</a:t>
            </a:r>
          </a:p>
          <a:p>
            <a:r>
              <a:rPr lang="en-US" altLang="zh-CN" sz="2000">
                <a:solidFill>
                  <a:schemeClr val="tx1">
                    <a:lumMod val="50000"/>
                    <a:lumOff val="50000"/>
                  </a:schemeClr>
                </a:solidFill>
              </a:rPr>
              <a:t>ahd jsk dhf rj hjdfa ksadj d jdfhj si rj rk d hj  asdffdada </a:t>
            </a:r>
          </a:p>
          <a:p>
            <a:r>
              <a:rPr lang="en-US" altLang="zh-CN" sz="2000">
                <a:solidFill>
                  <a:schemeClr val="tx1">
                    <a:lumMod val="50000"/>
                    <a:lumOff val="50000"/>
                  </a:schemeClr>
                </a:solidFill>
              </a:rPr>
              <a:t>saj hj hfd  rii weqe pij d dsf rg gth asdas dasd affg htrhj yd gfas d sa fd ght dfg df y y</a:t>
            </a:r>
          </a:p>
          <a:p>
            <a:r>
              <a:rPr lang="en-US" altLang="zh-CN" sz="2000">
                <a:solidFill>
                  <a:schemeClr val="tx1">
                    <a:lumMod val="50000"/>
                    <a:lumOff val="50000"/>
                  </a:schemeClr>
                </a:solidFill>
              </a:rPr>
              <a:t>asd a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717915" y="3524885"/>
            <a:ext cx="2922270" cy="161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tx1">
                    <a:lumMod val="50000"/>
                    <a:lumOff val="50000"/>
                  </a:schemeClr>
                </a:solidFill>
              </a:rPr>
              <a:t>addj fhdjh j irrig kg l a hjsh r jhfdsjhf  asdk jd df dasd</a:t>
            </a:r>
          </a:p>
          <a:p>
            <a:r>
              <a:rPr lang="en-US" altLang="zh-CN" sz="2000">
                <a:solidFill>
                  <a:schemeClr val="tx1">
                    <a:lumMod val="50000"/>
                    <a:lumOff val="50000"/>
                  </a:schemeClr>
                </a:solidFill>
              </a:rPr>
              <a:t>htrhj yd gfas d sa fd ght dfg df y y</a:t>
            </a:r>
          </a:p>
          <a:p>
            <a:r>
              <a:rPr lang="en-US" altLang="zh-CN" sz="2000">
                <a:solidFill>
                  <a:schemeClr val="tx1">
                    <a:lumMod val="50000"/>
                    <a:lumOff val="50000"/>
                  </a:schemeClr>
                </a:solidFill>
              </a:rPr>
              <a:t>asd a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6" grpId="0"/>
      <p:bldP spid="10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/>
          <p:nvPr/>
        </p:nvGraphicFramePr>
        <p:xfrm>
          <a:off x="286385" y="1986915"/>
          <a:ext cx="5798820" cy="4487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806700" y="226695"/>
            <a:ext cx="7319010" cy="1074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>
                <a:latin typeface="Yu Gothic UI" panose="020B0500000000000000" charset="-128"/>
                <a:ea typeface="Yu Gothic UI" panose="020B0500000000000000" charset="-128"/>
              </a:rPr>
              <a:t>MACBOOK MUKCUP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118360" y="992505"/>
            <a:ext cx="827722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</a:rPr>
              <a:t>sadas fh wfhi fjk jas hjg rgjekrgi ewj kf jka hrq rqkad; ajdk sdj a kfj ei ihrih gr fds d d frgrg</a:t>
            </a:r>
          </a:p>
        </p:txBody>
      </p:sp>
      <p:sp>
        <p:nvSpPr>
          <p:cNvPr id="7" name="矩形 6"/>
          <p:cNvSpPr/>
          <p:nvPr/>
        </p:nvSpPr>
        <p:spPr>
          <a:xfrm>
            <a:off x="6136005" y="1737995"/>
            <a:ext cx="1674495" cy="285750"/>
          </a:xfrm>
          <a:prstGeom prst="rect">
            <a:avLst/>
          </a:prstGeom>
          <a:noFill/>
          <a:ln w="63500" cap="rnd"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391275" y="2453005"/>
            <a:ext cx="868045" cy="868045"/>
          </a:xfrm>
          <a:prstGeom prst="ellipse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0">
                <a:latin typeface="Harlow Solid Italic" panose="04030604020F02020D02" charset="0"/>
              </a:rPr>
              <a:t>+</a:t>
            </a:r>
          </a:p>
        </p:txBody>
      </p:sp>
      <p:sp>
        <p:nvSpPr>
          <p:cNvPr id="14" name="椭圆 13"/>
          <p:cNvSpPr/>
          <p:nvPr/>
        </p:nvSpPr>
        <p:spPr>
          <a:xfrm>
            <a:off x="9311640" y="2453005"/>
            <a:ext cx="868045" cy="868045"/>
          </a:xfrm>
          <a:prstGeom prst="ellipse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0">
                <a:latin typeface="Harlow Solid Italic" panose="04030604020F02020D02" charset="0"/>
              </a:rPr>
              <a:t>-</a:t>
            </a:r>
          </a:p>
        </p:txBody>
      </p:sp>
      <p:sp>
        <p:nvSpPr>
          <p:cNvPr id="15" name="椭圆 14"/>
          <p:cNvSpPr/>
          <p:nvPr/>
        </p:nvSpPr>
        <p:spPr>
          <a:xfrm>
            <a:off x="6391275" y="4668520"/>
            <a:ext cx="868045" cy="868045"/>
          </a:xfrm>
          <a:prstGeom prst="ellipse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0">
                <a:latin typeface="Harlow Solid Italic" panose="04030604020F02020D02" charset="0"/>
              </a:rPr>
              <a:t>*</a:t>
            </a:r>
          </a:p>
        </p:txBody>
      </p:sp>
      <p:sp>
        <p:nvSpPr>
          <p:cNvPr id="16" name="椭圆 15"/>
          <p:cNvSpPr/>
          <p:nvPr/>
        </p:nvSpPr>
        <p:spPr>
          <a:xfrm>
            <a:off x="9311640" y="4668520"/>
            <a:ext cx="868045" cy="868045"/>
          </a:xfrm>
          <a:prstGeom prst="ellipse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0">
                <a:latin typeface="Harlow Solid Italic" panose="04030604020F02020D02" charset="0"/>
              </a:rPr>
              <a:t>/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391275" y="3453765"/>
            <a:ext cx="2102485" cy="419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>
                <a:latin typeface="Yu Gothic UI" panose="020B0500000000000000" charset="-128"/>
                <a:ea typeface="Yu Gothic UI" panose="020B0500000000000000" charset="-128"/>
              </a:rPr>
              <a:t>ADD YOUR TEXT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311640" y="3443605"/>
            <a:ext cx="2078990" cy="408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>
                <a:latin typeface="Yu Gothic UI" panose="020B0500000000000000" charset="-128"/>
                <a:ea typeface="Yu Gothic UI" panose="020B0500000000000000" charset="-128"/>
              </a:rPr>
              <a:t>ADD YOUR TEXT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311640" y="5638800"/>
            <a:ext cx="2078990" cy="408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>
                <a:latin typeface="Yu Gothic UI" panose="020B0500000000000000" charset="-128"/>
                <a:ea typeface="Yu Gothic UI" panose="020B0500000000000000" charset="-128"/>
              </a:rPr>
              <a:t>ADD YOUR TEXT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391275" y="5638800"/>
            <a:ext cx="2078990" cy="408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>
                <a:latin typeface="Yu Gothic UI" panose="020B0500000000000000" charset="-128"/>
                <a:ea typeface="Yu Gothic UI" panose="020B0500000000000000" charset="-128"/>
              </a:rPr>
              <a:t>ADD YOUR TEXT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391275" y="3780155"/>
            <a:ext cx="2596515" cy="322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>
                <a:solidFill>
                  <a:schemeClr val="tx1">
                    <a:lumMod val="50000"/>
                    <a:lumOff val="50000"/>
                  </a:schemeClr>
                </a:solidFill>
              </a:rPr>
              <a:t>sadjh ad ei fhadjash djasd ajd h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311640" y="3780155"/>
            <a:ext cx="2596515" cy="322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>
                <a:solidFill>
                  <a:schemeClr val="tx1">
                    <a:lumMod val="50000"/>
                    <a:lumOff val="50000"/>
                  </a:schemeClr>
                </a:solidFill>
              </a:rPr>
              <a:t>sadjh ad ei fhadjash djasd ajd h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391275" y="6047740"/>
            <a:ext cx="2596515" cy="322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>
                <a:solidFill>
                  <a:schemeClr val="tx1">
                    <a:lumMod val="50000"/>
                    <a:lumOff val="50000"/>
                  </a:schemeClr>
                </a:solidFill>
              </a:rPr>
              <a:t>sadjh ad ei fhadjash djasd ajd h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9311640" y="6047740"/>
            <a:ext cx="2596515" cy="322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>
                <a:solidFill>
                  <a:schemeClr val="tx1">
                    <a:lumMod val="50000"/>
                    <a:lumOff val="50000"/>
                  </a:schemeClr>
                </a:solidFill>
              </a:rPr>
              <a:t>sadjh ad ei fhadjash djasd ajd h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213985" y="1059180"/>
            <a:ext cx="1583055" cy="1583055"/>
          </a:xfrm>
          <a:prstGeom prst="ellipse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0">
                <a:latin typeface="Harlow Solid Italic" panose="04030604020F02020D02" charset="0"/>
              </a:rPr>
              <a:t>4</a:t>
            </a:r>
          </a:p>
        </p:txBody>
      </p:sp>
      <p:sp>
        <p:nvSpPr>
          <p:cNvPr id="5" name="椭圆 4"/>
          <p:cNvSpPr/>
          <p:nvPr/>
        </p:nvSpPr>
        <p:spPr>
          <a:xfrm>
            <a:off x="4722495" y="567690"/>
            <a:ext cx="2566035" cy="2566035"/>
          </a:xfrm>
          <a:prstGeom prst="ellipse">
            <a:avLst/>
          </a:prstGeom>
          <a:noFill/>
          <a:ln w="127000" cap="rnd">
            <a:solidFill>
              <a:srgbClr val="00FF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814195" y="3313430"/>
            <a:ext cx="8956040" cy="1386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>
                <a:latin typeface="Palatino Linotype" panose="02040502050505030304" charset="0"/>
              </a:rPr>
              <a:t>LATEST PROJECT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862580" y="4639945"/>
            <a:ext cx="6466205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</a:rPr>
              <a:t>asdsd sefh sdadhj sdsdjhj sadhj sadhf sdsd sd a sfet sad jdhfjreg gr jr</a:t>
            </a:r>
          </a:p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fer rehhy ykujh gffdg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0480" y="2540"/>
            <a:ext cx="12211685" cy="258318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26670" y="5715"/>
            <a:ext cx="12211685" cy="2583180"/>
          </a:xfrm>
          <a:prstGeom prst="rect">
            <a:avLst/>
          </a:prstGeom>
          <a:solidFill>
            <a:schemeClr val="tx1">
              <a:lumMod val="50000"/>
              <a:lumOff val="5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5657215" y="2690495"/>
            <a:ext cx="877570" cy="4124960"/>
            <a:chOff x="8909" y="4237"/>
            <a:chExt cx="1382" cy="6496"/>
          </a:xfrm>
        </p:grpSpPr>
        <p:cxnSp>
          <p:nvCxnSpPr>
            <p:cNvPr id="7" name="直接箭头连接符 6"/>
            <p:cNvCxnSpPr/>
            <p:nvPr/>
          </p:nvCxnSpPr>
          <p:spPr>
            <a:xfrm>
              <a:off x="9567" y="4237"/>
              <a:ext cx="0" cy="6496"/>
            </a:xfrm>
            <a:prstGeom prst="straightConnector1">
              <a:avLst/>
            </a:prstGeom>
            <a:ln w="127000" cap="rnd">
              <a:solidFill>
                <a:srgbClr val="00FF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8909" y="5769"/>
              <a:ext cx="1383" cy="1383"/>
            </a:xfrm>
            <a:prstGeom prst="ellipse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>
                  <a:latin typeface="Harlow Solid Italic" panose="04030604020F02020D02" charset="0"/>
                </a:rPr>
                <a:t>1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458720" y="577215"/>
            <a:ext cx="7341870" cy="1541780"/>
            <a:chOff x="3872" y="909"/>
            <a:chExt cx="11562" cy="2428"/>
          </a:xfrm>
        </p:grpSpPr>
        <p:sp>
          <p:nvSpPr>
            <p:cNvPr id="6" name="文本框 5"/>
            <p:cNvSpPr txBox="1"/>
            <p:nvPr/>
          </p:nvSpPr>
          <p:spPr>
            <a:xfrm>
              <a:off x="3909" y="981"/>
              <a:ext cx="11317" cy="2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0" b="1">
                  <a:solidFill>
                    <a:schemeClr val="bg1"/>
                  </a:solidFill>
                  <a:latin typeface="Harlow Solid Italic" panose="04030604020F02020D02" charset="0"/>
                </a:rPr>
                <a:t>Our Development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3872" y="909"/>
              <a:ext cx="11562" cy="2428"/>
            </a:xfrm>
            <a:prstGeom prst="rect">
              <a:avLst/>
            </a:prstGeom>
            <a:noFill/>
            <a:ln w="63500">
              <a:solidFill>
                <a:srgbClr val="00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1192530" y="4324985"/>
            <a:ext cx="4482465" cy="0"/>
          </a:xfrm>
          <a:prstGeom prst="line">
            <a:avLst/>
          </a:prstGeom>
          <a:ln w="63500" cap="rnd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8047355" y="3197225"/>
            <a:ext cx="2172970" cy="2235835"/>
            <a:chOff x="14182" y="3354"/>
            <a:chExt cx="3422" cy="3521"/>
          </a:xfrm>
        </p:grpSpPr>
        <p:sp>
          <p:nvSpPr>
            <p:cNvPr id="16" name="椭圆 15"/>
            <p:cNvSpPr/>
            <p:nvPr/>
          </p:nvSpPr>
          <p:spPr>
            <a:xfrm>
              <a:off x="14182" y="3419"/>
              <a:ext cx="3423" cy="3423"/>
            </a:xfrm>
            <a:prstGeom prst="ellipse">
              <a:avLst/>
            </a:prstGeom>
            <a:noFill/>
            <a:ln w="127000">
              <a:solidFill>
                <a:srgbClr val="00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4262" y="3354"/>
              <a:ext cx="1916" cy="2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0">
                  <a:solidFill>
                    <a:srgbClr val="00FFCC"/>
                  </a:solidFill>
                  <a:latin typeface="Harlow Solid Italic" panose="04030604020F02020D02" charset="0"/>
                </a:rPr>
                <a:t>F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5072" y="4515"/>
              <a:ext cx="1704" cy="2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0">
                  <a:solidFill>
                    <a:srgbClr val="00FFCC"/>
                  </a:solidFill>
                  <a:latin typeface="Harlow Solid Italic" panose="04030604020F02020D02" charset="0"/>
                </a:rPr>
                <a:t>K</a:t>
              </a: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4445" y="-22225"/>
            <a:ext cx="12201525" cy="69024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000"/>
                </a:schemeClr>
              </a:gs>
              <a:gs pos="74000">
                <a:srgbClr val="00FFCC">
                  <a:alpha val="34000"/>
                </a:srgbClr>
              </a:gs>
              <a:gs pos="83000">
                <a:srgbClr val="00FF99"/>
              </a:gs>
              <a:gs pos="100000">
                <a:srgbClr val="00CC66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287395" y="2432685"/>
            <a:ext cx="5430520" cy="1682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0" b="1">
                <a:solidFill>
                  <a:srgbClr val="00FFCC"/>
                </a:solidFill>
                <a:latin typeface="Segoe Script" panose="030B0504020000000003" charset="0"/>
              </a:rPr>
              <a:t>THANKS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240" y="-3175"/>
            <a:ext cx="4555490" cy="6873875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2363470" y="86360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>
              <a:latin typeface="Calibri" panose="020F050202020403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59230" y="4297680"/>
            <a:ext cx="17183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Calibri" panose="020F0502020204030204" charset="0"/>
                <a:ea typeface="Yu Gothic UI Semibold" panose="020B0700000000000000" charset="-128"/>
              </a:rPr>
              <a:t>ADD YOUR TEXT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80720" y="4175760"/>
            <a:ext cx="611505" cy="611505"/>
            <a:chOff x="3384" y="2290"/>
            <a:chExt cx="3471" cy="3471"/>
          </a:xfrm>
        </p:grpSpPr>
        <p:sp>
          <p:nvSpPr>
            <p:cNvPr id="7" name="椭圆 6"/>
            <p:cNvSpPr/>
            <p:nvPr/>
          </p:nvSpPr>
          <p:spPr>
            <a:xfrm>
              <a:off x="4365" y="3325"/>
              <a:ext cx="1506" cy="1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3384" y="2290"/>
              <a:ext cx="3471" cy="3471"/>
            </a:xfrm>
            <a:prstGeom prst="ellipse">
              <a:avLst/>
            </a:prstGeom>
            <a:noFill/>
            <a:ln w="63500" cap="rnd" cmpd="sng">
              <a:solidFill>
                <a:srgbClr val="00FFCC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 rot="21120000">
            <a:off x="1388110" y="-233680"/>
            <a:ext cx="4023995" cy="4149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>
                <a:solidFill>
                  <a:srgbClr val="00FFCC"/>
                </a:solidFill>
                <a:latin typeface="Harlow Solid Italic" panose="04030604020F02020D02" charset="0"/>
              </a:rPr>
              <a:t>   your </a:t>
            </a:r>
          </a:p>
          <a:p>
            <a:r>
              <a:rPr lang="en-US" altLang="zh-CN" sz="8800">
                <a:solidFill>
                  <a:srgbClr val="00FFCC"/>
                </a:solidFill>
                <a:latin typeface="Harlow Solid Italic" panose="04030604020F02020D02" charset="0"/>
              </a:rPr>
              <a:t>text goes </a:t>
            </a:r>
          </a:p>
          <a:p>
            <a:r>
              <a:rPr lang="en-US" altLang="zh-CN" sz="8800">
                <a:solidFill>
                  <a:srgbClr val="00FFCC"/>
                </a:solidFill>
                <a:latin typeface="Harlow Solid Italic" panose="04030604020F02020D02" charset="0"/>
              </a:rPr>
              <a:t>  here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459230" y="5082540"/>
            <a:ext cx="17183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Calibri" panose="020F0502020204030204" charset="0"/>
                <a:ea typeface="Yu Gothic UI Semibold" panose="020B0700000000000000" charset="-128"/>
              </a:rPr>
              <a:t>ADD YOUR TEXT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680720" y="4960620"/>
            <a:ext cx="611505" cy="611505"/>
            <a:chOff x="3384" y="2290"/>
            <a:chExt cx="3471" cy="3471"/>
          </a:xfrm>
        </p:grpSpPr>
        <p:sp>
          <p:nvSpPr>
            <p:cNvPr id="20" name="椭圆 19"/>
            <p:cNvSpPr/>
            <p:nvPr/>
          </p:nvSpPr>
          <p:spPr>
            <a:xfrm>
              <a:off x="4365" y="3325"/>
              <a:ext cx="1506" cy="1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3384" y="2290"/>
              <a:ext cx="3471" cy="3471"/>
            </a:xfrm>
            <a:prstGeom prst="ellipse">
              <a:avLst/>
            </a:prstGeom>
            <a:noFill/>
            <a:ln w="63500" cap="rnd" cmpd="sng">
              <a:solidFill>
                <a:srgbClr val="00FFCC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1459230" y="5866765"/>
            <a:ext cx="17183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Calibri" panose="020F0502020204030204" charset="0"/>
                <a:ea typeface="Yu Gothic UI Semibold" panose="020B0700000000000000" charset="-128"/>
              </a:rPr>
              <a:t>ADD YOUR TEXT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680720" y="5744845"/>
            <a:ext cx="611505" cy="611505"/>
            <a:chOff x="3384" y="2290"/>
            <a:chExt cx="3471" cy="3471"/>
          </a:xfrm>
        </p:grpSpPr>
        <p:sp>
          <p:nvSpPr>
            <p:cNvPr id="36" name="椭圆 35"/>
            <p:cNvSpPr/>
            <p:nvPr/>
          </p:nvSpPr>
          <p:spPr>
            <a:xfrm>
              <a:off x="4365" y="3325"/>
              <a:ext cx="1506" cy="1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3384" y="2290"/>
              <a:ext cx="3471" cy="3471"/>
            </a:xfrm>
            <a:prstGeom prst="ellipse">
              <a:avLst/>
            </a:prstGeom>
            <a:noFill/>
            <a:ln w="63500" cap="rnd" cmpd="sng">
              <a:solidFill>
                <a:srgbClr val="00FFCC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8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213985" y="1059180"/>
            <a:ext cx="1583055" cy="1583055"/>
          </a:xfrm>
          <a:prstGeom prst="ellipse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0">
                <a:latin typeface="Harlow Solid Italic" panose="04030604020F02020D02" charset="0"/>
              </a:rPr>
              <a:t>1</a:t>
            </a:r>
          </a:p>
        </p:txBody>
      </p:sp>
      <p:sp>
        <p:nvSpPr>
          <p:cNvPr id="5" name="椭圆 4"/>
          <p:cNvSpPr/>
          <p:nvPr/>
        </p:nvSpPr>
        <p:spPr>
          <a:xfrm>
            <a:off x="4722495" y="567690"/>
            <a:ext cx="2566035" cy="2566035"/>
          </a:xfrm>
          <a:prstGeom prst="ellipse">
            <a:avLst/>
          </a:prstGeom>
          <a:noFill/>
          <a:ln w="127000" cap="rnd">
            <a:solidFill>
              <a:srgbClr val="00FF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814195" y="3313430"/>
            <a:ext cx="8956040" cy="1386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>
                <a:latin typeface="Palatino Linotype" panose="02040502050505030304" charset="0"/>
              </a:rPr>
              <a:t>LATEST PROJECT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862580" y="4639945"/>
            <a:ext cx="6466205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</a:rPr>
              <a:t>asdsd sefh sdadhj sdsdjhj sadhj sadhf sdsd sd a sfet sad jdhfjreg gr jr</a:t>
            </a:r>
          </a:p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fer rehhy ykujh gffdg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10510" y="37465"/>
            <a:ext cx="6570345" cy="13423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>
                <a:latin typeface="Harlow Solid Italic" panose="04030604020F02020D02" charset="0"/>
              </a:rPr>
              <a:t>Our Best Team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147185" y="1739900"/>
            <a:ext cx="3155315" cy="3756025"/>
            <a:chOff x="1088" y="3214"/>
            <a:chExt cx="4969" cy="5915"/>
          </a:xfrm>
        </p:grpSpPr>
        <p:sp>
          <p:nvSpPr>
            <p:cNvPr id="11" name="矩形 10"/>
            <p:cNvSpPr/>
            <p:nvPr/>
          </p:nvSpPr>
          <p:spPr>
            <a:xfrm>
              <a:off x="1088" y="3214"/>
              <a:ext cx="4638" cy="5775"/>
            </a:xfrm>
            <a:prstGeom prst="rect">
              <a:avLst/>
            </a:prstGeom>
            <a:solidFill>
              <a:srgbClr val="00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339" y="3419"/>
              <a:ext cx="4718" cy="5711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147185" y="5607050"/>
            <a:ext cx="2974975" cy="746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>
                <a:latin typeface="Yu Gothic UI Semibold" panose="020B0700000000000000" charset="-128"/>
                <a:ea typeface="Yu Gothic UI Semibold" panose="020B0700000000000000" charset="-128"/>
              </a:rPr>
              <a:t>DEAD POOL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547110" y="1309370"/>
            <a:ext cx="451548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</a:rPr>
              <a:t>sdasd fgkj kgjk f oo dfk f j ad  kjk j gfkgjj rds fds 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9476740" y="2196465"/>
            <a:ext cx="2172970" cy="2235835"/>
            <a:chOff x="14182" y="3354"/>
            <a:chExt cx="3422" cy="3521"/>
          </a:xfrm>
        </p:grpSpPr>
        <p:sp>
          <p:nvSpPr>
            <p:cNvPr id="14" name="椭圆 13"/>
            <p:cNvSpPr/>
            <p:nvPr/>
          </p:nvSpPr>
          <p:spPr>
            <a:xfrm>
              <a:off x="14182" y="3419"/>
              <a:ext cx="3423" cy="3423"/>
            </a:xfrm>
            <a:prstGeom prst="ellipse">
              <a:avLst/>
            </a:prstGeom>
            <a:noFill/>
            <a:ln w="127000">
              <a:solidFill>
                <a:srgbClr val="00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4262" y="3354"/>
              <a:ext cx="1916" cy="2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0">
                  <a:solidFill>
                    <a:srgbClr val="00FFCC"/>
                  </a:solidFill>
                  <a:latin typeface="Harlow Solid Italic" panose="04030604020F02020D02" charset="0"/>
                </a:rPr>
                <a:t>F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5072" y="4515"/>
              <a:ext cx="1704" cy="2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0">
                  <a:solidFill>
                    <a:srgbClr val="00FFCC"/>
                  </a:solidFill>
                  <a:latin typeface="Harlow Solid Italic" panose="04030604020F02020D02" charset="0"/>
                </a:rPr>
                <a:t>K</a:t>
              </a:r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457450" y="5080"/>
            <a:ext cx="7278370" cy="1402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>
                <a:latin typeface="Yu Gothic UI Semibold" panose="020B0700000000000000" charset="-128"/>
                <a:ea typeface="Yu Gothic UI Semibold" panose="020B0700000000000000" charset="-128"/>
              </a:rPr>
              <a:t>OUR MEMEBER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821055" y="1757045"/>
            <a:ext cx="2409190" cy="3163570"/>
            <a:chOff x="1293" y="2767"/>
            <a:chExt cx="3794" cy="4982"/>
          </a:xfrm>
        </p:grpSpPr>
        <p:pic>
          <p:nvPicPr>
            <p:cNvPr id="7" name="图片 6" descr="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5" y="2767"/>
              <a:ext cx="3662" cy="4982"/>
            </a:xfrm>
            <a:prstGeom prst="rect">
              <a:avLst/>
            </a:prstGeom>
          </p:spPr>
        </p:pic>
        <p:cxnSp>
          <p:nvCxnSpPr>
            <p:cNvPr id="9" name="直接连接符 8"/>
            <p:cNvCxnSpPr/>
            <p:nvPr/>
          </p:nvCxnSpPr>
          <p:spPr>
            <a:xfrm>
              <a:off x="1293" y="2898"/>
              <a:ext cx="0" cy="4701"/>
            </a:xfrm>
            <a:prstGeom prst="line">
              <a:avLst/>
            </a:prstGeom>
            <a:ln w="127000" cap="rnd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4828540" y="1757045"/>
            <a:ext cx="2429510" cy="3152140"/>
            <a:chOff x="7604" y="2767"/>
            <a:chExt cx="3826" cy="4964"/>
          </a:xfrm>
        </p:grpSpPr>
        <p:pic>
          <p:nvPicPr>
            <p:cNvPr id="5" name="图片 4" descr="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68" y="2767"/>
              <a:ext cx="3663" cy="4964"/>
            </a:xfrm>
            <a:prstGeom prst="rect">
              <a:avLst/>
            </a:prstGeom>
          </p:spPr>
        </p:pic>
        <p:cxnSp>
          <p:nvCxnSpPr>
            <p:cNvPr id="10" name="直接连接符 9"/>
            <p:cNvCxnSpPr/>
            <p:nvPr/>
          </p:nvCxnSpPr>
          <p:spPr>
            <a:xfrm>
              <a:off x="7604" y="2898"/>
              <a:ext cx="0" cy="4701"/>
            </a:xfrm>
            <a:prstGeom prst="line">
              <a:avLst/>
            </a:prstGeom>
            <a:ln w="127000" cap="rnd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8895715" y="1757045"/>
            <a:ext cx="2414270" cy="3163570"/>
            <a:chOff x="14009" y="2767"/>
            <a:chExt cx="3802" cy="4982"/>
          </a:xfrm>
        </p:grpSpPr>
        <p:pic>
          <p:nvPicPr>
            <p:cNvPr id="6" name="图片 5" descr="4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51" y="2767"/>
              <a:ext cx="3661" cy="4982"/>
            </a:xfrm>
            <a:prstGeom prst="rect">
              <a:avLst/>
            </a:prstGeom>
          </p:spPr>
        </p:pic>
        <p:cxnSp>
          <p:nvCxnSpPr>
            <p:cNvPr id="11" name="直接连接符 10"/>
            <p:cNvCxnSpPr/>
            <p:nvPr/>
          </p:nvCxnSpPr>
          <p:spPr>
            <a:xfrm>
              <a:off x="14009" y="2898"/>
              <a:ext cx="0" cy="4701"/>
            </a:xfrm>
            <a:prstGeom prst="line">
              <a:avLst/>
            </a:prstGeom>
            <a:ln w="127000" cap="rnd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/>
        </p:nvSpPr>
        <p:spPr>
          <a:xfrm>
            <a:off x="1518285" y="5005705"/>
            <a:ext cx="1097915" cy="501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>
                <a:solidFill>
                  <a:srgbClr val="00FFCC"/>
                </a:solidFill>
                <a:latin typeface="Yu Gothic UI Semibold" panose="020B0700000000000000" charset="-128"/>
                <a:ea typeface="Yu Gothic UI Semibold" panose="020B0700000000000000" charset="-128"/>
              </a:rPr>
              <a:t>NAME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547360" y="5005705"/>
            <a:ext cx="1097915" cy="501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>
                <a:solidFill>
                  <a:srgbClr val="00FFCC"/>
                </a:solidFill>
                <a:latin typeface="Yu Gothic UI Semibold" panose="020B0700000000000000" charset="-128"/>
                <a:ea typeface="Yu Gothic UI Semibold" panose="020B0700000000000000" charset="-128"/>
              </a:rPr>
              <a:t>NAME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599295" y="5005705"/>
            <a:ext cx="1097915" cy="501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>
                <a:solidFill>
                  <a:srgbClr val="00FFCC"/>
                </a:solidFill>
                <a:latin typeface="Yu Gothic UI Semibold" panose="020B0700000000000000" charset="-128"/>
                <a:ea typeface="Yu Gothic UI Semibold" panose="020B0700000000000000" charset="-128"/>
              </a:rPr>
              <a:t>NAME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39800" y="5506720"/>
            <a:ext cx="2255520" cy="794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>
                <a:solidFill>
                  <a:schemeClr val="tx1">
                    <a:lumMod val="50000"/>
                    <a:lumOff val="50000"/>
                  </a:schemeClr>
                </a:solidFill>
                <a:latin typeface="Yu Gothic UI Semibold" panose="020B0700000000000000" charset="-128"/>
                <a:ea typeface="Yu Gothic UI Semibold" panose="020B0700000000000000" charset="-128"/>
              </a:rPr>
              <a:t>asdasd fdsjgj hjkyj ghkfj</a:t>
            </a:r>
          </a:p>
          <a:p>
            <a:r>
              <a:rPr lang="en-US" altLang="zh-CN" sz="1500">
                <a:solidFill>
                  <a:schemeClr val="tx1">
                    <a:lumMod val="50000"/>
                    <a:lumOff val="50000"/>
                  </a:schemeClr>
                </a:solidFill>
                <a:latin typeface="Yu Gothic UI Semibold" panose="020B0700000000000000" charset="-128"/>
                <a:ea typeface="Yu Gothic UI Semibold" panose="020B0700000000000000" charset="-128"/>
              </a:rPr>
              <a:t>dask jf kfgjfkg  kdj kdas</a:t>
            </a:r>
          </a:p>
          <a:p>
            <a:r>
              <a:rPr lang="en-US" altLang="zh-CN" sz="1500">
                <a:solidFill>
                  <a:schemeClr val="tx1">
                    <a:lumMod val="50000"/>
                    <a:lumOff val="50000"/>
                  </a:schemeClr>
                </a:solidFill>
                <a:latin typeface="Yu Gothic UI Semibold" panose="020B0700000000000000" charset="-128"/>
                <a:ea typeface="Yu Gothic UI Semibold" panose="020B0700000000000000" charset="-128"/>
              </a:rPr>
              <a:t>           kdsjdk dfj h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967605" y="5506720"/>
            <a:ext cx="2255520" cy="794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>
                <a:solidFill>
                  <a:schemeClr val="tx1">
                    <a:lumMod val="50000"/>
                    <a:lumOff val="50000"/>
                  </a:schemeClr>
                </a:solidFill>
                <a:latin typeface="Yu Gothic UI Semibold" panose="020B0700000000000000" charset="-128"/>
                <a:ea typeface="Yu Gothic UI Semibold" panose="020B0700000000000000" charset="-128"/>
              </a:rPr>
              <a:t>asdasd fdsjgj hjkyj ghkfj</a:t>
            </a:r>
          </a:p>
          <a:p>
            <a:r>
              <a:rPr lang="en-US" altLang="zh-CN" sz="1500">
                <a:solidFill>
                  <a:schemeClr val="tx1">
                    <a:lumMod val="50000"/>
                    <a:lumOff val="50000"/>
                  </a:schemeClr>
                </a:solidFill>
                <a:latin typeface="Yu Gothic UI Semibold" panose="020B0700000000000000" charset="-128"/>
                <a:ea typeface="Yu Gothic UI Semibold" panose="020B0700000000000000" charset="-128"/>
              </a:rPr>
              <a:t>dask jf kfgjfkg  kdj kdas</a:t>
            </a:r>
          </a:p>
          <a:p>
            <a:r>
              <a:rPr lang="en-US" altLang="zh-CN" sz="1500">
                <a:solidFill>
                  <a:schemeClr val="tx1">
                    <a:lumMod val="50000"/>
                    <a:lumOff val="50000"/>
                  </a:schemeClr>
                </a:solidFill>
                <a:latin typeface="Yu Gothic UI Semibold" panose="020B0700000000000000" charset="-128"/>
                <a:ea typeface="Yu Gothic UI Semibold" panose="020B0700000000000000" charset="-128"/>
              </a:rPr>
              <a:t>           kdsjdk dfj h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020175" y="5506720"/>
            <a:ext cx="2255520" cy="794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>
                <a:solidFill>
                  <a:schemeClr val="tx1">
                    <a:lumMod val="50000"/>
                    <a:lumOff val="50000"/>
                  </a:schemeClr>
                </a:solidFill>
                <a:latin typeface="Yu Gothic UI Semibold" panose="020B0700000000000000" charset="-128"/>
                <a:ea typeface="Yu Gothic UI Semibold" panose="020B0700000000000000" charset="-128"/>
              </a:rPr>
              <a:t>asdasd fdsjgj hjkyj ghkfj</a:t>
            </a:r>
          </a:p>
          <a:p>
            <a:r>
              <a:rPr lang="en-US" altLang="zh-CN" sz="1500">
                <a:solidFill>
                  <a:schemeClr val="tx1">
                    <a:lumMod val="50000"/>
                    <a:lumOff val="50000"/>
                  </a:schemeClr>
                </a:solidFill>
                <a:latin typeface="Yu Gothic UI Semibold" panose="020B0700000000000000" charset="-128"/>
                <a:ea typeface="Yu Gothic UI Semibold" panose="020B0700000000000000" charset="-128"/>
              </a:rPr>
              <a:t>dask jf kfgjfkg  kdj kdas</a:t>
            </a:r>
          </a:p>
          <a:p>
            <a:r>
              <a:rPr lang="en-US" altLang="zh-CN" sz="1500">
                <a:solidFill>
                  <a:schemeClr val="tx1">
                    <a:lumMod val="50000"/>
                    <a:lumOff val="50000"/>
                  </a:schemeClr>
                </a:solidFill>
                <a:latin typeface="Yu Gothic UI Semibold" panose="020B0700000000000000" charset="-128"/>
                <a:ea typeface="Yu Gothic UI Semibold" panose="020B0700000000000000" charset="-128"/>
              </a:rPr>
              <a:t>           kdsjdk dfj h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213985" y="1059180"/>
            <a:ext cx="1583055" cy="1583055"/>
          </a:xfrm>
          <a:prstGeom prst="ellipse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0">
                <a:latin typeface="Harlow Solid Italic" panose="04030604020F02020D02" charset="0"/>
              </a:rPr>
              <a:t>2</a:t>
            </a:r>
          </a:p>
        </p:txBody>
      </p:sp>
      <p:sp>
        <p:nvSpPr>
          <p:cNvPr id="5" name="椭圆 4"/>
          <p:cNvSpPr/>
          <p:nvPr/>
        </p:nvSpPr>
        <p:spPr>
          <a:xfrm>
            <a:off x="4722495" y="567690"/>
            <a:ext cx="2566035" cy="2566035"/>
          </a:xfrm>
          <a:prstGeom prst="ellipse">
            <a:avLst/>
          </a:prstGeom>
          <a:noFill/>
          <a:ln w="127000" cap="rnd">
            <a:solidFill>
              <a:srgbClr val="00FF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814195" y="3313430"/>
            <a:ext cx="8956040" cy="1386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>
                <a:latin typeface="Palatino Linotype" panose="02040502050505030304" charset="0"/>
              </a:rPr>
              <a:t>LATEST PROJECT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862580" y="4639945"/>
            <a:ext cx="6466205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</a:rPr>
              <a:t>asdsd sefh sdadhj sdsdjhj sadhj sadhf sdsd sd a sfet sad jdhfjreg gr jr</a:t>
            </a:r>
          </a:p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fer rehhy ykujh gffdg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5" y="9525"/>
            <a:ext cx="4594225" cy="68656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78350" y="-13970"/>
            <a:ext cx="7607300" cy="22364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1113790" y="777240"/>
            <a:ext cx="2172970" cy="2235835"/>
            <a:chOff x="14182" y="3354"/>
            <a:chExt cx="3422" cy="3521"/>
          </a:xfrm>
        </p:grpSpPr>
        <p:sp>
          <p:nvSpPr>
            <p:cNvPr id="14" name="椭圆 13"/>
            <p:cNvSpPr/>
            <p:nvPr/>
          </p:nvSpPr>
          <p:spPr>
            <a:xfrm>
              <a:off x="14182" y="3419"/>
              <a:ext cx="3423" cy="3423"/>
            </a:xfrm>
            <a:prstGeom prst="ellipse">
              <a:avLst/>
            </a:prstGeom>
            <a:noFill/>
            <a:ln w="127000">
              <a:solidFill>
                <a:srgbClr val="00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4262" y="3354"/>
              <a:ext cx="1916" cy="2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0">
                  <a:solidFill>
                    <a:srgbClr val="00FFCC"/>
                  </a:solidFill>
                  <a:latin typeface="Harlow Solid Italic" panose="04030604020F02020D02" charset="0"/>
                </a:rPr>
                <a:t>F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5072" y="4515"/>
              <a:ext cx="1704" cy="2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0">
                  <a:solidFill>
                    <a:srgbClr val="00FFCC"/>
                  </a:solidFill>
                  <a:latin typeface="Harlow Solid Italic" panose="04030604020F02020D02" charset="0"/>
                </a:rPr>
                <a:t>K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241290" y="327660"/>
            <a:ext cx="6089015" cy="1074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>
                <a:solidFill>
                  <a:schemeClr val="bg1"/>
                </a:solidFill>
                <a:latin typeface="Yu Gothic UI" panose="020B0500000000000000" charset="-128"/>
                <a:ea typeface="Yu Gothic UI" panose="020B0500000000000000" charset="-128"/>
              </a:rPr>
              <a:t>YOUR TITLE HERE</a:t>
            </a: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5328920" y="1469390"/>
            <a:ext cx="6054090" cy="14605"/>
          </a:xfrm>
          <a:prstGeom prst="line">
            <a:avLst/>
          </a:prstGeom>
          <a:ln w="127000" cap="rnd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 2050"/>
          <p:cNvSpPr/>
          <p:nvPr/>
        </p:nvSpPr>
        <p:spPr bwMode="auto">
          <a:xfrm>
            <a:off x="5328920" y="3150870"/>
            <a:ext cx="914400" cy="914400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00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430645" y="3150870"/>
            <a:ext cx="2871470" cy="582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>
                <a:latin typeface="Yu Gothic UI Semibold" panose="020B0700000000000000" charset="-128"/>
                <a:ea typeface="Yu Gothic UI Semibold" panose="020B0700000000000000" charset="-128"/>
              </a:rPr>
              <a:t>ADD YOUR TXT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430645" y="3733800"/>
            <a:ext cx="4637405" cy="916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addj fhdjh j irrig kg l a hjsh r jhfdsjhf  asdk jd df s</a:t>
            </a:r>
          </a:p>
          <a:p>
            <a:r>
              <a:rPr lang="en-US" altLang="zh-CN">
                <a:solidFill>
                  <a:schemeClr val="tx1"/>
                </a:solidFill>
              </a:rPr>
              <a:t>ahd jsk dhf rj hjdfa ksadj d jdfhj si rj rk d hj  asdff</a:t>
            </a:r>
          </a:p>
          <a:p>
            <a:r>
              <a:rPr lang="en-US" altLang="zh-CN">
                <a:solidFill>
                  <a:schemeClr val="tx1"/>
                </a:solidFill>
              </a:rPr>
              <a:t>saj hj hfd  rii weqe pij d dsf rg gth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430645" y="5060950"/>
            <a:ext cx="3906520" cy="779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>
                <a:solidFill>
                  <a:schemeClr val="tx1">
                    <a:lumMod val="50000"/>
                    <a:lumOff val="50000"/>
                  </a:schemeClr>
                </a:solidFill>
              </a:rPr>
              <a:t>addj fhdjh j irrig kg l a hjsh r jhfdsjhf  asdk jd df s</a:t>
            </a:r>
          </a:p>
          <a:p>
            <a:r>
              <a:rPr lang="en-US" altLang="zh-CN" sz="1500">
                <a:solidFill>
                  <a:schemeClr val="tx1">
                    <a:lumMod val="50000"/>
                    <a:lumOff val="50000"/>
                  </a:schemeClr>
                </a:solidFill>
              </a:rPr>
              <a:t>ahd jsk dhf rj hjdfa ksadj d jdfhj si rj rk d hj  asdff</a:t>
            </a:r>
          </a:p>
          <a:p>
            <a:r>
              <a:rPr lang="en-US" altLang="zh-CN" sz="1500">
                <a:solidFill>
                  <a:schemeClr val="tx1">
                    <a:lumMod val="50000"/>
                    <a:lumOff val="50000"/>
                  </a:schemeClr>
                </a:solidFill>
              </a:rPr>
              <a:t>saj hj hfd  rii weqe pij d dsf rg gth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50" grpId="0" animBg="1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163320" y="246380"/>
            <a:ext cx="3924300" cy="5646420"/>
            <a:chOff x="1832" y="388"/>
            <a:chExt cx="6180" cy="8892"/>
          </a:xfrm>
        </p:grpSpPr>
        <p:sp>
          <p:nvSpPr>
            <p:cNvPr id="7" name="矩形 6"/>
            <p:cNvSpPr/>
            <p:nvPr/>
          </p:nvSpPr>
          <p:spPr>
            <a:xfrm>
              <a:off x="1832" y="694"/>
              <a:ext cx="5725" cy="8587"/>
            </a:xfrm>
            <a:prstGeom prst="rect">
              <a:avLst/>
            </a:prstGeom>
            <a:noFill/>
            <a:ln w="127000" cap="rnd">
              <a:solidFill>
                <a:srgbClr val="00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 descr="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90" y="388"/>
              <a:ext cx="5722" cy="8574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6671310" y="93345"/>
            <a:ext cx="3855085" cy="5600065"/>
            <a:chOff x="10506" y="147"/>
            <a:chExt cx="6071" cy="8819"/>
          </a:xfrm>
        </p:grpSpPr>
        <p:sp>
          <p:nvSpPr>
            <p:cNvPr id="8" name="矩形 7"/>
            <p:cNvSpPr/>
            <p:nvPr/>
          </p:nvSpPr>
          <p:spPr>
            <a:xfrm>
              <a:off x="10853" y="147"/>
              <a:ext cx="5725" cy="8587"/>
            </a:xfrm>
            <a:prstGeom prst="rect">
              <a:avLst/>
            </a:prstGeom>
            <a:noFill/>
            <a:ln w="127000" cap="rnd">
              <a:solidFill>
                <a:srgbClr val="00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 descr="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06" y="388"/>
              <a:ext cx="5723" cy="8578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 rot="21060000">
            <a:off x="2560320" y="1772285"/>
            <a:ext cx="7071995" cy="2395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0" b="1">
                <a:solidFill>
                  <a:srgbClr val="00FFCC"/>
                </a:solidFill>
                <a:latin typeface="Segoe Script" panose="030B0504020000000003" charset="0"/>
                <a:ea typeface="Yu Gothic UI Semibold" panose="020B0700000000000000" charset="-128"/>
              </a:rPr>
              <a:t>    WE ARE </a:t>
            </a:r>
          </a:p>
          <a:p>
            <a:r>
              <a:rPr lang="en-US" altLang="zh-CN" sz="7000" b="1">
                <a:solidFill>
                  <a:srgbClr val="00FFCC"/>
                </a:solidFill>
                <a:latin typeface="Segoe Script" panose="030B0504020000000003" charset="0"/>
                <a:ea typeface="Yu Gothic UI Semibold" panose="020B0700000000000000" charset="-128"/>
              </a:rPr>
              <a:t>A BEST TEAM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826635" y="5893435"/>
            <a:ext cx="2266950" cy="415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latin typeface="Palatino Linotype" panose="02040502050505030304" charset="0"/>
              </a:rPr>
              <a:t>ADD YOUR TEXT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082925" y="6210935"/>
            <a:ext cx="5655310" cy="3829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anose="02040502050505030304" charset="0"/>
              </a:rPr>
              <a:t>asd afd fu a jdsh hur huhr jadhl hherue  hjah jdf ha as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" y="-13335"/>
            <a:ext cx="5956935" cy="449516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160" y="4481830"/>
            <a:ext cx="5942330" cy="2388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32080" y="4601210"/>
            <a:ext cx="1616710" cy="11861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0">
                <a:latin typeface="Harlow Solid Italic" panose="04030604020F02020D02" charset="0"/>
              </a:rPr>
              <a:t>85%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48790" y="4712970"/>
            <a:ext cx="3978910" cy="1319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b="1">
                <a:latin typeface="Palatino Linotype" panose="02040502050505030304" charset="0"/>
              </a:rPr>
              <a:t>ADD YOUR DETAIL</a:t>
            </a:r>
            <a:r>
              <a:rPr lang="en-US" altLang="zh-CN"/>
              <a:t> </a:t>
            </a:r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</a:rPr>
              <a:t>ds fsd f</a:t>
            </a:r>
          </a:p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</a:rPr>
              <a:t>as dasd ffjg hjah ja ak jdh jhjfha sdasd as </a:t>
            </a:r>
          </a:p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</a:rPr>
              <a:t>dasd  r jhjhj aldsj kd saj dksal jd ddas df</a:t>
            </a:r>
          </a:p>
          <a:p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</a:rPr>
              <a:t> das j kfj eil ie  kajdk saj kdasj  fhdhu  kiki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952490" y="239395"/>
            <a:ext cx="3148330" cy="290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>
                <a:solidFill>
                  <a:schemeClr val="bg1"/>
                </a:solidFill>
                <a:latin typeface="Yu Gothic UI" panose="020B0500000000000000" charset="-128"/>
                <a:ea typeface="Yu Gothic UI" panose="020B0500000000000000" charset="-128"/>
              </a:rPr>
              <a:t>CENTER</a:t>
            </a:r>
          </a:p>
          <a:p>
            <a:r>
              <a:rPr lang="en-US" altLang="zh-CN" sz="6000" b="1">
                <a:solidFill>
                  <a:schemeClr val="bg1"/>
                </a:solidFill>
                <a:latin typeface="Yu Gothic UI" panose="020B0500000000000000" charset="-128"/>
                <a:ea typeface="Yu Gothic UI" panose="020B0500000000000000" charset="-128"/>
              </a:rPr>
              <a:t>PICTURE</a:t>
            </a:r>
          </a:p>
          <a:p>
            <a:r>
              <a:rPr lang="en-US" altLang="zh-CN" sz="6000" b="1">
                <a:solidFill>
                  <a:schemeClr val="bg1"/>
                </a:solidFill>
                <a:latin typeface="Yu Gothic UI" panose="020B0500000000000000" charset="-128"/>
                <a:ea typeface="Yu Gothic UI" panose="020B0500000000000000" charset="-128"/>
              </a:rPr>
              <a:t>SLIDE</a:t>
            </a:r>
          </a:p>
        </p:txBody>
      </p:sp>
      <p:sp>
        <p:nvSpPr>
          <p:cNvPr id="10" name="矩形 9"/>
          <p:cNvSpPr/>
          <p:nvPr/>
        </p:nvSpPr>
        <p:spPr>
          <a:xfrm>
            <a:off x="6095365" y="3004185"/>
            <a:ext cx="2644775" cy="285750"/>
          </a:xfrm>
          <a:prstGeom prst="rect">
            <a:avLst/>
          </a:prstGeom>
          <a:noFill/>
          <a:ln w="63500" cap="rnd"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095365" y="3684270"/>
            <a:ext cx="4189730" cy="85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</a:rPr>
              <a:t>addj fhdjh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 lang="en-US" altLang="zh-CN" sz="1500">
                <a:solidFill>
                  <a:schemeClr val="bg1"/>
                </a:solidFill>
              </a:rPr>
              <a:t>j irrig kg l a hjsh r jhfdsjhf  asdk jd df s</a:t>
            </a:r>
          </a:p>
          <a:p>
            <a:r>
              <a:rPr lang="en-US" altLang="zh-CN" sz="1500">
                <a:solidFill>
                  <a:schemeClr val="bg1"/>
                </a:solidFill>
              </a:rPr>
              <a:t>ahd jsk dhf rj hjdfa ksadj d jdfhj si rj rk d hj  asdff</a:t>
            </a:r>
          </a:p>
          <a:p>
            <a:r>
              <a:rPr lang="en-US" altLang="zh-CN" sz="1500">
                <a:solidFill>
                  <a:schemeClr val="bg1"/>
                </a:solidFill>
              </a:rPr>
              <a:t>saj hj hfd  rii weqe pij d dsf rg gth 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0802620" y="5715635"/>
            <a:ext cx="938530" cy="775970"/>
            <a:chOff x="17012" y="9001"/>
            <a:chExt cx="1478" cy="1222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17012" y="9604"/>
              <a:ext cx="1479" cy="16"/>
            </a:xfrm>
            <a:prstGeom prst="line">
              <a:avLst/>
            </a:prstGeom>
            <a:ln w="63500" cap="rnd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7736" y="9001"/>
              <a:ext cx="32" cy="1222"/>
            </a:xfrm>
            <a:prstGeom prst="line">
              <a:avLst/>
            </a:prstGeom>
            <a:ln w="63500" cap="rnd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797.扁平商务人物介绍汇报总结通用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605</Words>
  <Application>Microsoft Office PowerPoint</Application>
  <PresentationFormat>宽屏</PresentationFormat>
  <Paragraphs>113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Cataneo BT</vt:lpstr>
      <vt:lpstr>Yu Gothic UI</vt:lpstr>
      <vt:lpstr>Yu Gothic UI Semibold</vt:lpstr>
      <vt:lpstr>方正字迹-吕建德字体</vt:lpstr>
      <vt:lpstr>Arial</vt:lpstr>
      <vt:lpstr>Calibri</vt:lpstr>
      <vt:lpstr>Calibri Light</vt:lpstr>
      <vt:lpstr>Harlow Solid Italic</vt:lpstr>
      <vt:lpstr>Palatino Linotype</vt:lpstr>
      <vt:lpstr>Segoe Script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1797.扁平商务人物介绍汇报总结通用PPT模板</dc:title>
  <dc:creator/>
  <cp:lastModifiedBy>天 下</cp:lastModifiedBy>
  <cp:revision>14</cp:revision>
  <dcterms:created xsi:type="dcterms:W3CDTF">2016-10-26T11:43:00Z</dcterms:created>
  <dcterms:modified xsi:type="dcterms:W3CDTF">2021-01-05T16:06:47Z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