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0"/>
  </p:notesMasterIdLst>
  <p:sldIdLst>
    <p:sldId id="256" r:id="rId3"/>
    <p:sldId id="662" r:id="rId4"/>
    <p:sldId id="661" r:id="rId5"/>
    <p:sldId id="611" r:id="rId6"/>
    <p:sldId id="602" r:id="rId7"/>
    <p:sldId id="603" r:id="rId8"/>
    <p:sldId id="605" r:id="rId9"/>
    <p:sldId id="606" r:id="rId10"/>
    <p:sldId id="612" r:id="rId11"/>
    <p:sldId id="613" r:id="rId12"/>
    <p:sldId id="614" r:id="rId13"/>
    <p:sldId id="615" r:id="rId14"/>
    <p:sldId id="616" r:id="rId15"/>
    <p:sldId id="617" r:id="rId16"/>
    <p:sldId id="636" r:id="rId17"/>
    <p:sldId id="618" r:id="rId18"/>
    <p:sldId id="631" r:id="rId19"/>
    <p:sldId id="633" r:id="rId20"/>
    <p:sldId id="632" r:id="rId21"/>
    <p:sldId id="634" r:id="rId22"/>
    <p:sldId id="635" r:id="rId23"/>
    <p:sldId id="650" r:id="rId24"/>
    <p:sldId id="658" r:id="rId25"/>
    <p:sldId id="659" r:id="rId26"/>
    <p:sldId id="608" r:id="rId27"/>
    <p:sldId id="660" r:id="rId28"/>
    <p:sldId id="258" r:id="rId29"/>
  </p:sldIdLst>
  <p:sldSz cx="9144000" cy="5713413"/>
  <p:notesSz cx="6858000" cy="9144000"/>
  <p:custDataLst>
    <p:tags r:id="rId31"/>
  </p:custDataLst>
  <p:defaultTex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98">
          <p15:clr>
            <a:srgbClr val="A4A3A4"/>
          </p15:clr>
        </p15:guide>
        <p15:guide id="2" pos="2655">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CCFF33"/>
    <a:srgbClr val="FFFF66"/>
    <a:srgbClr val="0C78A1"/>
    <a:srgbClr val="F6F4CC"/>
    <a:srgbClr val="990000"/>
    <a:srgbClr val="D60093"/>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30" d="100"/>
          <a:sy n="130" d="100"/>
        </p:scale>
        <p:origin x="1074" y="114"/>
      </p:cViewPr>
      <p:guideLst>
        <p:guide orient="horz" pos="1998"/>
        <p:guide pos="26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defRPr sz="1200"/>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hangingPunct="0">
              <a:defRPr sz="1200"/>
            </a:lvl1pPr>
          </a:lstStyle>
          <a:p>
            <a:pPr>
              <a:defRPr/>
            </a:pPr>
            <a:fld id="{55FF9B2C-EFCB-4AB5-BE84-A187987F5E41}" type="datetimeFigureOut">
              <a:rPr lang="zh-CN" altLang="en-US"/>
              <a:t>2021/1/6</a:t>
            </a:fld>
            <a:endParaRPr lang="en-US"/>
          </a:p>
        </p:txBody>
      </p:sp>
      <p:sp>
        <p:nvSpPr>
          <p:cNvPr id="29700"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0" hangingPunct="0">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0" hangingPunct="0">
              <a:defRPr sz="1200"/>
            </a:lvl1pPr>
          </a:lstStyle>
          <a:p>
            <a:pPr>
              <a:defRPr/>
            </a:pPr>
            <a:fld id="{A085B4F0-5DF1-4E92-8BD1-084C560E1E40}"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085B4F0-5DF1-4E92-8BD1-084C560E1E40}" type="slidenum">
              <a:rPr lang="zh-CN" altLang="en-US" smtClean="0"/>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085B4F0-5DF1-4E92-8BD1-084C560E1E40}" type="slidenum">
              <a:rPr lang="zh-CN" altLang="en-US" smtClean="0"/>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4825"/>
            <a:ext cx="7772400" cy="1223963"/>
          </a:xfrm>
        </p:spPr>
        <p:txBody>
          <a:bodyPr/>
          <a:lstStyle/>
          <a:p>
            <a:r>
              <a:rPr lang="zh-CN" altLang="en-US"/>
              <a:t>单击此处编辑母版标题样式</a:t>
            </a:r>
          </a:p>
        </p:txBody>
      </p:sp>
      <p:sp>
        <p:nvSpPr>
          <p:cNvPr id="3" name="副标题 2"/>
          <p:cNvSpPr>
            <a:spLocks noGrp="1"/>
          </p:cNvSpPr>
          <p:nvPr>
            <p:ph type="subTitle" idx="1"/>
          </p:nvPr>
        </p:nvSpPr>
        <p:spPr>
          <a:xfrm>
            <a:off x="1371600" y="3236913"/>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34150" y="279400"/>
            <a:ext cx="1928813" cy="48625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42950" y="279400"/>
            <a:ext cx="5638800" cy="48625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4825"/>
            <a:ext cx="7772400" cy="1223963"/>
          </a:xfrm>
        </p:spPr>
        <p:txBody>
          <a:bodyPr/>
          <a:lstStyle/>
          <a:p>
            <a:r>
              <a:rPr lang="zh-CN" altLang="en-US"/>
              <a:t>单击此处编辑母版标题样式</a:t>
            </a:r>
          </a:p>
        </p:txBody>
      </p:sp>
      <p:sp>
        <p:nvSpPr>
          <p:cNvPr id="3" name="副标题 2"/>
          <p:cNvSpPr>
            <a:spLocks noGrp="1"/>
          </p:cNvSpPr>
          <p:nvPr>
            <p:ph type="subTitle" idx="1"/>
          </p:nvPr>
        </p:nvSpPr>
        <p:spPr>
          <a:xfrm>
            <a:off x="1371600" y="3236913"/>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34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0938"/>
            <a:ext cx="7772400" cy="1250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42950" y="884238"/>
            <a:ext cx="3783013" cy="425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8363" y="884238"/>
            <a:ext cx="3784600" cy="425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525"/>
            <a:ext cx="4040188" cy="5318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1338"/>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279525"/>
            <a:ext cx="4041775" cy="5318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811338"/>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013"/>
            <a:ext cx="51117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195388"/>
            <a:ext cx="3008313" cy="39084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998913"/>
            <a:ext cx="5486400" cy="47307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1175"/>
            <a:ext cx="5486400" cy="3427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1988"/>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34150" y="279400"/>
            <a:ext cx="1928813" cy="48625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42950" y="279400"/>
            <a:ext cx="5638800" cy="48625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34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0938"/>
            <a:ext cx="7772400" cy="1250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42950" y="884238"/>
            <a:ext cx="3783013" cy="425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8363" y="884238"/>
            <a:ext cx="3784600" cy="425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525"/>
            <a:ext cx="4040188" cy="5318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1338"/>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279525"/>
            <a:ext cx="4041775" cy="5318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811338"/>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013"/>
            <a:ext cx="51117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195388"/>
            <a:ext cx="3008313" cy="39084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998913"/>
            <a:ext cx="5486400" cy="47307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1175"/>
            <a:ext cx="5486400" cy="3427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1988"/>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279400"/>
            <a:ext cx="7720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304" tIns="40152" rIns="80304" bIns="40152" numCol="1" anchor="ctr" anchorCtr="0" compatLnSpc="1"/>
          <a:lstStyle/>
          <a:p>
            <a:pPr lvl="0"/>
            <a:r>
              <a:rPr lang="zh-CN"/>
              <a:t>单击此处编辑母版标题样式</a:t>
            </a:r>
          </a:p>
        </p:txBody>
      </p:sp>
      <p:sp>
        <p:nvSpPr>
          <p:cNvPr id="1027" name="Rectangle 3"/>
          <p:cNvSpPr>
            <a:spLocks noGrp="1" noChangeArrowheads="1"/>
          </p:cNvSpPr>
          <p:nvPr>
            <p:ph type="body" idx="1"/>
          </p:nvPr>
        </p:nvSpPr>
        <p:spPr bwMode="auto">
          <a:xfrm>
            <a:off x="742950" y="884238"/>
            <a:ext cx="7720013"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304" tIns="40152" rIns="80304" bIns="40152" numCol="1" anchor="t" anchorCtr="0" compatLnSpc="1"/>
          <a:lstStyle/>
          <a:p>
            <a:pPr lvl="0"/>
            <a:r>
              <a:rPr lang="zh-CN"/>
              <a:t>单击此处编辑母版文本样式</a:t>
            </a:r>
          </a:p>
          <a:p>
            <a:pPr lvl="1"/>
            <a:r>
              <a:rPr lang="zh-CN"/>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03275" rtl="0" eaLnBrk="0" fontAlgn="base" hangingPunct="0">
        <a:spcBef>
          <a:spcPct val="0"/>
        </a:spcBef>
        <a:spcAft>
          <a:spcPct val="0"/>
        </a:spcAft>
        <a:defRPr sz="1900">
          <a:solidFill>
            <a:schemeClr val="accent2"/>
          </a:solidFill>
          <a:latin typeface="+mj-lt"/>
          <a:ea typeface="+mj-ea"/>
          <a:cs typeface="+mj-cs"/>
        </a:defRPr>
      </a:lvl1pPr>
      <a:lvl2pPr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2pPr>
      <a:lvl3pPr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3pPr>
      <a:lvl4pPr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4pPr>
      <a:lvl5pPr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5pPr>
      <a:lvl6pPr marL="457200"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6pPr>
      <a:lvl7pPr marL="914400"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7pPr>
      <a:lvl8pPr marL="1371600"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8pPr>
      <a:lvl9pPr marL="1828800"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9pPr>
    </p:titleStyle>
    <p:bodyStyle>
      <a:lvl1pPr marL="301625" indent="-301625" algn="l" defTabSz="803275" rtl="0" eaLnBrk="0" fontAlgn="base" hangingPunct="0">
        <a:spcBef>
          <a:spcPct val="20000"/>
        </a:spcBef>
        <a:spcAft>
          <a:spcPct val="0"/>
        </a:spcAft>
        <a:buChar char="•"/>
        <a:defRPr sz="1500">
          <a:solidFill>
            <a:schemeClr val="accent2"/>
          </a:solidFill>
          <a:latin typeface="+mn-lt"/>
          <a:ea typeface="+mn-ea"/>
          <a:cs typeface="+mn-cs"/>
        </a:defRPr>
      </a:lvl1pPr>
      <a:lvl2pPr marL="652780" indent="-250825" algn="l" defTabSz="803275" rtl="0" eaLnBrk="0" fontAlgn="base" hangingPunct="0">
        <a:spcBef>
          <a:spcPct val="20000"/>
        </a:spcBef>
        <a:spcAft>
          <a:spcPct val="0"/>
        </a:spcAft>
        <a:buChar char="–"/>
        <a:defRPr sz="1400">
          <a:solidFill>
            <a:schemeClr val="accent2"/>
          </a:solidFill>
          <a:latin typeface="+mn-lt"/>
          <a:ea typeface="楷体_GB2312" pitchFamily="1" charset="-122"/>
        </a:defRPr>
      </a:lvl2pPr>
      <a:lvl3pPr marL="1005205" indent="-201930" algn="l" defTabSz="803275"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40525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4pPr>
      <a:lvl5pPr marL="18065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5pPr>
      <a:lvl6pPr marL="22637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6pPr>
      <a:lvl7pPr marL="27209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7pPr>
      <a:lvl8pPr marL="31781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8pPr>
      <a:lvl9pPr marL="36353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42950" y="279400"/>
            <a:ext cx="7720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304" tIns="40152" rIns="80304" bIns="40152" numCol="1" anchor="ctr" anchorCtr="0" compatLnSpc="1"/>
          <a:lstStyle/>
          <a:p>
            <a:pPr lvl="0"/>
            <a:r>
              <a:rPr lang="zh-CN"/>
              <a:t>单击此处编辑母版标题样式</a:t>
            </a:r>
          </a:p>
        </p:txBody>
      </p:sp>
      <p:sp>
        <p:nvSpPr>
          <p:cNvPr id="2051" name="Rectangle 3"/>
          <p:cNvSpPr>
            <a:spLocks noGrp="1" noChangeArrowheads="1"/>
          </p:cNvSpPr>
          <p:nvPr>
            <p:ph type="body" idx="1"/>
          </p:nvPr>
        </p:nvSpPr>
        <p:spPr bwMode="auto">
          <a:xfrm>
            <a:off x="742950" y="884238"/>
            <a:ext cx="7720013"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304" tIns="40152" rIns="80304" bIns="40152" numCol="1" anchor="t" anchorCtr="0" compatLnSpc="1"/>
          <a:lstStyle/>
          <a:p>
            <a:pPr lvl="0"/>
            <a:r>
              <a:rPr lang="zh-CN"/>
              <a:t>单击此处编辑母版文本样式</a:t>
            </a:r>
          </a:p>
          <a:p>
            <a:pPr lvl="1"/>
            <a:r>
              <a:rPr lang="zh-CN"/>
              <a:t>第二级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03275" rtl="0" eaLnBrk="0" fontAlgn="base" hangingPunct="0">
        <a:spcBef>
          <a:spcPct val="0"/>
        </a:spcBef>
        <a:spcAft>
          <a:spcPct val="0"/>
        </a:spcAft>
        <a:defRPr sz="1900">
          <a:solidFill>
            <a:schemeClr val="accent2"/>
          </a:solidFill>
          <a:latin typeface="+mj-lt"/>
          <a:ea typeface="+mj-ea"/>
          <a:cs typeface="+mj-cs"/>
        </a:defRPr>
      </a:lvl1pPr>
      <a:lvl2pPr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2pPr>
      <a:lvl3pPr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3pPr>
      <a:lvl4pPr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4pPr>
      <a:lvl5pPr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5pPr>
      <a:lvl6pPr marL="457200"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6pPr>
      <a:lvl7pPr marL="914400"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7pPr>
      <a:lvl8pPr marL="1371600"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8pPr>
      <a:lvl9pPr marL="1828800" algn="l" defTabSz="803275" rtl="0" eaLnBrk="0" fontAlgn="base" hangingPunct="0">
        <a:spcBef>
          <a:spcPct val="0"/>
        </a:spcBef>
        <a:spcAft>
          <a:spcPct val="0"/>
        </a:spcAft>
        <a:defRPr sz="1900">
          <a:solidFill>
            <a:schemeClr val="accent2"/>
          </a:solidFill>
          <a:latin typeface="Arial" panose="020B0604020202020204" pitchFamily="34" charset="0"/>
          <a:ea typeface="微软雅黑" panose="020B0503020204020204" pitchFamily="34" charset="-122"/>
        </a:defRPr>
      </a:lvl9pPr>
    </p:titleStyle>
    <p:bodyStyle>
      <a:lvl1pPr marL="301625" indent="-301625" algn="l" defTabSz="803275" rtl="0" eaLnBrk="0" fontAlgn="base" hangingPunct="0">
        <a:spcBef>
          <a:spcPct val="20000"/>
        </a:spcBef>
        <a:spcAft>
          <a:spcPct val="0"/>
        </a:spcAft>
        <a:buChar char="•"/>
        <a:defRPr sz="1500">
          <a:solidFill>
            <a:schemeClr val="accent2"/>
          </a:solidFill>
          <a:latin typeface="+mn-lt"/>
          <a:ea typeface="+mn-ea"/>
          <a:cs typeface="+mn-cs"/>
        </a:defRPr>
      </a:lvl1pPr>
      <a:lvl2pPr marL="652780" indent="-250825" algn="l" defTabSz="803275" rtl="0" eaLnBrk="0" fontAlgn="base" hangingPunct="0">
        <a:spcBef>
          <a:spcPct val="20000"/>
        </a:spcBef>
        <a:spcAft>
          <a:spcPct val="0"/>
        </a:spcAft>
        <a:buChar char="–"/>
        <a:defRPr sz="1400">
          <a:solidFill>
            <a:schemeClr val="accent2"/>
          </a:solidFill>
          <a:latin typeface="+mn-lt"/>
          <a:ea typeface="楷体_GB2312" pitchFamily="1" charset="-122"/>
        </a:defRPr>
      </a:lvl2pPr>
      <a:lvl3pPr marL="1005205" indent="-201930" algn="l" defTabSz="803275" rtl="0" eaLnBrk="0" fontAlgn="base" hangingPunct="0">
        <a:spcBef>
          <a:spcPct val="20000"/>
        </a:spcBef>
        <a:spcAft>
          <a:spcPct val="0"/>
        </a:spcAft>
        <a:buChar char="•"/>
        <a:defRPr sz="2000">
          <a:solidFill>
            <a:schemeClr val="tx1"/>
          </a:solidFill>
          <a:latin typeface="+mn-lt"/>
          <a:ea typeface="宋体" panose="02010600030101010101" pitchFamily="2" charset="-122"/>
        </a:defRPr>
      </a:lvl3pPr>
      <a:lvl4pPr marL="140525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4pPr>
      <a:lvl5pPr marL="18065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5pPr>
      <a:lvl6pPr marL="22637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6pPr>
      <a:lvl7pPr marL="27209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7pPr>
      <a:lvl8pPr marL="31781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8pPr>
      <a:lvl9pPr marL="3635375" indent="-200025" algn="l" defTabSz="803275" rtl="0" eaLnBrk="0" fontAlgn="base" hangingPunct="0">
        <a:spcBef>
          <a:spcPct val="20000"/>
        </a:spcBef>
        <a:spcAft>
          <a:spcPct val="0"/>
        </a:spcAft>
        <a:buChar char="»"/>
        <a:defRPr sz="17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530850" y="4051300"/>
            <a:ext cx="2967038" cy="113506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099" name="Rectangle 3"/>
          <p:cNvSpPr>
            <a:spLocks noGrp="1" noChangeArrowheads="1"/>
          </p:cNvSpPr>
          <p:nvPr/>
        </p:nvSpPr>
        <p:spPr bwMode="auto">
          <a:xfrm>
            <a:off x="5653088" y="4229100"/>
            <a:ext cx="273685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304" tIns="40152" rIns="80304" bIns="40152"/>
          <a:lstStyle/>
          <a:p>
            <a:pPr algn="ctr" defTabSz="803275">
              <a:spcBef>
                <a:spcPct val="20000"/>
              </a:spcBef>
            </a:pPr>
            <a:r>
              <a:rPr lang="zh-CN" altLang="en-US" sz="2200" b="1">
                <a:solidFill>
                  <a:schemeClr val="accent2"/>
                </a:solidFill>
                <a:latin typeface="微软雅黑" panose="020B0503020204020204" pitchFamily="34" charset="-122"/>
                <a:ea typeface="微软雅黑" panose="020B0503020204020204" pitchFamily="34" charset="-122"/>
              </a:rPr>
              <a:t>求职人：</a:t>
            </a:r>
            <a:r>
              <a:rPr lang="en-US" altLang="zh-CN" sz="2200" b="1">
                <a:solidFill>
                  <a:schemeClr val="accent2"/>
                </a:solidFill>
                <a:latin typeface="微软雅黑" panose="020B0503020204020204" pitchFamily="34" charset="-122"/>
                <a:ea typeface="微软雅黑" panose="020B0503020204020204" pitchFamily="34" charset="-122"/>
              </a:rPr>
              <a:t>xiazaii  </a:t>
            </a:r>
          </a:p>
          <a:p>
            <a:pPr algn="ctr" defTabSz="803275">
              <a:spcBef>
                <a:spcPct val="20000"/>
              </a:spcBef>
            </a:pPr>
            <a:r>
              <a:rPr lang="en-US" altLang="zh-CN" sz="2200" b="1">
                <a:solidFill>
                  <a:schemeClr val="accent2"/>
                </a:solidFill>
                <a:latin typeface="微软雅黑" panose="020B0503020204020204" pitchFamily="34" charset="-122"/>
                <a:ea typeface="微软雅黑" panose="020B0503020204020204" pitchFamily="34" charset="-122"/>
              </a:rPr>
              <a:t>202X.01.08</a:t>
            </a:r>
            <a:endParaRPr lang="zh-CN" altLang="en-US" sz="1800" dirty="0">
              <a:solidFill>
                <a:schemeClr val="accent2"/>
              </a:solidFill>
              <a:latin typeface="微软雅黑" panose="020B0503020204020204" pitchFamily="34" charset="-122"/>
              <a:ea typeface="微软雅黑" panose="020B0503020204020204" pitchFamily="34" charset="-122"/>
            </a:endParaRPr>
          </a:p>
        </p:txBody>
      </p:sp>
      <p:sp>
        <p:nvSpPr>
          <p:cNvPr id="4100" name="Text Box 4"/>
          <p:cNvSpPr txBox="1">
            <a:spLocks noChangeArrowheads="1"/>
          </p:cNvSpPr>
          <p:nvPr/>
        </p:nvSpPr>
        <p:spPr bwMode="auto">
          <a:xfrm>
            <a:off x="523875" y="1978025"/>
            <a:ext cx="44100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74" tIns="36287" rIns="72574" bIns="36287">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5000" b="1">
                <a:solidFill>
                  <a:schemeClr val="accent2"/>
                </a:solidFill>
                <a:latin typeface="微软雅黑" panose="020B0503020204020204" pitchFamily="34" charset="-122"/>
                <a:ea typeface="微软雅黑" panose="020B0503020204020204" pitchFamily="34" charset="-122"/>
              </a:rPr>
              <a:t>求职/竞聘报告</a:t>
            </a:r>
          </a:p>
        </p:txBody>
      </p:sp>
      <p:sp>
        <p:nvSpPr>
          <p:cNvPr id="4101" name="Text Box 5"/>
          <p:cNvSpPr txBox="1">
            <a:spLocks noChangeArrowheads="1"/>
          </p:cNvSpPr>
          <p:nvPr/>
        </p:nvSpPr>
        <p:spPr bwMode="auto">
          <a:xfrm>
            <a:off x="590550" y="1641475"/>
            <a:ext cx="434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74" tIns="36287" rIns="72574" bIns="36287">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2400">
                <a:solidFill>
                  <a:schemeClr val="accent2"/>
                </a:solidFill>
                <a:ea typeface="微软雅黑" panose="020B0503020204020204" pitchFamily="34" charset="-122"/>
              </a:rPr>
              <a:t>某某部门某某某岗位</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101"/>
                                        </p:tgtEl>
                                        <p:attrNameLst>
                                          <p:attrName>style.visibility</p:attrName>
                                        </p:attrNameLst>
                                      </p:cBhvr>
                                      <p:to>
                                        <p:strVal val="visible"/>
                                      </p:to>
                                    </p:set>
                                    <p:anim calcmode="lin" valueType="num">
                                      <p:cBhvr additive="base">
                                        <p:cTn id="11" dur="500" fill="hold"/>
                                        <p:tgtEl>
                                          <p:spTgt spid="4101"/>
                                        </p:tgtEl>
                                        <p:attrNameLst>
                                          <p:attrName>ppt_x</p:attrName>
                                        </p:attrNameLst>
                                      </p:cBhvr>
                                      <p:tavLst>
                                        <p:tav tm="0">
                                          <p:val>
                                            <p:strVal val="1+#ppt_w/2"/>
                                          </p:val>
                                        </p:tav>
                                        <p:tav tm="100000">
                                          <p:val>
                                            <p:strVal val="#ppt_x"/>
                                          </p:val>
                                        </p:tav>
                                      </p:tavLst>
                                    </p:anim>
                                    <p:anim calcmode="lin" valueType="num">
                                      <p:cBhvr additive="base">
                                        <p:cTn id="12" dur="500" fill="hold"/>
                                        <p:tgtEl>
                                          <p:spTgt spid="410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100"/>
                                        </p:tgtEl>
                                        <p:attrNameLst>
                                          <p:attrName>style.visibility</p:attrName>
                                        </p:attrNameLst>
                                      </p:cBhvr>
                                      <p:to>
                                        <p:strVal val="visible"/>
                                      </p:to>
                                    </p:set>
                                    <p:anim calcmode="lin" valueType="num">
                                      <p:cBhvr>
                                        <p:cTn id="16" dur="500" fill="hold"/>
                                        <p:tgtEl>
                                          <p:spTgt spid="410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100"/>
                                        </p:tgtEl>
                                        <p:attrNameLst>
                                          <p:attrName>ppt_y</p:attrName>
                                        </p:attrNameLst>
                                      </p:cBhvr>
                                      <p:tavLst>
                                        <p:tav tm="0">
                                          <p:val>
                                            <p:strVal val="#ppt_y"/>
                                          </p:val>
                                        </p:tav>
                                        <p:tav tm="100000">
                                          <p:val>
                                            <p:strVal val="#ppt_y"/>
                                          </p:val>
                                        </p:tav>
                                      </p:tavLst>
                                    </p:anim>
                                    <p:anim calcmode="lin" valueType="num">
                                      <p:cBhvr>
                                        <p:cTn id="18" dur="500" fill="hold"/>
                                        <p:tgtEl>
                                          <p:spTgt spid="410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10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ldLvl="0" autoUpdateAnimBg="0"/>
      <p:bldP spid="4100" grpId="0" bldLvl="0" autoUpdateAnimBg="0"/>
      <p:bldP spid="4101"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1612900"/>
            <a:ext cx="2268538" cy="1866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15" name="TextBox 5"/>
          <p:cNvSpPr>
            <a:spLocks noChangeArrowheads="1"/>
          </p:cNvSpPr>
          <p:nvPr/>
        </p:nvSpPr>
        <p:spPr bwMode="auto">
          <a:xfrm rot="5400000">
            <a:off x="263525" y="2422525"/>
            <a:ext cx="17827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400">
                <a:solidFill>
                  <a:schemeClr val="bg2"/>
                </a:solidFill>
                <a:latin typeface="微软雅黑" panose="020B0503020204020204" pitchFamily="34" charset="-122"/>
                <a:ea typeface="微软雅黑" panose="020B0503020204020204" pitchFamily="34" charset="-122"/>
                <a:sym typeface="Arial Unicode MS" pitchFamily="34" charset="-122"/>
              </a:rPr>
              <a:t>About the Position</a:t>
            </a:r>
          </a:p>
        </p:txBody>
      </p:sp>
      <p:pic>
        <p:nvPicPr>
          <p:cNvPr id="13316" name="Picture 4" descr="椅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1281113"/>
            <a:ext cx="17557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p:cNvSpPr txBox="1">
            <a:spLocks noChangeArrowheads="1"/>
          </p:cNvSpPr>
          <p:nvPr/>
        </p:nvSpPr>
        <p:spPr bwMode="auto">
          <a:xfrm>
            <a:off x="3919538" y="469900"/>
            <a:ext cx="1401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chemeClr val="accent2"/>
                </a:solidFill>
                <a:ea typeface="微软雅黑" panose="020B0503020204020204" pitchFamily="34" charset="-122"/>
              </a:rPr>
              <a:t>行业概述</a:t>
            </a:r>
          </a:p>
        </p:txBody>
      </p:sp>
      <p:sp>
        <p:nvSpPr>
          <p:cNvPr id="13318" name="Text Box 6"/>
          <p:cNvSpPr txBox="1">
            <a:spLocks noChangeArrowheads="1"/>
          </p:cNvSpPr>
          <p:nvPr/>
        </p:nvSpPr>
        <p:spPr bwMode="auto">
          <a:xfrm>
            <a:off x="100013" y="1704975"/>
            <a:ext cx="12065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dist" eaLnBrk="1" hangingPunct="1">
              <a:lnSpc>
                <a:spcPct val="120000"/>
              </a:lnSpc>
            </a:pPr>
            <a:r>
              <a:rPr lang="zh-CN" sz="2800" b="1">
                <a:solidFill>
                  <a:schemeClr val="hlink"/>
                </a:solidFill>
                <a:ea typeface="微软雅黑" panose="020B0503020204020204" pitchFamily="34" charset="-122"/>
              </a:rPr>
              <a:t>竞聘岗</a:t>
            </a:r>
          </a:p>
          <a:p>
            <a:pPr algn="dist" eaLnBrk="1" hangingPunct="1">
              <a:lnSpc>
                <a:spcPct val="120000"/>
              </a:lnSpc>
            </a:pPr>
            <a:r>
              <a:rPr lang="zh-CN" sz="2800" b="1">
                <a:solidFill>
                  <a:schemeClr val="hlink"/>
                </a:solidFill>
                <a:ea typeface="微软雅黑" panose="020B0503020204020204" pitchFamily="34" charset="-122"/>
              </a:rPr>
              <a:t>位理解</a:t>
            </a:r>
          </a:p>
        </p:txBody>
      </p:sp>
      <p:grpSp>
        <p:nvGrpSpPr>
          <p:cNvPr id="2" name="Group 7"/>
          <p:cNvGrpSpPr/>
          <p:nvPr/>
        </p:nvGrpSpPr>
        <p:grpSpPr bwMode="auto">
          <a:xfrm rot="10800000" flipV="1">
            <a:off x="3505200" y="439738"/>
            <a:ext cx="358775" cy="546100"/>
            <a:chOff x="0" y="0"/>
            <a:chExt cx="1350" cy="2052"/>
          </a:xfrm>
        </p:grpSpPr>
        <p:sp>
          <p:nvSpPr>
            <p:cNvPr id="11290" name="任意多边形 23"/>
            <p:cNvSpPr/>
            <p:nvPr/>
          </p:nvSpPr>
          <p:spPr bwMode="auto">
            <a:xfrm rot="-10740000">
              <a:off x="14" y="880"/>
              <a:ext cx="1293" cy="1172"/>
            </a:xfrm>
            <a:custGeom>
              <a:avLst/>
              <a:gdLst>
                <a:gd name="T0" fmla="*/ 0 w 1411103"/>
                <a:gd name="T1" fmla="*/ 0 h 1280061"/>
                <a:gd name="T2" fmla="*/ 0 w 1411103"/>
                <a:gd name="T3" fmla="*/ 0 h 1280061"/>
                <a:gd name="T4" fmla="*/ 0 w 1411103"/>
                <a:gd name="T5" fmla="*/ 0 h 1280061"/>
                <a:gd name="T6" fmla="*/ 0 w 1411103"/>
                <a:gd name="T7" fmla="*/ 0 h 1280061"/>
                <a:gd name="T8" fmla="*/ 0 w 1411103"/>
                <a:gd name="T9" fmla="*/ 0 h 1280061"/>
                <a:gd name="T10" fmla="*/ 0 w 1411103"/>
                <a:gd name="T11" fmla="*/ 0 h 1280061"/>
                <a:gd name="T12" fmla="*/ 0 w 1411103"/>
                <a:gd name="T13" fmla="*/ 0 h 1280061"/>
                <a:gd name="T14" fmla="*/ 0 w 1411103"/>
                <a:gd name="T15" fmla="*/ 0 h 1280061"/>
                <a:gd name="T16" fmla="*/ 0 w 1411103"/>
                <a:gd name="T17" fmla="*/ 0 h 12800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1103"/>
                <a:gd name="T28" fmla="*/ 0 h 1280061"/>
                <a:gd name="T29" fmla="*/ 1411103 w 1411103"/>
                <a:gd name="T30" fmla="*/ 1280061 h 12800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72574" tIns="36287" rIns="72574" bIns="36287"/>
            <a:lstStyle/>
            <a:p>
              <a:endParaRPr lang="zh-CN" altLang="en-US"/>
            </a:p>
          </p:txBody>
        </p:sp>
        <p:sp>
          <p:nvSpPr>
            <p:cNvPr id="11291" name="AutoShape 9"/>
            <p:cNvSpPr/>
            <p:nvPr/>
          </p:nvSpPr>
          <p:spPr bwMode="auto">
            <a:xfrm>
              <a:off x="0" y="0"/>
              <a:ext cx="1350" cy="1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8 w 21600"/>
                <a:gd name="T31" fmla="*/ 3168 h 21600"/>
                <a:gd name="T32" fmla="*/ 18432 w 21600"/>
                <a:gd name="T33" fmla="*/ 184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3322" name="等腰三角形 10"/>
          <p:cNvSpPr>
            <a:spLocks noChangeArrowheads="1"/>
          </p:cNvSpPr>
          <p:nvPr/>
        </p:nvSpPr>
        <p:spPr bwMode="auto">
          <a:xfrm rot="5400000">
            <a:off x="3914775" y="1501775"/>
            <a:ext cx="231775" cy="200025"/>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grpSp>
        <p:nvGrpSpPr>
          <p:cNvPr id="3" name="Group 11"/>
          <p:cNvGrpSpPr/>
          <p:nvPr/>
        </p:nvGrpSpPr>
        <p:grpSpPr bwMode="auto">
          <a:xfrm>
            <a:off x="3559175" y="1254125"/>
            <a:ext cx="288925" cy="4122738"/>
            <a:chOff x="0" y="0"/>
            <a:chExt cx="288925" cy="4122738"/>
          </a:xfrm>
        </p:grpSpPr>
        <p:sp>
          <p:nvSpPr>
            <p:cNvPr id="11285" name="AutoShape 10"/>
            <p:cNvSpPr>
              <a:spLocks noChangeArrowheads="1"/>
            </p:cNvSpPr>
            <p:nvPr/>
          </p:nvSpPr>
          <p:spPr bwMode="auto">
            <a:xfrm rot="-5400000">
              <a:off x="-1916906" y="1916902"/>
              <a:ext cx="4122738" cy="288925"/>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1286" name="Oval 11"/>
            <p:cNvSpPr>
              <a:spLocks noChangeArrowheads="1"/>
            </p:cNvSpPr>
            <p:nvPr/>
          </p:nvSpPr>
          <p:spPr bwMode="auto">
            <a:xfrm>
              <a:off x="20638" y="1320800"/>
              <a:ext cx="230187" cy="231775"/>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1287" name="Oval 13"/>
            <p:cNvSpPr>
              <a:spLocks noChangeArrowheads="1"/>
            </p:cNvSpPr>
            <p:nvPr/>
          </p:nvSpPr>
          <p:spPr bwMode="auto">
            <a:xfrm>
              <a:off x="20638" y="231775"/>
              <a:ext cx="230187" cy="231775"/>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1288" name="Oval 14"/>
            <p:cNvSpPr>
              <a:spLocks noChangeArrowheads="1"/>
            </p:cNvSpPr>
            <p:nvPr/>
          </p:nvSpPr>
          <p:spPr bwMode="auto">
            <a:xfrm>
              <a:off x="20638" y="2387600"/>
              <a:ext cx="230187" cy="231775"/>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1289" name="Oval 15"/>
            <p:cNvSpPr>
              <a:spLocks noChangeArrowheads="1"/>
            </p:cNvSpPr>
            <p:nvPr/>
          </p:nvSpPr>
          <p:spPr bwMode="auto">
            <a:xfrm>
              <a:off x="20638" y="3438525"/>
              <a:ext cx="230187" cy="231775"/>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3329" name="等腰三角形 10"/>
          <p:cNvSpPr>
            <a:spLocks noChangeArrowheads="1"/>
          </p:cNvSpPr>
          <p:nvPr/>
        </p:nvSpPr>
        <p:spPr bwMode="auto">
          <a:xfrm rot="5400000">
            <a:off x="3914775" y="2590800"/>
            <a:ext cx="231775" cy="200025"/>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3330" name="等腰三角形 10"/>
          <p:cNvSpPr>
            <a:spLocks noChangeArrowheads="1"/>
          </p:cNvSpPr>
          <p:nvPr/>
        </p:nvSpPr>
        <p:spPr bwMode="auto">
          <a:xfrm rot="5400000">
            <a:off x="3914775" y="3660775"/>
            <a:ext cx="231775" cy="200025"/>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3331" name="等腰三角形 10"/>
          <p:cNvSpPr>
            <a:spLocks noChangeArrowheads="1"/>
          </p:cNvSpPr>
          <p:nvPr/>
        </p:nvSpPr>
        <p:spPr bwMode="auto">
          <a:xfrm rot="5400000">
            <a:off x="3914775" y="4702175"/>
            <a:ext cx="231775" cy="200025"/>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3332" name="Text Box 19"/>
          <p:cNvSpPr txBox="1">
            <a:spLocks noChangeArrowheads="1"/>
          </p:cNvSpPr>
          <p:nvPr/>
        </p:nvSpPr>
        <p:spPr bwMode="auto">
          <a:xfrm>
            <a:off x="4286250" y="1255713"/>
            <a:ext cx="1096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solidFill>
                  <a:schemeClr val="accent2"/>
                </a:solidFill>
                <a:latin typeface="微软雅黑" panose="020B0503020204020204" pitchFamily="34" charset="-122"/>
                <a:ea typeface="微软雅黑" panose="020B0503020204020204" pitchFamily="34" charset="-122"/>
              </a:rPr>
              <a:t>您的标题</a:t>
            </a:r>
          </a:p>
        </p:txBody>
      </p:sp>
      <p:sp>
        <p:nvSpPr>
          <p:cNvPr id="13333" name="Text Box 20"/>
          <p:cNvSpPr txBox="1">
            <a:spLocks noChangeArrowheads="1"/>
          </p:cNvSpPr>
          <p:nvPr/>
        </p:nvSpPr>
        <p:spPr bwMode="auto">
          <a:xfrm>
            <a:off x="4286250" y="1549400"/>
            <a:ext cx="34337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您的文字您的文字您的文字您的文字</a:t>
            </a:r>
          </a:p>
          <a:p>
            <a:pPr eaLnBrk="1" hangingPunct="1"/>
            <a:r>
              <a:rPr lang="zh-CN" altLang="en-US" sz="1600">
                <a:solidFill>
                  <a:schemeClr val="bg1"/>
                </a:solidFill>
                <a:latin typeface="微软雅黑" panose="020B0503020204020204" pitchFamily="34" charset="-122"/>
                <a:ea typeface="微软雅黑" panose="020B0503020204020204" pitchFamily="34" charset="-122"/>
              </a:rPr>
              <a:t>您的文字 </a:t>
            </a:r>
          </a:p>
        </p:txBody>
      </p:sp>
      <p:sp>
        <p:nvSpPr>
          <p:cNvPr id="13334" name="Text Box 21"/>
          <p:cNvSpPr txBox="1">
            <a:spLocks noChangeArrowheads="1"/>
          </p:cNvSpPr>
          <p:nvPr/>
        </p:nvSpPr>
        <p:spPr bwMode="auto">
          <a:xfrm>
            <a:off x="4286250" y="2354263"/>
            <a:ext cx="10969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solidFill>
                  <a:schemeClr val="accent2"/>
                </a:solidFill>
                <a:latin typeface="微软雅黑" panose="020B0503020204020204" pitchFamily="34" charset="-122"/>
                <a:ea typeface="微软雅黑" panose="020B0503020204020204" pitchFamily="34" charset="-122"/>
              </a:rPr>
              <a:t>您的标题</a:t>
            </a:r>
          </a:p>
        </p:txBody>
      </p:sp>
      <p:sp>
        <p:nvSpPr>
          <p:cNvPr id="13335" name="Text Box 22"/>
          <p:cNvSpPr txBox="1">
            <a:spLocks noChangeArrowheads="1"/>
          </p:cNvSpPr>
          <p:nvPr/>
        </p:nvSpPr>
        <p:spPr bwMode="auto">
          <a:xfrm>
            <a:off x="4286250" y="2647950"/>
            <a:ext cx="34337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您的文字您的文字您的文字您的文字</a:t>
            </a:r>
          </a:p>
          <a:p>
            <a:pPr eaLnBrk="1" hangingPunct="1"/>
            <a:r>
              <a:rPr lang="zh-CN" altLang="en-US" sz="1600">
                <a:solidFill>
                  <a:schemeClr val="bg1"/>
                </a:solidFill>
                <a:latin typeface="微软雅黑" panose="020B0503020204020204" pitchFamily="34" charset="-122"/>
                <a:ea typeface="微软雅黑" panose="020B0503020204020204" pitchFamily="34" charset="-122"/>
              </a:rPr>
              <a:t>您的文字 </a:t>
            </a:r>
          </a:p>
        </p:txBody>
      </p:sp>
      <p:sp>
        <p:nvSpPr>
          <p:cNvPr id="13336" name="Text Box 23"/>
          <p:cNvSpPr txBox="1">
            <a:spLocks noChangeArrowheads="1"/>
          </p:cNvSpPr>
          <p:nvPr/>
        </p:nvSpPr>
        <p:spPr bwMode="auto">
          <a:xfrm>
            <a:off x="4286250" y="3414713"/>
            <a:ext cx="10969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solidFill>
                  <a:schemeClr val="accent2"/>
                </a:solidFill>
                <a:latin typeface="微软雅黑" panose="020B0503020204020204" pitchFamily="34" charset="-122"/>
                <a:ea typeface="微软雅黑" panose="020B0503020204020204" pitchFamily="34" charset="-122"/>
              </a:rPr>
              <a:t>您的标题</a:t>
            </a:r>
          </a:p>
        </p:txBody>
      </p:sp>
      <p:sp>
        <p:nvSpPr>
          <p:cNvPr id="13337" name="Text Box 24"/>
          <p:cNvSpPr txBox="1">
            <a:spLocks noChangeArrowheads="1"/>
          </p:cNvSpPr>
          <p:nvPr/>
        </p:nvSpPr>
        <p:spPr bwMode="auto">
          <a:xfrm>
            <a:off x="4286250" y="3708400"/>
            <a:ext cx="34337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您的文字您的文字您的文字您的文字</a:t>
            </a:r>
          </a:p>
        </p:txBody>
      </p:sp>
      <p:sp>
        <p:nvSpPr>
          <p:cNvPr id="13338" name="Text Box 25"/>
          <p:cNvSpPr txBox="1">
            <a:spLocks noChangeArrowheads="1"/>
          </p:cNvSpPr>
          <p:nvPr/>
        </p:nvSpPr>
        <p:spPr bwMode="auto">
          <a:xfrm>
            <a:off x="4286250" y="4441825"/>
            <a:ext cx="10969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solidFill>
                  <a:schemeClr val="accent2"/>
                </a:solidFill>
                <a:latin typeface="微软雅黑" panose="020B0503020204020204" pitchFamily="34" charset="-122"/>
                <a:ea typeface="微软雅黑" panose="020B0503020204020204" pitchFamily="34" charset="-122"/>
              </a:rPr>
              <a:t>您的标题</a:t>
            </a:r>
          </a:p>
        </p:txBody>
      </p:sp>
      <p:sp>
        <p:nvSpPr>
          <p:cNvPr id="13339" name="Text Box 26"/>
          <p:cNvSpPr txBox="1">
            <a:spLocks noChangeArrowheads="1"/>
          </p:cNvSpPr>
          <p:nvPr/>
        </p:nvSpPr>
        <p:spPr bwMode="auto">
          <a:xfrm>
            <a:off x="4286250" y="4735513"/>
            <a:ext cx="34337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您的文字您的文字您的文字您的文字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left)">
                                      <p:cBhvr>
                                        <p:cTn id="7" dur="500"/>
                                        <p:tgtEl>
                                          <p:spTgt spid="1331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3315"/>
                                        </p:tgtEl>
                                        <p:attrNameLst>
                                          <p:attrName>style.visibility</p:attrName>
                                        </p:attrNameLst>
                                      </p:cBhvr>
                                      <p:to>
                                        <p:strVal val="visible"/>
                                      </p:to>
                                    </p:set>
                                    <p:anim calcmode="lin" valueType="num">
                                      <p:cBhvr>
                                        <p:cTn id="11" dur="500" fill="hold"/>
                                        <p:tgtEl>
                                          <p:spTgt spid="133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3315"/>
                                        </p:tgtEl>
                                        <p:attrNameLst>
                                          <p:attrName>ppt_y</p:attrName>
                                        </p:attrNameLst>
                                      </p:cBhvr>
                                      <p:tavLst>
                                        <p:tav tm="0">
                                          <p:val>
                                            <p:strVal val="#ppt_y"/>
                                          </p:val>
                                        </p:tav>
                                        <p:tav tm="100000">
                                          <p:val>
                                            <p:strVal val="#ppt_y"/>
                                          </p:val>
                                        </p:tav>
                                      </p:tavLst>
                                    </p:anim>
                                    <p:anim calcmode="lin" valueType="num">
                                      <p:cBhvr>
                                        <p:cTn id="13" dur="500" fill="hold"/>
                                        <p:tgtEl>
                                          <p:spTgt spid="133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33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3315"/>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13318"/>
                                        </p:tgtEl>
                                        <p:attrNameLst>
                                          <p:attrName>style.visibility</p:attrName>
                                        </p:attrNameLst>
                                      </p:cBhvr>
                                      <p:to>
                                        <p:strVal val="visible"/>
                                      </p:to>
                                    </p:set>
                                    <p:anim calcmode="lin" valueType="num">
                                      <p:cBhvr>
                                        <p:cTn id="18" dur="500" fill="hold"/>
                                        <p:tgtEl>
                                          <p:spTgt spid="1331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3318"/>
                                        </p:tgtEl>
                                        <p:attrNameLst>
                                          <p:attrName>ppt_y</p:attrName>
                                        </p:attrNameLst>
                                      </p:cBhvr>
                                      <p:tavLst>
                                        <p:tav tm="0">
                                          <p:val>
                                            <p:strVal val="#ppt_y"/>
                                          </p:val>
                                        </p:tav>
                                        <p:tav tm="100000">
                                          <p:val>
                                            <p:strVal val="#ppt_y"/>
                                          </p:val>
                                        </p:tav>
                                      </p:tavLst>
                                    </p:anim>
                                    <p:anim calcmode="lin" valueType="num">
                                      <p:cBhvr>
                                        <p:cTn id="20" dur="500" fill="hold"/>
                                        <p:tgtEl>
                                          <p:spTgt spid="1331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331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3318"/>
                                        </p:tgtEl>
                                      </p:cBhvr>
                                    </p:animEffect>
                                  </p:childTnLst>
                                </p:cTn>
                              </p:par>
                            </p:childTnLst>
                          </p:cTn>
                        </p:par>
                        <p:par>
                          <p:cTn id="23" fill="hold">
                            <p:stCondLst>
                              <p:cond delay="1850"/>
                            </p:stCondLst>
                            <p:childTnLst>
                              <p:par>
                                <p:cTn id="24" presetID="10" presetClass="entr" presetSubtype="0" fill="hold" nodeType="afterEffect">
                                  <p:stCondLst>
                                    <p:cond delay="0"/>
                                  </p:stCondLst>
                                  <p:childTnLst>
                                    <p:set>
                                      <p:cBhvr>
                                        <p:cTn id="25" dur="1" fill="hold">
                                          <p:stCondLst>
                                            <p:cond delay="0"/>
                                          </p:stCondLst>
                                        </p:cTn>
                                        <p:tgtEl>
                                          <p:spTgt spid="13316"/>
                                        </p:tgtEl>
                                        <p:attrNameLst>
                                          <p:attrName>style.visibility</p:attrName>
                                        </p:attrNameLst>
                                      </p:cBhvr>
                                      <p:to>
                                        <p:strVal val="visible"/>
                                      </p:to>
                                    </p:set>
                                    <p:anim calcmode="lin" valueType="num">
                                      <p:cBhvr>
                                        <p:cTn id="26" dur="500" fill="hold"/>
                                        <p:tgtEl>
                                          <p:spTgt spid="13316"/>
                                        </p:tgtEl>
                                        <p:attrNameLst>
                                          <p:attrName>ppt_w</p:attrName>
                                        </p:attrNameLst>
                                      </p:cBhvr>
                                      <p:tavLst>
                                        <p:tav tm="0">
                                          <p:val>
                                            <p:fltVal val="0"/>
                                          </p:val>
                                        </p:tav>
                                        <p:tav tm="100000">
                                          <p:val>
                                            <p:strVal val="#ppt_w"/>
                                          </p:val>
                                        </p:tav>
                                      </p:tavLst>
                                    </p:anim>
                                    <p:anim calcmode="lin" valueType="num">
                                      <p:cBhvr>
                                        <p:cTn id="27" dur="500" fill="hold"/>
                                        <p:tgtEl>
                                          <p:spTgt spid="13316"/>
                                        </p:tgtEl>
                                        <p:attrNameLst>
                                          <p:attrName>ppt_h</p:attrName>
                                        </p:attrNameLst>
                                      </p:cBhvr>
                                      <p:tavLst>
                                        <p:tav tm="0">
                                          <p:val>
                                            <p:fltVal val="0"/>
                                          </p:val>
                                        </p:tav>
                                        <p:tav tm="100000">
                                          <p:val>
                                            <p:strVal val="#ppt_h"/>
                                          </p:val>
                                        </p:tav>
                                      </p:tavLst>
                                    </p:anim>
                                    <p:animEffect transition="in" filter="fade">
                                      <p:cBhvr>
                                        <p:cTn id="28" dur="500"/>
                                        <p:tgtEl>
                                          <p:spTgt spid="13316"/>
                                        </p:tgtEl>
                                      </p:cBhvr>
                                    </p:animEffect>
                                  </p:childTnLst>
                                </p:cTn>
                              </p:par>
                            </p:childTnLst>
                          </p:cTn>
                        </p:par>
                        <p:par>
                          <p:cTn id="29" fill="hold">
                            <p:stCondLst>
                              <p:cond delay="2350"/>
                            </p:stCondLst>
                            <p:childTnLst>
                              <p:par>
                                <p:cTn id="30" presetID="47"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3317"/>
                                        </p:tgtEl>
                                        <p:attrNameLst>
                                          <p:attrName>style.visibility</p:attrName>
                                        </p:attrNameLst>
                                      </p:cBhvr>
                                      <p:to>
                                        <p:strVal val="visible"/>
                                      </p:to>
                                    </p:set>
                                    <p:anim calcmode="lin" valueType="num">
                                      <p:cBhvr>
                                        <p:cTn id="37" dur="500" fill="hold"/>
                                        <p:tgtEl>
                                          <p:spTgt spid="13317"/>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3317"/>
                                        </p:tgtEl>
                                        <p:attrNameLst>
                                          <p:attrName>ppt_y</p:attrName>
                                        </p:attrNameLst>
                                      </p:cBhvr>
                                      <p:tavLst>
                                        <p:tav tm="0">
                                          <p:val>
                                            <p:strVal val="#ppt_y"/>
                                          </p:val>
                                        </p:tav>
                                        <p:tav tm="100000">
                                          <p:val>
                                            <p:strVal val="#ppt_y"/>
                                          </p:val>
                                        </p:tav>
                                      </p:tavLst>
                                    </p:anim>
                                    <p:anim calcmode="lin" valueType="num">
                                      <p:cBhvr>
                                        <p:cTn id="39" dur="500" fill="hold"/>
                                        <p:tgtEl>
                                          <p:spTgt spid="13317"/>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331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3317"/>
                                        </p:tgtEl>
                                      </p:cBhvr>
                                    </p:animEffect>
                                  </p:childTnLst>
                                </p:cTn>
                              </p:par>
                            </p:childTnLst>
                          </p:cTn>
                        </p:par>
                        <p:par>
                          <p:cTn id="42" fill="hold">
                            <p:stCondLst>
                              <p:cond delay="3349"/>
                            </p:stCondLst>
                            <p:childTnLst>
                              <p:par>
                                <p:cTn id="43" presetID="22" presetClass="entr" presetSubtype="1"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up)">
                                      <p:cBhvr>
                                        <p:cTn id="45" dur="1000"/>
                                        <p:tgtEl>
                                          <p:spTgt spid="3"/>
                                        </p:tgtEl>
                                      </p:cBhvr>
                                    </p:animEffect>
                                  </p:childTnLst>
                                </p:cTn>
                              </p:par>
                            </p:childTnLst>
                          </p:cTn>
                        </p:par>
                        <p:par>
                          <p:cTn id="46" fill="hold">
                            <p:stCondLst>
                              <p:cond delay="4349"/>
                            </p:stCondLst>
                            <p:childTnLst>
                              <p:par>
                                <p:cTn id="47" presetID="10" presetClass="entr" presetSubtype="0" fill="hold" grpId="0" nodeType="afterEffect">
                                  <p:stCondLst>
                                    <p:cond delay="0"/>
                                  </p:stCondLst>
                                  <p:childTnLst>
                                    <p:set>
                                      <p:cBhvr>
                                        <p:cTn id="48" dur="1" fill="hold">
                                          <p:stCondLst>
                                            <p:cond delay="0"/>
                                          </p:stCondLst>
                                        </p:cTn>
                                        <p:tgtEl>
                                          <p:spTgt spid="13322"/>
                                        </p:tgtEl>
                                        <p:attrNameLst>
                                          <p:attrName>style.visibility</p:attrName>
                                        </p:attrNameLst>
                                      </p:cBhvr>
                                      <p:to>
                                        <p:strVal val="visible"/>
                                      </p:to>
                                    </p:set>
                                    <p:animEffect transition="in" filter="fade">
                                      <p:cBhvr>
                                        <p:cTn id="49" dur="500"/>
                                        <p:tgtEl>
                                          <p:spTgt spid="13322"/>
                                        </p:tgtEl>
                                      </p:cBhvr>
                                    </p:animEffect>
                                  </p:childTnLst>
                                </p:cTn>
                              </p:par>
                            </p:childTnLst>
                          </p:cTn>
                        </p:par>
                        <p:par>
                          <p:cTn id="50" fill="hold">
                            <p:stCondLst>
                              <p:cond delay="4849"/>
                            </p:stCondLst>
                            <p:childTnLst>
                              <p:par>
                                <p:cTn id="51" presetID="52" presetClass="entr" presetSubtype="0" fill="hold" grpId="0" nodeType="afterEffect">
                                  <p:stCondLst>
                                    <p:cond delay="0"/>
                                  </p:stCondLst>
                                  <p:childTnLst>
                                    <p:set>
                                      <p:cBhvr>
                                        <p:cTn id="52" dur="1" fill="hold">
                                          <p:stCondLst>
                                            <p:cond delay="0"/>
                                          </p:stCondLst>
                                        </p:cTn>
                                        <p:tgtEl>
                                          <p:spTgt spid="13332"/>
                                        </p:tgtEl>
                                        <p:attrNameLst>
                                          <p:attrName>style.visibility</p:attrName>
                                        </p:attrNameLst>
                                      </p:cBhvr>
                                      <p:to>
                                        <p:strVal val="visible"/>
                                      </p:to>
                                    </p:set>
                                    <p:animScale>
                                      <p:cBhvr>
                                        <p:cTn id="53" dur="1000" decel="50000" fill="hold">
                                          <p:stCondLst>
                                            <p:cond delay="0"/>
                                          </p:stCondLst>
                                        </p:cTn>
                                        <p:tgtEl>
                                          <p:spTgt spid="133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13332"/>
                                        </p:tgtEl>
                                        <p:attrNameLst>
                                          <p:attrName>ppt_x</p:attrName>
                                          <p:attrName>ppt_y</p:attrName>
                                        </p:attrNameLst>
                                      </p:cBhvr>
                                      <p:rCtr x="0" y="0"/>
                                    </p:animMotion>
                                    <p:animEffect transition="in" filter="fade">
                                      <p:cBhvr>
                                        <p:cTn id="55" dur="1000"/>
                                        <p:tgtEl>
                                          <p:spTgt spid="13332"/>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13333"/>
                                        </p:tgtEl>
                                        <p:attrNameLst>
                                          <p:attrName>style.visibility</p:attrName>
                                        </p:attrNameLst>
                                      </p:cBhvr>
                                      <p:to>
                                        <p:strVal val="visible"/>
                                      </p:to>
                                    </p:set>
                                    <p:animScale>
                                      <p:cBhvr>
                                        <p:cTn id="58" dur="1000" decel="50000" fill="hold">
                                          <p:stCondLst>
                                            <p:cond delay="0"/>
                                          </p:stCondLst>
                                        </p:cTn>
                                        <p:tgtEl>
                                          <p:spTgt spid="133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9" dur="1000" decel="50000" fill="hold">
                                          <p:stCondLst>
                                            <p:cond delay="0"/>
                                          </p:stCondLst>
                                        </p:cTn>
                                        <p:tgtEl>
                                          <p:spTgt spid="13333"/>
                                        </p:tgtEl>
                                        <p:attrNameLst>
                                          <p:attrName>ppt_x</p:attrName>
                                          <p:attrName>ppt_y</p:attrName>
                                        </p:attrNameLst>
                                      </p:cBhvr>
                                      <p:rCtr x="0" y="0"/>
                                    </p:animMotion>
                                    <p:animEffect transition="in" filter="fade">
                                      <p:cBhvr>
                                        <p:cTn id="60" dur="1000"/>
                                        <p:tgtEl>
                                          <p:spTgt spid="13333"/>
                                        </p:tgtEl>
                                      </p:cBhvr>
                                    </p:animEffect>
                                  </p:childTnLst>
                                </p:cTn>
                              </p:par>
                            </p:childTnLst>
                          </p:cTn>
                        </p:par>
                        <p:par>
                          <p:cTn id="61" fill="hold">
                            <p:stCondLst>
                              <p:cond delay="5849"/>
                            </p:stCondLst>
                            <p:childTnLst>
                              <p:par>
                                <p:cTn id="62" presetID="10" presetClass="entr" presetSubtype="0" fill="hold" grpId="0" nodeType="afterEffect">
                                  <p:stCondLst>
                                    <p:cond delay="0"/>
                                  </p:stCondLst>
                                  <p:childTnLst>
                                    <p:set>
                                      <p:cBhvr>
                                        <p:cTn id="63" dur="1" fill="hold">
                                          <p:stCondLst>
                                            <p:cond delay="0"/>
                                          </p:stCondLst>
                                        </p:cTn>
                                        <p:tgtEl>
                                          <p:spTgt spid="13329"/>
                                        </p:tgtEl>
                                        <p:attrNameLst>
                                          <p:attrName>style.visibility</p:attrName>
                                        </p:attrNameLst>
                                      </p:cBhvr>
                                      <p:to>
                                        <p:strVal val="visible"/>
                                      </p:to>
                                    </p:set>
                                    <p:animEffect transition="in" filter="fade">
                                      <p:cBhvr>
                                        <p:cTn id="64" dur="500"/>
                                        <p:tgtEl>
                                          <p:spTgt spid="13329"/>
                                        </p:tgtEl>
                                      </p:cBhvr>
                                    </p:animEffect>
                                  </p:childTnLst>
                                </p:cTn>
                              </p:par>
                            </p:childTnLst>
                          </p:cTn>
                        </p:par>
                        <p:par>
                          <p:cTn id="65" fill="hold">
                            <p:stCondLst>
                              <p:cond delay="6349"/>
                            </p:stCondLst>
                            <p:childTnLst>
                              <p:par>
                                <p:cTn id="66" presetID="52" presetClass="entr" presetSubtype="0" fill="hold" grpId="0" nodeType="afterEffect">
                                  <p:stCondLst>
                                    <p:cond delay="0"/>
                                  </p:stCondLst>
                                  <p:childTnLst>
                                    <p:set>
                                      <p:cBhvr>
                                        <p:cTn id="67" dur="1" fill="hold">
                                          <p:stCondLst>
                                            <p:cond delay="0"/>
                                          </p:stCondLst>
                                        </p:cTn>
                                        <p:tgtEl>
                                          <p:spTgt spid="13334"/>
                                        </p:tgtEl>
                                        <p:attrNameLst>
                                          <p:attrName>style.visibility</p:attrName>
                                        </p:attrNameLst>
                                      </p:cBhvr>
                                      <p:to>
                                        <p:strVal val="visible"/>
                                      </p:to>
                                    </p:set>
                                    <p:animScale>
                                      <p:cBhvr>
                                        <p:cTn id="68" dur="1000" decel="50000" fill="hold">
                                          <p:stCondLst>
                                            <p:cond delay="0"/>
                                          </p:stCondLst>
                                        </p:cTn>
                                        <p:tgtEl>
                                          <p:spTgt spid="133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9" dur="1000" decel="50000" fill="hold">
                                          <p:stCondLst>
                                            <p:cond delay="0"/>
                                          </p:stCondLst>
                                        </p:cTn>
                                        <p:tgtEl>
                                          <p:spTgt spid="13334"/>
                                        </p:tgtEl>
                                        <p:attrNameLst>
                                          <p:attrName>ppt_x</p:attrName>
                                          <p:attrName>ppt_y</p:attrName>
                                        </p:attrNameLst>
                                      </p:cBhvr>
                                      <p:rCtr x="0" y="0"/>
                                    </p:animMotion>
                                    <p:animEffect transition="in" filter="fade">
                                      <p:cBhvr>
                                        <p:cTn id="70" dur="1000"/>
                                        <p:tgtEl>
                                          <p:spTgt spid="13334"/>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13335"/>
                                        </p:tgtEl>
                                        <p:attrNameLst>
                                          <p:attrName>style.visibility</p:attrName>
                                        </p:attrNameLst>
                                      </p:cBhvr>
                                      <p:to>
                                        <p:strVal val="visible"/>
                                      </p:to>
                                    </p:set>
                                    <p:animScale>
                                      <p:cBhvr>
                                        <p:cTn id="73" dur="1000" decel="50000" fill="hold">
                                          <p:stCondLst>
                                            <p:cond delay="0"/>
                                          </p:stCondLst>
                                        </p:cTn>
                                        <p:tgtEl>
                                          <p:spTgt spid="133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4" dur="1000" decel="50000" fill="hold">
                                          <p:stCondLst>
                                            <p:cond delay="0"/>
                                          </p:stCondLst>
                                        </p:cTn>
                                        <p:tgtEl>
                                          <p:spTgt spid="13335"/>
                                        </p:tgtEl>
                                        <p:attrNameLst>
                                          <p:attrName>ppt_x</p:attrName>
                                          <p:attrName>ppt_y</p:attrName>
                                        </p:attrNameLst>
                                      </p:cBhvr>
                                      <p:rCtr x="0" y="0"/>
                                    </p:animMotion>
                                    <p:animEffect transition="in" filter="fade">
                                      <p:cBhvr>
                                        <p:cTn id="75" dur="1000"/>
                                        <p:tgtEl>
                                          <p:spTgt spid="13335"/>
                                        </p:tgtEl>
                                      </p:cBhvr>
                                    </p:animEffect>
                                  </p:childTnLst>
                                </p:cTn>
                              </p:par>
                            </p:childTnLst>
                          </p:cTn>
                        </p:par>
                        <p:par>
                          <p:cTn id="76" fill="hold">
                            <p:stCondLst>
                              <p:cond delay="7349"/>
                            </p:stCondLst>
                            <p:childTnLst>
                              <p:par>
                                <p:cTn id="77" presetID="10" presetClass="entr" presetSubtype="0" fill="hold" grpId="0" nodeType="afterEffect">
                                  <p:stCondLst>
                                    <p:cond delay="0"/>
                                  </p:stCondLst>
                                  <p:childTnLst>
                                    <p:set>
                                      <p:cBhvr>
                                        <p:cTn id="78" dur="1" fill="hold">
                                          <p:stCondLst>
                                            <p:cond delay="0"/>
                                          </p:stCondLst>
                                        </p:cTn>
                                        <p:tgtEl>
                                          <p:spTgt spid="13330"/>
                                        </p:tgtEl>
                                        <p:attrNameLst>
                                          <p:attrName>style.visibility</p:attrName>
                                        </p:attrNameLst>
                                      </p:cBhvr>
                                      <p:to>
                                        <p:strVal val="visible"/>
                                      </p:to>
                                    </p:set>
                                    <p:animEffect transition="in" filter="fade">
                                      <p:cBhvr>
                                        <p:cTn id="79" dur="500"/>
                                        <p:tgtEl>
                                          <p:spTgt spid="13330"/>
                                        </p:tgtEl>
                                      </p:cBhvr>
                                    </p:animEffect>
                                  </p:childTnLst>
                                </p:cTn>
                              </p:par>
                            </p:childTnLst>
                          </p:cTn>
                        </p:par>
                        <p:par>
                          <p:cTn id="80" fill="hold">
                            <p:stCondLst>
                              <p:cond delay="7849"/>
                            </p:stCondLst>
                            <p:childTnLst>
                              <p:par>
                                <p:cTn id="81" presetID="52" presetClass="entr" presetSubtype="0" fill="hold" grpId="0" nodeType="afterEffect">
                                  <p:stCondLst>
                                    <p:cond delay="0"/>
                                  </p:stCondLst>
                                  <p:childTnLst>
                                    <p:set>
                                      <p:cBhvr>
                                        <p:cTn id="82" dur="1" fill="hold">
                                          <p:stCondLst>
                                            <p:cond delay="0"/>
                                          </p:stCondLst>
                                        </p:cTn>
                                        <p:tgtEl>
                                          <p:spTgt spid="13336"/>
                                        </p:tgtEl>
                                        <p:attrNameLst>
                                          <p:attrName>style.visibility</p:attrName>
                                        </p:attrNameLst>
                                      </p:cBhvr>
                                      <p:to>
                                        <p:strVal val="visible"/>
                                      </p:to>
                                    </p:set>
                                    <p:animScale>
                                      <p:cBhvr>
                                        <p:cTn id="83" dur="1000" decel="50000" fill="hold">
                                          <p:stCondLst>
                                            <p:cond delay="0"/>
                                          </p:stCondLst>
                                        </p:cTn>
                                        <p:tgtEl>
                                          <p:spTgt spid="133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4" dur="1000" decel="50000" fill="hold">
                                          <p:stCondLst>
                                            <p:cond delay="0"/>
                                          </p:stCondLst>
                                        </p:cTn>
                                        <p:tgtEl>
                                          <p:spTgt spid="13336"/>
                                        </p:tgtEl>
                                        <p:attrNameLst>
                                          <p:attrName>ppt_x</p:attrName>
                                          <p:attrName>ppt_y</p:attrName>
                                        </p:attrNameLst>
                                      </p:cBhvr>
                                      <p:rCtr x="0" y="0"/>
                                    </p:animMotion>
                                    <p:animEffect transition="in" filter="fade">
                                      <p:cBhvr>
                                        <p:cTn id="85" dur="1000"/>
                                        <p:tgtEl>
                                          <p:spTgt spid="13336"/>
                                        </p:tgtEl>
                                      </p:cBhvr>
                                    </p:animEffect>
                                  </p:childTnLst>
                                </p:cTn>
                              </p:par>
                              <p:par>
                                <p:cTn id="86" presetID="52" presetClass="entr" presetSubtype="0" fill="hold" grpId="0" nodeType="withEffect">
                                  <p:stCondLst>
                                    <p:cond delay="0"/>
                                  </p:stCondLst>
                                  <p:childTnLst>
                                    <p:set>
                                      <p:cBhvr>
                                        <p:cTn id="87" dur="1" fill="hold">
                                          <p:stCondLst>
                                            <p:cond delay="0"/>
                                          </p:stCondLst>
                                        </p:cTn>
                                        <p:tgtEl>
                                          <p:spTgt spid="13337"/>
                                        </p:tgtEl>
                                        <p:attrNameLst>
                                          <p:attrName>style.visibility</p:attrName>
                                        </p:attrNameLst>
                                      </p:cBhvr>
                                      <p:to>
                                        <p:strVal val="visible"/>
                                      </p:to>
                                    </p:set>
                                    <p:animScale>
                                      <p:cBhvr>
                                        <p:cTn id="88" dur="1000" decel="50000" fill="hold">
                                          <p:stCondLst>
                                            <p:cond delay="0"/>
                                          </p:stCondLst>
                                        </p:cTn>
                                        <p:tgtEl>
                                          <p:spTgt spid="133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9" dur="1000" decel="50000" fill="hold">
                                          <p:stCondLst>
                                            <p:cond delay="0"/>
                                          </p:stCondLst>
                                        </p:cTn>
                                        <p:tgtEl>
                                          <p:spTgt spid="13337"/>
                                        </p:tgtEl>
                                        <p:attrNameLst>
                                          <p:attrName>ppt_x</p:attrName>
                                          <p:attrName>ppt_y</p:attrName>
                                        </p:attrNameLst>
                                      </p:cBhvr>
                                      <p:rCtr x="0" y="0"/>
                                    </p:animMotion>
                                    <p:animEffect transition="in" filter="fade">
                                      <p:cBhvr>
                                        <p:cTn id="90" dur="1000"/>
                                        <p:tgtEl>
                                          <p:spTgt spid="13337"/>
                                        </p:tgtEl>
                                      </p:cBhvr>
                                    </p:animEffect>
                                  </p:childTnLst>
                                </p:cTn>
                              </p:par>
                            </p:childTnLst>
                          </p:cTn>
                        </p:par>
                        <p:par>
                          <p:cTn id="91" fill="hold">
                            <p:stCondLst>
                              <p:cond delay="8849"/>
                            </p:stCondLst>
                            <p:childTnLst>
                              <p:par>
                                <p:cTn id="92" presetID="10" presetClass="entr" presetSubtype="0" fill="hold" grpId="0" nodeType="afterEffect">
                                  <p:stCondLst>
                                    <p:cond delay="0"/>
                                  </p:stCondLst>
                                  <p:childTnLst>
                                    <p:set>
                                      <p:cBhvr>
                                        <p:cTn id="93" dur="1" fill="hold">
                                          <p:stCondLst>
                                            <p:cond delay="0"/>
                                          </p:stCondLst>
                                        </p:cTn>
                                        <p:tgtEl>
                                          <p:spTgt spid="13331"/>
                                        </p:tgtEl>
                                        <p:attrNameLst>
                                          <p:attrName>style.visibility</p:attrName>
                                        </p:attrNameLst>
                                      </p:cBhvr>
                                      <p:to>
                                        <p:strVal val="visible"/>
                                      </p:to>
                                    </p:set>
                                    <p:animEffect transition="in" filter="fade">
                                      <p:cBhvr>
                                        <p:cTn id="94" dur="500"/>
                                        <p:tgtEl>
                                          <p:spTgt spid="13331"/>
                                        </p:tgtEl>
                                      </p:cBhvr>
                                    </p:animEffect>
                                  </p:childTnLst>
                                </p:cTn>
                              </p:par>
                            </p:childTnLst>
                          </p:cTn>
                        </p:par>
                        <p:par>
                          <p:cTn id="95" fill="hold">
                            <p:stCondLst>
                              <p:cond delay="9349"/>
                            </p:stCondLst>
                            <p:childTnLst>
                              <p:par>
                                <p:cTn id="96" presetID="52" presetClass="entr" presetSubtype="0" fill="hold" grpId="0" nodeType="afterEffect">
                                  <p:stCondLst>
                                    <p:cond delay="0"/>
                                  </p:stCondLst>
                                  <p:childTnLst>
                                    <p:set>
                                      <p:cBhvr>
                                        <p:cTn id="97" dur="1" fill="hold">
                                          <p:stCondLst>
                                            <p:cond delay="0"/>
                                          </p:stCondLst>
                                        </p:cTn>
                                        <p:tgtEl>
                                          <p:spTgt spid="13338"/>
                                        </p:tgtEl>
                                        <p:attrNameLst>
                                          <p:attrName>style.visibility</p:attrName>
                                        </p:attrNameLst>
                                      </p:cBhvr>
                                      <p:to>
                                        <p:strVal val="visible"/>
                                      </p:to>
                                    </p:set>
                                    <p:animScale>
                                      <p:cBhvr>
                                        <p:cTn id="98" dur="1000" decel="50000" fill="hold">
                                          <p:stCondLst>
                                            <p:cond delay="0"/>
                                          </p:stCondLst>
                                        </p:cTn>
                                        <p:tgtEl>
                                          <p:spTgt spid="13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99" dur="1000" decel="50000" fill="hold">
                                          <p:stCondLst>
                                            <p:cond delay="0"/>
                                          </p:stCondLst>
                                        </p:cTn>
                                        <p:tgtEl>
                                          <p:spTgt spid="13338"/>
                                        </p:tgtEl>
                                        <p:attrNameLst>
                                          <p:attrName>ppt_x</p:attrName>
                                          <p:attrName>ppt_y</p:attrName>
                                        </p:attrNameLst>
                                      </p:cBhvr>
                                      <p:rCtr x="0" y="0"/>
                                    </p:animMotion>
                                    <p:animEffect transition="in" filter="fade">
                                      <p:cBhvr>
                                        <p:cTn id="100" dur="1000"/>
                                        <p:tgtEl>
                                          <p:spTgt spid="13338"/>
                                        </p:tgtEl>
                                      </p:cBhvr>
                                    </p:animEffect>
                                  </p:childTnLst>
                                </p:cTn>
                              </p:par>
                              <p:par>
                                <p:cTn id="101" presetID="52" presetClass="entr" presetSubtype="0" fill="hold" grpId="0" nodeType="withEffect">
                                  <p:stCondLst>
                                    <p:cond delay="0"/>
                                  </p:stCondLst>
                                  <p:childTnLst>
                                    <p:set>
                                      <p:cBhvr>
                                        <p:cTn id="102" dur="1" fill="hold">
                                          <p:stCondLst>
                                            <p:cond delay="0"/>
                                          </p:stCondLst>
                                        </p:cTn>
                                        <p:tgtEl>
                                          <p:spTgt spid="13339"/>
                                        </p:tgtEl>
                                        <p:attrNameLst>
                                          <p:attrName>style.visibility</p:attrName>
                                        </p:attrNameLst>
                                      </p:cBhvr>
                                      <p:to>
                                        <p:strVal val="visible"/>
                                      </p:to>
                                    </p:set>
                                    <p:animScale>
                                      <p:cBhvr>
                                        <p:cTn id="103" dur="1000" decel="50000" fill="hold">
                                          <p:stCondLst>
                                            <p:cond delay="0"/>
                                          </p:stCondLst>
                                        </p:cTn>
                                        <p:tgtEl>
                                          <p:spTgt spid="133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04" dur="1000" decel="50000" fill="hold">
                                          <p:stCondLst>
                                            <p:cond delay="0"/>
                                          </p:stCondLst>
                                        </p:cTn>
                                        <p:tgtEl>
                                          <p:spTgt spid="13339"/>
                                        </p:tgtEl>
                                        <p:attrNameLst>
                                          <p:attrName>ppt_x</p:attrName>
                                          <p:attrName>ppt_y</p:attrName>
                                        </p:attrNameLst>
                                      </p:cBhvr>
                                      <p:rCtr x="0" y="0"/>
                                    </p:animMotion>
                                    <p:animEffect transition="in" filter="fade">
                                      <p:cBhvr>
                                        <p:cTn id="105" dur="1000"/>
                                        <p:tgtEl>
                                          <p:spTgt spid="13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autoUpdateAnimBg="0"/>
      <p:bldP spid="13315" grpId="0" autoUpdateAnimBg="0"/>
      <p:bldP spid="13317" grpId="0" autoUpdateAnimBg="0"/>
      <p:bldP spid="13318" grpId="0" autoUpdateAnimBg="0"/>
      <p:bldP spid="13322" grpId="0" animBg="1" autoUpdateAnimBg="0"/>
      <p:bldP spid="13329" grpId="0" animBg="1" autoUpdateAnimBg="0"/>
      <p:bldP spid="13330" grpId="0" animBg="1" autoUpdateAnimBg="0"/>
      <p:bldP spid="13331" grpId="0" animBg="1" autoUpdateAnimBg="0"/>
      <p:bldP spid="13332" grpId="0" autoUpdateAnimBg="0"/>
      <p:bldP spid="13333" grpId="0" autoUpdateAnimBg="0"/>
      <p:bldP spid="13334" grpId="0" autoUpdateAnimBg="0"/>
      <p:bldP spid="13335" grpId="0" autoUpdateAnimBg="0"/>
      <p:bldP spid="13336" grpId="0" autoUpdateAnimBg="0"/>
      <p:bldP spid="13337" grpId="0" autoUpdateAnimBg="0"/>
      <p:bldP spid="13338" grpId="0" autoUpdateAnimBg="0"/>
      <p:bldP spid="1333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300788" y="1612900"/>
            <a:ext cx="2843212" cy="1866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4339" name="TextBox 5"/>
          <p:cNvSpPr>
            <a:spLocks noChangeArrowheads="1"/>
          </p:cNvSpPr>
          <p:nvPr/>
        </p:nvSpPr>
        <p:spPr bwMode="auto">
          <a:xfrm rot="5400000">
            <a:off x="6832600" y="2422525"/>
            <a:ext cx="17827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400">
                <a:solidFill>
                  <a:schemeClr val="bg2"/>
                </a:solidFill>
                <a:latin typeface="微软雅黑" panose="020B0503020204020204" pitchFamily="34" charset="-122"/>
                <a:ea typeface="微软雅黑" panose="020B0503020204020204" pitchFamily="34" charset="-122"/>
                <a:sym typeface="Arial Unicode MS" pitchFamily="34" charset="-122"/>
              </a:rPr>
              <a:t>About the Position</a:t>
            </a:r>
          </a:p>
        </p:txBody>
      </p:sp>
      <p:sp>
        <p:nvSpPr>
          <p:cNvPr id="14340" name="Text Box 4"/>
          <p:cNvSpPr txBox="1">
            <a:spLocks noChangeArrowheads="1"/>
          </p:cNvSpPr>
          <p:nvPr/>
        </p:nvSpPr>
        <p:spPr bwMode="auto">
          <a:xfrm>
            <a:off x="1314450" y="469900"/>
            <a:ext cx="231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chemeClr val="accent2"/>
                </a:solidFill>
                <a:ea typeface="微软雅黑" panose="020B0503020204020204" pitchFamily="34" charset="-122"/>
              </a:rPr>
              <a:t>现状及优势分析</a:t>
            </a:r>
          </a:p>
        </p:txBody>
      </p:sp>
      <p:sp>
        <p:nvSpPr>
          <p:cNvPr id="14341" name="Text Box 5"/>
          <p:cNvSpPr txBox="1">
            <a:spLocks noChangeArrowheads="1"/>
          </p:cNvSpPr>
          <p:nvPr/>
        </p:nvSpPr>
        <p:spPr bwMode="auto">
          <a:xfrm>
            <a:off x="7794625" y="1704975"/>
            <a:ext cx="12065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dist" eaLnBrk="1" hangingPunct="1">
              <a:lnSpc>
                <a:spcPct val="120000"/>
              </a:lnSpc>
            </a:pPr>
            <a:r>
              <a:rPr lang="zh-CN" sz="2800" b="1">
                <a:solidFill>
                  <a:schemeClr val="hlink"/>
                </a:solidFill>
                <a:ea typeface="微软雅黑" panose="020B0503020204020204" pitchFamily="34" charset="-122"/>
              </a:rPr>
              <a:t>竞聘岗</a:t>
            </a:r>
          </a:p>
          <a:p>
            <a:pPr algn="dist" eaLnBrk="1" hangingPunct="1">
              <a:lnSpc>
                <a:spcPct val="120000"/>
              </a:lnSpc>
            </a:pPr>
            <a:r>
              <a:rPr lang="zh-CN" sz="2800" b="1">
                <a:solidFill>
                  <a:schemeClr val="hlink"/>
                </a:solidFill>
                <a:ea typeface="微软雅黑" panose="020B0503020204020204" pitchFamily="34" charset="-122"/>
              </a:rPr>
              <a:t>位理解</a:t>
            </a:r>
            <a:endParaRPr lang="zh-CN" sz="1800"/>
          </a:p>
        </p:txBody>
      </p:sp>
      <p:grpSp>
        <p:nvGrpSpPr>
          <p:cNvPr id="2" name="Group 6"/>
          <p:cNvGrpSpPr/>
          <p:nvPr/>
        </p:nvGrpSpPr>
        <p:grpSpPr bwMode="auto">
          <a:xfrm rot="10800000" flipV="1">
            <a:off x="900113" y="439738"/>
            <a:ext cx="357187" cy="546100"/>
            <a:chOff x="0" y="0"/>
            <a:chExt cx="1350" cy="2052"/>
          </a:xfrm>
        </p:grpSpPr>
        <p:sp>
          <p:nvSpPr>
            <p:cNvPr id="12305" name="任意多边形 23"/>
            <p:cNvSpPr/>
            <p:nvPr/>
          </p:nvSpPr>
          <p:spPr bwMode="auto">
            <a:xfrm rot="-10740000">
              <a:off x="14" y="880"/>
              <a:ext cx="1293" cy="1172"/>
            </a:xfrm>
            <a:custGeom>
              <a:avLst/>
              <a:gdLst>
                <a:gd name="T0" fmla="*/ 0 w 1411103"/>
                <a:gd name="T1" fmla="*/ 0 h 1280061"/>
                <a:gd name="T2" fmla="*/ 0 w 1411103"/>
                <a:gd name="T3" fmla="*/ 0 h 1280061"/>
                <a:gd name="T4" fmla="*/ 0 w 1411103"/>
                <a:gd name="T5" fmla="*/ 0 h 1280061"/>
                <a:gd name="T6" fmla="*/ 0 w 1411103"/>
                <a:gd name="T7" fmla="*/ 0 h 1280061"/>
                <a:gd name="T8" fmla="*/ 0 w 1411103"/>
                <a:gd name="T9" fmla="*/ 0 h 1280061"/>
                <a:gd name="T10" fmla="*/ 0 w 1411103"/>
                <a:gd name="T11" fmla="*/ 0 h 1280061"/>
                <a:gd name="T12" fmla="*/ 0 w 1411103"/>
                <a:gd name="T13" fmla="*/ 0 h 1280061"/>
                <a:gd name="T14" fmla="*/ 0 w 1411103"/>
                <a:gd name="T15" fmla="*/ 0 h 1280061"/>
                <a:gd name="T16" fmla="*/ 0 w 1411103"/>
                <a:gd name="T17" fmla="*/ 0 h 12800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1103"/>
                <a:gd name="T28" fmla="*/ 0 h 1280061"/>
                <a:gd name="T29" fmla="*/ 1411103 w 1411103"/>
                <a:gd name="T30" fmla="*/ 1280061 h 12800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72574" tIns="36287" rIns="72574" bIns="36287"/>
            <a:lstStyle/>
            <a:p>
              <a:endParaRPr lang="zh-CN" altLang="en-US"/>
            </a:p>
          </p:txBody>
        </p:sp>
        <p:sp>
          <p:nvSpPr>
            <p:cNvPr id="12306" name="AutoShape 8"/>
            <p:cNvSpPr/>
            <p:nvPr/>
          </p:nvSpPr>
          <p:spPr bwMode="auto">
            <a:xfrm>
              <a:off x="0" y="0"/>
              <a:ext cx="1350" cy="1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8 w 21600"/>
                <a:gd name="T31" fmla="*/ 3168 h 21600"/>
                <a:gd name="T32" fmla="*/ 18432 w 21600"/>
                <a:gd name="T33" fmla="*/ 184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4345" name="椭圆 21"/>
          <p:cNvSpPr>
            <a:spLocks noChangeArrowheads="1"/>
          </p:cNvSpPr>
          <p:nvPr/>
        </p:nvSpPr>
        <p:spPr bwMode="auto">
          <a:xfrm>
            <a:off x="755650" y="3144838"/>
            <a:ext cx="1652588" cy="1652587"/>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4346" name="矩形 20"/>
          <p:cNvSpPr>
            <a:spLocks noChangeArrowheads="1"/>
          </p:cNvSpPr>
          <p:nvPr/>
        </p:nvSpPr>
        <p:spPr bwMode="auto">
          <a:xfrm>
            <a:off x="1168400" y="3563938"/>
            <a:ext cx="982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您的</a:t>
            </a:r>
          </a:p>
          <a:p>
            <a:pPr eaLnBrk="0" hangingPunct="0"/>
            <a:r>
              <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400">
              <a:solidFill>
                <a:srgbClr val="000000"/>
              </a:solidFill>
              <a:latin typeface="Calibri" panose="020F0502020204030204" pitchFamily="34" charset="0"/>
              <a:sym typeface="Calibri" panose="020F0502020204030204" pitchFamily="34" charset="0"/>
            </a:endParaRPr>
          </a:p>
        </p:txBody>
      </p:sp>
      <p:sp>
        <p:nvSpPr>
          <p:cNvPr id="14347" name="等腰三角形 22"/>
          <p:cNvSpPr>
            <a:spLocks noChangeArrowheads="1"/>
          </p:cNvSpPr>
          <p:nvPr/>
        </p:nvSpPr>
        <p:spPr bwMode="auto">
          <a:xfrm rot="5400000">
            <a:off x="2532857" y="3848894"/>
            <a:ext cx="304800" cy="261937"/>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4348" name="等腰三角形 23"/>
          <p:cNvSpPr>
            <a:spLocks noChangeArrowheads="1"/>
          </p:cNvSpPr>
          <p:nvPr/>
        </p:nvSpPr>
        <p:spPr bwMode="auto">
          <a:xfrm rot="3315626">
            <a:off x="2264569" y="3164681"/>
            <a:ext cx="304800" cy="261938"/>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4349" name="矩形 24"/>
          <p:cNvSpPr>
            <a:spLocks noChangeArrowheads="1"/>
          </p:cNvSpPr>
          <p:nvPr/>
        </p:nvSpPr>
        <p:spPr bwMode="auto">
          <a:xfrm>
            <a:off x="2611438" y="3033713"/>
            <a:ext cx="641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8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文字</a:t>
            </a:r>
          </a:p>
        </p:txBody>
      </p:sp>
      <p:sp>
        <p:nvSpPr>
          <p:cNvPr id="14350" name="矩形 25"/>
          <p:cNvSpPr>
            <a:spLocks noChangeArrowheads="1"/>
          </p:cNvSpPr>
          <p:nvPr/>
        </p:nvSpPr>
        <p:spPr bwMode="auto">
          <a:xfrm>
            <a:off x="2925763" y="3787775"/>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8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您的文字</a:t>
            </a:r>
          </a:p>
        </p:txBody>
      </p:sp>
      <p:sp>
        <p:nvSpPr>
          <p:cNvPr id="14351" name="等腰三角形 26"/>
          <p:cNvSpPr>
            <a:spLocks noChangeArrowheads="1"/>
          </p:cNvSpPr>
          <p:nvPr/>
        </p:nvSpPr>
        <p:spPr bwMode="auto">
          <a:xfrm rot="7324192">
            <a:off x="2235201" y="4483100"/>
            <a:ext cx="303212" cy="261937"/>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4352" name="矩形 27"/>
          <p:cNvSpPr>
            <a:spLocks noChangeArrowheads="1"/>
          </p:cNvSpPr>
          <p:nvPr/>
        </p:nvSpPr>
        <p:spPr bwMode="auto">
          <a:xfrm>
            <a:off x="2554288" y="459105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8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文字</a:t>
            </a:r>
          </a:p>
        </p:txBody>
      </p:sp>
      <p:sp>
        <p:nvSpPr>
          <p:cNvPr id="14353" name="Text Box 17"/>
          <p:cNvSpPr txBox="1">
            <a:spLocks noChangeArrowheads="1"/>
          </p:cNvSpPr>
          <p:nvPr/>
        </p:nvSpPr>
        <p:spPr bwMode="auto">
          <a:xfrm>
            <a:off x="935038" y="1209675"/>
            <a:ext cx="2484437"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80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●您的文字您的文字</a:t>
            </a:r>
          </a:p>
          <a:p>
            <a:pPr eaLnBrk="1" hangingPunct="1">
              <a:lnSpc>
                <a:spcPct val="130000"/>
              </a:lnSpc>
            </a:pPr>
            <a:r>
              <a:rPr lang="zh-CN" altLang="en-US" sz="180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●您的文字您的文字</a:t>
            </a:r>
          </a:p>
          <a:p>
            <a:pPr eaLnBrk="1" hangingPunct="1">
              <a:lnSpc>
                <a:spcPct val="130000"/>
              </a:lnSpc>
            </a:pPr>
            <a:r>
              <a:rPr lang="zh-CN" altLang="en-US" sz="180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●您的文字您的文字</a:t>
            </a:r>
          </a:p>
          <a:p>
            <a:pPr eaLnBrk="1" hangingPunct="1">
              <a:lnSpc>
                <a:spcPct val="130000"/>
              </a:lnSpc>
            </a:pPr>
            <a:r>
              <a:rPr lang="zh-CN" altLang="en-US" sz="180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●您的文字您的文字</a:t>
            </a:r>
          </a:p>
        </p:txBody>
      </p:sp>
      <p:pic>
        <p:nvPicPr>
          <p:cNvPr id="14354" name="Picture 18" descr="椅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950" y="1281113"/>
            <a:ext cx="17557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ppt_x</p:attrName>
                                        </p:attrNameLst>
                                      </p:cBhvr>
                                      <p:tavLst>
                                        <p:tav tm="0">
                                          <p:val>
                                            <p:strVal val="#ppt_x+#ppt_w/2"/>
                                          </p:val>
                                        </p:tav>
                                        <p:tav tm="100000">
                                          <p:val>
                                            <p:strVal val="#ppt_x"/>
                                          </p:val>
                                        </p:tav>
                                      </p:tavLst>
                                    </p:anim>
                                    <p:anim calcmode="lin" valueType="num">
                                      <p:cBhvr>
                                        <p:cTn id="8" dur="500" fill="hold"/>
                                        <p:tgtEl>
                                          <p:spTgt spid="14338"/>
                                        </p:tgtEl>
                                        <p:attrNameLst>
                                          <p:attrName>ppt_y</p:attrName>
                                        </p:attrNameLst>
                                      </p:cBhvr>
                                      <p:tavLst>
                                        <p:tav tm="0">
                                          <p:val>
                                            <p:strVal val="#ppt_y"/>
                                          </p:val>
                                        </p:tav>
                                        <p:tav tm="100000">
                                          <p:val>
                                            <p:strVal val="#ppt_y"/>
                                          </p:val>
                                        </p:tav>
                                      </p:tavLst>
                                    </p:anim>
                                    <p:anim calcmode="lin" valueType="num">
                                      <p:cBhvr>
                                        <p:cTn id="9" dur="500" fill="hold"/>
                                        <p:tgtEl>
                                          <p:spTgt spid="14338"/>
                                        </p:tgtEl>
                                        <p:attrNameLst>
                                          <p:attrName>ppt_w</p:attrName>
                                        </p:attrNameLst>
                                      </p:cBhvr>
                                      <p:tavLst>
                                        <p:tav tm="0">
                                          <p:val>
                                            <p:fltVal val="0"/>
                                          </p:val>
                                        </p:tav>
                                        <p:tav tm="100000">
                                          <p:val>
                                            <p:strVal val="#ppt_w"/>
                                          </p:val>
                                        </p:tav>
                                      </p:tavLst>
                                    </p:anim>
                                    <p:anim calcmode="lin" valueType="num">
                                      <p:cBhvr>
                                        <p:cTn id="10" dur="500" fill="hold"/>
                                        <p:tgtEl>
                                          <p:spTgt spid="1433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4339"/>
                                        </p:tgtEl>
                                        <p:attrNameLst>
                                          <p:attrName>style.visibility</p:attrName>
                                        </p:attrNameLst>
                                      </p:cBhvr>
                                      <p:to>
                                        <p:strVal val="visible"/>
                                      </p:to>
                                    </p:set>
                                    <p:anim calcmode="lin" valueType="num">
                                      <p:cBhvr>
                                        <p:cTn id="14" dur="500" fill="hold"/>
                                        <p:tgtEl>
                                          <p:spTgt spid="1433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4339"/>
                                        </p:tgtEl>
                                        <p:attrNameLst>
                                          <p:attrName>ppt_y</p:attrName>
                                        </p:attrNameLst>
                                      </p:cBhvr>
                                      <p:tavLst>
                                        <p:tav tm="0">
                                          <p:val>
                                            <p:strVal val="#ppt_y"/>
                                          </p:val>
                                        </p:tav>
                                        <p:tav tm="100000">
                                          <p:val>
                                            <p:strVal val="#ppt_y"/>
                                          </p:val>
                                        </p:tav>
                                      </p:tavLst>
                                    </p:anim>
                                    <p:anim calcmode="lin" valueType="num">
                                      <p:cBhvr>
                                        <p:cTn id="16" dur="500" fill="hold"/>
                                        <p:tgtEl>
                                          <p:spTgt spid="1433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433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4339"/>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4341"/>
                                        </p:tgtEl>
                                        <p:attrNameLst>
                                          <p:attrName>style.visibility</p:attrName>
                                        </p:attrNameLst>
                                      </p:cBhvr>
                                      <p:to>
                                        <p:strVal val="visible"/>
                                      </p:to>
                                    </p:set>
                                    <p:anim calcmode="lin" valueType="num">
                                      <p:cBhvr>
                                        <p:cTn id="21" dur="500" fill="hold"/>
                                        <p:tgtEl>
                                          <p:spTgt spid="1434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4341"/>
                                        </p:tgtEl>
                                        <p:attrNameLst>
                                          <p:attrName>ppt_y</p:attrName>
                                        </p:attrNameLst>
                                      </p:cBhvr>
                                      <p:tavLst>
                                        <p:tav tm="0">
                                          <p:val>
                                            <p:strVal val="#ppt_y"/>
                                          </p:val>
                                        </p:tav>
                                        <p:tav tm="100000">
                                          <p:val>
                                            <p:strVal val="#ppt_y"/>
                                          </p:val>
                                        </p:tav>
                                      </p:tavLst>
                                    </p:anim>
                                    <p:anim calcmode="lin" valueType="num">
                                      <p:cBhvr>
                                        <p:cTn id="23" dur="500" fill="hold"/>
                                        <p:tgtEl>
                                          <p:spTgt spid="1434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434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4341"/>
                                        </p:tgtEl>
                                      </p:cBhvr>
                                    </p:animEffect>
                                  </p:childTnLst>
                                </p:cTn>
                              </p:par>
                            </p:childTnLst>
                          </p:cTn>
                        </p:par>
                        <p:par>
                          <p:cTn id="26" fill="hold">
                            <p:stCondLst>
                              <p:cond delay="1850"/>
                            </p:stCondLst>
                            <p:childTnLst>
                              <p:par>
                                <p:cTn id="27" presetID="10" presetClass="entr" presetSubtype="0" fill="hold" nodeType="afterEffect">
                                  <p:stCondLst>
                                    <p:cond delay="0"/>
                                  </p:stCondLst>
                                  <p:childTnLst>
                                    <p:set>
                                      <p:cBhvr>
                                        <p:cTn id="28" dur="1" fill="hold">
                                          <p:stCondLst>
                                            <p:cond delay="0"/>
                                          </p:stCondLst>
                                        </p:cTn>
                                        <p:tgtEl>
                                          <p:spTgt spid="14354"/>
                                        </p:tgtEl>
                                        <p:attrNameLst>
                                          <p:attrName>style.visibility</p:attrName>
                                        </p:attrNameLst>
                                      </p:cBhvr>
                                      <p:to>
                                        <p:strVal val="visible"/>
                                      </p:to>
                                    </p:set>
                                    <p:anim calcmode="lin" valueType="num">
                                      <p:cBhvr>
                                        <p:cTn id="29" dur="500" fill="hold"/>
                                        <p:tgtEl>
                                          <p:spTgt spid="14354"/>
                                        </p:tgtEl>
                                        <p:attrNameLst>
                                          <p:attrName>ppt_w</p:attrName>
                                        </p:attrNameLst>
                                      </p:cBhvr>
                                      <p:tavLst>
                                        <p:tav tm="0">
                                          <p:val>
                                            <p:fltVal val="0"/>
                                          </p:val>
                                        </p:tav>
                                        <p:tav tm="100000">
                                          <p:val>
                                            <p:strVal val="#ppt_w"/>
                                          </p:val>
                                        </p:tav>
                                      </p:tavLst>
                                    </p:anim>
                                    <p:anim calcmode="lin" valueType="num">
                                      <p:cBhvr>
                                        <p:cTn id="30" dur="500" fill="hold"/>
                                        <p:tgtEl>
                                          <p:spTgt spid="14354"/>
                                        </p:tgtEl>
                                        <p:attrNameLst>
                                          <p:attrName>ppt_h</p:attrName>
                                        </p:attrNameLst>
                                      </p:cBhvr>
                                      <p:tavLst>
                                        <p:tav tm="0">
                                          <p:val>
                                            <p:fltVal val="0"/>
                                          </p:val>
                                        </p:tav>
                                        <p:tav tm="100000">
                                          <p:val>
                                            <p:strVal val="#ppt_h"/>
                                          </p:val>
                                        </p:tav>
                                      </p:tavLst>
                                    </p:anim>
                                    <p:animEffect transition="in" filter="fade">
                                      <p:cBhvr>
                                        <p:cTn id="31" dur="500"/>
                                        <p:tgtEl>
                                          <p:spTgt spid="14354"/>
                                        </p:tgtEl>
                                      </p:cBhvr>
                                    </p:animEffect>
                                  </p:childTnLst>
                                </p:cTn>
                              </p:par>
                            </p:childTnLst>
                          </p:cTn>
                        </p:par>
                        <p:par>
                          <p:cTn id="32" fill="hold">
                            <p:stCondLst>
                              <p:cond delay="2350"/>
                            </p:stCondLst>
                            <p:childTnLst>
                              <p:par>
                                <p:cTn id="33" presetID="47"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14340"/>
                                        </p:tgtEl>
                                        <p:attrNameLst>
                                          <p:attrName>style.visibility</p:attrName>
                                        </p:attrNameLst>
                                      </p:cBhvr>
                                      <p:to>
                                        <p:strVal val="visible"/>
                                      </p:to>
                                    </p:set>
                                    <p:anim calcmode="lin" valueType="num">
                                      <p:cBhvr>
                                        <p:cTn id="40" dur="500" fill="hold"/>
                                        <p:tgtEl>
                                          <p:spTgt spid="1434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4340"/>
                                        </p:tgtEl>
                                        <p:attrNameLst>
                                          <p:attrName>ppt_y</p:attrName>
                                        </p:attrNameLst>
                                      </p:cBhvr>
                                      <p:tavLst>
                                        <p:tav tm="0">
                                          <p:val>
                                            <p:strVal val="#ppt_y"/>
                                          </p:val>
                                        </p:tav>
                                        <p:tav tm="100000">
                                          <p:val>
                                            <p:strVal val="#ppt_y"/>
                                          </p:val>
                                        </p:tav>
                                      </p:tavLst>
                                    </p:anim>
                                    <p:anim calcmode="lin" valueType="num">
                                      <p:cBhvr>
                                        <p:cTn id="42" dur="500" fill="hold"/>
                                        <p:tgtEl>
                                          <p:spTgt spid="1434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434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4340"/>
                                        </p:tgtEl>
                                      </p:cBhvr>
                                    </p:animEffect>
                                  </p:childTnLst>
                                </p:cTn>
                              </p:par>
                            </p:childTnLst>
                          </p:cTn>
                        </p:par>
                        <p:par>
                          <p:cTn id="45" fill="hold">
                            <p:stCondLst>
                              <p:cond delay="3349"/>
                            </p:stCondLst>
                            <p:childTnLst>
                              <p:par>
                                <p:cTn id="46" presetID="52" presetClass="entr" presetSubtype="0" fill="hold" grpId="0" nodeType="afterEffect">
                                  <p:stCondLst>
                                    <p:cond delay="0"/>
                                  </p:stCondLst>
                                  <p:childTnLst>
                                    <p:set>
                                      <p:cBhvr>
                                        <p:cTn id="47" dur="1" fill="hold">
                                          <p:stCondLst>
                                            <p:cond delay="0"/>
                                          </p:stCondLst>
                                        </p:cTn>
                                        <p:tgtEl>
                                          <p:spTgt spid="14353"/>
                                        </p:tgtEl>
                                        <p:attrNameLst>
                                          <p:attrName>style.visibility</p:attrName>
                                        </p:attrNameLst>
                                      </p:cBhvr>
                                      <p:to>
                                        <p:strVal val="visible"/>
                                      </p:to>
                                    </p:set>
                                    <p:animScale>
                                      <p:cBhvr>
                                        <p:cTn id="48" dur="1000" decel="50000" fill="hold">
                                          <p:stCondLst>
                                            <p:cond delay="0"/>
                                          </p:stCondLst>
                                        </p:cTn>
                                        <p:tgtEl>
                                          <p:spTgt spid="143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9" dur="1000" decel="50000" fill="hold">
                                          <p:stCondLst>
                                            <p:cond delay="0"/>
                                          </p:stCondLst>
                                        </p:cTn>
                                        <p:tgtEl>
                                          <p:spTgt spid="14353"/>
                                        </p:tgtEl>
                                        <p:attrNameLst>
                                          <p:attrName>ppt_x</p:attrName>
                                          <p:attrName>ppt_y</p:attrName>
                                        </p:attrNameLst>
                                      </p:cBhvr>
                                      <p:rCtr x="0" y="0"/>
                                    </p:animMotion>
                                    <p:animEffect transition="in" filter="fade">
                                      <p:cBhvr>
                                        <p:cTn id="50" dur="1000"/>
                                        <p:tgtEl>
                                          <p:spTgt spid="14353"/>
                                        </p:tgtEl>
                                      </p:cBhvr>
                                    </p:animEffect>
                                  </p:childTnLst>
                                </p:cTn>
                              </p:par>
                            </p:childTnLst>
                          </p:cTn>
                        </p:par>
                        <p:par>
                          <p:cTn id="51" fill="hold">
                            <p:stCondLst>
                              <p:cond delay="4349"/>
                            </p:stCondLst>
                            <p:childTnLst>
                              <p:par>
                                <p:cTn id="52" presetID="21" presetClass="entr" presetSubtype="1" fill="hold" grpId="0" nodeType="afterEffect">
                                  <p:stCondLst>
                                    <p:cond delay="0"/>
                                  </p:stCondLst>
                                  <p:childTnLst>
                                    <p:set>
                                      <p:cBhvr>
                                        <p:cTn id="53" dur="1" fill="hold">
                                          <p:stCondLst>
                                            <p:cond delay="0"/>
                                          </p:stCondLst>
                                        </p:cTn>
                                        <p:tgtEl>
                                          <p:spTgt spid="14345"/>
                                        </p:tgtEl>
                                        <p:attrNameLst>
                                          <p:attrName>style.visibility</p:attrName>
                                        </p:attrNameLst>
                                      </p:cBhvr>
                                      <p:to>
                                        <p:strVal val="visible"/>
                                      </p:to>
                                    </p:set>
                                    <p:animEffect transition="in" filter="wheel(1)">
                                      <p:cBhvr>
                                        <p:cTn id="54" dur="1000"/>
                                        <p:tgtEl>
                                          <p:spTgt spid="14345"/>
                                        </p:tgtEl>
                                      </p:cBhvr>
                                    </p:animEffect>
                                  </p:childTnLst>
                                </p:cTn>
                              </p:par>
                            </p:childTnLst>
                          </p:cTn>
                        </p:par>
                        <p:par>
                          <p:cTn id="55" fill="hold">
                            <p:stCondLst>
                              <p:cond delay="5349"/>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14346"/>
                                        </p:tgtEl>
                                        <p:attrNameLst>
                                          <p:attrName>style.visibility</p:attrName>
                                        </p:attrNameLst>
                                      </p:cBhvr>
                                      <p:to>
                                        <p:strVal val="visible"/>
                                      </p:to>
                                    </p:set>
                                    <p:anim calcmode="lin" valueType="num">
                                      <p:cBhvr>
                                        <p:cTn id="58" dur="500" fill="hold"/>
                                        <p:tgtEl>
                                          <p:spTgt spid="14346"/>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4346"/>
                                        </p:tgtEl>
                                        <p:attrNameLst>
                                          <p:attrName>ppt_y</p:attrName>
                                        </p:attrNameLst>
                                      </p:cBhvr>
                                      <p:tavLst>
                                        <p:tav tm="0">
                                          <p:val>
                                            <p:strVal val="#ppt_y"/>
                                          </p:val>
                                        </p:tav>
                                        <p:tav tm="100000">
                                          <p:val>
                                            <p:strVal val="#ppt_y"/>
                                          </p:val>
                                        </p:tav>
                                      </p:tavLst>
                                    </p:anim>
                                    <p:anim calcmode="lin" valueType="num">
                                      <p:cBhvr>
                                        <p:cTn id="60" dur="500" fill="hold"/>
                                        <p:tgtEl>
                                          <p:spTgt spid="14346"/>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4346"/>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4346"/>
                                        </p:tgtEl>
                                      </p:cBhvr>
                                    </p:animEffect>
                                  </p:childTnLst>
                                </p:cTn>
                              </p:par>
                            </p:childTnLst>
                          </p:cTn>
                        </p:par>
                        <p:par>
                          <p:cTn id="63" fill="hold">
                            <p:stCondLst>
                              <p:cond delay="6000"/>
                            </p:stCondLst>
                            <p:childTnLst>
                              <p:par>
                                <p:cTn id="64" presetID="22" presetClass="entr" presetSubtype="8" fill="hold" grpId="0" nodeType="afterEffect">
                                  <p:stCondLst>
                                    <p:cond delay="500"/>
                                  </p:stCondLst>
                                  <p:childTnLst>
                                    <p:set>
                                      <p:cBhvr>
                                        <p:cTn id="65" dur="1" fill="hold">
                                          <p:stCondLst>
                                            <p:cond delay="0"/>
                                          </p:stCondLst>
                                        </p:cTn>
                                        <p:tgtEl>
                                          <p:spTgt spid="14348"/>
                                        </p:tgtEl>
                                        <p:attrNameLst>
                                          <p:attrName>style.visibility</p:attrName>
                                        </p:attrNameLst>
                                      </p:cBhvr>
                                      <p:to>
                                        <p:strVal val="visible"/>
                                      </p:to>
                                    </p:set>
                                    <p:animEffect transition="in" filter="wipe(left)">
                                      <p:cBhvr>
                                        <p:cTn id="66" dur="500"/>
                                        <p:tgtEl>
                                          <p:spTgt spid="14348"/>
                                        </p:tgtEl>
                                      </p:cBhvr>
                                    </p:animEffect>
                                  </p:childTnLst>
                                </p:cTn>
                              </p:par>
                            </p:childTnLst>
                          </p:cTn>
                        </p:par>
                        <p:par>
                          <p:cTn id="67" fill="hold">
                            <p:stCondLst>
                              <p:cond delay="70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4349"/>
                                        </p:tgtEl>
                                        <p:attrNameLst>
                                          <p:attrName>style.visibility</p:attrName>
                                        </p:attrNameLst>
                                      </p:cBhvr>
                                      <p:to>
                                        <p:strVal val="visible"/>
                                      </p:to>
                                    </p:set>
                                    <p:anim calcmode="lin" valueType="num">
                                      <p:cBhvr>
                                        <p:cTn id="70" dur="500" fill="hold"/>
                                        <p:tgtEl>
                                          <p:spTgt spid="14349"/>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4349"/>
                                        </p:tgtEl>
                                        <p:attrNameLst>
                                          <p:attrName>ppt_y</p:attrName>
                                        </p:attrNameLst>
                                      </p:cBhvr>
                                      <p:tavLst>
                                        <p:tav tm="0">
                                          <p:val>
                                            <p:strVal val="#ppt_y"/>
                                          </p:val>
                                        </p:tav>
                                        <p:tav tm="100000">
                                          <p:val>
                                            <p:strVal val="#ppt_y"/>
                                          </p:val>
                                        </p:tav>
                                      </p:tavLst>
                                    </p:anim>
                                    <p:anim calcmode="lin" valueType="num">
                                      <p:cBhvr>
                                        <p:cTn id="72" dur="500" fill="hold"/>
                                        <p:tgtEl>
                                          <p:spTgt spid="14349"/>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4349"/>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4349"/>
                                        </p:tgtEl>
                                      </p:cBhvr>
                                    </p:animEffect>
                                  </p:childTnLst>
                                </p:cTn>
                              </p:par>
                            </p:childTnLst>
                          </p:cTn>
                        </p:par>
                        <p:par>
                          <p:cTn id="75" fill="hold">
                            <p:stCondLst>
                              <p:cond delay="7549"/>
                            </p:stCondLst>
                            <p:childTnLst>
                              <p:par>
                                <p:cTn id="76" presetID="22" presetClass="entr" presetSubtype="8" fill="hold" grpId="0" nodeType="afterEffect">
                                  <p:stCondLst>
                                    <p:cond delay="500"/>
                                  </p:stCondLst>
                                  <p:childTnLst>
                                    <p:set>
                                      <p:cBhvr>
                                        <p:cTn id="77" dur="1" fill="hold">
                                          <p:stCondLst>
                                            <p:cond delay="0"/>
                                          </p:stCondLst>
                                        </p:cTn>
                                        <p:tgtEl>
                                          <p:spTgt spid="14347"/>
                                        </p:tgtEl>
                                        <p:attrNameLst>
                                          <p:attrName>style.visibility</p:attrName>
                                        </p:attrNameLst>
                                      </p:cBhvr>
                                      <p:to>
                                        <p:strVal val="visible"/>
                                      </p:to>
                                    </p:set>
                                    <p:animEffect transition="in" filter="wipe(left)">
                                      <p:cBhvr>
                                        <p:cTn id="78" dur="500"/>
                                        <p:tgtEl>
                                          <p:spTgt spid="14347"/>
                                        </p:tgtEl>
                                      </p:cBhvr>
                                    </p:animEffect>
                                  </p:childTnLst>
                                </p:cTn>
                              </p:par>
                            </p:childTnLst>
                          </p:cTn>
                        </p:par>
                        <p:par>
                          <p:cTn id="79" fill="hold">
                            <p:stCondLst>
                              <p:cond delay="8549"/>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14350"/>
                                        </p:tgtEl>
                                        <p:attrNameLst>
                                          <p:attrName>style.visibility</p:attrName>
                                        </p:attrNameLst>
                                      </p:cBhvr>
                                      <p:to>
                                        <p:strVal val="visible"/>
                                      </p:to>
                                    </p:set>
                                    <p:anim calcmode="lin" valueType="num">
                                      <p:cBhvr>
                                        <p:cTn id="82" dur="500" fill="hold"/>
                                        <p:tgtEl>
                                          <p:spTgt spid="14350"/>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14350"/>
                                        </p:tgtEl>
                                        <p:attrNameLst>
                                          <p:attrName>ppt_y</p:attrName>
                                        </p:attrNameLst>
                                      </p:cBhvr>
                                      <p:tavLst>
                                        <p:tav tm="0">
                                          <p:val>
                                            <p:strVal val="#ppt_y"/>
                                          </p:val>
                                        </p:tav>
                                        <p:tav tm="100000">
                                          <p:val>
                                            <p:strVal val="#ppt_y"/>
                                          </p:val>
                                        </p:tav>
                                      </p:tavLst>
                                    </p:anim>
                                    <p:anim calcmode="lin" valueType="num">
                                      <p:cBhvr>
                                        <p:cTn id="84" dur="500" fill="hold"/>
                                        <p:tgtEl>
                                          <p:spTgt spid="14350"/>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14350"/>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14350"/>
                                        </p:tgtEl>
                                      </p:cBhvr>
                                    </p:animEffect>
                                  </p:childTnLst>
                                </p:cTn>
                              </p:par>
                            </p:childTnLst>
                          </p:cTn>
                        </p:par>
                        <p:par>
                          <p:cTn id="87" fill="hold">
                            <p:stCondLst>
                              <p:cond delay="9199"/>
                            </p:stCondLst>
                            <p:childTnLst>
                              <p:par>
                                <p:cTn id="88" presetID="22" presetClass="entr" presetSubtype="8" fill="hold" grpId="0" nodeType="afterEffect">
                                  <p:stCondLst>
                                    <p:cond delay="500"/>
                                  </p:stCondLst>
                                  <p:childTnLst>
                                    <p:set>
                                      <p:cBhvr>
                                        <p:cTn id="89" dur="1" fill="hold">
                                          <p:stCondLst>
                                            <p:cond delay="0"/>
                                          </p:stCondLst>
                                        </p:cTn>
                                        <p:tgtEl>
                                          <p:spTgt spid="14351"/>
                                        </p:tgtEl>
                                        <p:attrNameLst>
                                          <p:attrName>style.visibility</p:attrName>
                                        </p:attrNameLst>
                                      </p:cBhvr>
                                      <p:to>
                                        <p:strVal val="visible"/>
                                      </p:to>
                                    </p:set>
                                    <p:animEffect transition="in" filter="wipe(left)">
                                      <p:cBhvr>
                                        <p:cTn id="90" dur="500"/>
                                        <p:tgtEl>
                                          <p:spTgt spid="14351"/>
                                        </p:tgtEl>
                                      </p:cBhvr>
                                    </p:animEffect>
                                  </p:childTnLst>
                                </p:cTn>
                              </p:par>
                              <p:par>
                                <p:cTn id="91" presetID="41" presetClass="entr" presetSubtype="0" fill="hold" grpId="0" nodeType="withEffect">
                                  <p:stCondLst>
                                    <p:cond delay="1000"/>
                                  </p:stCondLst>
                                  <p:iterate type="lt">
                                    <p:tmPct val="10000"/>
                                  </p:iterate>
                                  <p:childTnLst>
                                    <p:set>
                                      <p:cBhvr>
                                        <p:cTn id="92" dur="1" fill="hold">
                                          <p:stCondLst>
                                            <p:cond delay="0"/>
                                          </p:stCondLst>
                                        </p:cTn>
                                        <p:tgtEl>
                                          <p:spTgt spid="14352"/>
                                        </p:tgtEl>
                                        <p:attrNameLst>
                                          <p:attrName>style.visibility</p:attrName>
                                        </p:attrNameLst>
                                      </p:cBhvr>
                                      <p:to>
                                        <p:strVal val="visible"/>
                                      </p:to>
                                    </p:set>
                                    <p:anim calcmode="lin" valueType="num">
                                      <p:cBhvr>
                                        <p:cTn id="93" dur="500" fill="hold"/>
                                        <p:tgtEl>
                                          <p:spTgt spid="14352"/>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14352"/>
                                        </p:tgtEl>
                                        <p:attrNameLst>
                                          <p:attrName>ppt_y</p:attrName>
                                        </p:attrNameLst>
                                      </p:cBhvr>
                                      <p:tavLst>
                                        <p:tav tm="0">
                                          <p:val>
                                            <p:strVal val="#ppt_y"/>
                                          </p:val>
                                        </p:tav>
                                        <p:tav tm="100000">
                                          <p:val>
                                            <p:strVal val="#ppt_y"/>
                                          </p:val>
                                        </p:tav>
                                      </p:tavLst>
                                    </p:anim>
                                    <p:anim calcmode="lin" valueType="num">
                                      <p:cBhvr>
                                        <p:cTn id="95" dur="500" fill="hold"/>
                                        <p:tgtEl>
                                          <p:spTgt spid="14352"/>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14352"/>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1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autoUpdateAnimBg="0"/>
      <p:bldP spid="14339" grpId="0" autoUpdateAnimBg="0"/>
      <p:bldP spid="14340" grpId="0" autoUpdateAnimBg="0"/>
      <p:bldP spid="14341" grpId="0" autoUpdateAnimBg="0"/>
      <p:bldP spid="14345" grpId="0" animBg="1" autoUpdateAnimBg="0"/>
      <p:bldP spid="14346" grpId="0" autoUpdateAnimBg="0"/>
      <p:bldP spid="14347" grpId="0" animBg="1" autoUpdateAnimBg="0"/>
      <p:bldP spid="14348" grpId="0" animBg="1" autoUpdateAnimBg="0"/>
      <p:bldP spid="14349" grpId="0" autoUpdateAnimBg="0"/>
      <p:bldP spid="14350" grpId="0" autoUpdateAnimBg="0"/>
      <p:bldP spid="14351" grpId="0" animBg="1" autoUpdateAnimBg="0"/>
      <p:bldP spid="14352" grpId="0" autoUpdateAnimBg="0"/>
      <p:bldP spid="1435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a:spLocks noChangeArrowheads="1"/>
          </p:cNvSpPr>
          <p:nvPr/>
        </p:nvSpPr>
        <p:spPr bwMode="auto">
          <a:xfrm>
            <a:off x="4125913" y="692150"/>
            <a:ext cx="1855787" cy="5873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zh-CN" altLang="en-US" sz="3200" b="1">
                <a:solidFill>
                  <a:schemeClr val="hlink"/>
                </a:solidFill>
                <a:latin typeface="微软雅黑" panose="020B0503020204020204" pitchFamily="34" charset="-122"/>
                <a:ea typeface="微软雅黑" panose="020B0503020204020204" pitchFamily="34" charset="-122"/>
              </a:rPr>
              <a:t>优势</a:t>
            </a:r>
            <a:endParaRPr lang="zh-CN" altLang="en-US" sz="1800">
              <a:solidFill>
                <a:schemeClr val="hlink"/>
              </a:solidFill>
            </a:endParaRPr>
          </a:p>
        </p:txBody>
      </p:sp>
      <p:sp>
        <p:nvSpPr>
          <p:cNvPr id="15363" name="矩形 5"/>
          <p:cNvSpPr>
            <a:spLocks noChangeArrowheads="1"/>
          </p:cNvSpPr>
          <p:nvPr/>
        </p:nvSpPr>
        <p:spPr bwMode="auto">
          <a:xfrm>
            <a:off x="3970338" y="1552575"/>
            <a:ext cx="463391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0" hangingPunct="0">
              <a:lnSpc>
                <a:spcPct val="150000"/>
              </a:lnSpc>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您的文字您的文字您的文字您的文字</a:t>
            </a:r>
          </a:p>
          <a:p>
            <a:pPr marL="285750" indent="-285750" eaLnBrk="0" hangingPunct="0">
              <a:lnSpc>
                <a:spcPct val="150000"/>
              </a:lnSpc>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您的文字</a:t>
            </a:r>
            <a:endParaRPr lang="en-US" sz="160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eaLnBrk="0" hangingPunct="0">
              <a:lnSpc>
                <a:spcPct val="150000"/>
              </a:lnSpc>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您的文字您的文字</a:t>
            </a:r>
          </a:p>
          <a:p>
            <a:pPr marL="285750" indent="-285750" eaLnBrk="0" hangingPunct="0">
              <a:lnSpc>
                <a:spcPct val="150000"/>
              </a:lnSpc>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您的文字您的文字</a:t>
            </a:r>
          </a:p>
        </p:txBody>
      </p:sp>
      <p:sp>
        <p:nvSpPr>
          <p:cNvPr id="15364" name="矩形 6"/>
          <p:cNvSpPr>
            <a:spLocks noChangeArrowheads="1"/>
          </p:cNvSpPr>
          <p:nvPr/>
        </p:nvSpPr>
        <p:spPr bwMode="auto">
          <a:xfrm>
            <a:off x="3968750" y="4445000"/>
            <a:ext cx="463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0" hangingPunct="0">
              <a:lnSpc>
                <a:spcPct val="150000"/>
              </a:lnSpc>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您的文字您的文字您的文字您的文字</a:t>
            </a:r>
          </a:p>
          <a:p>
            <a:pPr marL="285750" indent="-285750" eaLnBrk="0" hangingPunct="0">
              <a:lnSpc>
                <a:spcPct val="150000"/>
              </a:lnSpc>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您的文字您的文字</a:t>
            </a:r>
          </a:p>
        </p:txBody>
      </p:sp>
      <p:sp>
        <p:nvSpPr>
          <p:cNvPr id="13317" name="矩形 11"/>
          <p:cNvSpPr>
            <a:spLocks noChangeArrowheads="1"/>
          </p:cNvSpPr>
          <p:nvPr/>
        </p:nvSpPr>
        <p:spPr bwMode="auto">
          <a:xfrm>
            <a:off x="4183063" y="200025"/>
            <a:ext cx="30956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altLang="zh-CN" sz="9600" b="1">
              <a:solidFill>
                <a:schemeClr val="accent1"/>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5366" name="TextBox 12"/>
          <p:cNvSpPr>
            <a:spLocks noChangeArrowheads="1"/>
          </p:cNvSpPr>
          <p:nvPr/>
        </p:nvSpPr>
        <p:spPr bwMode="auto">
          <a:xfrm>
            <a:off x="4227513" y="3651250"/>
            <a:ext cx="1855787" cy="584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zh-CN" altLang="en-US" sz="3200" b="1">
                <a:solidFill>
                  <a:schemeClr val="hlink"/>
                </a:solidFill>
                <a:latin typeface="微软雅黑" panose="020B0503020204020204" pitchFamily="34" charset="-122"/>
                <a:ea typeface="微软雅黑" panose="020B0503020204020204" pitchFamily="34" charset="-122"/>
              </a:rPr>
              <a:t>劣势</a:t>
            </a:r>
          </a:p>
        </p:txBody>
      </p:sp>
      <p:sp>
        <p:nvSpPr>
          <p:cNvPr id="15367" name="WordArt 7"/>
          <p:cNvSpPr>
            <a:spLocks noChangeArrowheads="1" noChangeShapeType="1"/>
          </p:cNvSpPr>
          <p:nvPr/>
        </p:nvSpPr>
        <p:spPr bwMode="auto">
          <a:xfrm>
            <a:off x="4183063" y="434975"/>
            <a:ext cx="757237" cy="110172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a:solidFill>
                  <a:schemeClr val="accent2"/>
                </a:solidFill>
                <a:latin typeface="微软雅黑" panose="020B0503020204020204" pitchFamily="34" charset="-122"/>
                <a:ea typeface="微软雅黑" panose="020B0503020204020204" pitchFamily="34" charset="-122"/>
              </a:rPr>
              <a:t>S</a:t>
            </a:r>
            <a:endParaRPr lang="zh-CN" altLang="en-US" sz="3600" b="1" kern="10">
              <a:solidFill>
                <a:schemeClr val="accent2"/>
              </a:solidFill>
              <a:latin typeface="微软雅黑" panose="020B0503020204020204" pitchFamily="34" charset="-122"/>
              <a:ea typeface="微软雅黑" panose="020B0503020204020204" pitchFamily="34" charset="-122"/>
            </a:endParaRPr>
          </a:p>
        </p:txBody>
      </p:sp>
      <p:sp>
        <p:nvSpPr>
          <p:cNvPr id="15368" name="WordArt 8"/>
          <p:cNvSpPr>
            <a:spLocks noChangeArrowheads="1" noChangeShapeType="1"/>
          </p:cNvSpPr>
          <p:nvPr/>
        </p:nvSpPr>
        <p:spPr bwMode="auto">
          <a:xfrm>
            <a:off x="4184650" y="3500438"/>
            <a:ext cx="965200" cy="94297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a:solidFill>
                  <a:schemeClr val="accent2"/>
                </a:solidFill>
                <a:latin typeface="微软雅黑" panose="020B0503020204020204" pitchFamily="34" charset="-122"/>
                <a:ea typeface="微软雅黑" panose="020B0503020204020204" pitchFamily="34" charset="-122"/>
              </a:rPr>
              <a:t>W</a:t>
            </a:r>
            <a:endParaRPr lang="zh-CN" altLang="en-US" sz="3600" b="1" kern="10">
              <a:solidFill>
                <a:schemeClr val="accent2"/>
              </a:solidFill>
              <a:latin typeface="微软雅黑" panose="020B0503020204020204" pitchFamily="34" charset="-122"/>
              <a:ea typeface="微软雅黑" panose="020B0503020204020204" pitchFamily="34" charset="-122"/>
            </a:endParaRPr>
          </a:p>
        </p:txBody>
      </p:sp>
      <p:grpSp>
        <p:nvGrpSpPr>
          <p:cNvPr id="2" name="Group 9"/>
          <p:cNvGrpSpPr/>
          <p:nvPr/>
        </p:nvGrpSpPr>
        <p:grpSpPr bwMode="auto">
          <a:xfrm>
            <a:off x="549275" y="3852863"/>
            <a:ext cx="1120775" cy="1079500"/>
            <a:chOff x="0" y="0"/>
            <a:chExt cx="1766" cy="1700"/>
          </a:xfrm>
        </p:grpSpPr>
        <p:sp>
          <p:nvSpPr>
            <p:cNvPr id="13326" name="直接连接符 2"/>
            <p:cNvSpPr>
              <a:spLocks noChangeShapeType="1"/>
            </p:cNvSpPr>
            <p:nvPr/>
          </p:nvSpPr>
          <p:spPr bwMode="auto">
            <a:xfrm>
              <a:off x="0" y="819"/>
              <a:ext cx="1766" cy="1"/>
            </a:xfrm>
            <a:prstGeom prst="line">
              <a:avLst/>
            </a:prstGeom>
            <a:noFill/>
            <a:ln w="9525">
              <a:solidFill>
                <a:srgbClr val="D8D8D8"/>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7" name="直接连接符 14"/>
            <p:cNvSpPr>
              <a:spLocks noChangeShapeType="1"/>
            </p:cNvSpPr>
            <p:nvPr/>
          </p:nvSpPr>
          <p:spPr bwMode="auto">
            <a:xfrm>
              <a:off x="805" y="0"/>
              <a:ext cx="1" cy="1700"/>
            </a:xfrm>
            <a:prstGeom prst="line">
              <a:avLst/>
            </a:prstGeom>
            <a:noFill/>
            <a:ln w="9525">
              <a:solidFill>
                <a:srgbClr val="D8D8D8"/>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28" name="WordArt 15"/>
            <p:cNvSpPr>
              <a:spLocks noChangeArrowheads="1" noChangeShapeType="1"/>
            </p:cNvSpPr>
            <p:nvPr/>
          </p:nvSpPr>
          <p:spPr bwMode="auto">
            <a:xfrm>
              <a:off x="72" y="44"/>
              <a:ext cx="589" cy="70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a:solidFill>
                    <a:schemeClr val="accent2"/>
                  </a:solidFill>
                  <a:latin typeface="微软雅黑" panose="020B0503020204020204" pitchFamily="34" charset="-122"/>
                  <a:ea typeface="微软雅黑" panose="020B0503020204020204" pitchFamily="34" charset="-122"/>
                </a:rPr>
                <a:t>S</a:t>
              </a:r>
              <a:endParaRPr lang="zh-CN" altLang="en-US" sz="3600" b="1" kern="10">
                <a:solidFill>
                  <a:schemeClr val="accent2"/>
                </a:solidFill>
                <a:latin typeface="微软雅黑" panose="020B0503020204020204" pitchFamily="34" charset="-122"/>
                <a:ea typeface="微软雅黑" panose="020B0503020204020204" pitchFamily="34" charset="-122"/>
              </a:endParaRPr>
            </a:p>
          </p:txBody>
        </p:sp>
        <p:sp>
          <p:nvSpPr>
            <p:cNvPr id="13329" name="WordArt 16"/>
            <p:cNvSpPr>
              <a:spLocks noChangeArrowheads="1" noChangeShapeType="1"/>
            </p:cNvSpPr>
            <p:nvPr/>
          </p:nvSpPr>
          <p:spPr bwMode="auto">
            <a:xfrm>
              <a:off x="909" y="69"/>
              <a:ext cx="700" cy="68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a:solidFill>
                    <a:schemeClr val="accent2"/>
                  </a:solidFill>
                  <a:latin typeface="微软雅黑" panose="020B0503020204020204" pitchFamily="34" charset="-122"/>
                  <a:ea typeface="微软雅黑" panose="020B0503020204020204" pitchFamily="34" charset="-122"/>
                </a:rPr>
                <a:t>W</a:t>
              </a:r>
              <a:endParaRPr lang="zh-CN" altLang="en-US" sz="3600" b="1" kern="10">
                <a:solidFill>
                  <a:schemeClr val="accent2"/>
                </a:solidFill>
                <a:latin typeface="微软雅黑" panose="020B0503020204020204" pitchFamily="34" charset="-122"/>
                <a:ea typeface="微软雅黑" panose="020B0503020204020204" pitchFamily="34" charset="-122"/>
              </a:endParaRPr>
            </a:p>
          </p:txBody>
        </p:sp>
        <p:sp>
          <p:nvSpPr>
            <p:cNvPr id="13330" name="WordArt 17"/>
            <p:cNvSpPr>
              <a:spLocks noChangeArrowheads="1" noChangeShapeType="1"/>
            </p:cNvSpPr>
            <p:nvPr/>
          </p:nvSpPr>
          <p:spPr bwMode="auto">
            <a:xfrm>
              <a:off x="73" y="952"/>
              <a:ext cx="539" cy="61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a:solidFill>
                    <a:srgbClr val="C0C0C0"/>
                  </a:solidFill>
                  <a:latin typeface="微软雅黑" panose="020B0503020204020204" pitchFamily="34" charset="-122"/>
                  <a:ea typeface="微软雅黑" panose="020B0503020204020204" pitchFamily="34" charset="-122"/>
                </a:rPr>
                <a:t>O</a:t>
              </a:r>
              <a:endParaRPr lang="zh-CN" altLang="en-US" sz="3600" b="1" kern="10">
                <a:solidFill>
                  <a:srgbClr val="C0C0C0"/>
                </a:solidFill>
                <a:latin typeface="微软雅黑" panose="020B0503020204020204" pitchFamily="34" charset="-122"/>
                <a:ea typeface="微软雅黑" panose="020B0503020204020204" pitchFamily="34" charset="-122"/>
              </a:endParaRPr>
            </a:p>
          </p:txBody>
        </p:sp>
        <p:sp>
          <p:nvSpPr>
            <p:cNvPr id="13331" name="WordArt 18"/>
            <p:cNvSpPr>
              <a:spLocks noChangeArrowheads="1" noChangeShapeType="1"/>
            </p:cNvSpPr>
            <p:nvPr/>
          </p:nvSpPr>
          <p:spPr bwMode="auto">
            <a:xfrm>
              <a:off x="968" y="952"/>
              <a:ext cx="569" cy="61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a:solidFill>
                    <a:srgbClr val="C0C0C0"/>
                  </a:solidFill>
                  <a:latin typeface="微软雅黑" panose="020B0503020204020204" pitchFamily="34" charset="-122"/>
                  <a:ea typeface="微软雅黑" panose="020B0503020204020204" pitchFamily="34" charset="-122"/>
                </a:rPr>
                <a:t>T</a:t>
              </a:r>
              <a:endParaRPr lang="zh-CN" altLang="en-US" sz="3600" b="1" kern="10">
                <a:solidFill>
                  <a:srgbClr val="C0C0C0"/>
                </a:solidFill>
                <a:latin typeface="微软雅黑" panose="020B0503020204020204" pitchFamily="34" charset="-122"/>
                <a:ea typeface="微软雅黑" panose="020B0503020204020204" pitchFamily="34" charset="-122"/>
              </a:endParaRPr>
            </a:p>
          </p:txBody>
        </p:sp>
      </p:grpSp>
      <p:sp>
        <p:nvSpPr>
          <p:cNvPr id="15376" name="Rectangle 2"/>
          <p:cNvSpPr>
            <a:spLocks noChangeArrowheads="1"/>
          </p:cNvSpPr>
          <p:nvPr/>
        </p:nvSpPr>
        <p:spPr bwMode="auto">
          <a:xfrm>
            <a:off x="0" y="1612900"/>
            <a:ext cx="2268538" cy="1866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77" name="TextBox 5"/>
          <p:cNvSpPr>
            <a:spLocks noChangeArrowheads="1"/>
          </p:cNvSpPr>
          <p:nvPr/>
        </p:nvSpPr>
        <p:spPr bwMode="auto">
          <a:xfrm rot="5400000">
            <a:off x="263525" y="2422525"/>
            <a:ext cx="17827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400">
                <a:solidFill>
                  <a:schemeClr val="bg2"/>
                </a:solidFill>
                <a:latin typeface="微软雅黑" panose="020B0503020204020204" pitchFamily="34" charset="-122"/>
                <a:ea typeface="微软雅黑" panose="020B0503020204020204" pitchFamily="34" charset="-122"/>
                <a:sym typeface="Arial Unicode MS" pitchFamily="34" charset="-122"/>
              </a:rPr>
              <a:t>About the Position</a:t>
            </a:r>
          </a:p>
        </p:txBody>
      </p:sp>
      <p:pic>
        <p:nvPicPr>
          <p:cNvPr id="15378" name="Picture 4" descr="椅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1281113"/>
            <a:ext cx="17557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9" name="Text Box 6"/>
          <p:cNvSpPr txBox="1">
            <a:spLocks noChangeArrowheads="1"/>
          </p:cNvSpPr>
          <p:nvPr/>
        </p:nvSpPr>
        <p:spPr bwMode="auto">
          <a:xfrm>
            <a:off x="100013" y="1704975"/>
            <a:ext cx="12065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dist" eaLnBrk="1" hangingPunct="1">
              <a:lnSpc>
                <a:spcPct val="120000"/>
              </a:lnSpc>
            </a:pPr>
            <a:r>
              <a:rPr lang="zh-CN" sz="2800" b="1">
                <a:solidFill>
                  <a:schemeClr val="hlink"/>
                </a:solidFill>
                <a:ea typeface="微软雅黑" panose="020B0503020204020204" pitchFamily="34" charset="-122"/>
              </a:rPr>
              <a:t>竞聘岗</a:t>
            </a:r>
          </a:p>
          <a:p>
            <a:pPr algn="dist" eaLnBrk="1" hangingPunct="1">
              <a:lnSpc>
                <a:spcPct val="120000"/>
              </a:lnSpc>
            </a:pPr>
            <a:r>
              <a:rPr lang="zh-CN" sz="2800" b="1">
                <a:solidFill>
                  <a:schemeClr val="hlink"/>
                </a:solidFill>
                <a:ea typeface="微软雅黑" panose="020B0503020204020204" pitchFamily="34" charset="-122"/>
              </a:rPr>
              <a:t>位理解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76"/>
                                        </p:tgtEl>
                                        <p:attrNameLst>
                                          <p:attrName>style.visibility</p:attrName>
                                        </p:attrNameLst>
                                      </p:cBhvr>
                                      <p:to>
                                        <p:strVal val="visible"/>
                                      </p:to>
                                    </p:set>
                                    <p:animEffect transition="in" filter="wipe(left)">
                                      <p:cBhvr>
                                        <p:cTn id="7" dur="500"/>
                                        <p:tgtEl>
                                          <p:spTgt spid="1537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5377"/>
                                        </p:tgtEl>
                                        <p:attrNameLst>
                                          <p:attrName>style.visibility</p:attrName>
                                        </p:attrNameLst>
                                      </p:cBhvr>
                                      <p:to>
                                        <p:strVal val="visible"/>
                                      </p:to>
                                    </p:set>
                                    <p:anim calcmode="lin" valueType="num">
                                      <p:cBhvr>
                                        <p:cTn id="11" dur="500" fill="hold"/>
                                        <p:tgtEl>
                                          <p:spTgt spid="1537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377"/>
                                        </p:tgtEl>
                                        <p:attrNameLst>
                                          <p:attrName>ppt_y</p:attrName>
                                        </p:attrNameLst>
                                      </p:cBhvr>
                                      <p:tavLst>
                                        <p:tav tm="0">
                                          <p:val>
                                            <p:strVal val="#ppt_y"/>
                                          </p:val>
                                        </p:tav>
                                        <p:tav tm="100000">
                                          <p:val>
                                            <p:strVal val="#ppt_y"/>
                                          </p:val>
                                        </p:tav>
                                      </p:tavLst>
                                    </p:anim>
                                    <p:anim calcmode="lin" valueType="num">
                                      <p:cBhvr>
                                        <p:cTn id="13" dur="500" fill="hold"/>
                                        <p:tgtEl>
                                          <p:spTgt spid="1537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37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5377"/>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15379"/>
                                        </p:tgtEl>
                                        <p:attrNameLst>
                                          <p:attrName>style.visibility</p:attrName>
                                        </p:attrNameLst>
                                      </p:cBhvr>
                                      <p:to>
                                        <p:strVal val="visible"/>
                                      </p:to>
                                    </p:set>
                                    <p:anim calcmode="lin" valueType="num">
                                      <p:cBhvr>
                                        <p:cTn id="18" dur="500" fill="hold"/>
                                        <p:tgtEl>
                                          <p:spTgt spid="1537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5379"/>
                                        </p:tgtEl>
                                        <p:attrNameLst>
                                          <p:attrName>ppt_y</p:attrName>
                                        </p:attrNameLst>
                                      </p:cBhvr>
                                      <p:tavLst>
                                        <p:tav tm="0">
                                          <p:val>
                                            <p:strVal val="#ppt_y"/>
                                          </p:val>
                                        </p:tav>
                                        <p:tav tm="100000">
                                          <p:val>
                                            <p:strVal val="#ppt_y"/>
                                          </p:val>
                                        </p:tav>
                                      </p:tavLst>
                                    </p:anim>
                                    <p:anim calcmode="lin" valueType="num">
                                      <p:cBhvr>
                                        <p:cTn id="20" dur="500" fill="hold"/>
                                        <p:tgtEl>
                                          <p:spTgt spid="1537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537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5379"/>
                                        </p:tgtEl>
                                      </p:cBhvr>
                                    </p:animEffect>
                                  </p:childTnLst>
                                </p:cTn>
                              </p:par>
                            </p:childTnLst>
                          </p:cTn>
                        </p:par>
                        <p:par>
                          <p:cTn id="23" fill="hold">
                            <p:stCondLst>
                              <p:cond delay="1850"/>
                            </p:stCondLst>
                            <p:childTnLst>
                              <p:par>
                                <p:cTn id="24" presetID="10" presetClass="entr" presetSubtype="0" fill="hold" nodeType="afterEffect">
                                  <p:stCondLst>
                                    <p:cond delay="0"/>
                                  </p:stCondLst>
                                  <p:childTnLst>
                                    <p:set>
                                      <p:cBhvr>
                                        <p:cTn id="25" dur="1" fill="hold">
                                          <p:stCondLst>
                                            <p:cond delay="0"/>
                                          </p:stCondLst>
                                        </p:cTn>
                                        <p:tgtEl>
                                          <p:spTgt spid="15378"/>
                                        </p:tgtEl>
                                        <p:attrNameLst>
                                          <p:attrName>style.visibility</p:attrName>
                                        </p:attrNameLst>
                                      </p:cBhvr>
                                      <p:to>
                                        <p:strVal val="visible"/>
                                      </p:to>
                                    </p:set>
                                    <p:anim calcmode="lin" valueType="num">
                                      <p:cBhvr>
                                        <p:cTn id="26" dur="500" fill="hold"/>
                                        <p:tgtEl>
                                          <p:spTgt spid="15378"/>
                                        </p:tgtEl>
                                        <p:attrNameLst>
                                          <p:attrName>ppt_w</p:attrName>
                                        </p:attrNameLst>
                                      </p:cBhvr>
                                      <p:tavLst>
                                        <p:tav tm="0">
                                          <p:val>
                                            <p:fltVal val="0"/>
                                          </p:val>
                                        </p:tav>
                                        <p:tav tm="100000">
                                          <p:val>
                                            <p:strVal val="#ppt_w"/>
                                          </p:val>
                                        </p:tav>
                                      </p:tavLst>
                                    </p:anim>
                                    <p:anim calcmode="lin" valueType="num">
                                      <p:cBhvr>
                                        <p:cTn id="27" dur="500" fill="hold"/>
                                        <p:tgtEl>
                                          <p:spTgt spid="15378"/>
                                        </p:tgtEl>
                                        <p:attrNameLst>
                                          <p:attrName>ppt_h</p:attrName>
                                        </p:attrNameLst>
                                      </p:cBhvr>
                                      <p:tavLst>
                                        <p:tav tm="0">
                                          <p:val>
                                            <p:fltVal val="0"/>
                                          </p:val>
                                        </p:tav>
                                        <p:tav tm="100000">
                                          <p:val>
                                            <p:strVal val="#ppt_h"/>
                                          </p:val>
                                        </p:tav>
                                      </p:tavLst>
                                    </p:anim>
                                    <p:animEffect transition="in" filter="fade">
                                      <p:cBhvr>
                                        <p:cTn id="28" dur="500"/>
                                        <p:tgtEl>
                                          <p:spTgt spid="15378"/>
                                        </p:tgtEl>
                                      </p:cBhvr>
                                    </p:animEffect>
                                  </p:childTnLst>
                                </p:cTn>
                              </p:par>
                            </p:childTnLst>
                          </p:cTn>
                        </p:par>
                        <p:par>
                          <p:cTn id="29" fill="hold">
                            <p:stCondLst>
                              <p:cond delay="2350"/>
                            </p:stCondLst>
                            <p:childTnLst>
                              <p:par>
                                <p:cTn id="30" presetID="26"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80">
                                          <p:stCondLst>
                                            <p:cond delay="0"/>
                                          </p:stCondLst>
                                        </p:cTn>
                                        <p:tgtEl>
                                          <p:spTgt spid="2"/>
                                        </p:tgtEl>
                                      </p:cBhvr>
                                    </p:animEffect>
                                    <p:anim calcmode="lin" valueType="num">
                                      <p:cBhvr>
                                        <p:cTn id="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gtEl>
                                      </p:cBhvr>
                                      <p:to x="100000" y="60000"/>
                                    </p:animScale>
                                    <p:animScale>
                                      <p:cBhvr>
                                        <p:cTn id="39" dur="166" decel="50000">
                                          <p:stCondLst>
                                            <p:cond delay="676"/>
                                          </p:stCondLst>
                                        </p:cTn>
                                        <p:tgtEl>
                                          <p:spTgt spid="2"/>
                                        </p:tgtEl>
                                      </p:cBhvr>
                                      <p:to x="100000" y="100000"/>
                                    </p:animScale>
                                    <p:animScale>
                                      <p:cBhvr>
                                        <p:cTn id="40" dur="26">
                                          <p:stCondLst>
                                            <p:cond delay="1312"/>
                                          </p:stCondLst>
                                        </p:cTn>
                                        <p:tgtEl>
                                          <p:spTgt spid="2"/>
                                        </p:tgtEl>
                                      </p:cBhvr>
                                      <p:to x="100000" y="80000"/>
                                    </p:animScale>
                                    <p:animScale>
                                      <p:cBhvr>
                                        <p:cTn id="41" dur="166" decel="50000">
                                          <p:stCondLst>
                                            <p:cond delay="1338"/>
                                          </p:stCondLst>
                                        </p:cTn>
                                        <p:tgtEl>
                                          <p:spTgt spid="2"/>
                                        </p:tgtEl>
                                      </p:cBhvr>
                                      <p:to x="100000" y="100000"/>
                                    </p:animScale>
                                    <p:animScale>
                                      <p:cBhvr>
                                        <p:cTn id="42" dur="26">
                                          <p:stCondLst>
                                            <p:cond delay="1642"/>
                                          </p:stCondLst>
                                        </p:cTn>
                                        <p:tgtEl>
                                          <p:spTgt spid="2"/>
                                        </p:tgtEl>
                                      </p:cBhvr>
                                      <p:to x="100000" y="90000"/>
                                    </p:animScale>
                                    <p:animScale>
                                      <p:cBhvr>
                                        <p:cTn id="43" dur="166" decel="50000">
                                          <p:stCondLst>
                                            <p:cond delay="1668"/>
                                          </p:stCondLst>
                                        </p:cTn>
                                        <p:tgtEl>
                                          <p:spTgt spid="2"/>
                                        </p:tgtEl>
                                      </p:cBhvr>
                                      <p:to x="100000" y="100000"/>
                                    </p:animScale>
                                    <p:animScale>
                                      <p:cBhvr>
                                        <p:cTn id="44" dur="26">
                                          <p:stCondLst>
                                            <p:cond delay="1808"/>
                                          </p:stCondLst>
                                        </p:cTn>
                                        <p:tgtEl>
                                          <p:spTgt spid="2"/>
                                        </p:tgtEl>
                                      </p:cBhvr>
                                      <p:to x="100000" y="95000"/>
                                    </p:animScale>
                                    <p:animScale>
                                      <p:cBhvr>
                                        <p:cTn id="45" dur="166" decel="50000">
                                          <p:stCondLst>
                                            <p:cond delay="1834"/>
                                          </p:stCondLst>
                                        </p:cTn>
                                        <p:tgtEl>
                                          <p:spTgt spid="2"/>
                                        </p:tgtEl>
                                      </p:cBhvr>
                                      <p:to x="100000" y="100000"/>
                                    </p:animScale>
                                  </p:childTnLst>
                                </p:cTn>
                              </p:par>
                            </p:childTnLst>
                          </p:cTn>
                        </p:par>
                        <p:par>
                          <p:cTn id="46" fill="hold">
                            <p:stCondLst>
                              <p:cond delay="4350"/>
                            </p:stCondLst>
                            <p:childTnLst>
                              <p:par>
                                <p:cTn id="47" presetID="22" presetClass="entr" presetSubtype="8" fill="hold" grpId="0" nodeType="afterEffect">
                                  <p:stCondLst>
                                    <p:cond delay="0"/>
                                  </p:stCondLst>
                                  <p:childTnLst>
                                    <p:set>
                                      <p:cBhvr>
                                        <p:cTn id="48" dur="1" fill="hold">
                                          <p:stCondLst>
                                            <p:cond delay="0"/>
                                          </p:stCondLst>
                                        </p:cTn>
                                        <p:tgtEl>
                                          <p:spTgt spid="15362"/>
                                        </p:tgtEl>
                                        <p:attrNameLst>
                                          <p:attrName>style.visibility</p:attrName>
                                        </p:attrNameLst>
                                      </p:cBhvr>
                                      <p:to>
                                        <p:strVal val="visible"/>
                                      </p:to>
                                    </p:set>
                                    <p:animEffect transition="in" filter="wipe(left)">
                                      <p:cBhvr>
                                        <p:cTn id="49" dur="1000"/>
                                        <p:tgtEl>
                                          <p:spTgt spid="15362"/>
                                        </p:tgtEl>
                                      </p:cBhvr>
                                    </p:animEffect>
                                  </p:childTnLst>
                                </p:cTn>
                              </p:par>
                            </p:childTnLst>
                          </p:cTn>
                        </p:par>
                        <p:par>
                          <p:cTn id="50" fill="hold">
                            <p:stCondLst>
                              <p:cond delay="5350"/>
                            </p:stCondLst>
                            <p:childTnLst>
                              <p:par>
                                <p:cTn id="51" presetID="52" presetClass="entr" presetSubtype="0" fill="hold" grpId="0" nodeType="afterEffect">
                                  <p:stCondLst>
                                    <p:cond delay="0"/>
                                  </p:stCondLst>
                                  <p:childTnLst>
                                    <p:set>
                                      <p:cBhvr>
                                        <p:cTn id="52" dur="1" fill="hold">
                                          <p:stCondLst>
                                            <p:cond delay="0"/>
                                          </p:stCondLst>
                                        </p:cTn>
                                        <p:tgtEl>
                                          <p:spTgt spid="15367"/>
                                        </p:tgtEl>
                                        <p:attrNameLst>
                                          <p:attrName>style.visibility</p:attrName>
                                        </p:attrNameLst>
                                      </p:cBhvr>
                                      <p:to>
                                        <p:strVal val="visible"/>
                                      </p:to>
                                    </p:set>
                                    <p:animScale>
                                      <p:cBhvr>
                                        <p:cTn id="53" dur="1000" decel="50000" fill="hold">
                                          <p:stCondLst>
                                            <p:cond delay="0"/>
                                          </p:stCondLst>
                                        </p:cTn>
                                        <p:tgtEl>
                                          <p:spTgt spid="153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15367"/>
                                        </p:tgtEl>
                                        <p:attrNameLst>
                                          <p:attrName>ppt_x</p:attrName>
                                          <p:attrName>ppt_y</p:attrName>
                                        </p:attrNameLst>
                                      </p:cBhvr>
                                      <p:rCtr x="0" y="0"/>
                                    </p:animMotion>
                                    <p:animEffect transition="in" filter="fade">
                                      <p:cBhvr>
                                        <p:cTn id="55" dur="1000"/>
                                        <p:tgtEl>
                                          <p:spTgt spid="15367"/>
                                        </p:tgtEl>
                                      </p:cBhvr>
                                    </p:animEffect>
                                  </p:childTnLst>
                                </p:cTn>
                              </p:par>
                            </p:childTnLst>
                          </p:cTn>
                        </p:par>
                        <p:par>
                          <p:cTn id="56" fill="hold">
                            <p:stCondLst>
                              <p:cond delay="6350"/>
                            </p:stCondLst>
                            <p:childTnLst>
                              <p:par>
                                <p:cTn id="57" presetID="42" presetClass="entr" presetSubtype="0" fill="hold" grpId="0" nodeType="afterEffect">
                                  <p:stCondLst>
                                    <p:cond delay="0"/>
                                  </p:stCondLst>
                                  <p:childTnLst>
                                    <p:set>
                                      <p:cBhvr>
                                        <p:cTn id="58" dur="1" fill="hold">
                                          <p:stCondLst>
                                            <p:cond delay="0"/>
                                          </p:stCondLst>
                                        </p:cTn>
                                        <p:tgtEl>
                                          <p:spTgt spid="15363"/>
                                        </p:tgtEl>
                                        <p:attrNameLst>
                                          <p:attrName>style.visibility</p:attrName>
                                        </p:attrNameLst>
                                      </p:cBhvr>
                                      <p:to>
                                        <p:strVal val="visible"/>
                                      </p:to>
                                    </p:set>
                                    <p:animEffect transition="in" filter="fade">
                                      <p:cBhvr>
                                        <p:cTn id="59" dur="1000"/>
                                        <p:tgtEl>
                                          <p:spTgt spid="15363"/>
                                        </p:tgtEl>
                                      </p:cBhvr>
                                    </p:animEffect>
                                    <p:anim calcmode="lin" valueType="num">
                                      <p:cBhvr>
                                        <p:cTn id="60" dur="1000" fill="hold"/>
                                        <p:tgtEl>
                                          <p:spTgt spid="15363"/>
                                        </p:tgtEl>
                                        <p:attrNameLst>
                                          <p:attrName>ppt_x</p:attrName>
                                        </p:attrNameLst>
                                      </p:cBhvr>
                                      <p:tavLst>
                                        <p:tav tm="0">
                                          <p:val>
                                            <p:strVal val="#ppt_x"/>
                                          </p:val>
                                        </p:tav>
                                        <p:tav tm="100000">
                                          <p:val>
                                            <p:strVal val="#ppt_x"/>
                                          </p:val>
                                        </p:tav>
                                      </p:tavLst>
                                    </p:anim>
                                    <p:anim calcmode="lin" valueType="num">
                                      <p:cBhvr>
                                        <p:cTn id="61" dur="1000" fill="hold"/>
                                        <p:tgtEl>
                                          <p:spTgt spid="15363"/>
                                        </p:tgtEl>
                                        <p:attrNameLst>
                                          <p:attrName>ppt_y</p:attrName>
                                        </p:attrNameLst>
                                      </p:cBhvr>
                                      <p:tavLst>
                                        <p:tav tm="0">
                                          <p:val>
                                            <p:strVal val="#ppt_y+.1"/>
                                          </p:val>
                                        </p:tav>
                                        <p:tav tm="100000">
                                          <p:val>
                                            <p:strVal val="#ppt_y"/>
                                          </p:val>
                                        </p:tav>
                                      </p:tavLst>
                                    </p:anim>
                                  </p:childTnLst>
                                </p:cTn>
                              </p:par>
                            </p:childTnLst>
                          </p:cTn>
                        </p:par>
                        <p:par>
                          <p:cTn id="62" fill="hold">
                            <p:stCondLst>
                              <p:cond delay="7350"/>
                            </p:stCondLst>
                            <p:childTnLst>
                              <p:par>
                                <p:cTn id="63" presetID="22" presetClass="entr" presetSubtype="8" fill="hold" grpId="0" nodeType="afterEffect">
                                  <p:stCondLst>
                                    <p:cond delay="0"/>
                                  </p:stCondLst>
                                  <p:childTnLst>
                                    <p:set>
                                      <p:cBhvr>
                                        <p:cTn id="64" dur="1" fill="hold">
                                          <p:stCondLst>
                                            <p:cond delay="0"/>
                                          </p:stCondLst>
                                        </p:cTn>
                                        <p:tgtEl>
                                          <p:spTgt spid="15366"/>
                                        </p:tgtEl>
                                        <p:attrNameLst>
                                          <p:attrName>style.visibility</p:attrName>
                                        </p:attrNameLst>
                                      </p:cBhvr>
                                      <p:to>
                                        <p:strVal val="visible"/>
                                      </p:to>
                                    </p:set>
                                    <p:animEffect transition="in" filter="wipe(left)">
                                      <p:cBhvr>
                                        <p:cTn id="65" dur="1000"/>
                                        <p:tgtEl>
                                          <p:spTgt spid="15366"/>
                                        </p:tgtEl>
                                      </p:cBhvr>
                                    </p:animEffect>
                                  </p:childTnLst>
                                </p:cTn>
                              </p:par>
                            </p:childTnLst>
                          </p:cTn>
                        </p:par>
                        <p:par>
                          <p:cTn id="66" fill="hold">
                            <p:stCondLst>
                              <p:cond delay="8350"/>
                            </p:stCondLst>
                            <p:childTnLst>
                              <p:par>
                                <p:cTn id="67" presetID="52" presetClass="entr" presetSubtype="0" fill="hold" grpId="0" nodeType="afterEffect">
                                  <p:stCondLst>
                                    <p:cond delay="0"/>
                                  </p:stCondLst>
                                  <p:childTnLst>
                                    <p:set>
                                      <p:cBhvr>
                                        <p:cTn id="68" dur="1" fill="hold">
                                          <p:stCondLst>
                                            <p:cond delay="0"/>
                                          </p:stCondLst>
                                        </p:cTn>
                                        <p:tgtEl>
                                          <p:spTgt spid="15368"/>
                                        </p:tgtEl>
                                        <p:attrNameLst>
                                          <p:attrName>style.visibility</p:attrName>
                                        </p:attrNameLst>
                                      </p:cBhvr>
                                      <p:to>
                                        <p:strVal val="visible"/>
                                      </p:to>
                                    </p:set>
                                    <p:animScale>
                                      <p:cBhvr>
                                        <p:cTn id="69" dur="1000" decel="50000" fill="hold">
                                          <p:stCondLst>
                                            <p:cond delay="0"/>
                                          </p:stCondLst>
                                        </p:cTn>
                                        <p:tgtEl>
                                          <p:spTgt spid="153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0" dur="1000" decel="50000" fill="hold">
                                          <p:stCondLst>
                                            <p:cond delay="0"/>
                                          </p:stCondLst>
                                        </p:cTn>
                                        <p:tgtEl>
                                          <p:spTgt spid="15368"/>
                                        </p:tgtEl>
                                        <p:attrNameLst>
                                          <p:attrName>ppt_x</p:attrName>
                                          <p:attrName>ppt_y</p:attrName>
                                        </p:attrNameLst>
                                      </p:cBhvr>
                                      <p:rCtr x="0" y="0"/>
                                    </p:animMotion>
                                    <p:animEffect transition="in" filter="fade">
                                      <p:cBhvr>
                                        <p:cTn id="71" dur="1000"/>
                                        <p:tgtEl>
                                          <p:spTgt spid="15368"/>
                                        </p:tgtEl>
                                      </p:cBhvr>
                                    </p:animEffect>
                                  </p:childTnLst>
                                </p:cTn>
                              </p:par>
                            </p:childTnLst>
                          </p:cTn>
                        </p:par>
                        <p:par>
                          <p:cTn id="72" fill="hold">
                            <p:stCondLst>
                              <p:cond delay="9350"/>
                            </p:stCondLst>
                            <p:childTnLst>
                              <p:par>
                                <p:cTn id="73" presetID="42" presetClass="entr" presetSubtype="0" fill="hold" grpId="0" nodeType="afterEffect">
                                  <p:stCondLst>
                                    <p:cond delay="0"/>
                                  </p:stCondLst>
                                  <p:childTnLst>
                                    <p:set>
                                      <p:cBhvr>
                                        <p:cTn id="74" dur="1" fill="hold">
                                          <p:stCondLst>
                                            <p:cond delay="0"/>
                                          </p:stCondLst>
                                        </p:cTn>
                                        <p:tgtEl>
                                          <p:spTgt spid="15364"/>
                                        </p:tgtEl>
                                        <p:attrNameLst>
                                          <p:attrName>style.visibility</p:attrName>
                                        </p:attrNameLst>
                                      </p:cBhvr>
                                      <p:to>
                                        <p:strVal val="visible"/>
                                      </p:to>
                                    </p:set>
                                    <p:animEffect transition="in" filter="fade">
                                      <p:cBhvr>
                                        <p:cTn id="75" dur="1000"/>
                                        <p:tgtEl>
                                          <p:spTgt spid="15364"/>
                                        </p:tgtEl>
                                      </p:cBhvr>
                                    </p:animEffect>
                                    <p:anim calcmode="lin" valueType="num">
                                      <p:cBhvr>
                                        <p:cTn id="76" dur="1000" fill="hold"/>
                                        <p:tgtEl>
                                          <p:spTgt spid="15364"/>
                                        </p:tgtEl>
                                        <p:attrNameLst>
                                          <p:attrName>ppt_x</p:attrName>
                                        </p:attrNameLst>
                                      </p:cBhvr>
                                      <p:tavLst>
                                        <p:tav tm="0">
                                          <p:val>
                                            <p:strVal val="#ppt_x"/>
                                          </p:val>
                                        </p:tav>
                                        <p:tav tm="100000">
                                          <p:val>
                                            <p:strVal val="#ppt_x"/>
                                          </p:val>
                                        </p:tav>
                                      </p:tavLst>
                                    </p:anim>
                                    <p:anim calcmode="lin" valueType="num">
                                      <p:cBhvr>
                                        <p:cTn id="77"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autoUpdateAnimBg="0"/>
      <p:bldP spid="15363" grpId="0" autoUpdateAnimBg="0"/>
      <p:bldP spid="15364" grpId="0" autoUpdateAnimBg="0"/>
      <p:bldP spid="15366" grpId="0" animBg="1" autoUpdateAnimBg="0"/>
      <p:bldP spid="15367" grpId="0" animBg="1"/>
      <p:bldP spid="15368" grpId="0" animBg="1"/>
      <p:bldP spid="15376" grpId="0" animBg="1" autoUpdateAnimBg="0"/>
      <p:bldP spid="15377" grpId="0" autoUpdateAnimBg="0"/>
      <p:bldP spid="1537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a:spLocks noChangeArrowheads="1"/>
          </p:cNvSpPr>
          <p:nvPr/>
        </p:nvSpPr>
        <p:spPr bwMode="auto">
          <a:xfrm>
            <a:off x="4125913" y="692150"/>
            <a:ext cx="1855787" cy="5794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zh-CN" altLang="en-US" sz="3200" b="1">
                <a:solidFill>
                  <a:schemeClr val="hlink"/>
                </a:solidFill>
                <a:latin typeface="微软雅黑" panose="020B0503020204020204" pitchFamily="34" charset="-122"/>
                <a:ea typeface="微软雅黑" panose="020B0503020204020204" pitchFamily="34" charset="-122"/>
              </a:rPr>
              <a:t>机会</a:t>
            </a:r>
            <a:endParaRPr lang="zh-CN" altLang="en-US" sz="1800">
              <a:solidFill>
                <a:schemeClr val="hlink"/>
              </a:solidFill>
            </a:endParaRPr>
          </a:p>
        </p:txBody>
      </p:sp>
      <p:sp>
        <p:nvSpPr>
          <p:cNvPr id="16387" name="矩形 5"/>
          <p:cNvSpPr>
            <a:spLocks noChangeArrowheads="1"/>
          </p:cNvSpPr>
          <p:nvPr/>
        </p:nvSpPr>
        <p:spPr bwMode="auto">
          <a:xfrm>
            <a:off x="3970338" y="1552575"/>
            <a:ext cx="463391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0" hangingPunct="0">
              <a:lnSpc>
                <a:spcPct val="150000"/>
              </a:lnSpc>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您的文字您的文字您的文字您的文字</a:t>
            </a:r>
          </a:p>
          <a:p>
            <a:pPr marL="285750" indent="-285750" eaLnBrk="0" hangingPunct="0">
              <a:lnSpc>
                <a:spcPct val="150000"/>
              </a:lnSpc>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您的文字</a:t>
            </a:r>
            <a:endParaRPr lang="en-US" sz="160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eaLnBrk="0" hangingPunct="0">
              <a:lnSpc>
                <a:spcPct val="150000"/>
              </a:lnSpc>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您的文字您的文字</a:t>
            </a:r>
          </a:p>
          <a:p>
            <a:pPr marL="285750" indent="-285750" eaLnBrk="0" hangingPunct="0">
              <a:lnSpc>
                <a:spcPct val="150000"/>
              </a:lnSpc>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您的文字您的文字</a:t>
            </a:r>
          </a:p>
        </p:txBody>
      </p:sp>
      <p:sp>
        <p:nvSpPr>
          <p:cNvPr id="16388" name="矩形 6"/>
          <p:cNvSpPr>
            <a:spLocks noChangeArrowheads="1"/>
          </p:cNvSpPr>
          <p:nvPr/>
        </p:nvSpPr>
        <p:spPr bwMode="auto">
          <a:xfrm>
            <a:off x="3968750" y="4445000"/>
            <a:ext cx="463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0" hangingPunct="0">
              <a:lnSpc>
                <a:spcPct val="150000"/>
              </a:lnSpc>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您的文字您的文字您的文字您的文字</a:t>
            </a:r>
          </a:p>
          <a:p>
            <a:pPr marL="285750" indent="-285750" eaLnBrk="0" hangingPunct="0">
              <a:lnSpc>
                <a:spcPct val="150000"/>
              </a:lnSpc>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您的文字您的文字</a:t>
            </a:r>
          </a:p>
        </p:txBody>
      </p:sp>
      <p:sp>
        <p:nvSpPr>
          <p:cNvPr id="16389" name="TextBox 12"/>
          <p:cNvSpPr>
            <a:spLocks noChangeArrowheads="1"/>
          </p:cNvSpPr>
          <p:nvPr/>
        </p:nvSpPr>
        <p:spPr bwMode="auto">
          <a:xfrm>
            <a:off x="4227513" y="3651250"/>
            <a:ext cx="1855787" cy="577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zh-CN" altLang="en-US" sz="3200" b="1">
                <a:solidFill>
                  <a:schemeClr val="hlink"/>
                </a:solidFill>
                <a:latin typeface="微软雅黑" panose="020B0503020204020204" pitchFamily="34" charset="-122"/>
                <a:ea typeface="微软雅黑" panose="020B0503020204020204" pitchFamily="34" charset="-122"/>
              </a:rPr>
              <a:t>风险</a:t>
            </a:r>
          </a:p>
        </p:txBody>
      </p:sp>
      <p:sp>
        <p:nvSpPr>
          <p:cNvPr id="16390" name="WordArt 9"/>
          <p:cNvSpPr>
            <a:spLocks noChangeArrowheads="1" noChangeShapeType="1"/>
          </p:cNvSpPr>
          <p:nvPr/>
        </p:nvSpPr>
        <p:spPr bwMode="auto">
          <a:xfrm>
            <a:off x="4098925" y="436563"/>
            <a:ext cx="866775" cy="110013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a:solidFill>
                  <a:schemeClr val="accent2"/>
                </a:solidFill>
                <a:latin typeface="微软雅黑" panose="020B0503020204020204" pitchFamily="34" charset="-122"/>
                <a:ea typeface="微软雅黑" panose="020B0503020204020204" pitchFamily="34" charset="-122"/>
              </a:rPr>
              <a:t>O</a:t>
            </a:r>
            <a:endParaRPr lang="zh-CN" altLang="en-US" sz="3600" b="1" kern="10">
              <a:solidFill>
                <a:schemeClr val="accent2"/>
              </a:solidFill>
              <a:latin typeface="微软雅黑" panose="020B0503020204020204" pitchFamily="34" charset="-122"/>
              <a:ea typeface="微软雅黑" panose="020B0503020204020204" pitchFamily="34" charset="-122"/>
            </a:endParaRPr>
          </a:p>
        </p:txBody>
      </p:sp>
      <p:sp>
        <p:nvSpPr>
          <p:cNvPr id="16391" name="WordArt 10"/>
          <p:cNvSpPr>
            <a:spLocks noChangeArrowheads="1" noChangeShapeType="1"/>
          </p:cNvSpPr>
          <p:nvPr/>
        </p:nvSpPr>
        <p:spPr bwMode="auto">
          <a:xfrm>
            <a:off x="4227513" y="3302000"/>
            <a:ext cx="865187" cy="110172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a:solidFill>
                  <a:schemeClr val="accent2"/>
                </a:solidFill>
                <a:latin typeface="微软雅黑" panose="020B0503020204020204" pitchFamily="34" charset="-122"/>
                <a:ea typeface="微软雅黑" panose="020B0503020204020204" pitchFamily="34" charset="-122"/>
              </a:rPr>
              <a:t>T</a:t>
            </a:r>
            <a:endParaRPr lang="zh-CN" altLang="en-US" sz="3600" b="1" kern="10">
              <a:solidFill>
                <a:schemeClr val="accent2"/>
              </a:solidFill>
              <a:latin typeface="微软雅黑" panose="020B0503020204020204" pitchFamily="34" charset="-122"/>
              <a:ea typeface="微软雅黑" panose="020B0503020204020204" pitchFamily="34" charset="-122"/>
            </a:endParaRPr>
          </a:p>
        </p:txBody>
      </p:sp>
      <p:grpSp>
        <p:nvGrpSpPr>
          <p:cNvPr id="2" name="Group 8"/>
          <p:cNvGrpSpPr/>
          <p:nvPr/>
        </p:nvGrpSpPr>
        <p:grpSpPr bwMode="auto">
          <a:xfrm>
            <a:off x="549275" y="3852863"/>
            <a:ext cx="1120775" cy="1079500"/>
            <a:chOff x="0" y="0"/>
            <a:chExt cx="1766" cy="1700"/>
          </a:xfrm>
        </p:grpSpPr>
        <p:sp>
          <p:nvSpPr>
            <p:cNvPr id="14349" name="直接连接符 2"/>
            <p:cNvSpPr>
              <a:spLocks noChangeShapeType="1"/>
            </p:cNvSpPr>
            <p:nvPr/>
          </p:nvSpPr>
          <p:spPr bwMode="auto">
            <a:xfrm>
              <a:off x="0" y="819"/>
              <a:ext cx="1766" cy="1"/>
            </a:xfrm>
            <a:prstGeom prst="line">
              <a:avLst/>
            </a:prstGeom>
            <a:noFill/>
            <a:ln w="9525">
              <a:solidFill>
                <a:srgbClr val="D8D8D8"/>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50" name="直接连接符 14"/>
            <p:cNvSpPr>
              <a:spLocks noChangeShapeType="1"/>
            </p:cNvSpPr>
            <p:nvPr/>
          </p:nvSpPr>
          <p:spPr bwMode="auto">
            <a:xfrm>
              <a:off x="805" y="0"/>
              <a:ext cx="1" cy="1700"/>
            </a:xfrm>
            <a:prstGeom prst="line">
              <a:avLst/>
            </a:prstGeom>
            <a:noFill/>
            <a:ln w="9525">
              <a:solidFill>
                <a:srgbClr val="D8D8D8"/>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51" name="WordArt 15"/>
            <p:cNvSpPr>
              <a:spLocks noChangeArrowheads="1" noChangeShapeType="1"/>
            </p:cNvSpPr>
            <p:nvPr/>
          </p:nvSpPr>
          <p:spPr bwMode="auto">
            <a:xfrm>
              <a:off x="72" y="44"/>
              <a:ext cx="589" cy="70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a:solidFill>
                    <a:schemeClr val="accent2"/>
                  </a:solidFill>
                  <a:latin typeface="微软雅黑" panose="020B0503020204020204" pitchFamily="34" charset="-122"/>
                  <a:ea typeface="微软雅黑" panose="020B0503020204020204" pitchFamily="34" charset="-122"/>
                </a:rPr>
                <a:t>S</a:t>
              </a:r>
              <a:endParaRPr lang="zh-CN" altLang="en-US" sz="3600" b="1" kern="10">
                <a:solidFill>
                  <a:schemeClr val="accent2"/>
                </a:solidFill>
                <a:latin typeface="微软雅黑" panose="020B0503020204020204" pitchFamily="34" charset="-122"/>
                <a:ea typeface="微软雅黑" panose="020B0503020204020204" pitchFamily="34" charset="-122"/>
              </a:endParaRPr>
            </a:p>
          </p:txBody>
        </p:sp>
        <p:sp>
          <p:nvSpPr>
            <p:cNvPr id="14352" name="WordArt 16"/>
            <p:cNvSpPr>
              <a:spLocks noChangeArrowheads="1" noChangeShapeType="1"/>
            </p:cNvSpPr>
            <p:nvPr/>
          </p:nvSpPr>
          <p:spPr bwMode="auto">
            <a:xfrm>
              <a:off x="909" y="69"/>
              <a:ext cx="700" cy="68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a:solidFill>
                    <a:schemeClr val="accent2"/>
                  </a:solidFill>
                  <a:latin typeface="微软雅黑" panose="020B0503020204020204" pitchFamily="34" charset="-122"/>
                  <a:ea typeface="微软雅黑" panose="020B0503020204020204" pitchFamily="34" charset="-122"/>
                </a:rPr>
                <a:t>W</a:t>
              </a:r>
              <a:endParaRPr lang="zh-CN" altLang="en-US" sz="3600" b="1" kern="10">
                <a:solidFill>
                  <a:schemeClr val="accent2"/>
                </a:solidFill>
                <a:latin typeface="微软雅黑" panose="020B0503020204020204" pitchFamily="34" charset="-122"/>
                <a:ea typeface="微软雅黑" panose="020B0503020204020204" pitchFamily="34" charset="-122"/>
              </a:endParaRPr>
            </a:p>
          </p:txBody>
        </p:sp>
        <p:sp>
          <p:nvSpPr>
            <p:cNvPr id="14353" name="WordArt 17"/>
            <p:cNvSpPr>
              <a:spLocks noChangeArrowheads="1" noChangeShapeType="1"/>
            </p:cNvSpPr>
            <p:nvPr/>
          </p:nvSpPr>
          <p:spPr bwMode="auto">
            <a:xfrm>
              <a:off x="73" y="952"/>
              <a:ext cx="539" cy="61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a:solidFill>
                    <a:srgbClr val="C0C0C0"/>
                  </a:solidFill>
                  <a:latin typeface="微软雅黑" panose="020B0503020204020204" pitchFamily="34" charset="-122"/>
                  <a:ea typeface="微软雅黑" panose="020B0503020204020204" pitchFamily="34" charset="-122"/>
                </a:rPr>
                <a:t>O</a:t>
              </a:r>
              <a:endParaRPr lang="zh-CN" altLang="en-US" sz="3600" b="1" kern="10">
                <a:solidFill>
                  <a:srgbClr val="C0C0C0"/>
                </a:solidFill>
                <a:latin typeface="微软雅黑" panose="020B0503020204020204" pitchFamily="34" charset="-122"/>
                <a:ea typeface="微软雅黑" panose="020B0503020204020204" pitchFamily="34" charset="-122"/>
              </a:endParaRPr>
            </a:p>
          </p:txBody>
        </p:sp>
        <p:sp>
          <p:nvSpPr>
            <p:cNvPr id="14354" name="WordArt 18"/>
            <p:cNvSpPr>
              <a:spLocks noChangeArrowheads="1" noChangeShapeType="1"/>
            </p:cNvSpPr>
            <p:nvPr/>
          </p:nvSpPr>
          <p:spPr bwMode="auto">
            <a:xfrm>
              <a:off x="968" y="952"/>
              <a:ext cx="569" cy="61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a:solidFill>
                    <a:srgbClr val="C0C0C0"/>
                  </a:solidFill>
                  <a:latin typeface="微软雅黑" panose="020B0503020204020204" pitchFamily="34" charset="-122"/>
                  <a:ea typeface="微软雅黑" panose="020B0503020204020204" pitchFamily="34" charset="-122"/>
                </a:rPr>
                <a:t>T</a:t>
              </a:r>
              <a:endParaRPr lang="zh-CN" altLang="en-US" sz="3600" b="1" kern="10">
                <a:solidFill>
                  <a:srgbClr val="C0C0C0"/>
                </a:solidFill>
                <a:latin typeface="微软雅黑" panose="020B0503020204020204" pitchFamily="34" charset="-122"/>
                <a:ea typeface="微软雅黑" panose="020B0503020204020204" pitchFamily="34" charset="-122"/>
              </a:endParaRPr>
            </a:p>
          </p:txBody>
        </p:sp>
      </p:grpSp>
      <p:sp>
        <p:nvSpPr>
          <p:cNvPr id="16399" name="Rectangle 2"/>
          <p:cNvSpPr>
            <a:spLocks noChangeArrowheads="1"/>
          </p:cNvSpPr>
          <p:nvPr/>
        </p:nvSpPr>
        <p:spPr bwMode="auto">
          <a:xfrm>
            <a:off x="0" y="1612900"/>
            <a:ext cx="2268538" cy="1866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0" name="TextBox 5"/>
          <p:cNvSpPr>
            <a:spLocks noChangeArrowheads="1"/>
          </p:cNvSpPr>
          <p:nvPr/>
        </p:nvSpPr>
        <p:spPr bwMode="auto">
          <a:xfrm rot="5400000">
            <a:off x="263525" y="2422525"/>
            <a:ext cx="17827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400">
                <a:solidFill>
                  <a:schemeClr val="bg2"/>
                </a:solidFill>
                <a:latin typeface="微软雅黑" panose="020B0503020204020204" pitchFamily="34" charset="-122"/>
                <a:ea typeface="微软雅黑" panose="020B0503020204020204" pitchFamily="34" charset="-122"/>
                <a:sym typeface="Arial Unicode MS" pitchFamily="34" charset="-122"/>
              </a:rPr>
              <a:t>About the Position</a:t>
            </a:r>
          </a:p>
        </p:txBody>
      </p:sp>
      <p:pic>
        <p:nvPicPr>
          <p:cNvPr id="16401" name="Picture 4" descr="椅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1281113"/>
            <a:ext cx="17557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Text Box 6"/>
          <p:cNvSpPr txBox="1">
            <a:spLocks noChangeArrowheads="1"/>
          </p:cNvSpPr>
          <p:nvPr/>
        </p:nvSpPr>
        <p:spPr bwMode="auto">
          <a:xfrm>
            <a:off x="100013" y="1704975"/>
            <a:ext cx="12065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dist" eaLnBrk="1" hangingPunct="1">
              <a:lnSpc>
                <a:spcPct val="120000"/>
              </a:lnSpc>
            </a:pPr>
            <a:r>
              <a:rPr lang="zh-CN" sz="2800" b="1">
                <a:solidFill>
                  <a:schemeClr val="hlink"/>
                </a:solidFill>
                <a:ea typeface="微软雅黑" panose="020B0503020204020204" pitchFamily="34" charset="-122"/>
              </a:rPr>
              <a:t>竞聘岗</a:t>
            </a:r>
          </a:p>
          <a:p>
            <a:pPr algn="dist" eaLnBrk="1" hangingPunct="1">
              <a:lnSpc>
                <a:spcPct val="120000"/>
              </a:lnSpc>
            </a:pPr>
            <a:r>
              <a:rPr lang="zh-CN" sz="2800" b="1">
                <a:solidFill>
                  <a:schemeClr val="hlink"/>
                </a:solidFill>
                <a:ea typeface="微软雅黑" panose="020B0503020204020204" pitchFamily="34" charset="-122"/>
              </a:rPr>
              <a:t>位理解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99"/>
                                        </p:tgtEl>
                                        <p:attrNameLst>
                                          <p:attrName>style.visibility</p:attrName>
                                        </p:attrNameLst>
                                      </p:cBhvr>
                                      <p:to>
                                        <p:strVal val="visible"/>
                                      </p:to>
                                    </p:set>
                                    <p:animEffect transition="in" filter="wipe(left)">
                                      <p:cBhvr>
                                        <p:cTn id="7" dur="500"/>
                                        <p:tgtEl>
                                          <p:spTgt spid="1639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6400"/>
                                        </p:tgtEl>
                                        <p:attrNameLst>
                                          <p:attrName>style.visibility</p:attrName>
                                        </p:attrNameLst>
                                      </p:cBhvr>
                                      <p:to>
                                        <p:strVal val="visible"/>
                                      </p:to>
                                    </p:set>
                                    <p:anim calcmode="lin" valueType="num">
                                      <p:cBhvr>
                                        <p:cTn id="11" dur="500" fill="hold"/>
                                        <p:tgtEl>
                                          <p:spTgt spid="1640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400"/>
                                        </p:tgtEl>
                                        <p:attrNameLst>
                                          <p:attrName>ppt_y</p:attrName>
                                        </p:attrNameLst>
                                      </p:cBhvr>
                                      <p:tavLst>
                                        <p:tav tm="0">
                                          <p:val>
                                            <p:strVal val="#ppt_y"/>
                                          </p:val>
                                        </p:tav>
                                        <p:tav tm="100000">
                                          <p:val>
                                            <p:strVal val="#ppt_y"/>
                                          </p:val>
                                        </p:tav>
                                      </p:tavLst>
                                    </p:anim>
                                    <p:anim calcmode="lin" valueType="num">
                                      <p:cBhvr>
                                        <p:cTn id="13" dur="500" fill="hold"/>
                                        <p:tgtEl>
                                          <p:spTgt spid="1640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40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6400"/>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16402"/>
                                        </p:tgtEl>
                                        <p:attrNameLst>
                                          <p:attrName>style.visibility</p:attrName>
                                        </p:attrNameLst>
                                      </p:cBhvr>
                                      <p:to>
                                        <p:strVal val="visible"/>
                                      </p:to>
                                    </p:set>
                                    <p:anim calcmode="lin" valueType="num">
                                      <p:cBhvr>
                                        <p:cTn id="18" dur="500" fill="hold"/>
                                        <p:tgtEl>
                                          <p:spTgt spid="16402"/>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6402"/>
                                        </p:tgtEl>
                                        <p:attrNameLst>
                                          <p:attrName>ppt_y</p:attrName>
                                        </p:attrNameLst>
                                      </p:cBhvr>
                                      <p:tavLst>
                                        <p:tav tm="0">
                                          <p:val>
                                            <p:strVal val="#ppt_y"/>
                                          </p:val>
                                        </p:tav>
                                        <p:tav tm="100000">
                                          <p:val>
                                            <p:strVal val="#ppt_y"/>
                                          </p:val>
                                        </p:tav>
                                      </p:tavLst>
                                    </p:anim>
                                    <p:anim calcmode="lin" valueType="num">
                                      <p:cBhvr>
                                        <p:cTn id="20" dur="500" fill="hold"/>
                                        <p:tgtEl>
                                          <p:spTgt spid="16402"/>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640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6402"/>
                                        </p:tgtEl>
                                      </p:cBhvr>
                                    </p:animEffect>
                                  </p:childTnLst>
                                </p:cTn>
                              </p:par>
                            </p:childTnLst>
                          </p:cTn>
                        </p:par>
                        <p:par>
                          <p:cTn id="23" fill="hold">
                            <p:stCondLst>
                              <p:cond delay="1850"/>
                            </p:stCondLst>
                            <p:childTnLst>
                              <p:par>
                                <p:cTn id="24" presetID="10" presetClass="entr" presetSubtype="0" fill="hold" nodeType="afterEffect">
                                  <p:stCondLst>
                                    <p:cond delay="0"/>
                                  </p:stCondLst>
                                  <p:childTnLst>
                                    <p:set>
                                      <p:cBhvr>
                                        <p:cTn id="25" dur="1" fill="hold">
                                          <p:stCondLst>
                                            <p:cond delay="0"/>
                                          </p:stCondLst>
                                        </p:cTn>
                                        <p:tgtEl>
                                          <p:spTgt spid="16401"/>
                                        </p:tgtEl>
                                        <p:attrNameLst>
                                          <p:attrName>style.visibility</p:attrName>
                                        </p:attrNameLst>
                                      </p:cBhvr>
                                      <p:to>
                                        <p:strVal val="visible"/>
                                      </p:to>
                                    </p:set>
                                    <p:anim calcmode="lin" valueType="num">
                                      <p:cBhvr>
                                        <p:cTn id="26" dur="500" fill="hold"/>
                                        <p:tgtEl>
                                          <p:spTgt spid="16401"/>
                                        </p:tgtEl>
                                        <p:attrNameLst>
                                          <p:attrName>ppt_w</p:attrName>
                                        </p:attrNameLst>
                                      </p:cBhvr>
                                      <p:tavLst>
                                        <p:tav tm="0">
                                          <p:val>
                                            <p:fltVal val="0"/>
                                          </p:val>
                                        </p:tav>
                                        <p:tav tm="100000">
                                          <p:val>
                                            <p:strVal val="#ppt_w"/>
                                          </p:val>
                                        </p:tav>
                                      </p:tavLst>
                                    </p:anim>
                                    <p:anim calcmode="lin" valueType="num">
                                      <p:cBhvr>
                                        <p:cTn id="27" dur="500" fill="hold"/>
                                        <p:tgtEl>
                                          <p:spTgt spid="16401"/>
                                        </p:tgtEl>
                                        <p:attrNameLst>
                                          <p:attrName>ppt_h</p:attrName>
                                        </p:attrNameLst>
                                      </p:cBhvr>
                                      <p:tavLst>
                                        <p:tav tm="0">
                                          <p:val>
                                            <p:fltVal val="0"/>
                                          </p:val>
                                        </p:tav>
                                        <p:tav tm="100000">
                                          <p:val>
                                            <p:strVal val="#ppt_h"/>
                                          </p:val>
                                        </p:tav>
                                      </p:tavLst>
                                    </p:anim>
                                    <p:animEffect transition="in" filter="fade">
                                      <p:cBhvr>
                                        <p:cTn id="28" dur="500"/>
                                        <p:tgtEl>
                                          <p:spTgt spid="16401"/>
                                        </p:tgtEl>
                                      </p:cBhvr>
                                    </p:animEffect>
                                  </p:childTnLst>
                                </p:cTn>
                              </p:par>
                            </p:childTnLst>
                          </p:cTn>
                        </p:par>
                        <p:par>
                          <p:cTn id="29" fill="hold">
                            <p:stCondLst>
                              <p:cond delay="2350"/>
                            </p:stCondLst>
                            <p:childTnLst>
                              <p:par>
                                <p:cTn id="30" presetID="26"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80">
                                          <p:stCondLst>
                                            <p:cond delay="0"/>
                                          </p:stCondLst>
                                        </p:cTn>
                                        <p:tgtEl>
                                          <p:spTgt spid="2"/>
                                        </p:tgtEl>
                                      </p:cBhvr>
                                    </p:animEffect>
                                    <p:anim calcmode="lin" valueType="num">
                                      <p:cBhvr>
                                        <p:cTn id="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gtEl>
                                      </p:cBhvr>
                                      <p:to x="100000" y="60000"/>
                                    </p:animScale>
                                    <p:animScale>
                                      <p:cBhvr>
                                        <p:cTn id="39" dur="166" decel="50000">
                                          <p:stCondLst>
                                            <p:cond delay="676"/>
                                          </p:stCondLst>
                                        </p:cTn>
                                        <p:tgtEl>
                                          <p:spTgt spid="2"/>
                                        </p:tgtEl>
                                      </p:cBhvr>
                                      <p:to x="100000" y="100000"/>
                                    </p:animScale>
                                    <p:animScale>
                                      <p:cBhvr>
                                        <p:cTn id="40" dur="26">
                                          <p:stCondLst>
                                            <p:cond delay="1312"/>
                                          </p:stCondLst>
                                        </p:cTn>
                                        <p:tgtEl>
                                          <p:spTgt spid="2"/>
                                        </p:tgtEl>
                                      </p:cBhvr>
                                      <p:to x="100000" y="80000"/>
                                    </p:animScale>
                                    <p:animScale>
                                      <p:cBhvr>
                                        <p:cTn id="41" dur="166" decel="50000">
                                          <p:stCondLst>
                                            <p:cond delay="1338"/>
                                          </p:stCondLst>
                                        </p:cTn>
                                        <p:tgtEl>
                                          <p:spTgt spid="2"/>
                                        </p:tgtEl>
                                      </p:cBhvr>
                                      <p:to x="100000" y="100000"/>
                                    </p:animScale>
                                    <p:animScale>
                                      <p:cBhvr>
                                        <p:cTn id="42" dur="26">
                                          <p:stCondLst>
                                            <p:cond delay="1642"/>
                                          </p:stCondLst>
                                        </p:cTn>
                                        <p:tgtEl>
                                          <p:spTgt spid="2"/>
                                        </p:tgtEl>
                                      </p:cBhvr>
                                      <p:to x="100000" y="90000"/>
                                    </p:animScale>
                                    <p:animScale>
                                      <p:cBhvr>
                                        <p:cTn id="43" dur="166" decel="50000">
                                          <p:stCondLst>
                                            <p:cond delay="1668"/>
                                          </p:stCondLst>
                                        </p:cTn>
                                        <p:tgtEl>
                                          <p:spTgt spid="2"/>
                                        </p:tgtEl>
                                      </p:cBhvr>
                                      <p:to x="100000" y="100000"/>
                                    </p:animScale>
                                    <p:animScale>
                                      <p:cBhvr>
                                        <p:cTn id="44" dur="26">
                                          <p:stCondLst>
                                            <p:cond delay="1808"/>
                                          </p:stCondLst>
                                        </p:cTn>
                                        <p:tgtEl>
                                          <p:spTgt spid="2"/>
                                        </p:tgtEl>
                                      </p:cBhvr>
                                      <p:to x="100000" y="95000"/>
                                    </p:animScale>
                                    <p:animScale>
                                      <p:cBhvr>
                                        <p:cTn id="45" dur="166" decel="50000">
                                          <p:stCondLst>
                                            <p:cond delay="1834"/>
                                          </p:stCondLst>
                                        </p:cTn>
                                        <p:tgtEl>
                                          <p:spTgt spid="2"/>
                                        </p:tgtEl>
                                      </p:cBhvr>
                                      <p:to x="100000" y="100000"/>
                                    </p:animScale>
                                  </p:childTnLst>
                                </p:cTn>
                              </p:par>
                            </p:childTnLst>
                          </p:cTn>
                        </p:par>
                        <p:par>
                          <p:cTn id="46" fill="hold">
                            <p:stCondLst>
                              <p:cond delay="4350"/>
                            </p:stCondLst>
                            <p:childTnLst>
                              <p:par>
                                <p:cTn id="47" presetID="22" presetClass="entr" presetSubtype="8" fill="hold" grpId="0" nodeType="afterEffect">
                                  <p:stCondLst>
                                    <p:cond delay="0"/>
                                  </p:stCondLst>
                                  <p:childTnLst>
                                    <p:set>
                                      <p:cBhvr>
                                        <p:cTn id="48" dur="1" fill="hold">
                                          <p:stCondLst>
                                            <p:cond delay="0"/>
                                          </p:stCondLst>
                                        </p:cTn>
                                        <p:tgtEl>
                                          <p:spTgt spid="16386"/>
                                        </p:tgtEl>
                                        <p:attrNameLst>
                                          <p:attrName>style.visibility</p:attrName>
                                        </p:attrNameLst>
                                      </p:cBhvr>
                                      <p:to>
                                        <p:strVal val="visible"/>
                                      </p:to>
                                    </p:set>
                                    <p:animEffect transition="in" filter="wipe(left)">
                                      <p:cBhvr>
                                        <p:cTn id="49" dur="1000"/>
                                        <p:tgtEl>
                                          <p:spTgt spid="16386"/>
                                        </p:tgtEl>
                                      </p:cBhvr>
                                    </p:animEffect>
                                  </p:childTnLst>
                                </p:cTn>
                              </p:par>
                            </p:childTnLst>
                          </p:cTn>
                        </p:par>
                        <p:par>
                          <p:cTn id="50" fill="hold">
                            <p:stCondLst>
                              <p:cond delay="5350"/>
                            </p:stCondLst>
                            <p:childTnLst>
                              <p:par>
                                <p:cTn id="51" presetID="52" presetClass="entr" presetSubtype="0" fill="hold" grpId="0" nodeType="afterEffect">
                                  <p:stCondLst>
                                    <p:cond delay="0"/>
                                  </p:stCondLst>
                                  <p:childTnLst>
                                    <p:set>
                                      <p:cBhvr>
                                        <p:cTn id="52" dur="1" fill="hold">
                                          <p:stCondLst>
                                            <p:cond delay="0"/>
                                          </p:stCondLst>
                                        </p:cTn>
                                        <p:tgtEl>
                                          <p:spTgt spid="16390"/>
                                        </p:tgtEl>
                                        <p:attrNameLst>
                                          <p:attrName>style.visibility</p:attrName>
                                        </p:attrNameLst>
                                      </p:cBhvr>
                                      <p:to>
                                        <p:strVal val="visible"/>
                                      </p:to>
                                    </p:set>
                                    <p:animScale>
                                      <p:cBhvr>
                                        <p:cTn id="53" dur="1000" decel="50000" fill="hold">
                                          <p:stCondLst>
                                            <p:cond delay="0"/>
                                          </p:stCondLst>
                                        </p:cTn>
                                        <p:tgtEl>
                                          <p:spTgt spid="163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16390"/>
                                        </p:tgtEl>
                                        <p:attrNameLst>
                                          <p:attrName>ppt_x</p:attrName>
                                          <p:attrName>ppt_y</p:attrName>
                                        </p:attrNameLst>
                                      </p:cBhvr>
                                      <p:rCtr x="0" y="0"/>
                                    </p:animMotion>
                                    <p:animEffect transition="in" filter="fade">
                                      <p:cBhvr>
                                        <p:cTn id="55" dur="1000"/>
                                        <p:tgtEl>
                                          <p:spTgt spid="16390"/>
                                        </p:tgtEl>
                                      </p:cBhvr>
                                    </p:animEffect>
                                  </p:childTnLst>
                                </p:cTn>
                              </p:par>
                            </p:childTnLst>
                          </p:cTn>
                        </p:par>
                        <p:par>
                          <p:cTn id="56" fill="hold">
                            <p:stCondLst>
                              <p:cond delay="6350"/>
                            </p:stCondLst>
                            <p:childTnLst>
                              <p:par>
                                <p:cTn id="57" presetID="42" presetClass="entr" presetSubtype="0" fill="hold" grpId="0" nodeType="afterEffect">
                                  <p:stCondLst>
                                    <p:cond delay="0"/>
                                  </p:stCondLst>
                                  <p:childTnLst>
                                    <p:set>
                                      <p:cBhvr>
                                        <p:cTn id="58" dur="1" fill="hold">
                                          <p:stCondLst>
                                            <p:cond delay="0"/>
                                          </p:stCondLst>
                                        </p:cTn>
                                        <p:tgtEl>
                                          <p:spTgt spid="16387"/>
                                        </p:tgtEl>
                                        <p:attrNameLst>
                                          <p:attrName>style.visibility</p:attrName>
                                        </p:attrNameLst>
                                      </p:cBhvr>
                                      <p:to>
                                        <p:strVal val="visible"/>
                                      </p:to>
                                    </p:set>
                                    <p:animEffect transition="in" filter="fade">
                                      <p:cBhvr>
                                        <p:cTn id="59" dur="1000"/>
                                        <p:tgtEl>
                                          <p:spTgt spid="16387"/>
                                        </p:tgtEl>
                                      </p:cBhvr>
                                    </p:animEffect>
                                    <p:anim calcmode="lin" valueType="num">
                                      <p:cBhvr>
                                        <p:cTn id="60" dur="1000" fill="hold"/>
                                        <p:tgtEl>
                                          <p:spTgt spid="16387"/>
                                        </p:tgtEl>
                                        <p:attrNameLst>
                                          <p:attrName>ppt_x</p:attrName>
                                        </p:attrNameLst>
                                      </p:cBhvr>
                                      <p:tavLst>
                                        <p:tav tm="0">
                                          <p:val>
                                            <p:strVal val="#ppt_x"/>
                                          </p:val>
                                        </p:tav>
                                        <p:tav tm="100000">
                                          <p:val>
                                            <p:strVal val="#ppt_x"/>
                                          </p:val>
                                        </p:tav>
                                      </p:tavLst>
                                    </p:anim>
                                    <p:anim calcmode="lin" valueType="num">
                                      <p:cBhvr>
                                        <p:cTn id="61" dur="1000" fill="hold"/>
                                        <p:tgtEl>
                                          <p:spTgt spid="16387"/>
                                        </p:tgtEl>
                                        <p:attrNameLst>
                                          <p:attrName>ppt_y</p:attrName>
                                        </p:attrNameLst>
                                      </p:cBhvr>
                                      <p:tavLst>
                                        <p:tav tm="0">
                                          <p:val>
                                            <p:strVal val="#ppt_y+.1"/>
                                          </p:val>
                                        </p:tav>
                                        <p:tav tm="100000">
                                          <p:val>
                                            <p:strVal val="#ppt_y"/>
                                          </p:val>
                                        </p:tav>
                                      </p:tavLst>
                                    </p:anim>
                                  </p:childTnLst>
                                </p:cTn>
                              </p:par>
                            </p:childTnLst>
                          </p:cTn>
                        </p:par>
                        <p:par>
                          <p:cTn id="62" fill="hold">
                            <p:stCondLst>
                              <p:cond delay="7350"/>
                            </p:stCondLst>
                            <p:childTnLst>
                              <p:par>
                                <p:cTn id="63" presetID="22" presetClass="entr" presetSubtype="8" fill="hold" grpId="0" nodeType="afterEffect">
                                  <p:stCondLst>
                                    <p:cond delay="0"/>
                                  </p:stCondLst>
                                  <p:childTnLst>
                                    <p:set>
                                      <p:cBhvr>
                                        <p:cTn id="64" dur="1" fill="hold">
                                          <p:stCondLst>
                                            <p:cond delay="0"/>
                                          </p:stCondLst>
                                        </p:cTn>
                                        <p:tgtEl>
                                          <p:spTgt spid="16389"/>
                                        </p:tgtEl>
                                        <p:attrNameLst>
                                          <p:attrName>style.visibility</p:attrName>
                                        </p:attrNameLst>
                                      </p:cBhvr>
                                      <p:to>
                                        <p:strVal val="visible"/>
                                      </p:to>
                                    </p:set>
                                    <p:animEffect transition="in" filter="wipe(left)">
                                      <p:cBhvr>
                                        <p:cTn id="65" dur="1000"/>
                                        <p:tgtEl>
                                          <p:spTgt spid="16389"/>
                                        </p:tgtEl>
                                      </p:cBhvr>
                                    </p:animEffect>
                                  </p:childTnLst>
                                </p:cTn>
                              </p:par>
                            </p:childTnLst>
                          </p:cTn>
                        </p:par>
                        <p:par>
                          <p:cTn id="66" fill="hold">
                            <p:stCondLst>
                              <p:cond delay="8350"/>
                            </p:stCondLst>
                            <p:childTnLst>
                              <p:par>
                                <p:cTn id="67" presetID="52" presetClass="entr" presetSubtype="0" fill="hold" grpId="0" nodeType="afterEffect">
                                  <p:stCondLst>
                                    <p:cond delay="0"/>
                                  </p:stCondLst>
                                  <p:childTnLst>
                                    <p:set>
                                      <p:cBhvr>
                                        <p:cTn id="68" dur="1" fill="hold">
                                          <p:stCondLst>
                                            <p:cond delay="0"/>
                                          </p:stCondLst>
                                        </p:cTn>
                                        <p:tgtEl>
                                          <p:spTgt spid="16391"/>
                                        </p:tgtEl>
                                        <p:attrNameLst>
                                          <p:attrName>style.visibility</p:attrName>
                                        </p:attrNameLst>
                                      </p:cBhvr>
                                      <p:to>
                                        <p:strVal val="visible"/>
                                      </p:to>
                                    </p:set>
                                    <p:animScale>
                                      <p:cBhvr>
                                        <p:cTn id="69" dur="1000" decel="50000" fill="hold">
                                          <p:stCondLst>
                                            <p:cond delay="0"/>
                                          </p:stCondLst>
                                        </p:cTn>
                                        <p:tgtEl>
                                          <p:spTgt spid="163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0" dur="1000" decel="50000" fill="hold">
                                          <p:stCondLst>
                                            <p:cond delay="0"/>
                                          </p:stCondLst>
                                        </p:cTn>
                                        <p:tgtEl>
                                          <p:spTgt spid="16391"/>
                                        </p:tgtEl>
                                        <p:attrNameLst>
                                          <p:attrName>ppt_x</p:attrName>
                                          <p:attrName>ppt_y</p:attrName>
                                        </p:attrNameLst>
                                      </p:cBhvr>
                                      <p:rCtr x="0" y="0"/>
                                    </p:animMotion>
                                    <p:animEffect transition="in" filter="fade">
                                      <p:cBhvr>
                                        <p:cTn id="71" dur="1000"/>
                                        <p:tgtEl>
                                          <p:spTgt spid="16391"/>
                                        </p:tgtEl>
                                      </p:cBhvr>
                                    </p:animEffect>
                                  </p:childTnLst>
                                </p:cTn>
                              </p:par>
                            </p:childTnLst>
                          </p:cTn>
                        </p:par>
                        <p:par>
                          <p:cTn id="72" fill="hold">
                            <p:stCondLst>
                              <p:cond delay="9350"/>
                            </p:stCondLst>
                            <p:childTnLst>
                              <p:par>
                                <p:cTn id="73" presetID="42" presetClass="entr" presetSubtype="0" fill="hold" grpId="0" nodeType="afterEffect">
                                  <p:stCondLst>
                                    <p:cond delay="0"/>
                                  </p:stCondLst>
                                  <p:childTnLst>
                                    <p:set>
                                      <p:cBhvr>
                                        <p:cTn id="74" dur="1" fill="hold">
                                          <p:stCondLst>
                                            <p:cond delay="0"/>
                                          </p:stCondLst>
                                        </p:cTn>
                                        <p:tgtEl>
                                          <p:spTgt spid="16388"/>
                                        </p:tgtEl>
                                        <p:attrNameLst>
                                          <p:attrName>style.visibility</p:attrName>
                                        </p:attrNameLst>
                                      </p:cBhvr>
                                      <p:to>
                                        <p:strVal val="visible"/>
                                      </p:to>
                                    </p:set>
                                    <p:animEffect transition="in" filter="fade">
                                      <p:cBhvr>
                                        <p:cTn id="75" dur="1000"/>
                                        <p:tgtEl>
                                          <p:spTgt spid="16388"/>
                                        </p:tgtEl>
                                      </p:cBhvr>
                                    </p:animEffect>
                                    <p:anim calcmode="lin" valueType="num">
                                      <p:cBhvr>
                                        <p:cTn id="76" dur="1000" fill="hold"/>
                                        <p:tgtEl>
                                          <p:spTgt spid="16388"/>
                                        </p:tgtEl>
                                        <p:attrNameLst>
                                          <p:attrName>ppt_x</p:attrName>
                                        </p:attrNameLst>
                                      </p:cBhvr>
                                      <p:tavLst>
                                        <p:tav tm="0">
                                          <p:val>
                                            <p:strVal val="#ppt_x"/>
                                          </p:val>
                                        </p:tav>
                                        <p:tav tm="100000">
                                          <p:val>
                                            <p:strVal val="#ppt_x"/>
                                          </p:val>
                                        </p:tav>
                                      </p:tavLst>
                                    </p:anim>
                                    <p:anim calcmode="lin" valueType="num">
                                      <p:cBhvr>
                                        <p:cTn id="77"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autoUpdateAnimBg="0"/>
      <p:bldP spid="16387" grpId="0" autoUpdateAnimBg="0"/>
      <p:bldP spid="16388" grpId="0" autoUpdateAnimBg="0"/>
      <p:bldP spid="16389" grpId="0" animBg="1" autoUpdateAnimBg="0"/>
      <p:bldP spid="16390" grpId="0" animBg="1"/>
      <p:bldP spid="16391" grpId="0" animBg="1"/>
      <p:bldP spid="16399" grpId="0" animBg="1" autoUpdateAnimBg="0"/>
      <p:bldP spid="16400" grpId="0" autoUpdateAnimBg="0"/>
      <p:bldP spid="1640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154488" y="469900"/>
            <a:ext cx="2011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chemeClr val="accent2"/>
                </a:solidFill>
                <a:ea typeface="微软雅黑" panose="020B0503020204020204" pitchFamily="34" charset="-122"/>
              </a:rPr>
              <a:t>竞争对手分析</a:t>
            </a:r>
          </a:p>
        </p:txBody>
      </p:sp>
      <p:grpSp>
        <p:nvGrpSpPr>
          <p:cNvPr id="2" name="Group 3"/>
          <p:cNvGrpSpPr/>
          <p:nvPr/>
        </p:nvGrpSpPr>
        <p:grpSpPr bwMode="auto">
          <a:xfrm rot="10800000" flipV="1">
            <a:off x="3740150" y="439738"/>
            <a:ext cx="358775" cy="546100"/>
            <a:chOff x="0" y="0"/>
            <a:chExt cx="1350" cy="2052"/>
          </a:xfrm>
        </p:grpSpPr>
        <p:sp>
          <p:nvSpPr>
            <p:cNvPr id="15374" name="任意多边形 23"/>
            <p:cNvSpPr/>
            <p:nvPr/>
          </p:nvSpPr>
          <p:spPr bwMode="auto">
            <a:xfrm rot="-10740000">
              <a:off x="14" y="880"/>
              <a:ext cx="1293" cy="1172"/>
            </a:xfrm>
            <a:custGeom>
              <a:avLst/>
              <a:gdLst>
                <a:gd name="T0" fmla="*/ 0 w 1411103"/>
                <a:gd name="T1" fmla="*/ 0 h 1280061"/>
                <a:gd name="T2" fmla="*/ 0 w 1411103"/>
                <a:gd name="T3" fmla="*/ 0 h 1280061"/>
                <a:gd name="T4" fmla="*/ 0 w 1411103"/>
                <a:gd name="T5" fmla="*/ 0 h 1280061"/>
                <a:gd name="T6" fmla="*/ 0 w 1411103"/>
                <a:gd name="T7" fmla="*/ 0 h 1280061"/>
                <a:gd name="T8" fmla="*/ 0 w 1411103"/>
                <a:gd name="T9" fmla="*/ 0 h 1280061"/>
                <a:gd name="T10" fmla="*/ 0 w 1411103"/>
                <a:gd name="T11" fmla="*/ 0 h 1280061"/>
                <a:gd name="T12" fmla="*/ 0 w 1411103"/>
                <a:gd name="T13" fmla="*/ 0 h 1280061"/>
                <a:gd name="T14" fmla="*/ 0 w 1411103"/>
                <a:gd name="T15" fmla="*/ 0 h 1280061"/>
                <a:gd name="T16" fmla="*/ 0 w 1411103"/>
                <a:gd name="T17" fmla="*/ 0 h 12800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1103"/>
                <a:gd name="T28" fmla="*/ 0 h 1280061"/>
                <a:gd name="T29" fmla="*/ 1411103 w 1411103"/>
                <a:gd name="T30" fmla="*/ 1280061 h 12800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72574" tIns="36287" rIns="72574" bIns="36287"/>
            <a:lstStyle/>
            <a:p>
              <a:endParaRPr lang="zh-CN" altLang="en-US"/>
            </a:p>
          </p:txBody>
        </p:sp>
        <p:sp>
          <p:nvSpPr>
            <p:cNvPr id="15375" name="AutoShape 5"/>
            <p:cNvSpPr/>
            <p:nvPr/>
          </p:nvSpPr>
          <p:spPr bwMode="auto">
            <a:xfrm>
              <a:off x="0" y="0"/>
              <a:ext cx="1350" cy="1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8 w 21600"/>
                <a:gd name="T31" fmla="*/ 3168 h 21600"/>
                <a:gd name="T32" fmla="*/ 18432 w 21600"/>
                <a:gd name="T33" fmla="*/ 184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7414" name="矩形 6"/>
          <p:cNvSpPr>
            <a:spLocks noChangeArrowheads="1"/>
          </p:cNvSpPr>
          <p:nvPr/>
        </p:nvSpPr>
        <p:spPr bwMode="auto">
          <a:xfrm>
            <a:off x="4505325" y="4318000"/>
            <a:ext cx="4046538" cy="7302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您的文字您的文字您的文字</a:t>
            </a:r>
          </a:p>
          <a:p>
            <a:pPr eaLnBrk="0" hangingPunct="0">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您的文字您的文字您的文字您的文字</a:t>
            </a:r>
          </a:p>
        </p:txBody>
      </p:sp>
      <p:sp>
        <p:nvSpPr>
          <p:cNvPr id="17415" name="矩形 7"/>
          <p:cNvSpPr>
            <a:spLocks noChangeArrowheads="1"/>
          </p:cNvSpPr>
          <p:nvPr/>
        </p:nvSpPr>
        <p:spPr bwMode="auto">
          <a:xfrm>
            <a:off x="4505325" y="2947988"/>
            <a:ext cx="4095750" cy="7302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您的文字您的文字</a:t>
            </a:r>
          </a:p>
          <a:p>
            <a:pPr eaLnBrk="0" hangingPunct="0">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您的文字您的文字您的文字您的文字</a:t>
            </a:r>
          </a:p>
        </p:txBody>
      </p:sp>
      <p:sp>
        <p:nvSpPr>
          <p:cNvPr id="17416" name="矩形 8"/>
          <p:cNvSpPr>
            <a:spLocks noChangeArrowheads="1"/>
          </p:cNvSpPr>
          <p:nvPr/>
        </p:nvSpPr>
        <p:spPr bwMode="auto">
          <a:xfrm>
            <a:off x="4505325" y="1577975"/>
            <a:ext cx="4095750" cy="7302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您的文字您的文字您的文字您的文字</a:t>
            </a:r>
          </a:p>
          <a:p>
            <a:pPr eaLnBrk="0" hangingPunct="0">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您的文字您的文字您的文字</a:t>
            </a:r>
          </a:p>
        </p:txBody>
      </p:sp>
      <p:sp>
        <p:nvSpPr>
          <p:cNvPr id="17417" name="椭圆 9"/>
          <p:cNvSpPr>
            <a:spLocks noChangeArrowheads="1"/>
          </p:cNvSpPr>
          <p:nvPr/>
        </p:nvSpPr>
        <p:spPr bwMode="auto">
          <a:xfrm>
            <a:off x="3379788" y="1403350"/>
            <a:ext cx="1079500" cy="108108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hangingPunct="0"/>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您的标题</a:t>
            </a:r>
          </a:p>
        </p:txBody>
      </p:sp>
      <p:sp>
        <p:nvSpPr>
          <p:cNvPr id="17418" name="椭圆 10"/>
          <p:cNvSpPr>
            <a:spLocks noChangeArrowheads="1"/>
          </p:cNvSpPr>
          <p:nvPr/>
        </p:nvSpPr>
        <p:spPr bwMode="auto">
          <a:xfrm>
            <a:off x="3379788" y="2773363"/>
            <a:ext cx="1079500" cy="108108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hangingPunct="0"/>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您的标题</a:t>
            </a:r>
          </a:p>
        </p:txBody>
      </p:sp>
      <p:sp>
        <p:nvSpPr>
          <p:cNvPr id="17419" name="椭圆 11"/>
          <p:cNvSpPr>
            <a:spLocks noChangeArrowheads="1"/>
          </p:cNvSpPr>
          <p:nvPr/>
        </p:nvSpPr>
        <p:spPr bwMode="auto">
          <a:xfrm>
            <a:off x="3379788" y="4143375"/>
            <a:ext cx="1079500" cy="1081088"/>
          </a:xfrm>
          <a:prstGeom prst="ellipse">
            <a:avLst/>
          </a:prstGeom>
          <a:solidFill>
            <a:srgbClr val="0C78A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hangingPunct="0"/>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您的标题</a:t>
            </a:r>
          </a:p>
        </p:txBody>
      </p:sp>
      <p:sp>
        <p:nvSpPr>
          <p:cNvPr id="17420" name="Rectangle 2"/>
          <p:cNvSpPr>
            <a:spLocks noChangeArrowheads="1"/>
          </p:cNvSpPr>
          <p:nvPr/>
        </p:nvSpPr>
        <p:spPr bwMode="auto">
          <a:xfrm>
            <a:off x="0" y="1612900"/>
            <a:ext cx="2268538" cy="1866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421" name="TextBox 5"/>
          <p:cNvSpPr>
            <a:spLocks noChangeArrowheads="1"/>
          </p:cNvSpPr>
          <p:nvPr/>
        </p:nvSpPr>
        <p:spPr bwMode="auto">
          <a:xfrm rot="5400000">
            <a:off x="263525" y="2422525"/>
            <a:ext cx="17827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400">
                <a:solidFill>
                  <a:schemeClr val="bg2"/>
                </a:solidFill>
                <a:latin typeface="微软雅黑" panose="020B0503020204020204" pitchFamily="34" charset="-122"/>
                <a:ea typeface="微软雅黑" panose="020B0503020204020204" pitchFamily="34" charset="-122"/>
                <a:sym typeface="Arial Unicode MS" pitchFamily="34" charset="-122"/>
              </a:rPr>
              <a:t>About the Position</a:t>
            </a:r>
          </a:p>
        </p:txBody>
      </p:sp>
      <p:pic>
        <p:nvPicPr>
          <p:cNvPr id="17422" name="Picture 4" descr="椅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1281113"/>
            <a:ext cx="17557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Text Box 6"/>
          <p:cNvSpPr txBox="1">
            <a:spLocks noChangeArrowheads="1"/>
          </p:cNvSpPr>
          <p:nvPr/>
        </p:nvSpPr>
        <p:spPr bwMode="auto">
          <a:xfrm>
            <a:off x="100013" y="1704975"/>
            <a:ext cx="12065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dist" eaLnBrk="1" hangingPunct="1">
              <a:lnSpc>
                <a:spcPct val="120000"/>
              </a:lnSpc>
            </a:pPr>
            <a:r>
              <a:rPr lang="zh-CN" sz="2800" b="1">
                <a:solidFill>
                  <a:schemeClr val="hlink"/>
                </a:solidFill>
                <a:ea typeface="微软雅黑" panose="020B0503020204020204" pitchFamily="34" charset="-122"/>
              </a:rPr>
              <a:t>竞聘岗</a:t>
            </a:r>
          </a:p>
          <a:p>
            <a:pPr algn="dist" eaLnBrk="1" hangingPunct="1">
              <a:lnSpc>
                <a:spcPct val="120000"/>
              </a:lnSpc>
            </a:pPr>
            <a:r>
              <a:rPr lang="zh-CN" sz="2800" b="1">
                <a:solidFill>
                  <a:schemeClr val="hlink"/>
                </a:solidFill>
                <a:ea typeface="微软雅黑" panose="020B0503020204020204" pitchFamily="34" charset="-122"/>
              </a:rPr>
              <a:t>位理解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20"/>
                                        </p:tgtEl>
                                        <p:attrNameLst>
                                          <p:attrName>style.visibility</p:attrName>
                                        </p:attrNameLst>
                                      </p:cBhvr>
                                      <p:to>
                                        <p:strVal val="visible"/>
                                      </p:to>
                                    </p:set>
                                    <p:animEffect transition="in" filter="wipe(left)">
                                      <p:cBhvr>
                                        <p:cTn id="7" dur="500"/>
                                        <p:tgtEl>
                                          <p:spTgt spid="1742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7421"/>
                                        </p:tgtEl>
                                        <p:attrNameLst>
                                          <p:attrName>style.visibility</p:attrName>
                                        </p:attrNameLst>
                                      </p:cBhvr>
                                      <p:to>
                                        <p:strVal val="visible"/>
                                      </p:to>
                                    </p:set>
                                    <p:anim calcmode="lin" valueType="num">
                                      <p:cBhvr>
                                        <p:cTn id="11" dur="500" fill="hold"/>
                                        <p:tgtEl>
                                          <p:spTgt spid="1742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7421"/>
                                        </p:tgtEl>
                                        <p:attrNameLst>
                                          <p:attrName>ppt_y</p:attrName>
                                        </p:attrNameLst>
                                      </p:cBhvr>
                                      <p:tavLst>
                                        <p:tav tm="0">
                                          <p:val>
                                            <p:strVal val="#ppt_y"/>
                                          </p:val>
                                        </p:tav>
                                        <p:tav tm="100000">
                                          <p:val>
                                            <p:strVal val="#ppt_y"/>
                                          </p:val>
                                        </p:tav>
                                      </p:tavLst>
                                    </p:anim>
                                    <p:anim calcmode="lin" valueType="num">
                                      <p:cBhvr>
                                        <p:cTn id="13" dur="500" fill="hold"/>
                                        <p:tgtEl>
                                          <p:spTgt spid="1742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742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7421"/>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17423"/>
                                        </p:tgtEl>
                                        <p:attrNameLst>
                                          <p:attrName>style.visibility</p:attrName>
                                        </p:attrNameLst>
                                      </p:cBhvr>
                                      <p:to>
                                        <p:strVal val="visible"/>
                                      </p:to>
                                    </p:set>
                                    <p:anim calcmode="lin" valueType="num">
                                      <p:cBhvr>
                                        <p:cTn id="18" dur="500" fill="hold"/>
                                        <p:tgtEl>
                                          <p:spTgt spid="1742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7423"/>
                                        </p:tgtEl>
                                        <p:attrNameLst>
                                          <p:attrName>ppt_y</p:attrName>
                                        </p:attrNameLst>
                                      </p:cBhvr>
                                      <p:tavLst>
                                        <p:tav tm="0">
                                          <p:val>
                                            <p:strVal val="#ppt_y"/>
                                          </p:val>
                                        </p:tav>
                                        <p:tav tm="100000">
                                          <p:val>
                                            <p:strVal val="#ppt_y"/>
                                          </p:val>
                                        </p:tav>
                                      </p:tavLst>
                                    </p:anim>
                                    <p:anim calcmode="lin" valueType="num">
                                      <p:cBhvr>
                                        <p:cTn id="20" dur="500" fill="hold"/>
                                        <p:tgtEl>
                                          <p:spTgt spid="1742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742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7423"/>
                                        </p:tgtEl>
                                      </p:cBhvr>
                                    </p:animEffect>
                                  </p:childTnLst>
                                </p:cTn>
                              </p:par>
                            </p:childTnLst>
                          </p:cTn>
                        </p:par>
                        <p:par>
                          <p:cTn id="23" fill="hold">
                            <p:stCondLst>
                              <p:cond delay="1850"/>
                            </p:stCondLst>
                            <p:childTnLst>
                              <p:par>
                                <p:cTn id="24" presetID="10" presetClass="entr" presetSubtype="0" fill="hold" nodeType="afterEffect">
                                  <p:stCondLst>
                                    <p:cond delay="0"/>
                                  </p:stCondLst>
                                  <p:childTnLst>
                                    <p:set>
                                      <p:cBhvr>
                                        <p:cTn id="25" dur="1" fill="hold">
                                          <p:stCondLst>
                                            <p:cond delay="0"/>
                                          </p:stCondLst>
                                        </p:cTn>
                                        <p:tgtEl>
                                          <p:spTgt spid="17422"/>
                                        </p:tgtEl>
                                        <p:attrNameLst>
                                          <p:attrName>style.visibility</p:attrName>
                                        </p:attrNameLst>
                                      </p:cBhvr>
                                      <p:to>
                                        <p:strVal val="visible"/>
                                      </p:to>
                                    </p:set>
                                    <p:anim calcmode="lin" valueType="num">
                                      <p:cBhvr>
                                        <p:cTn id="26" dur="500" fill="hold"/>
                                        <p:tgtEl>
                                          <p:spTgt spid="17422"/>
                                        </p:tgtEl>
                                        <p:attrNameLst>
                                          <p:attrName>ppt_w</p:attrName>
                                        </p:attrNameLst>
                                      </p:cBhvr>
                                      <p:tavLst>
                                        <p:tav tm="0">
                                          <p:val>
                                            <p:fltVal val="0"/>
                                          </p:val>
                                        </p:tav>
                                        <p:tav tm="100000">
                                          <p:val>
                                            <p:strVal val="#ppt_w"/>
                                          </p:val>
                                        </p:tav>
                                      </p:tavLst>
                                    </p:anim>
                                    <p:anim calcmode="lin" valueType="num">
                                      <p:cBhvr>
                                        <p:cTn id="27" dur="500" fill="hold"/>
                                        <p:tgtEl>
                                          <p:spTgt spid="17422"/>
                                        </p:tgtEl>
                                        <p:attrNameLst>
                                          <p:attrName>ppt_h</p:attrName>
                                        </p:attrNameLst>
                                      </p:cBhvr>
                                      <p:tavLst>
                                        <p:tav tm="0">
                                          <p:val>
                                            <p:fltVal val="0"/>
                                          </p:val>
                                        </p:tav>
                                        <p:tav tm="100000">
                                          <p:val>
                                            <p:strVal val="#ppt_h"/>
                                          </p:val>
                                        </p:tav>
                                      </p:tavLst>
                                    </p:anim>
                                    <p:animEffect transition="in" filter="fade">
                                      <p:cBhvr>
                                        <p:cTn id="28" dur="500"/>
                                        <p:tgtEl>
                                          <p:spTgt spid="17422"/>
                                        </p:tgtEl>
                                      </p:cBhvr>
                                    </p:animEffect>
                                  </p:childTnLst>
                                </p:cTn>
                              </p:par>
                            </p:childTnLst>
                          </p:cTn>
                        </p:par>
                        <p:par>
                          <p:cTn id="29" fill="hold">
                            <p:stCondLst>
                              <p:cond delay="2350"/>
                            </p:stCondLst>
                            <p:childTnLst>
                              <p:par>
                                <p:cTn id="30" presetID="47"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7410"/>
                                        </p:tgtEl>
                                        <p:attrNameLst>
                                          <p:attrName>style.visibility</p:attrName>
                                        </p:attrNameLst>
                                      </p:cBhvr>
                                      <p:to>
                                        <p:strVal val="visible"/>
                                      </p:to>
                                    </p:set>
                                    <p:anim calcmode="lin" valueType="num">
                                      <p:cBhvr>
                                        <p:cTn id="37" dur="500" fill="hold"/>
                                        <p:tgtEl>
                                          <p:spTgt spid="1741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7410"/>
                                        </p:tgtEl>
                                        <p:attrNameLst>
                                          <p:attrName>ppt_y</p:attrName>
                                        </p:attrNameLst>
                                      </p:cBhvr>
                                      <p:tavLst>
                                        <p:tav tm="0">
                                          <p:val>
                                            <p:strVal val="#ppt_y"/>
                                          </p:val>
                                        </p:tav>
                                        <p:tav tm="100000">
                                          <p:val>
                                            <p:strVal val="#ppt_y"/>
                                          </p:val>
                                        </p:tav>
                                      </p:tavLst>
                                    </p:anim>
                                    <p:anim calcmode="lin" valueType="num">
                                      <p:cBhvr>
                                        <p:cTn id="39" dur="500" fill="hold"/>
                                        <p:tgtEl>
                                          <p:spTgt spid="1741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74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7410"/>
                                        </p:tgtEl>
                                      </p:cBhvr>
                                    </p:animEffect>
                                  </p:childTnLst>
                                </p:cTn>
                              </p:par>
                            </p:childTnLst>
                          </p:cTn>
                        </p:par>
                        <p:par>
                          <p:cTn id="42" fill="hold">
                            <p:stCondLst>
                              <p:cond delay="3349"/>
                            </p:stCondLst>
                            <p:childTnLst>
                              <p:par>
                                <p:cTn id="43" presetID="26" presetClass="entr" presetSubtype="0" fill="hold" grpId="0" nodeType="afterEffect">
                                  <p:stCondLst>
                                    <p:cond delay="0"/>
                                  </p:stCondLst>
                                  <p:childTnLst>
                                    <p:set>
                                      <p:cBhvr>
                                        <p:cTn id="44" dur="1" fill="hold">
                                          <p:stCondLst>
                                            <p:cond delay="0"/>
                                          </p:stCondLst>
                                        </p:cTn>
                                        <p:tgtEl>
                                          <p:spTgt spid="17417"/>
                                        </p:tgtEl>
                                        <p:attrNameLst>
                                          <p:attrName>style.visibility</p:attrName>
                                        </p:attrNameLst>
                                      </p:cBhvr>
                                      <p:to>
                                        <p:strVal val="visible"/>
                                      </p:to>
                                    </p:set>
                                    <p:animEffect transition="in" filter="wipe(down)">
                                      <p:cBhvr>
                                        <p:cTn id="45" dur="580">
                                          <p:stCondLst>
                                            <p:cond delay="0"/>
                                          </p:stCondLst>
                                        </p:cTn>
                                        <p:tgtEl>
                                          <p:spTgt spid="17417"/>
                                        </p:tgtEl>
                                      </p:cBhvr>
                                    </p:animEffect>
                                    <p:anim calcmode="lin" valueType="num">
                                      <p:cBhvr>
                                        <p:cTn id="46" dur="1822" tmFilter="0,0; 0.14,0.36; 0.43,0.73; 0.71,0.91; 1.0,1.0">
                                          <p:stCondLst>
                                            <p:cond delay="0"/>
                                          </p:stCondLst>
                                        </p:cTn>
                                        <p:tgtEl>
                                          <p:spTgt spid="1741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741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741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741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7417"/>
                                        </p:tgtEl>
                                        <p:attrNameLst>
                                          <p:attrName>ppt_y</p:attrName>
                                        </p:attrNameLst>
                                      </p:cBhvr>
                                      <p:tavLst>
                                        <p:tav tm="0" fmla="#ppt_y-sin(pi*$)/81">
                                          <p:val>
                                            <p:fltVal val="0"/>
                                          </p:val>
                                        </p:tav>
                                        <p:tav tm="100000">
                                          <p:val>
                                            <p:fltVal val="1"/>
                                          </p:val>
                                        </p:tav>
                                      </p:tavLst>
                                    </p:anim>
                                    <p:animScale>
                                      <p:cBhvr>
                                        <p:cTn id="51" dur="26">
                                          <p:stCondLst>
                                            <p:cond delay="650"/>
                                          </p:stCondLst>
                                        </p:cTn>
                                        <p:tgtEl>
                                          <p:spTgt spid="17417"/>
                                        </p:tgtEl>
                                      </p:cBhvr>
                                      <p:to x="100000" y="60000"/>
                                    </p:animScale>
                                    <p:animScale>
                                      <p:cBhvr>
                                        <p:cTn id="52" dur="166" decel="50000">
                                          <p:stCondLst>
                                            <p:cond delay="676"/>
                                          </p:stCondLst>
                                        </p:cTn>
                                        <p:tgtEl>
                                          <p:spTgt spid="17417"/>
                                        </p:tgtEl>
                                      </p:cBhvr>
                                      <p:to x="100000" y="100000"/>
                                    </p:animScale>
                                    <p:animScale>
                                      <p:cBhvr>
                                        <p:cTn id="53" dur="26">
                                          <p:stCondLst>
                                            <p:cond delay="1312"/>
                                          </p:stCondLst>
                                        </p:cTn>
                                        <p:tgtEl>
                                          <p:spTgt spid="17417"/>
                                        </p:tgtEl>
                                      </p:cBhvr>
                                      <p:to x="100000" y="80000"/>
                                    </p:animScale>
                                    <p:animScale>
                                      <p:cBhvr>
                                        <p:cTn id="54" dur="166" decel="50000">
                                          <p:stCondLst>
                                            <p:cond delay="1338"/>
                                          </p:stCondLst>
                                        </p:cTn>
                                        <p:tgtEl>
                                          <p:spTgt spid="17417"/>
                                        </p:tgtEl>
                                      </p:cBhvr>
                                      <p:to x="100000" y="100000"/>
                                    </p:animScale>
                                    <p:animScale>
                                      <p:cBhvr>
                                        <p:cTn id="55" dur="26">
                                          <p:stCondLst>
                                            <p:cond delay="1642"/>
                                          </p:stCondLst>
                                        </p:cTn>
                                        <p:tgtEl>
                                          <p:spTgt spid="17417"/>
                                        </p:tgtEl>
                                      </p:cBhvr>
                                      <p:to x="100000" y="90000"/>
                                    </p:animScale>
                                    <p:animScale>
                                      <p:cBhvr>
                                        <p:cTn id="56" dur="166" decel="50000">
                                          <p:stCondLst>
                                            <p:cond delay="1668"/>
                                          </p:stCondLst>
                                        </p:cTn>
                                        <p:tgtEl>
                                          <p:spTgt spid="17417"/>
                                        </p:tgtEl>
                                      </p:cBhvr>
                                      <p:to x="100000" y="100000"/>
                                    </p:animScale>
                                    <p:animScale>
                                      <p:cBhvr>
                                        <p:cTn id="57" dur="26">
                                          <p:stCondLst>
                                            <p:cond delay="1808"/>
                                          </p:stCondLst>
                                        </p:cTn>
                                        <p:tgtEl>
                                          <p:spTgt spid="17417"/>
                                        </p:tgtEl>
                                      </p:cBhvr>
                                      <p:to x="100000" y="95000"/>
                                    </p:animScale>
                                    <p:animScale>
                                      <p:cBhvr>
                                        <p:cTn id="58" dur="166" decel="50000">
                                          <p:stCondLst>
                                            <p:cond delay="1834"/>
                                          </p:stCondLst>
                                        </p:cTn>
                                        <p:tgtEl>
                                          <p:spTgt spid="17417"/>
                                        </p:tgtEl>
                                      </p:cBhvr>
                                      <p:to x="100000" y="100000"/>
                                    </p:animScale>
                                  </p:childTnLst>
                                </p:cTn>
                              </p:par>
                            </p:childTnLst>
                          </p:cTn>
                        </p:par>
                        <p:par>
                          <p:cTn id="59" fill="hold">
                            <p:stCondLst>
                              <p:cond delay="5349"/>
                            </p:stCondLst>
                            <p:childTnLst>
                              <p:par>
                                <p:cTn id="60" presetID="22" presetClass="entr" presetSubtype="8" fill="hold" grpId="0" nodeType="afterEffect">
                                  <p:stCondLst>
                                    <p:cond delay="0"/>
                                  </p:stCondLst>
                                  <p:childTnLst>
                                    <p:set>
                                      <p:cBhvr>
                                        <p:cTn id="61" dur="1" fill="hold">
                                          <p:stCondLst>
                                            <p:cond delay="0"/>
                                          </p:stCondLst>
                                        </p:cTn>
                                        <p:tgtEl>
                                          <p:spTgt spid="17416"/>
                                        </p:tgtEl>
                                        <p:attrNameLst>
                                          <p:attrName>style.visibility</p:attrName>
                                        </p:attrNameLst>
                                      </p:cBhvr>
                                      <p:to>
                                        <p:strVal val="visible"/>
                                      </p:to>
                                    </p:set>
                                    <p:animEffect transition="in" filter="wipe(left)">
                                      <p:cBhvr>
                                        <p:cTn id="62" dur="500"/>
                                        <p:tgtEl>
                                          <p:spTgt spid="17416"/>
                                        </p:tgtEl>
                                      </p:cBhvr>
                                    </p:animEffect>
                                  </p:childTnLst>
                                </p:cTn>
                              </p:par>
                            </p:childTnLst>
                          </p:cTn>
                        </p:par>
                        <p:par>
                          <p:cTn id="63" fill="hold">
                            <p:stCondLst>
                              <p:cond delay="5849"/>
                            </p:stCondLst>
                            <p:childTnLst>
                              <p:par>
                                <p:cTn id="64" presetID="26" presetClass="entr" presetSubtype="0" fill="hold" grpId="0" nodeType="afterEffect">
                                  <p:stCondLst>
                                    <p:cond delay="0"/>
                                  </p:stCondLst>
                                  <p:childTnLst>
                                    <p:set>
                                      <p:cBhvr>
                                        <p:cTn id="65" dur="1" fill="hold">
                                          <p:stCondLst>
                                            <p:cond delay="0"/>
                                          </p:stCondLst>
                                        </p:cTn>
                                        <p:tgtEl>
                                          <p:spTgt spid="17418"/>
                                        </p:tgtEl>
                                        <p:attrNameLst>
                                          <p:attrName>style.visibility</p:attrName>
                                        </p:attrNameLst>
                                      </p:cBhvr>
                                      <p:to>
                                        <p:strVal val="visible"/>
                                      </p:to>
                                    </p:set>
                                    <p:animEffect transition="in" filter="wipe(down)">
                                      <p:cBhvr>
                                        <p:cTn id="66" dur="580">
                                          <p:stCondLst>
                                            <p:cond delay="0"/>
                                          </p:stCondLst>
                                        </p:cTn>
                                        <p:tgtEl>
                                          <p:spTgt spid="17418"/>
                                        </p:tgtEl>
                                      </p:cBhvr>
                                    </p:animEffect>
                                    <p:anim calcmode="lin" valueType="num">
                                      <p:cBhvr>
                                        <p:cTn id="67" dur="1822" tmFilter="0,0; 0.14,0.36; 0.43,0.73; 0.71,0.91; 1.0,1.0">
                                          <p:stCondLst>
                                            <p:cond delay="0"/>
                                          </p:stCondLst>
                                        </p:cTn>
                                        <p:tgtEl>
                                          <p:spTgt spid="17418"/>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7418"/>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7418"/>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7418"/>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7418"/>
                                        </p:tgtEl>
                                        <p:attrNameLst>
                                          <p:attrName>ppt_y</p:attrName>
                                        </p:attrNameLst>
                                      </p:cBhvr>
                                      <p:tavLst>
                                        <p:tav tm="0" fmla="#ppt_y-sin(pi*$)/81">
                                          <p:val>
                                            <p:fltVal val="0"/>
                                          </p:val>
                                        </p:tav>
                                        <p:tav tm="100000">
                                          <p:val>
                                            <p:fltVal val="1"/>
                                          </p:val>
                                        </p:tav>
                                      </p:tavLst>
                                    </p:anim>
                                    <p:animScale>
                                      <p:cBhvr>
                                        <p:cTn id="72" dur="26">
                                          <p:stCondLst>
                                            <p:cond delay="650"/>
                                          </p:stCondLst>
                                        </p:cTn>
                                        <p:tgtEl>
                                          <p:spTgt spid="17418"/>
                                        </p:tgtEl>
                                      </p:cBhvr>
                                      <p:to x="100000" y="60000"/>
                                    </p:animScale>
                                    <p:animScale>
                                      <p:cBhvr>
                                        <p:cTn id="73" dur="166" decel="50000">
                                          <p:stCondLst>
                                            <p:cond delay="676"/>
                                          </p:stCondLst>
                                        </p:cTn>
                                        <p:tgtEl>
                                          <p:spTgt spid="17418"/>
                                        </p:tgtEl>
                                      </p:cBhvr>
                                      <p:to x="100000" y="100000"/>
                                    </p:animScale>
                                    <p:animScale>
                                      <p:cBhvr>
                                        <p:cTn id="74" dur="26">
                                          <p:stCondLst>
                                            <p:cond delay="1312"/>
                                          </p:stCondLst>
                                        </p:cTn>
                                        <p:tgtEl>
                                          <p:spTgt spid="17418"/>
                                        </p:tgtEl>
                                      </p:cBhvr>
                                      <p:to x="100000" y="80000"/>
                                    </p:animScale>
                                    <p:animScale>
                                      <p:cBhvr>
                                        <p:cTn id="75" dur="166" decel="50000">
                                          <p:stCondLst>
                                            <p:cond delay="1338"/>
                                          </p:stCondLst>
                                        </p:cTn>
                                        <p:tgtEl>
                                          <p:spTgt spid="17418"/>
                                        </p:tgtEl>
                                      </p:cBhvr>
                                      <p:to x="100000" y="100000"/>
                                    </p:animScale>
                                    <p:animScale>
                                      <p:cBhvr>
                                        <p:cTn id="76" dur="26">
                                          <p:stCondLst>
                                            <p:cond delay="1642"/>
                                          </p:stCondLst>
                                        </p:cTn>
                                        <p:tgtEl>
                                          <p:spTgt spid="17418"/>
                                        </p:tgtEl>
                                      </p:cBhvr>
                                      <p:to x="100000" y="90000"/>
                                    </p:animScale>
                                    <p:animScale>
                                      <p:cBhvr>
                                        <p:cTn id="77" dur="166" decel="50000">
                                          <p:stCondLst>
                                            <p:cond delay="1668"/>
                                          </p:stCondLst>
                                        </p:cTn>
                                        <p:tgtEl>
                                          <p:spTgt spid="17418"/>
                                        </p:tgtEl>
                                      </p:cBhvr>
                                      <p:to x="100000" y="100000"/>
                                    </p:animScale>
                                    <p:animScale>
                                      <p:cBhvr>
                                        <p:cTn id="78" dur="26">
                                          <p:stCondLst>
                                            <p:cond delay="1808"/>
                                          </p:stCondLst>
                                        </p:cTn>
                                        <p:tgtEl>
                                          <p:spTgt spid="17418"/>
                                        </p:tgtEl>
                                      </p:cBhvr>
                                      <p:to x="100000" y="95000"/>
                                    </p:animScale>
                                    <p:animScale>
                                      <p:cBhvr>
                                        <p:cTn id="79" dur="166" decel="50000">
                                          <p:stCondLst>
                                            <p:cond delay="1834"/>
                                          </p:stCondLst>
                                        </p:cTn>
                                        <p:tgtEl>
                                          <p:spTgt spid="17418"/>
                                        </p:tgtEl>
                                      </p:cBhvr>
                                      <p:to x="100000" y="100000"/>
                                    </p:animScale>
                                  </p:childTnLst>
                                </p:cTn>
                              </p:par>
                            </p:childTnLst>
                          </p:cTn>
                        </p:par>
                        <p:par>
                          <p:cTn id="80" fill="hold">
                            <p:stCondLst>
                              <p:cond delay="7849"/>
                            </p:stCondLst>
                            <p:childTnLst>
                              <p:par>
                                <p:cTn id="81" presetID="22" presetClass="entr" presetSubtype="8" fill="hold" grpId="0" nodeType="afterEffect">
                                  <p:stCondLst>
                                    <p:cond delay="0"/>
                                  </p:stCondLst>
                                  <p:childTnLst>
                                    <p:set>
                                      <p:cBhvr>
                                        <p:cTn id="82" dur="1" fill="hold">
                                          <p:stCondLst>
                                            <p:cond delay="0"/>
                                          </p:stCondLst>
                                        </p:cTn>
                                        <p:tgtEl>
                                          <p:spTgt spid="17415"/>
                                        </p:tgtEl>
                                        <p:attrNameLst>
                                          <p:attrName>style.visibility</p:attrName>
                                        </p:attrNameLst>
                                      </p:cBhvr>
                                      <p:to>
                                        <p:strVal val="visible"/>
                                      </p:to>
                                    </p:set>
                                    <p:animEffect transition="in" filter="wipe(left)">
                                      <p:cBhvr>
                                        <p:cTn id="83" dur="500"/>
                                        <p:tgtEl>
                                          <p:spTgt spid="17415"/>
                                        </p:tgtEl>
                                      </p:cBhvr>
                                    </p:animEffect>
                                  </p:childTnLst>
                                </p:cTn>
                              </p:par>
                            </p:childTnLst>
                          </p:cTn>
                        </p:par>
                        <p:par>
                          <p:cTn id="84" fill="hold">
                            <p:stCondLst>
                              <p:cond delay="8349"/>
                            </p:stCondLst>
                            <p:childTnLst>
                              <p:par>
                                <p:cTn id="85" presetID="26" presetClass="entr" presetSubtype="0" fill="hold" grpId="0" nodeType="afterEffect">
                                  <p:stCondLst>
                                    <p:cond delay="0"/>
                                  </p:stCondLst>
                                  <p:childTnLst>
                                    <p:set>
                                      <p:cBhvr>
                                        <p:cTn id="86" dur="1" fill="hold">
                                          <p:stCondLst>
                                            <p:cond delay="0"/>
                                          </p:stCondLst>
                                        </p:cTn>
                                        <p:tgtEl>
                                          <p:spTgt spid="17419"/>
                                        </p:tgtEl>
                                        <p:attrNameLst>
                                          <p:attrName>style.visibility</p:attrName>
                                        </p:attrNameLst>
                                      </p:cBhvr>
                                      <p:to>
                                        <p:strVal val="visible"/>
                                      </p:to>
                                    </p:set>
                                    <p:animEffect transition="in" filter="wipe(down)">
                                      <p:cBhvr>
                                        <p:cTn id="87" dur="580">
                                          <p:stCondLst>
                                            <p:cond delay="0"/>
                                          </p:stCondLst>
                                        </p:cTn>
                                        <p:tgtEl>
                                          <p:spTgt spid="17419"/>
                                        </p:tgtEl>
                                      </p:cBhvr>
                                    </p:animEffect>
                                    <p:anim calcmode="lin" valueType="num">
                                      <p:cBhvr>
                                        <p:cTn id="88" dur="1822" tmFilter="0,0; 0.14,0.36; 0.43,0.73; 0.71,0.91; 1.0,1.0">
                                          <p:stCondLst>
                                            <p:cond delay="0"/>
                                          </p:stCondLst>
                                        </p:cTn>
                                        <p:tgtEl>
                                          <p:spTgt spid="1741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741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741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741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7419"/>
                                        </p:tgtEl>
                                        <p:attrNameLst>
                                          <p:attrName>ppt_y</p:attrName>
                                        </p:attrNameLst>
                                      </p:cBhvr>
                                      <p:tavLst>
                                        <p:tav tm="0" fmla="#ppt_y-sin(pi*$)/81">
                                          <p:val>
                                            <p:fltVal val="0"/>
                                          </p:val>
                                        </p:tav>
                                        <p:tav tm="100000">
                                          <p:val>
                                            <p:fltVal val="1"/>
                                          </p:val>
                                        </p:tav>
                                      </p:tavLst>
                                    </p:anim>
                                    <p:animScale>
                                      <p:cBhvr>
                                        <p:cTn id="93" dur="26">
                                          <p:stCondLst>
                                            <p:cond delay="650"/>
                                          </p:stCondLst>
                                        </p:cTn>
                                        <p:tgtEl>
                                          <p:spTgt spid="17419"/>
                                        </p:tgtEl>
                                      </p:cBhvr>
                                      <p:to x="100000" y="60000"/>
                                    </p:animScale>
                                    <p:animScale>
                                      <p:cBhvr>
                                        <p:cTn id="94" dur="166" decel="50000">
                                          <p:stCondLst>
                                            <p:cond delay="676"/>
                                          </p:stCondLst>
                                        </p:cTn>
                                        <p:tgtEl>
                                          <p:spTgt spid="17419"/>
                                        </p:tgtEl>
                                      </p:cBhvr>
                                      <p:to x="100000" y="100000"/>
                                    </p:animScale>
                                    <p:animScale>
                                      <p:cBhvr>
                                        <p:cTn id="95" dur="26">
                                          <p:stCondLst>
                                            <p:cond delay="1312"/>
                                          </p:stCondLst>
                                        </p:cTn>
                                        <p:tgtEl>
                                          <p:spTgt spid="17419"/>
                                        </p:tgtEl>
                                      </p:cBhvr>
                                      <p:to x="100000" y="80000"/>
                                    </p:animScale>
                                    <p:animScale>
                                      <p:cBhvr>
                                        <p:cTn id="96" dur="166" decel="50000">
                                          <p:stCondLst>
                                            <p:cond delay="1338"/>
                                          </p:stCondLst>
                                        </p:cTn>
                                        <p:tgtEl>
                                          <p:spTgt spid="17419"/>
                                        </p:tgtEl>
                                      </p:cBhvr>
                                      <p:to x="100000" y="100000"/>
                                    </p:animScale>
                                    <p:animScale>
                                      <p:cBhvr>
                                        <p:cTn id="97" dur="26">
                                          <p:stCondLst>
                                            <p:cond delay="1642"/>
                                          </p:stCondLst>
                                        </p:cTn>
                                        <p:tgtEl>
                                          <p:spTgt spid="17419"/>
                                        </p:tgtEl>
                                      </p:cBhvr>
                                      <p:to x="100000" y="90000"/>
                                    </p:animScale>
                                    <p:animScale>
                                      <p:cBhvr>
                                        <p:cTn id="98" dur="166" decel="50000">
                                          <p:stCondLst>
                                            <p:cond delay="1668"/>
                                          </p:stCondLst>
                                        </p:cTn>
                                        <p:tgtEl>
                                          <p:spTgt spid="17419"/>
                                        </p:tgtEl>
                                      </p:cBhvr>
                                      <p:to x="100000" y="100000"/>
                                    </p:animScale>
                                    <p:animScale>
                                      <p:cBhvr>
                                        <p:cTn id="99" dur="26">
                                          <p:stCondLst>
                                            <p:cond delay="1808"/>
                                          </p:stCondLst>
                                        </p:cTn>
                                        <p:tgtEl>
                                          <p:spTgt spid="17419"/>
                                        </p:tgtEl>
                                      </p:cBhvr>
                                      <p:to x="100000" y="95000"/>
                                    </p:animScale>
                                    <p:animScale>
                                      <p:cBhvr>
                                        <p:cTn id="100" dur="166" decel="50000">
                                          <p:stCondLst>
                                            <p:cond delay="1834"/>
                                          </p:stCondLst>
                                        </p:cTn>
                                        <p:tgtEl>
                                          <p:spTgt spid="17419"/>
                                        </p:tgtEl>
                                      </p:cBhvr>
                                      <p:to x="100000" y="100000"/>
                                    </p:animScale>
                                  </p:childTnLst>
                                </p:cTn>
                              </p:par>
                            </p:childTnLst>
                          </p:cTn>
                        </p:par>
                        <p:par>
                          <p:cTn id="101" fill="hold">
                            <p:stCondLst>
                              <p:cond delay="10349"/>
                            </p:stCondLst>
                            <p:childTnLst>
                              <p:par>
                                <p:cTn id="102" presetID="22" presetClass="entr" presetSubtype="8" fill="hold" grpId="0" nodeType="afterEffect">
                                  <p:stCondLst>
                                    <p:cond delay="0"/>
                                  </p:stCondLst>
                                  <p:childTnLst>
                                    <p:set>
                                      <p:cBhvr>
                                        <p:cTn id="103" dur="1" fill="hold">
                                          <p:stCondLst>
                                            <p:cond delay="0"/>
                                          </p:stCondLst>
                                        </p:cTn>
                                        <p:tgtEl>
                                          <p:spTgt spid="17414"/>
                                        </p:tgtEl>
                                        <p:attrNameLst>
                                          <p:attrName>style.visibility</p:attrName>
                                        </p:attrNameLst>
                                      </p:cBhvr>
                                      <p:to>
                                        <p:strVal val="visible"/>
                                      </p:to>
                                    </p:set>
                                    <p:animEffect transition="in" filter="wipe(left)">
                                      <p:cBhvr>
                                        <p:cTn id="104"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4" grpId="0" animBg="1" autoUpdateAnimBg="0"/>
      <p:bldP spid="17415" grpId="0" animBg="1" autoUpdateAnimBg="0"/>
      <p:bldP spid="17416" grpId="0" animBg="1" autoUpdateAnimBg="0"/>
      <p:bldP spid="17417" grpId="0" animBg="1" autoUpdateAnimBg="0"/>
      <p:bldP spid="17418" grpId="0" animBg="1" autoUpdateAnimBg="0"/>
      <p:bldP spid="17419" grpId="0" animBg="1" autoUpdateAnimBg="0"/>
      <p:bldP spid="17420" grpId="0" animBg="1" autoUpdateAnimBg="0"/>
      <p:bldP spid="17421" grpId="0" autoUpdateAnimBg="0"/>
      <p:bldP spid="1742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1492275"/>
            <a:ext cx="9144000" cy="18684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18435" name="Picture 3" descr="Nipic_5198878_20110617134557705193"/>
          <p:cNvPicPr>
            <a:picLocks noChangeAspect="1" noChangeArrowheads="1"/>
          </p:cNvPicPr>
          <p:nvPr/>
        </p:nvPicPr>
        <p:blipFill>
          <a:blip r:embed="rId2">
            <a:extLst>
              <a:ext uri="{28A0092B-C50C-407E-A947-70E740481C1C}">
                <a14:useLocalDpi xmlns:a14="http://schemas.microsoft.com/office/drawing/2010/main" val="0"/>
              </a:ext>
            </a:extLst>
          </a:blip>
          <a:srcRect t="8348"/>
          <a:stretch>
            <a:fillRect/>
          </a:stretch>
        </p:blipFill>
        <p:spPr bwMode="auto">
          <a:xfrm>
            <a:off x="0" y="1470025"/>
            <a:ext cx="23780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ChangeArrowheads="1"/>
          </p:cNvSpPr>
          <p:nvPr/>
        </p:nvSpPr>
        <p:spPr bwMode="auto">
          <a:xfrm>
            <a:off x="5159375" y="2082800"/>
            <a:ext cx="1320800" cy="6985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8437" name="标题 1"/>
          <p:cNvSpPr>
            <a:spLocks noGrp="1" noChangeArrowheads="1"/>
          </p:cNvSpPr>
          <p:nvPr/>
        </p:nvSpPr>
        <p:spPr bwMode="auto">
          <a:xfrm>
            <a:off x="3863975" y="1546225"/>
            <a:ext cx="19224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304" tIns="40152" rIns="80304" bIns="40152" anchor="ctr"/>
          <a:lstStyle/>
          <a:p>
            <a:pPr algn="dist" defTabSz="803275"/>
            <a:r>
              <a:rPr lang="zh-CN" altLang="en-US" sz="3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201</a:t>
            </a:r>
            <a:r>
              <a:rPr lang="en-US" altLang="zh-CN" sz="3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3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年度</a:t>
            </a:r>
          </a:p>
        </p:txBody>
      </p:sp>
      <p:sp>
        <p:nvSpPr>
          <p:cNvPr id="18438" name="TextBox 5"/>
          <p:cNvSpPr>
            <a:spLocks noChangeArrowheads="1"/>
          </p:cNvSpPr>
          <p:nvPr/>
        </p:nvSpPr>
        <p:spPr bwMode="auto">
          <a:xfrm>
            <a:off x="3865563" y="2781300"/>
            <a:ext cx="444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400" dirty="0">
                <a:solidFill>
                  <a:schemeClr val="bg2"/>
                </a:solidFill>
                <a:latin typeface="微软雅黑" panose="020B0503020204020204" pitchFamily="34" charset="-122"/>
                <a:ea typeface="微软雅黑" panose="020B0503020204020204" pitchFamily="34" charset="-122"/>
                <a:sym typeface="Arial Unicode MS" pitchFamily="34" charset="-122"/>
              </a:rPr>
              <a:t>About the Plan 2018</a:t>
            </a:r>
            <a:endParaRPr lang="zh-CN" altLang="en-US" sz="2400" dirty="0">
              <a:solidFill>
                <a:schemeClr val="bg2"/>
              </a:solidFill>
              <a:latin typeface="微软雅黑" panose="020B0503020204020204" pitchFamily="34" charset="-122"/>
              <a:ea typeface="微软雅黑" panose="020B0503020204020204" pitchFamily="34" charset="-122"/>
              <a:sym typeface="Arial Unicode MS" pitchFamily="34" charset="-122"/>
            </a:endParaRPr>
          </a:p>
        </p:txBody>
      </p:sp>
      <p:grpSp>
        <p:nvGrpSpPr>
          <p:cNvPr id="2" name="Group 7"/>
          <p:cNvGrpSpPr/>
          <p:nvPr/>
        </p:nvGrpSpPr>
        <p:grpSpPr bwMode="auto">
          <a:xfrm>
            <a:off x="6599238" y="2270125"/>
            <a:ext cx="465137" cy="463550"/>
            <a:chOff x="0" y="0"/>
            <a:chExt cx="1149" cy="1908"/>
          </a:xfrm>
        </p:grpSpPr>
        <p:sp>
          <p:nvSpPr>
            <p:cNvPr id="16402" name="AutoShape 8"/>
            <p:cNvSpPr>
              <a:spLocks noChangeArrowheads="1"/>
            </p:cNvSpPr>
            <p:nvPr/>
          </p:nvSpPr>
          <p:spPr bwMode="auto">
            <a:xfrm>
              <a:off x="0" y="0"/>
              <a:ext cx="681" cy="190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3" name="AutoShape 9"/>
            <p:cNvSpPr>
              <a:spLocks noChangeArrowheads="1"/>
            </p:cNvSpPr>
            <p:nvPr/>
          </p:nvSpPr>
          <p:spPr bwMode="auto">
            <a:xfrm>
              <a:off x="469" y="0"/>
              <a:ext cx="681" cy="190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8442" name="标题 1"/>
          <p:cNvSpPr>
            <a:spLocks noGrp="1" noChangeArrowheads="1"/>
          </p:cNvSpPr>
          <p:nvPr/>
        </p:nvSpPr>
        <p:spPr bwMode="auto">
          <a:xfrm>
            <a:off x="3865563" y="2105025"/>
            <a:ext cx="266223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dist" defTabSz="803275"/>
            <a:r>
              <a:rPr lang="zh-CN" altLang="en-US" sz="4000" b="1">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工作</a:t>
            </a:r>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规划</a:t>
            </a:r>
          </a:p>
        </p:txBody>
      </p:sp>
      <p:grpSp>
        <p:nvGrpSpPr>
          <p:cNvPr id="3" name="Group 11"/>
          <p:cNvGrpSpPr/>
          <p:nvPr/>
        </p:nvGrpSpPr>
        <p:grpSpPr bwMode="auto">
          <a:xfrm>
            <a:off x="3930650" y="3455988"/>
            <a:ext cx="284163" cy="284162"/>
            <a:chOff x="0" y="0"/>
            <a:chExt cx="2494" cy="2494"/>
          </a:xfrm>
        </p:grpSpPr>
        <p:sp>
          <p:nvSpPr>
            <p:cNvPr id="16400" name="AutoShape 12"/>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6401" name="AutoShape 13"/>
            <p:cNvSpPr>
              <a:spLocks noChangeArrowheads="1"/>
            </p:cNvSpPr>
            <p:nvPr/>
          </p:nvSpPr>
          <p:spPr bwMode="auto">
            <a:xfrm rot="5400000">
              <a:off x="642" y="570"/>
              <a:ext cx="1632" cy="128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8446" name="Text Box 14"/>
          <p:cNvSpPr txBox="1">
            <a:spLocks noChangeArrowheads="1"/>
          </p:cNvSpPr>
          <p:nvPr/>
        </p:nvSpPr>
        <p:spPr bwMode="auto">
          <a:xfrm>
            <a:off x="4281488" y="3430588"/>
            <a:ext cx="1096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solidFill>
                  <a:schemeClr val="accent2"/>
                </a:solidFill>
                <a:ea typeface="微软雅黑" panose="020B0503020204020204" pitchFamily="34" charset="-122"/>
              </a:rPr>
              <a:t>业务规划</a:t>
            </a:r>
          </a:p>
        </p:txBody>
      </p:sp>
      <p:grpSp>
        <p:nvGrpSpPr>
          <p:cNvPr id="4" name="Group 15"/>
          <p:cNvGrpSpPr/>
          <p:nvPr/>
        </p:nvGrpSpPr>
        <p:grpSpPr bwMode="auto">
          <a:xfrm>
            <a:off x="6673850" y="3513138"/>
            <a:ext cx="284163" cy="284162"/>
            <a:chOff x="0" y="0"/>
            <a:chExt cx="2494" cy="2494"/>
          </a:xfrm>
        </p:grpSpPr>
        <p:sp>
          <p:nvSpPr>
            <p:cNvPr id="16398" name="AutoShape 16"/>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6399" name="AutoShape 17"/>
            <p:cNvSpPr>
              <a:spLocks noChangeArrowheads="1"/>
            </p:cNvSpPr>
            <p:nvPr/>
          </p:nvSpPr>
          <p:spPr bwMode="auto">
            <a:xfrm rot="5400000">
              <a:off x="642" y="570"/>
              <a:ext cx="1632" cy="128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8450" name="Text Box 18"/>
          <p:cNvSpPr txBox="1">
            <a:spLocks noChangeArrowheads="1"/>
          </p:cNvSpPr>
          <p:nvPr/>
        </p:nvSpPr>
        <p:spPr bwMode="auto">
          <a:xfrm>
            <a:off x="7024688" y="3487738"/>
            <a:ext cx="1096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solidFill>
                  <a:schemeClr val="accent2"/>
                </a:solidFill>
                <a:ea typeface="微软雅黑" panose="020B0503020204020204" pitchFamily="34" charset="-122"/>
              </a:rPr>
              <a:t>管理举措</a:t>
            </a:r>
            <a:endParaRPr lang="zh-CN" altLang="en-US" sz="1800"/>
          </a:p>
        </p:txBody>
      </p:sp>
      <p:sp>
        <p:nvSpPr>
          <p:cNvPr id="18451" name="矩形 5"/>
          <p:cNvSpPr>
            <a:spLocks noChangeArrowheads="1"/>
          </p:cNvSpPr>
          <p:nvPr/>
        </p:nvSpPr>
        <p:spPr bwMode="auto">
          <a:xfrm>
            <a:off x="3930650" y="3825875"/>
            <a:ext cx="22145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0" hangingPunct="0">
              <a:lnSpc>
                <a:spcPct val="120000"/>
              </a:lnSpc>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架构及岗位分工</a:t>
            </a:r>
          </a:p>
          <a:p>
            <a:pPr marL="285750" indent="-285750" eaLnBrk="0" hangingPunct="0">
              <a:lnSpc>
                <a:spcPct val="120000"/>
              </a:lnSpc>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建设专业型部门</a:t>
            </a:r>
          </a:p>
          <a:p>
            <a:pPr marL="285750" indent="-285750" eaLnBrk="0" hangingPunct="0">
              <a:lnSpc>
                <a:spcPct val="120000"/>
              </a:lnSpc>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培训及团队建设</a:t>
            </a:r>
          </a:p>
          <a:p>
            <a:pPr marL="285750" indent="-285750" eaLnBrk="0" hangingPunct="0">
              <a:lnSpc>
                <a:spcPct val="120000"/>
              </a:lnSpc>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人员晋升及淘汰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wheel(1)">
                                      <p:cBhvr>
                                        <p:cTn id="12" dur="1000"/>
                                        <p:tgtEl>
                                          <p:spTgt spid="18435"/>
                                        </p:tgtEl>
                                      </p:cBhvr>
                                    </p:animEffect>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8437"/>
                                        </p:tgtEl>
                                        <p:attrNameLst>
                                          <p:attrName>style.visibility</p:attrName>
                                        </p:attrNameLst>
                                      </p:cBhvr>
                                      <p:to>
                                        <p:strVal val="visible"/>
                                      </p:to>
                                    </p:set>
                                    <p:anim calcmode="lin" valueType="num">
                                      <p:cBhvr>
                                        <p:cTn id="21" dur="500" fill="hold"/>
                                        <p:tgtEl>
                                          <p:spTgt spid="1843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8437"/>
                                        </p:tgtEl>
                                        <p:attrNameLst>
                                          <p:attrName>ppt_y</p:attrName>
                                        </p:attrNameLst>
                                      </p:cBhvr>
                                      <p:tavLst>
                                        <p:tav tm="0">
                                          <p:val>
                                            <p:strVal val="#ppt_y"/>
                                          </p:val>
                                        </p:tav>
                                        <p:tav tm="100000">
                                          <p:val>
                                            <p:strVal val="#ppt_y"/>
                                          </p:val>
                                        </p:tav>
                                      </p:tavLst>
                                    </p:anim>
                                    <p:anim calcmode="lin" valueType="num">
                                      <p:cBhvr>
                                        <p:cTn id="23" dur="500" fill="hold"/>
                                        <p:tgtEl>
                                          <p:spTgt spid="1843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843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8437"/>
                                        </p:tgtEl>
                                      </p:cBhvr>
                                    </p:animEffect>
                                  </p:childTnLst>
                                </p:cTn>
                              </p:par>
                            </p:childTnLst>
                          </p:cTn>
                        </p:par>
                        <p:par>
                          <p:cTn id="26" fill="hold">
                            <p:stCondLst>
                              <p:cond delay="27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8442"/>
                                        </p:tgtEl>
                                        <p:attrNameLst>
                                          <p:attrName>style.visibility</p:attrName>
                                        </p:attrNameLst>
                                      </p:cBhvr>
                                      <p:to>
                                        <p:strVal val="visible"/>
                                      </p:to>
                                    </p:set>
                                    <p:anim calcmode="lin" valueType="num">
                                      <p:cBhvr>
                                        <p:cTn id="29" dur="500" fill="hold"/>
                                        <p:tgtEl>
                                          <p:spTgt spid="18442"/>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8442"/>
                                        </p:tgtEl>
                                        <p:attrNameLst>
                                          <p:attrName>ppt_y</p:attrName>
                                        </p:attrNameLst>
                                      </p:cBhvr>
                                      <p:tavLst>
                                        <p:tav tm="0">
                                          <p:val>
                                            <p:strVal val="#ppt_y"/>
                                          </p:val>
                                        </p:tav>
                                        <p:tav tm="100000">
                                          <p:val>
                                            <p:strVal val="#ppt_y"/>
                                          </p:val>
                                        </p:tav>
                                      </p:tavLst>
                                    </p:anim>
                                    <p:anim calcmode="lin" valueType="num">
                                      <p:cBhvr>
                                        <p:cTn id="31" dur="500" fill="hold"/>
                                        <p:tgtEl>
                                          <p:spTgt spid="18442"/>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844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8442"/>
                                        </p:tgtEl>
                                      </p:cBhvr>
                                    </p:animEffect>
                                  </p:childTnLst>
                                </p:cTn>
                              </p:par>
                            </p:childTnLst>
                          </p:cTn>
                        </p:par>
                        <p:par>
                          <p:cTn id="34" fill="hold">
                            <p:stCondLst>
                              <p:cond delay="3400"/>
                            </p:stCondLst>
                            <p:childTnLst>
                              <p:par>
                                <p:cTn id="35" presetID="22" presetClass="entr" presetSubtype="8" fill="hold" grpId="0" nodeType="afterEffect">
                                  <p:stCondLst>
                                    <p:cond delay="0"/>
                                  </p:stCondLst>
                                  <p:childTnLst>
                                    <p:set>
                                      <p:cBhvr>
                                        <p:cTn id="36" dur="1" fill="hold">
                                          <p:stCondLst>
                                            <p:cond delay="0"/>
                                          </p:stCondLst>
                                        </p:cTn>
                                        <p:tgtEl>
                                          <p:spTgt spid="18436"/>
                                        </p:tgtEl>
                                        <p:attrNameLst>
                                          <p:attrName>style.visibility</p:attrName>
                                        </p:attrNameLst>
                                      </p:cBhvr>
                                      <p:to>
                                        <p:strVal val="visible"/>
                                      </p:to>
                                    </p:set>
                                    <p:animEffect transition="in" filter="wipe(left)">
                                      <p:cBhvr>
                                        <p:cTn id="37" dur="500"/>
                                        <p:tgtEl>
                                          <p:spTgt spid="18436"/>
                                        </p:tgtEl>
                                      </p:cBhvr>
                                    </p:animEffect>
                                  </p:childTnLst>
                                </p:cTn>
                              </p:par>
                            </p:childTnLst>
                          </p:cTn>
                        </p:par>
                        <p:par>
                          <p:cTn id="38" fill="hold">
                            <p:stCondLst>
                              <p:cond delay="39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8438"/>
                                        </p:tgtEl>
                                        <p:attrNameLst>
                                          <p:attrName>style.visibility</p:attrName>
                                        </p:attrNameLst>
                                      </p:cBhvr>
                                      <p:to>
                                        <p:strVal val="visible"/>
                                      </p:to>
                                    </p:set>
                                    <p:anim calcmode="lin" valueType="num">
                                      <p:cBhvr>
                                        <p:cTn id="41" dur="500" fill="hold"/>
                                        <p:tgtEl>
                                          <p:spTgt spid="18438"/>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8438"/>
                                        </p:tgtEl>
                                        <p:attrNameLst>
                                          <p:attrName>ppt_y</p:attrName>
                                        </p:attrNameLst>
                                      </p:cBhvr>
                                      <p:tavLst>
                                        <p:tav tm="0">
                                          <p:val>
                                            <p:strVal val="#ppt_y"/>
                                          </p:val>
                                        </p:tav>
                                        <p:tav tm="100000">
                                          <p:val>
                                            <p:strVal val="#ppt_y"/>
                                          </p:val>
                                        </p:tav>
                                      </p:tavLst>
                                    </p:anim>
                                    <p:anim calcmode="lin" valueType="num">
                                      <p:cBhvr>
                                        <p:cTn id="43" dur="500" fill="hold"/>
                                        <p:tgtEl>
                                          <p:spTgt spid="18438"/>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8438"/>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8438"/>
                                        </p:tgtEl>
                                      </p:cBhvr>
                                    </p:animEffect>
                                  </p:childTnLst>
                                </p:cTn>
                              </p:par>
                            </p:childTnLst>
                          </p:cTn>
                        </p:par>
                        <p:par>
                          <p:cTn id="46" fill="hold">
                            <p:stCondLst>
                              <p:cond delay="5300"/>
                            </p:stCondLst>
                            <p:childTnLst>
                              <p:par>
                                <p:cTn id="47" presetID="2" presetClass="entr" presetSubtype="8"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0-#ppt_w/2"/>
                                          </p:val>
                                        </p:tav>
                                        <p:tav tm="100000">
                                          <p:val>
                                            <p:strVal val="#ppt_x"/>
                                          </p:val>
                                        </p:tav>
                                      </p:tavLst>
                                    </p:anim>
                                    <p:anim calcmode="lin" valueType="num">
                                      <p:cBhvr additive="base">
                                        <p:cTn id="50" dur="500" fill="hold"/>
                                        <p:tgtEl>
                                          <p:spTgt spid="3"/>
                                        </p:tgtEl>
                                        <p:attrNameLst>
                                          <p:attrName>ppt_y</p:attrName>
                                        </p:attrNameLst>
                                      </p:cBhvr>
                                      <p:tavLst>
                                        <p:tav tm="0">
                                          <p:val>
                                            <p:strVal val="#ppt_y"/>
                                          </p:val>
                                        </p:tav>
                                        <p:tav tm="100000">
                                          <p:val>
                                            <p:strVal val="#ppt_y"/>
                                          </p:val>
                                        </p:tav>
                                      </p:tavLst>
                                    </p:anim>
                                  </p:childTnLst>
                                </p:cTn>
                              </p:par>
                            </p:childTnLst>
                          </p:cTn>
                        </p:par>
                        <p:par>
                          <p:cTn id="51" fill="hold">
                            <p:stCondLst>
                              <p:cond delay="58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8446"/>
                                        </p:tgtEl>
                                        <p:attrNameLst>
                                          <p:attrName>style.visibility</p:attrName>
                                        </p:attrNameLst>
                                      </p:cBhvr>
                                      <p:to>
                                        <p:strVal val="visible"/>
                                      </p:to>
                                    </p:set>
                                    <p:anim calcmode="lin" valueType="num">
                                      <p:cBhvr>
                                        <p:cTn id="54" dur="500" fill="hold"/>
                                        <p:tgtEl>
                                          <p:spTgt spid="18446"/>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8446"/>
                                        </p:tgtEl>
                                        <p:attrNameLst>
                                          <p:attrName>ppt_y</p:attrName>
                                        </p:attrNameLst>
                                      </p:cBhvr>
                                      <p:tavLst>
                                        <p:tav tm="0">
                                          <p:val>
                                            <p:strVal val="#ppt_y"/>
                                          </p:val>
                                        </p:tav>
                                        <p:tav tm="100000">
                                          <p:val>
                                            <p:strVal val="#ppt_y"/>
                                          </p:val>
                                        </p:tav>
                                      </p:tavLst>
                                    </p:anim>
                                    <p:anim calcmode="lin" valueType="num">
                                      <p:cBhvr>
                                        <p:cTn id="56" dur="500" fill="hold"/>
                                        <p:tgtEl>
                                          <p:spTgt spid="18446"/>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8446"/>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8446"/>
                                        </p:tgtEl>
                                      </p:cBhvr>
                                    </p:animEffect>
                                  </p:childTnLst>
                                </p:cTn>
                              </p:par>
                            </p:childTnLst>
                          </p:cTn>
                        </p:par>
                        <p:par>
                          <p:cTn id="59" fill="hold">
                            <p:stCondLst>
                              <p:cond delay="6449"/>
                            </p:stCondLst>
                            <p:childTnLst>
                              <p:par>
                                <p:cTn id="60" presetID="52" presetClass="entr" presetSubtype="0" fill="hold" grpId="0" nodeType="afterEffect">
                                  <p:stCondLst>
                                    <p:cond delay="0"/>
                                  </p:stCondLst>
                                  <p:childTnLst>
                                    <p:set>
                                      <p:cBhvr>
                                        <p:cTn id="61" dur="1" fill="hold">
                                          <p:stCondLst>
                                            <p:cond delay="0"/>
                                          </p:stCondLst>
                                        </p:cTn>
                                        <p:tgtEl>
                                          <p:spTgt spid="18451"/>
                                        </p:tgtEl>
                                        <p:attrNameLst>
                                          <p:attrName>style.visibility</p:attrName>
                                        </p:attrNameLst>
                                      </p:cBhvr>
                                      <p:to>
                                        <p:strVal val="visible"/>
                                      </p:to>
                                    </p:set>
                                    <p:animScale>
                                      <p:cBhvr>
                                        <p:cTn id="62" dur="1000" decel="50000" fill="hold">
                                          <p:stCondLst>
                                            <p:cond delay="0"/>
                                          </p:stCondLst>
                                        </p:cTn>
                                        <p:tgtEl>
                                          <p:spTgt spid="184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3" dur="1000" decel="50000" fill="hold">
                                          <p:stCondLst>
                                            <p:cond delay="0"/>
                                          </p:stCondLst>
                                        </p:cTn>
                                        <p:tgtEl>
                                          <p:spTgt spid="18451"/>
                                        </p:tgtEl>
                                        <p:attrNameLst>
                                          <p:attrName>ppt_x</p:attrName>
                                          <p:attrName>ppt_y</p:attrName>
                                        </p:attrNameLst>
                                      </p:cBhvr>
                                      <p:rCtr x="0" y="0"/>
                                    </p:animMotion>
                                    <p:animEffect transition="in" filter="fade">
                                      <p:cBhvr>
                                        <p:cTn id="64" dur="1000"/>
                                        <p:tgtEl>
                                          <p:spTgt spid="18451"/>
                                        </p:tgtEl>
                                      </p:cBhvr>
                                    </p:animEffect>
                                  </p:childTnLst>
                                </p:cTn>
                              </p:par>
                            </p:childTnLst>
                          </p:cTn>
                        </p:par>
                        <p:par>
                          <p:cTn id="65" fill="hold">
                            <p:stCondLst>
                              <p:cond delay="7449"/>
                            </p:stCondLst>
                            <p:childTnLst>
                              <p:par>
                                <p:cTn id="66" presetID="2" presetClass="entr" presetSubtype="8"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additive="base">
                                        <p:cTn id="68" dur="500" fill="hold"/>
                                        <p:tgtEl>
                                          <p:spTgt spid="4"/>
                                        </p:tgtEl>
                                        <p:attrNameLst>
                                          <p:attrName>ppt_x</p:attrName>
                                        </p:attrNameLst>
                                      </p:cBhvr>
                                      <p:tavLst>
                                        <p:tav tm="0">
                                          <p:val>
                                            <p:strVal val="0-#ppt_w/2"/>
                                          </p:val>
                                        </p:tav>
                                        <p:tav tm="100000">
                                          <p:val>
                                            <p:strVal val="#ppt_x"/>
                                          </p:val>
                                        </p:tav>
                                      </p:tavLst>
                                    </p:anim>
                                    <p:anim calcmode="lin" valueType="num">
                                      <p:cBhvr additive="base">
                                        <p:cTn id="69" dur="500" fill="hold"/>
                                        <p:tgtEl>
                                          <p:spTgt spid="4"/>
                                        </p:tgtEl>
                                        <p:attrNameLst>
                                          <p:attrName>ppt_y</p:attrName>
                                        </p:attrNameLst>
                                      </p:cBhvr>
                                      <p:tavLst>
                                        <p:tav tm="0">
                                          <p:val>
                                            <p:strVal val="#ppt_y"/>
                                          </p:val>
                                        </p:tav>
                                        <p:tav tm="100000">
                                          <p:val>
                                            <p:strVal val="#ppt_y"/>
                                          </p:val>
                                        </p:tav>
                                      </p:tavLst>
                                    </p:anim>
                                  </p:childTnLst>
                                </p:cTn>
                              </p:par>
                            </p:childTnLst>
                          </p:cTn>
                        </p:par>
                        <p:par>
                          <p:cTn id="70" fill="hold">
                            <p:stCondLst>
                              <p:cond delay="7949"/>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18450"/>
                                        </p:tgtEl>
                                        <p:attrNameLst>
                                          <p:attrName>style.visibility</p:attrName>
                                        </p:attrNameLst>
                                      </p:cBhvr>
                                      <p:to>
                                        <p:strVal val="visible"/>
                                      </p:to>
                                    </p:set>
                                    <p:anim calcmode="lin" valueType="num">
                                      <p:cBhvr>
                                        <p:cTn id="73" dur="500" fill="hold"/>
                                        <p:tgtEl>
                                          <p:spTgt spid="18450"/>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8450"/>
                                        </p:tgtEl>
                                        <p:attrNameLst>
                                          <p:attrName>ppt_y</p:attrName>
                                        </p:attrNameLst>
                                      </p:cBhvr>
                                      <p:tavLst>
                                        <p:tav tm="0">
                                          <p:val>
                                            <p:strVal val="#ppt_y"/>
                                          </p:val>
                                        </p:tav>
                                        <p:tav tm="100000">
                                          <p:val>
                                            <p:strVal val="#ppt_y"/>
                                          </p:val>
                                        </p:tav>
                                      </p:tavLst>
                                    </p:anim>
                                    <p:anim calcmode="lin" valueType="num">
                                      <p:cBhvr>
                                        <p:cTn id="75" dur="500" fill="hold"/>
                                        <p:tgtEl>
                                          <p:spTgt spid="18450"/>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8450"/>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8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autoUpdateAnimBg="0"/>
      <p:bldP spid="18436" grpId="0" animBg="1" autoUpdateAnimBg="0"/>
      <p:bldP spid="18437" grpId="0" autoUpdateAnimBg="0"/>
      <p:bldP spid="18438" grpId="0" autoUpdateAnimBg="0"/>
      <p:bldP spid="18442" grpId="0" autoUpdateAnimBg="0"/>
      <p:bldP spid="18446" grpId="0" autoUpdateAnimBg="0"/>
      <p:bldP spid="18450" grpId="0" autoUpdateAnimBg="0"/>
      <p:bldP spid="1845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549400" y="307975"/>
            <a:ext cx="7270750" cy="4413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2" name="Group 3"/>
          <p:cNvGrpSpPr/>
          <p:nvPr/>
        </p:nvGrpSpPr>
        <p:grpSpPr bwMode="auto">
          <a:xfrm>
            <a:off x="201613" y="0"/>
            <a:ext cx="1165225" cy="5718175"/>
            <a:chOff x="0" y="0"/>
            <a:chExt cx="1165225" cy="5718175"/>
          </a:xfrm>
        </p:grpSpPr>
        <p:sp>
          <p:nvSpPr>
            <p:cNvPr id="17430" name="Rectangle 3"/>
            <p:cNvSpPr>
              <a:spLocks noChangeArrowheads="1"/>
            </p:cNvSpPr>
            <p:nvPr/>
          </p:nvSpPr>
          <p:spPr bwMode="auto">
            <a:xfrm>
              <a:off x="0" y="2319338"/>
              <a:ext cx="1165225" cy="33988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17431" name="Picture 4" descr="Nipic_5198878_201106171345577051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2225"/>
              <a:ext cx="11525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Rectangle 5"/>
            <p:cNvSpPr>
              <a:spLocks noChangeArrowheads="1"/>
            </p:cNvSpPr>
            <p:nvPr/>
          </p:nvSpPr>
          <p:spPr bwMode="auto">
            <a:xfrm>
              <a:off x="0" y="0"/>
              <a:ext cx="1165225" cy="1231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 name="Group 7"/>
          <p:cNvGrpSpPr/>
          <p:nvPr/>
        </p:nvGrpSpPr>
        <p:grpSpPr bwMode="auto">
          <a:xfrm>
            <a:off x="1816100" y="320675"/>
            <a:ext cx="1651000" cy="425450"/>
            <a:chOff x="0" y="0"/>
            <a:chExt cx="1651000" cy="425450"/>
          </a:xfrm>
        </p:grpSpPr>
        <p:grpSp>
          <p:nvGrpSpPr>
            <p:cNvPr id="17426" name="Group 8"/>
            <p:cNvGrpSpPr/>
            <p:nvPr/>
          </p:nvGrpSpPr>
          <p:grpSpPr bwMode="auto">
            <a:xfrm>
              <a:off x="0" y="98425"/>
              <a:ext cx="282575" cy="284163"/>
              <a:chOff x="0" y="0"/>
              <a:chExt cx="2494" cy="2494"/>
            </a:xfrm>
          </p:grpSpPr>
          <p:sp>
            <p:nvSpPr>
              <p:cNvPr id="17428" name="AutoShape 7"/>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7429" name="AutoShape 8"/>
              <p:cNvSpPr>
                <a:spLocks noChangeArrowheads="1"/>
              </p:cNvSpPr>
              <p:nvPr/>
            </p:nvSpPr>
            <p:spPr bwMode="auto">
              <a:xfrm rot="5400000">
                <a:off x="642" y="570"/>
                <a:ext cx="1632" cy="128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7427" name="Text Box 9"/>
            <p:cNvSpPr txBox="1">
              <a:spLocks noChangeArrowheads="1"/>
            </p:cNvSpPr>
            <p:nvPr/>
          </p:nvSpPr>
          <p:spPr bwMode="auto">
            <a:xfrm>
              <a:off x="349250" y="0"/>
              <a:ext cx="13017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hlink"/>
                  </a:solidFill>
                  <a:ea typeface="微软雅黑" panose="020B0503020204020204" pitchFamily="34" charset="-122"/>
                </a:rPr>
                <a:t>业务规划</a:t>
              </a:r>
            </a:p>
          </p:txBody>
        </p:sp>
      </p:grpSp>
      <p:sp>
        <p:nvSpPr>
          <p:cNvPr id="19468" name="Text Box 10"/>
          <p:cNvSpPr txBox="1">
            <a:spLocks noChangeArrowheads="1"/>
          </p:cNvSpPr>
          <p:nvPr/>
        </p:nvSpPr>
        <p:spPr bwMode="auto">
          <a:xfrm>
            <a:off x="923892" y="2433638"/>
            <a:ext cx="38420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lnSpc>
                <a:spcPct val="60000"/>
              </a:lnSpc>
            </a:pPr>
            <a:r>
              <a:rPr lang="zh-CN" altLang="en-US" sz="2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201</a:t>
            </a:r>
            <a:r>
              <a:rPr lang="en-US" altLang="zh-CN" sz="2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2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年度</a:t>
            </a:r>
          </a:p>
        </p:txBody>
      </p:sp>
      <p:sp>
        <p:nvSpPr>
          <p:cNvPr id="19469" name="Text Box 11"/>
          <p:cNvSpPr txBox="1">
            <a:spLocks noChangeArrowheads="1"/>
          </p:cNvSpPr>
          <p:nvPr/>
        </p:nvSpPr>
        <p:spPr bwMode="auto">
          <a:xfrm>
            <a:off x="517525" y="2433638"/>
            <a:ext cx="4127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lnSpc>
                <a:spcPct val="50000"/>
              </a:lnSpc>
            </a:pPr>
            <a:r>
              <a:rPr lang="zh-CN" altLang="en-US" sz="3000" b="1">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工作规划</a:t>
            </a:r>
          </a:p>
        </p:txBody>
      </p:sp>
      <p:sp>
        <p:nvSpPr>
          <p:cNvPr id="19470" name="Text Box 12"/>
          <p:cNvSpPr txBox="1">
            <a:spLocks noChangeArrowheads="1"/>
          </p:cNvSpPr>
          <p:nvPr/>
        </p:nvSpPr>
        <p:spPr bwMode="auto">
          <a:xfrm>
            <a:off x="175052" y="2462213"/>
            <a:ext cx="415498"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folHlink"/>
                </a:solidFill>
                <a:latin typeface="微软雅黑" panose="020B0503020204020204" pitchFamily="34" charset="-122"/>
                <a:ea typeface="微软雅黑" panose="020B0503020204020204" pitchFamily="34" charset="-122"/>
                <a:sym typeface="Arial Unicode MS" pitchFamily="34" charset="-122"/>
              </a:rPr>
              <a:t>About the Plan 2018</a:t>
            </a:r>
            <a:endParaRPr lang="zh-CN" altLang="en-US" dirty="0">
              <a:solidFill>
                <a:schemeClr val="folHlink"/>
              </a:solidFill>
              <a:latin typeface="微软雅黑" panose="020B0503020204020204" pitchFamily="34" charset="-122"/>
              <a:ea typeface="微软雅黑" panose="020B0503020204020204" pitchFamily="34" charset="-122"/>
              <a:sym typeface="Arial Unicode MS" pitchFamily="34" charset="-122"/>
            </a:endParaRPr>
          </a:p>
        </p:txBody>
      </p:sp>
      <p:sp>
        <p:nvSpPr>
          <p:cNvPr id="19471" name="Text Box 13"/>
          <p:cNvSpPr txBox="1">
            <a:spLocks noChangeArrowheads="1"/>
          </p:cNvSpPr>
          <p:nvPr/>
        </p:nvSpPr>
        <p:spPr bwMode="auto">
          <a:xfrm>
            <a:off x="2238375" y="744538"/>
            <a:ext cx="178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solidFill>
                  <a:schemeClr val="bg1"/>
                </a:solidFill>
                <a:latin typeface="微软雅黑" panose="020B0503020204020204" pitchFamily="34" charset="-122"/>
                <a:ea typeface="微软雅黑" panose="020B0503020204020204" pitchFamily="34" charset="-122"/>
              </a:rPr>
              <a:t>架构及岗位分工</a:t>
            </a:r>
          </a:p>
        </p:txBody>
      </p:sp>
      <p:grpSp>
        <p:nvGrpSpPr>
          <p:cNvPr id="5" name="Group 16"/>
          <p:cNvGrpSpPr/>
          <p:nvPr/>
        </p:nvGrpSpPr>
        <p:grpSpPr bwMode="auto">
          <a:xfrm>
            <a:off x="3467100" y="1633538"/>
            <a:ext cx="3527425" cy="3525837"/>
            <a:chOff x="0" y="0"/>
            <a:chExt cx="3527425" cy="3525837"/>
          </a:xfrm>
        </p:grpSpPr>
        <p:sp>
          <p:nvSpPr>
            <p:cNvPr id="17422" name="Freeform 7"/>
            <p:cNvSpPr>
              <a:spLocks noChangeArrowheads="1"/>
            </p:cNvSpPr>
            <p:nvPr/>
          </p:nvSpPr>
          <p:spPr bwMode="auto">
            <a:xfrm>
              <a:off x="0" y="0"/>
              <a:ext cx="2152650" cy="1762125"/>
            </a:xfrm>
            <a:custGeom>
              <a:avLst/>
              <a:gdLst>
                <a:gd name="T0" fmla="*/ 2147483647 w 1477"/>
                <a:gd name="T1" fmla="*/ 2147483647 h 1210"/>
                <a:gd name="T2" fmla="*/ 2147483647 w 1477"/>
                <a:gd name="T3" fmla="*/ 2147483647 h 1210"/>
                <a:gd name="T4" fmla="*/ 2147483647 w 1477"/>
                <a:gd name="T5" fmla="*/ 2147483647 h 1210"/>
                <a:gd name="T6" fmla="*/ 2147483647 w 1477"/>
                <a:gd name="T7" fmla="*/ 2147483647 h 1210"/>
                <a:gd name="T8" fmla="*/ 2147483647 w 1477"/>
                <a:gd name="T9" fmla="*/ 2147483647 h 1210"/>
                <a:gd name="T10" fmla="*/ 2147483647 w 1477"/>
                <a:gd name="T11" fmla="*/ 0 h 1210"/>
                <a:gd name="T12" fmla="*/ 0 w 1477"/>
                <a:gd name="T13" fmla="*/ 0 h 1210"/>
                <a:gd name="T14" fmla="*/ 0 w 1477"/>
                <a:gd name="T15" fmla="*/ 2147483647 h 1210"/>
                <a:gd name="T16" fmla="*/ 2147483647 w 1477"/>
                <a:gd name="T17" fmla="*/ 2147483647 h 1210"/>
                <a:gd name="T18" fmla="*/ 2147483647 w 1477"/>
                <a:gd name="T19" fmla="*/ 2147483647 h 1210"/>
                <a:gd name="T20" fmla="*/ 2147483647 w 1477"/>
                <a:gd name="T21" fmla="*/ 2147483647 h 1210"/>
                <a:gd name="T22" fmla="*/ 2147483647 w 1477"/>
                <a:gd name="T23" fmla="*/ 2147483647 h 1210"/>
                <a:gd name="T24" fmla="*/ 2147483647 w 1477"/>
                <a:gd name="T25" fmla="*/ 2147483647 h 1210"/>
                <a:gd name="T26" fmla="*/ 2147483647 w 1477"/>
                <a:gd name="T27" fmla="*/ 2147483647 h 1210"/>
                <a:gd name="T28" fmla="*/ 2147483647 w 1477"/>
                <a:gd name="T29" fmla="*/ 2147483647 h 1210"/>
                <a:gd name="T30" fmla="*/ 2147483647 w 1477"/>
                <a:gd name="T31" fmla="*/ 2147483647 h 1210"/>
                <a:gd name="T32" fmla="*/ 2147483647 w 1477"/>
                <a:gd name="T33" fmla="*/ 2147483647 h 1210"/>
                <a:gd name="T34" fmla="*/ 2147483647 w 1477"/>
                <a:gd name="T35" fmla="*/ 2147483647 h 1210"/>
                <a:gd name="T36" fmla="*/ 2147483647 w 1477"/>
                <a:gd name="T37" fmla="*/ 2147483647 h 1210"/>
                <a:gd name="T38" fmla="*/ 2147483647 w 1477"/>
                <a:gd name="T39" fmla="*/ 2147483647 h 1210"/>
                <a:gd name="T40" fmla="*/ 2147483647 w 1477"/>
                <a:gd name="T41" fmla="*/ 2147483647 h 1210"/>
                <a:gd name="T42" fmla="*/ 2147483647 w 1477"/>
                <a:gd name="T43" fmla="*/ 2147483647 h 1210"/>
                <a:gd name="T44" fmla="*/ 2147483647 w 1477"/>
                <a:gd name="T45" fmla="*/ 2147483647 h 1210"/>
                <a:gd name="T46" fmla="*/ 2147483647 w 1477"/>
                <a:gd name="T47" fmla="*/ 2147483647 h 1210"/>
                <a:gd name="T48" fmla="*/ 2147483647 w 1477"/>
                <a:gd name="T49" fmla="*/ 2147483647 h 1210"/>
                <a:gd name="T50" fmla="*/ 2147483647 w 1477"/>
                <a:gd name="T51" fmla="*/ 2147483647 h 1210"/>
                <a:gd name="T52" fmla="*/ 2147483647 w 1477"/>
                <a:gd name="T53" fmla="*/ 2147483647 h 1210"/>
                <a:gd name="T54" fmla="*/ 2147483647 w 1477"/>
                <a:gd name="T55" fmla="*/ 2147483647 h 1210"/>
                <a:gd name="T56" fmla="*/ 2147483647 w 1477"/>
                <a:gd name="T57" fmla="*/ 2147483647 h 12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7"/>
                <a:gd name="T88" fmla="*/ 0 h 1210"/>
                <a:gd name="T89" fmla="*/ 1477 w 1477"/>
                <a:gd name="T90" fmla="*/ 1210 h 12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7" h="1210">
                  <a:moveTo>
                    <a:pt x="1356" y="485"/>
                  </a:moveTo>
                  <a:cubicBezTo>
                    <a:pt x="1333" y="485"/>
                    <a:pt x="1311" y="491"/>
                    <a:pt x="1293" y="503"/>
                  </a:cubicBezTo>
                  <a:cubicBezTo>
                    <a:pt x="1284" y="512"/>
                    <a:pt x="1272" y="517"/>
                    <a:pt x="1258" y="517"/>
                  </a:cubicBezTo>
                  <a:cubicBezTo>
                    <a:pt x="1234" y="517"/>
                    <a:pt x="1214" y="499"/>
                    <a:pt x="1210" y="476"/>
                  </a:cubicBezTo>
                  <a:cubicBezTo>
                    <a:pt x="1210" y="476"/>
                    <a:pt x="1210" y="476"/>
                    <a:pt x="1210" y="476"/>
                  </a:cubicBezTo>
                  <a:cubicBezTo>
                    <a:pt x="1210" y="0"/>
                    <a:pt x="1210" y="0"/>
                    <a:pt x="1210" y="0"/>
                  </a:cubicBezTo>
                  <a:cubicBezTo>
                    <a:pt x="0" y="0"/>
                    <a:pt x="0" y="0"/>
                    <a:pt x="0" y="0"/>
                  </a:cubicBezTo>
                  <a:cubicBezTo>
                    <a:pt x="0" y="1210"/>
                    <a:pt x="0" y="1210"/>
                    <a:pt x="0" y="1210"/>
                  </a:cubicBezTo>
                  <a:cubicBezTo>
                    <a:pt x="476" y="1210"/>
                    <a:pt x="476" y="1210"/>
                    <a:pt x="476" y="1210"/>
                  </a:cubicBezTo>
                  <a:cubicBezTo>
                    <a:pt x="476" y="1210"/>
                    <a:pt x="476" y="1210"/>
                    <a:pt x="477" y="1209"/>
                  </a:cubicBezTo>
                  <a:cubicBezTo>
                    <a:pt x="500" y="1206"/>
                    <a:pt x="517" y="1186"/>
                    <a:pt x="517" y="1161"/>
                  </a:cubicBezTo>
                  <a:cubicBezTo>
                    <a:pt x="517" y="1148"/>
                    <a:pt x="512" y="1136"/>
                    <a:pt x="503" y="1127"/>
                  </a:cubicBezTo>
                  <a:cubicBezTo>
                    <a:pt x="492" y="1108"/>
                    <a:pt x="485" y="1087"/>
                    <a:pt x="485" y="1063"/>
                  </a:cubicBezTo>
                  <a:cubicBezTo>
                    <a:pt x="485" y="997"/>
                    <a:pt x="539" y="943"/>
                    <a:pt x="605" y="943"/>
                  </a:cubicBezTo>
                  <a:cubicBezTo>
                    <a:pt x="671" y="943"/>
                    <a:pt x="725" y="997"/>
                    <a:pt x="725" y="1063"/>
                  </a:cubicBezTo>
                  <a:cubicBezTo>
                    <a:pt x="725" y="1088"/>
                    <a:pt x="718" y="1110"/>
                    <a:pt x="705" y="1129"/>
                  </a:cubicBezTo>
                  <a:cubicBezTo>
                    <a:pt x="698" y="1138"/>
                    <a:pt x="693" y="1149"/>
                    <a:pt x="693" y="1161"/>
                  </a:cubicBezTo>
                  <a:cubicBezTo>
                    <a:pt x="693" y="1185"/>
                    <a:pt x="710" y="1205"/>
                    <a:pt x="733" y="1209"/>
                  </a:cubicBezTo>
                  <a:cubicBezTo>
                    <a:pt x="733" y="1209"/>
                    <a:pt x="734" y="1209"/>
                    <a:pt x="734" y="1209"/>
                  </a:cubicBezTo>
                  <a:cubicBezTo>
                    <a:pt x="734" y="1210"/>
                    <a:pt x="735" y="1210"/>
                    <a:pt x="735" y="1210"/>
                  </a:cubicBezTo>
                  <a:cubicBezTo>
                    <a:pt x="1210" y="1210"/>
                    <a:pt x="1210" y="1210"/>
                    <a:pt x="1210" y="1210"/>
                  </a:cubicBezTo>
                  <a:cubicBezTo>
                    <a:pt x="1210" y="734"/>
                    <a:pt x="1210" y="734"/>
                    <a:pt x="1210" y="734"/>
                  </a:cubicBezTo>
                  <a:cubicBezTo>
                    <a:pt x="1210" y="734"/>
                    <a:pt x="1210" y="734"/>
                    <a:pt x="1210" y="734"/>
                  </a:cubicBezTo>
                  <a:cubicBezTo>
                    <a:pt x="1210" y="733"/>
                    <a:pt x="1210" y="733"/>
                    <a:pt x="1210" y="732"/>
                  </a:cubicBezTo>
                  <a:cubicBezTo>
                    <a:pt x="1215" y="710"/>
                    <a:pt x="1235" y="693"/>
                    <a:pt x="1258" y="693"/>
                  </a:cubicBezTo>
                  <a:cubicBezTo>
                    <a:pt x="1271" y="693"/>
                    <a:pt x="1282" y="697"/>
                    <a:pt x="1290" y="705"/>
                  </a:cubicBezTo>
                  <a:cubicBezTo>
                    <a:pt x="1309" y="717"/>
                    <a:pt x="1332" y="725"/>
                    <a:pt x="1356" y="725"/>
                  </a:cubicBezTo>
                  <a:cubicBezTo>
                    <a:pt x="1423" y="725"/>
                    <a:pt x="1477" y="671"/>
                    <a:pt x="1477" y="605"/>
                  </a:cubicBezTo>
                  <a:cubicBezTo>
                    <a:pt x="1477" y="538"/>
                    <a:pt x="1423" y="485"/>
                    <a:pt x="1356" y="485"/>
                  </a:cubicBezTo>
                  <a:close/>
                </a:path>
              </a:pathLst>
            </a:custGeom>
            <a:solidFill>
              <a:schemeClr val="accent2"/>
            </a:solidFill>
            <a:ln w="12700">
              <a:solidFill>
                <a:srgbClr val="FFFFFF"/>
              </a:solidFill>
              <a:miter lim="800000"/>
            </a:ln>
          </p:spPr>
          <p:txBody>
            <a:bodyPr/>
            <a:lstStyle/>
            <a:p>
              <a:pPr eaLnBrk="0" hangingPunct="0">
                <a:lnSpc>
                  <a:spcPct val="95000"/>
                </a:lnSpc>
                <a:spcAft>
                  <a:spcPts val="800"/>
                </a:spcAft>
              </a:pPr>
              <a:r>
                <a:rPr lang="zh-CN" altLang="en-US" sz="1800">
                  <a:solidFill>
                    <a:srgbClr val="000000"/>
                  </a:solidFill>
                  <a:latin typeface="微软雅黑" panose="020B0503020204020204" pitchFamily="34" charset="-122"/>
                  <a:ea typeface="微软雅黑" panose="020B0503020204020204" pitchFamily="34" charset="-122"/>
                  <a:sym typeface="MS PGothic" panose="020B0600070205080204" pitchFamily="34" charset="-128"/>
                </a:rPr>
                <a:t>标题1</a:t>
              </a:r>
            </a:p>
          </p:txBody>
        </p:sp>
        <p:sp>
          <p:nvSpPr>
            <p:cNvPr id="17423" name="Freeform 9"/>
            <p:cNvSpPr>
              <a:spLocks noChangeArrowheads="1"/>
            </p:cNvSpPr>
            <p:nvPr/>
          </p:nvSpPr>
          <p:spPr bwMode="auto">
            <a:xfrm>
              <a:off x="1763713" y="0"/>
              <a:ext cx="1763712" cy="2151062"/>
            </a:xfrm>
            <a:custGeom>
              <a:avLst/>
              <a:gdLst>
                <a:gd name="T0" fmla="*/ 0 w 1210"/>
                <a:gd name="T1" fmla="*/ 0 h 1476"/>
                <a:gd name="T2" fmla="*/ 0 w 1210"/>
                <a:gd name="T3" fmla="*/ 2147483647 h 1476"/>
                <a:gd name="T4" fmla="*/ 0 w 1210"/>
                <a:gd name="T5" fmla="*/ 2147483647 h 1476"/>
                <a:gd name="T6" fmla="*/ 2147483647 w 1210"/>
                <a:gd name="T7" fmla="*/ 2147483647 h 1476"/>
                <a:gd name="T8" fmla="*/ 2147483647 w 1210"/>
                <a:gd name="T9" fmla="*/ 2147483647 h 1476"/>
                <a:gd name="T10" fmla="*/ 2147483647 w 1210"/>
                <a:gd name="T11" fmla="*/ 2147483647 h 1476"/>
                <a:gd name="T12" fmla="*/ 2147483647 w 1210"/>
                <a:gd name="T13" fmla="*/ 2147483647 h 1476"/>
                <a:gd name="T14" fmla="*/ 2147483647 w 1210"/>
                <a:gd name="T15" fmla="*/ 2147483647 h 1476"/>
                <a:gd name="T16" fmla="*/ 2147483647 w 1210"/>
                <a:gd name="T17" fmla="*/ 2147483647 h 1476"/>
                <a:gd name="T18" fmla="*/ 2147483647 w 1210"/>
                <a:gd name="T19" fmla="*/ 2147483647 h 1476"/>
                <a:gd name="T20" fmla="*/ 0 w 1210"/>
                <a:gd name="T21" fmla="*/ 2147483647 h 1476"/>
                <a:gd name="T22" fmla="*/ 0 w 1210"/>
                <a:gd name="T23" fmla="*/ 2147483647 h 1476"/>
                <a:gd name="T24" fmla="*/ 0 w 1210"/>
                <a:gd name="T25" fmla="*/ 2147483647 h 1476"/>
                <a:gd name="T26" fmla="*/ 0 w 1210"/>
                <a:gd name="T27" fmla="*/ 2147483647 h 1476"/>
                <a:gd name="T28" fmla="*/ 2147483647 w 1210"/>
                <a:gd name="T29" fmla="*/ 2147483647 h 1476"/>
                <a:gd name="T30" fmla="*/ 2147483647 w 1210"/>
                <a:gd name="T31" fmla="*/ 2147483647 h 1476"/>
                <a:gd name="T32" fmla="*/ 2147483647 w 1210"/>
                <a:gd name="T33" fmla="*/ 2147483647 h 1476"/>
                <a:gd name="T34" fmla="*/ 2147483647 w 1210"/>
                <a:gd name="T35" fmla="*/ 2147483647 h 1476"/>
                <a:gd name="T36" fmla="*/ 2147483647 w 1210"/>
                <a:gd name="T37" fmla="*/ 2147483647 h 1476"/>
                <a:gd name="T38" fmla="*/ 2147483647 w 1210"/>
                <a:gd name="T39" fmla="*/ 2147483647 h 1476"/>
                <a:gd name="T40" fmla="*/ 2147483647 w 1210"/>
                <a:gd name="T41" fmla="*/ 2147483647 h 1476"/>
                <a:gd name="T42" fmla="*/ 2147483647 w 1210"/>
                <a:gd name="T43" fmla="*/ 2147483647 h 1476"/>
                <a:gd name="T44" fmla="*/ 2147483647 w 1210"/>
                <a:gd name="T45" fmla="*/ 2147483647 h 1476"/>
                <a:gd name="T46" fmla="*/ 2147483647 w 1210"/>
                <a:gd name="T47" fmla="*/ 2147483647 h 1476"/>
                <a:gd name="T48" fmla="*/ 2147483647 w 1210"/>
                <a:gd name="T49" fmla="*/ 2147483647 h 1476"/>
                <a:gd name="T50" fmla="*/ 2147483647 w 1210"/>
                <a:gd name="T51" fmla="*/ 2147483647 h 1476"/>
                <a:gd name="T52" fmla="*/ 2147483647 w 1210"/>
                <a:gd name="T53" fmla="*/ 2147483647 h 1476"/>
                <a:gd name="T54" fmla="*/ 2147483647 w 1210"/>
                <a:gd name="T55" fmla="*/ 2147483647 h 1476"/>
                <a:gd name="T56" fmla="*/ 2147483647 w 1210"/>
                <a:gd name="T57" fmla="*/ 2147483647 h 1476"/>
                <a:gd name="T58" fmla="*/ 2147483647 w 1210"/>
                <a:gd name="T59" fmla="*/ 0 h 1476"/>
                <a:gd name="T60" fmla="*/ 0 w 1210"/>
                <a:gd name="T61" fmla="*/ 0 h 14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10"/>
                <a:gd name="T94" fmla="*/ 0 h 1476"/>
                <a:gd name="T95" fmla="*/ 1210 w 1210"/>
                <a:gd name="T96" fmla="*/ 1476 h 14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10" h="1476">
                  <a:moveTo>
                    <a:pt x="0" y="0"/>
                  </a:moveTo>
                  <a:cubicBezTo>
                    <a:pt x="0" y="476"/>
                    <a:pt x="0" y="476"/>
                    <a:pt x="0" y="476"/>
                  </a:cubicBezTo>
                  <a:cubicBezTo>
                    <a:pt x="0" y="476"/>
                    <a:pt x="0" y="476"/>
                    <a:pt x="0" y="476"/>
                  </a:cubicBezTo>
                  <a:cubicBezTo>
                    <a:pt x="4" y="499"/>
                    <a:pt x="24" y="517"/>
                    <a:pt x="48" y="517"/>
                  </a:cubicBezTo>
                  <a:cubicBezTo>
                    <a:pt x="62" y="517"/>
                    <a:pt x="74" y="512"/>
                    <a:pt x="83" y="503"/>
                  </a:cubicBezTo>
                  <a:cubicBezTo>
                    <a:pt x="101" y="491"/>
                    <a:pt x="123" y="485"/>
                    <a:pt x="146" y="485"/>
                  </a:cubicBezTo>
                  <a:cubicBezTo>
                    <a:pt x="213" y="485"/>
                    <a:pt x="267" y="538"/>
                    <a:pt x="267" y="605"/>
                  </a:cubicBezTo>
                  <a:cubicBezTo>
                    <a:pt x="267" y="671"/>
                    <a:pt x="213" y="725"/>
                    <a:pt x="146" y="725"/>
                  </a:cubicBezTo>
                  <a:cubicBezTo>
                    <a:pt x="122" y="725"/>
                    <a:pt x="99" y="717"/>
                    <a:pt x="80" y="705"/>
                  </a:cubicBezTo>
                  <a:cubicBezTo>
                    <a:pt x="72" y="697"/>
                    <a:pt x="61" y="693"/>
                    <a:pt x="48" y="693"/>
                  </a:cubicBezTo>
                  <a:cubicBezTo>
                    <a:pt x="25" y="693"/>
                    <a:pt x="5" y="710"/>
                    <a:pt x="0" y="732"/>
                  </a:cubicBezTo>
                  <a:cubicBezTo>
                    <a:pt x="0" y="733"/>
                    <a:pt x="0" y="733"/>
                    <a:pt x="0" y="734"/>
                  </a:cubicBezTo>
                  <a:cubicBezTo>
                    <a:pt x="0" y="734"/>
                    <a:pt x="0" y="734"/>
                    <a:pt x="0" y="734"/>
                  </a:cubicBezTo>
                  <a:cubicBezTo>
                    <a:pt x="0" y="1210"/>
                    <a:pt x="0" y="1210"/>
                    <a:pt x="0" y="1210"/>
                  </a:cubicBezTo>
                  <a:cubicBezTo>
                    <a:pt x="475" y="1210"/>
                    <a:pt x="475" y="1210"/>
                    <a:pt x="475" y="1210"/>
                  </a:cubicBezTo>
                  <a:cubicBezTo>
                    <a:pt x="475" y="1210"/>
                    <a:pt x="475" y="1210"/>
                    <a:pt x="475" y="1210"/>
                  </a:cubicBezTo>
                  <a:cubicBezTo>
                    <a:pt x="475" y="1210"/>
                    <a:pt x="476" y="1210"/>
                    <a:pt x="476" y="1210"/>
                  </a:cubicBezTo>
                  <a:cubicBezTo>
                    <a:pt x="476" y="1210"/>
                    <a:pt x="477" y="1210"/>
                    <a:pt x="477" y="1210"/>
                  </a:cubicBezTo>
                  <a:cubicBezTo>
                    <a:pt x="500" y="1214"/>
                    <a:pt x="517" y="1234"/>
                    <a:pt x="517" y="1258"/>
                  </a:cubicBezTo>
                  <a:cubicBezTo>
                    <a:pt x="517" y="1270"/>
                    <a:pt x="512" y="1281"/>
                    <a:pt x="505" y="1290"/>
                  </a:cubicBezTo>
                  <a:cubicBezTo>
                    <a:pt x="492" y="1309"/>
                    <a:pt x="485" y="1332"/>
                    <a:pt x="485" y="1356"/>
                  </a:cubicBezTo>
                  <a:cubicBezTo>
                    <a:pt x="485" y="1422"/>
                    <a:pt x="539" y="1476"/>
                    <a:pt x="605" y="1476"/>
                  </a:cubicBezTo>
                  <a:cubicBezTo>
                    <a:pt x="671" y="1476"/>
                    <a:pt x="725" y="1422"/>
                    <a:pt x="725" y="1356"/>
                  </a:cubicBezTo>
                  <a:cubicBezTo>
                    <a:pt x="725" y="1333"/>
                    <a:pt x="718" y="1311"/>
                    <a:pt x="707" y="1293"/>
                  </a:cubicBezTo>
                  <a:cubicBezTo>
                    <a:pt x="698" y="1284"/>
                    <a:pt x="693" y="1271"/>
                    <a:pt x="693" y="1258"/>
                  </a:cubicBezTo>
                  <a:cubicBezTo>
                    <a:pt x="693" y="1234"/>
                    <a:pt x="710" y="1213"/>
                    <a:pt x="734" y="1210"/>
                  </a:cubicBezTo>
                  <a:cubicBezTo>
                    <a:pt x="734" y="1210"/>
                    <a:pt x="734" y="1210"/>
                    <a:pt x="734" y="1210"/>
                  </a:cubicBezTo>
                  <a:cubicBezTo>
                    <a:pt x="734" y="1210"/>
                    <a:pt x="734" y="1210"/>
                    <a:pt x="734" y="1210"/>
                  </a:cubicBezTo>
                  <a:cubicBezTo>
                    <a:pt x="1210" y="1210"/>
                    <a:pt x="1210" y="1210"/>
                    <a:pt x="1210" y="1210"/>
                  </a:cubicBezTo>
                  <a:cubicBezTo>
                    <a:pt x="1210" y="0"/>
                    <a:pt x="1210" y="0"/>
                    <a:pt x="1210" y="0"/>
                  </a:cubicBezTo>
                  <a:lnTo>
                    <a:pt x="0" y="0"/>
                  </a:lnTo>
                  <a:close/>
                </a:path>
              </a:pathLst>
            </a:custGeom>
            <a:solidFill>
              <a:schemeClr val="bg2"/>
            </a:solidFill>
            <a:ln w="12700">
              <a:solidFill>
                <a:srgbClr val="FFFFFF"/>
              </a:solidFill>
              <a:miter lim="800000"/>
            </a:ln>
          </p:spPr>
          <p:txBody>
            <a:bodyPr/>
            <a:lstStyle/>
            <a:p>
              <a:pPr algn="r" eaLnBrk="0" hangingPunct="0">
                <a:lnSpc>
                  <a:spcPct val="95000"/>
                </a:lnSpc>
                <a:spcAft>
                  <a:spcPts val="800"/>
                </a:spcAft>
              </a:pPr>
              <a:r>
                <a:rPr lang="zh-CN" altLang="en-US" sz="1800">
                  <a:solidFill>
                    <a:srgbClr val="000000"/>
                  </a:solidFill>
                  <a:latin typeface="微软雅黑" panose="020B0503020204020204" pitchFamily="34" charset="-122"/>
                  <a:ea typeface="微软雅黑" panose="020B0503020204020204" pitchFamily="34" charset="-122"/>
                  <a:sym typeface="MS PGothic" panose="020B0600070205080204" pitchFamily="34" charset="-128"/>
                </a:rPr>
                <a:t>标题2</a:t>
              </a:r>
            </a:p>
          </p:txBody>
        </p:sp>
        <p:sp>
          <p:nvSpPr>
            <p:cNvPr id="17424" name="Freeform 6"/>
            <p:cNvSpPr>
              <a:spLocks noChangeArrowheads="1"/>
            </p:cNvSpPr>
            <p:nvPr/>
          </p:nvSpPr>
          <p:spPr bwMode="auto">
            <a:xfrm>
              <a:off x="0" y="1373187"/>
              <a:ext cx="1763713" cy="2152650"/>
            </a:xfrm>
            <a:custGeom>
              <a:avLst/>
              <a:gdLst>
                <a:gd name="T0" fmla="*/ 2147483647 w 1210"/>
                <a:gd name="T1" fmla="*/ 2147483647 h 1476"/>
                <a:gd name="T2" fmla="*/ 2147483647 w 1210"/>
                <a:gd name="T3" fmla="*/ 2147483647 h 1476"/>
                <a:gd name="T4" fmla="*/ 2147483647 w 1210"/>
                <a:gd name="T5" fmla="*/ 2147483647 h 1476"/>
                <a:gd name="T6" fmla="*/ 2147483647 w 1210"/>
                <a:gd name="T7" fmla="*/ 2147483647 h 1476"/>
                <a:gd name="T8" fmla="*/ 2147483647 w 1210"/>
                <a:gd name="T9" fmla="*/ 2147483647 h 1476"/>
                <a:gd name="T10" fmla="*/ 2147483647 w 1210"/>
                <a:gd name="T11" fmla="*/ 2147483647 h 1476"/>
                <a:gd name="T12" fmla="*/ 2147483647 w 1210"/>
                <a:gd name="T13" fmla="*/ 2147483647 h 1476"/>
                <a:gd name="T14" fmla="*/ 2147483647 w 1210"/>
                <a:gd name="T15" fmla="*/ 2147483647 h 1476"/>
                <a:gd name="T16" fmla="*/ 2147483647 w 1210"/>
                <a:gd name="T17" fmla="*/ 2147483647 h 1476"/>
                <a:gd name="T18" fmla="*/ 2147483647 w 1210"/>
                <a:gd name="T19" fmla="*/ 2147483647 h 1476"/>
                <a:gd name="T20" fmla="*/ 2147483647 w 1210"/>
                <a:gd name="T21" fmla="*/ 2147483647 h 1476"/>
                <a:gd name="T22" fmla="*/ 2147483647 w 1210"/>
                <a:gd name="T23" fmla="*/ 2147483647 h 1476"/>
                <a:gd name="T24" fmla="*/ 2147483647 w 1210"/>
                <a:gd name="T25" fmla="*/ 2147483647 h 1476"/>
                <a:gd name="T26" fmla="*/ 2147483647 w 1210"/>
                <a:gd name="T27" fmla="*/ 0 h 1476"/>
                <a:gd name="T28" fmla="*/ 2147483647 w 1210"/>
                <a:gd name="T29" fmla="*/ 2147483647 h 1476"/>
                <a:gd name="T30" fmla="*/ 2147483647 w 1210"/>
                <a:gd name="T31" fmla="*/ 2147483647 h 1476"/>
                <a:gd name="T32" fmla="*/ 2147483647 w 1210"/>
                <a:gd name="T33" fmla="*/ 2147483647 h 1476"/>
                <a:gd name="T34" fmla="*/ 2147483647 w 1210"/>
                <a:gd name="T35" fmla="*/ 2147483647 h 1476"/>
                <a:gd name="T36" fmla="*/ 2147483647 w 1210"/>
                <a:gd name="T37" fmla="*/ 2147483647 h 1476"/>
                <a:gd name="T38" fmla="*/ 0 w 1210"/>
                <a:gd name="T39" fmla="*/ 2147483647 h 1476"/>
                <a:gd name="T40" fmla="*/ 0 w 1210"/>
                <a:gd name="T41" fmla="*/ 2147483647 h 1476"/>
                <a:gd name="T42" fmla="*/ 2147483647 w 1210"/>
                <a:gd name="T43" fmla="*/ 2147483647 h 1476"/>
                <a:gd name="T44" fmla="*/ 2147483647 w 1210"/>
                <a:gd name="T45" fmla="*/ 2147483647 h 1476"/>
                <a:gd name="T46" fmla="*/ 2147483647 w 1210"/>
                <a:gd name="T47" fmla="*/ 2147483647 h 1476"/>
                <a:gd name="T48" fmla="*/ 2147483647 w 1210"/>
                <a:gd name="T49" fmla="*/ 2147483647 h 1476"/>
                <a:gd name="T50" fmla="*/ 2147483647 w 1210"/>
                <a:gd name="T51" fmla="*/ 2147483647 h 1476"/>
                <a:gd name="T52" fmla="*/ 2147483647 w 1210"/>
                <a:gd name="T53" fmla="*/ 2147483647 h 1476"/>
                <a:gd name="T54" fmla="*/ 2147483647 w 1210"/>
                <a:gd name="T55" fmla="*/ 2147483647 h 1476"/>
                <a:gd name="T56" fmla="*/ 2147483647 w 1210"/>
                <a:gd name="T57" fmla="*/ 2147483647 h 14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10"/>
                <a:gd name="T88" fmla="*/ 0 h 1476"/>
                <a:gd name="T89" fmla="*/ 1210 w 1210"/>
                <a:gd name="T90" fmla="*/ 1476 h 14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10" h="1476">
                  <a:moveTo>
                    <a:pt x="1064" y="751"/>
                  </a:moveTo>
                  <a:cubicBezTo>
                    <a:pt x="1088" y="751"/>
                    <a:pt x="1111" y="759"/>
                    <a:pt x="1130" y="771"/>
                  </a:cubicBezTo>
                  <a:cubicBezTo>
                    <a:pt x="1138" y="779"/>
                    <a:pt x="1150" y="783"/>
                    <a:pt x="1162" y="783"/>
                  </a:cubicBezTo>
                  <a:cubicBezTo>
                    <a:pt x="1185" y="783"/>
                    <a:pt x="1205" y="766"/>
                    <a:pt x="1210" y="744"/>
                  </a:cubicBezTo>
                  <a:cubicBezTo>
                    <a:pt x="1210" y="743"/>
                    <a:pt x="1210" y="743"/>
                    <a:pt x="1210" y="742"/>
                  </a:cubicBezTo>
                  <a:cubicBezTo>
                    <a:pt x="1210" y="742"/>
                    <a:pt x="1210" y="742"/>
                    <a:pt x="1210" y="742"/>
                  </a:cubicBezTo>
                  <a:cubicBezTo>
                    <a:pt x="1210" y="267"/>
                    <a:pt x="1210" y="267"/>
                    <a:pt x="1210" y="267"/>
                  </a:cubicBezTo>
                  <a:cubicBezTo>
                    <a:pt x="735" y="267"/>
                    <a:pt x="735" y="267"/>
                    <a:pt x="735" y="267"/>
                  </a:cubicBezTo>
                  <a:cubicBezTo>
                    <a:pt x="735" y="267"/>
                    <a:pt x="734" y="267"/>
                    <a:pt x="734" y="266"/>
                  </a:cubicBezTo>
                  <a:cubicBezTo>
                    <a:pt x="734" y="266"/>
                    <a:pt x="733" y="266"/>
                    <a:pt x="733" y="266"/>
                  </a:cubicBezTo>
                  <a:cubicBezTo>
                    <a:pt x="710" y="262"/>
                    <a:pt x="693" y="242"/>
                    <a:pt x="693" y="218"/>
                  </a:cubicBezTo>
                  <a:cubicBezTo>
                    <a:pt x="693" y="206"/>
                    <a:pt x="698" y="195"/>
                    <a:pt x="705" y="186"/>
                  </a:cubicBezTo>
                  <a:cubicBezTo>
                    <a:pt x="718" y="167"/>
                    <a:pt x="725" y="145"/>
                    <a:pt x="725" y="120"/>
                  </a:cubicBezTo>
                  <a:cubicBezTo>
                    <a:pt x="725" y="54"/>
                    <a:pt x="671" y="0"/>
                    <a:pt x="605" y="0"/>
                  </a:cubicBezTo>
                  <a:cubicBezTo>
                    <a:pt x="539" y="0"/>
                    <a:pt x="485" y="54"/>
                    <a:pt x="485" y="120"/>
                  </a:cubicBezTo>
                  <a:cubicBezTo>
                    <a:pt x="485" y="144"/>
                    <a:pt x="492" y="165"/>
                    <a:pt x="503" y="184"/>
                  </a:cubicBezTo>
                  <a:cubicBezTo>
                    <a:pt x="512" y="193"/>
                    <a:pt x="517" y="205"/>
                    <a:pt x="517" y="218"/>
                  </a:cubicBezTo>
                  <a:cubicBezTo>
                    <a:pt x="517" y="243"/>
                    <a:pt x="500" y="263"/>
                    <a:pt x="477" y="266"/>
                  </a:cubicBezTo>
                  <a:cubicBezTo>
                    <a:pt x="476" y="267"/>
                    <a:pt x="476" y="267"/>
                    <a:pt x="476" y="267"/>
                  </a:cubicBezTo>
                  <a:cubicBezTo>
                    <a:pt x="0" y="267"/>
                    <a:pt x="0" y="267"/>
                    <a:pt x="0" y="267"/>
                  </a:cubicBezTo>
                  <a:cubicBezTo>
                    <a:pt x="0" y="1476"/>
                    <a:pt x="0" y="1476"/>
                    <a:pt x="0" y="1476"/>
                  </a:cubicBezTo>
                  <a:cubicBezTo>
                    <a:pt x="1210" y="1476"/>
                    <a:pt x="1210" y="1476"/>
                    <a:pt x="1210" y="1476"/>
                  </a:cubicBezTo>
                  <a:cubicBezTo>
                    <a:pt x="1210" y="1001"/>
                    <a:pt x="1210" y="1001"/>
                    <a:pt x="1210" y="1001"/>
                  </a:cubicBezTo>
                  <a:cubicBezTo>
                    <a:pt x="1210" y="1000"/>
                    <a:pt x="1210" y="1000"/>
                    <a:pt x="1210" y="1000"/>
                  </a:cubicBezTo>
                  <a:cubicBezTo>
                    <a:pt x="1206" y="977"/>
                    <a:pt x="1186" y="959"/>
                    <a:pt x="1162" y="959"/>
                  </a:cubicBezTo>
                  <a:cubicBezTo>
                    <a:pt x="1148" y="959"/>
                    <a:pt x="1136" y="965"/>
                    <a:pt x="1127" y="973"/>
                  </a:cubicBezTo>
                  <a:cubicBezTo>
                    <a:pt x="1109" y="985"/>
                    <a:pt x="1087" y="992"/>
                    <a:pt x="1064" y="992"/>
                  </a:cubicBezTo>
                  <a:cubicBezTo>
                    <a:pt x="997" y="992"/>
                    <a:pt x="944" y="938"/>
                    <a:pt x="944" y="872"/>
                  </a:cubicBezTo>
                  <a:cubicBezTo>
                    <a:pt x="944" y="805"/>
                    <a:pt x="997" y="751"/>
                    <a:pt x="1064" y="751"/>
                  </a:cubicBezTo>
                  <a:close/>
                </a:path>
              </a:pathLst>
            </a:custGeom>
            <a:solidFill>
              <a:schemeClr val="accent1"/>
            </a:solidFill>
            <a:ln w="12700">
              <a:solidFill>
                <a:srgbClr val="FFFFFF"/>
              </a:solidFill>
              <a:miter lim="800000"/>
            </a:ln>
          </p:spPr>
          <p:txBody>
            <a:bodyPr anchor="b"/>
            <a:lstStyle/>
            <a:p>
              <a:pPr eaLnBrk="0" hangingPunct="0">
                <a:lnSpc>
                  <a:spcPct val="95000"/>
                </a:lnSpc>
                <a:spcAft>
                  <a:spcPts val="800"/>
                </a:spcAft>
              </a:pPr>
              <a:r>
                <a:rPr lang="zh-CN" altLang="en-US" sz="1800">
                  <a:solidFill>
                    <a:srgbClr val="000000"/>
                  </a:solidFill>
                  <a:latin typeface="微软雅黑" panose="020B0503020204020204" pitchFamily="34" charset="-122"/>
                  <a:ea typeface="微软雅黑" panose="020B0503020204020204" pitchFamily="34" charset="-122"/>
                  <a:sym typeface="MS PGothic" panose="020B0600070205080204" pitchFamily="34" charset="-128"/>
                </a:rPr>
                <a:t>标题3</a:t>
              </a:r>
              <a:endParaRPr lang="zh-CN" altLang="en-US" sz="1800">
                <a:solidFill>
                  <a:schemeClr val="bg1"/>
                </a:solidFill>
                <a:latin typeface="Calibri" panose="020F0502020204030204" pitchFamily="34" charset="0"/>
                <a:ea typeface="MS PGothic" panose="020B0600070205080204" pitchFamily="34" charset="-128"/>
                <a:sym typeface="MS PGothic" panose="020B0600070205080204" pitchFamily="34" charset="-128"/>
              </a:endParaRPr>
            </a:p>
          </p:txBody>
        </p:sp>
        <p:sp>
          <p:nvSpPr>
            <p:cNvPr id="17425" name="_color1"/>
            <p:cNvSpPr>
              <a:spLocks noChangeArrowheads="1"/>
            </p:cNvSpPr>
            <p:nvPr/>
          </p:nvSpPr>
          <p:spPr bwMode="auto">
            <a:xfrm>
              <a:off x="1376363" y="1762125"/>
              <a:ext cx="2151062" cy="1763712"/>
            </a:xfrm>
            <a:custGeom>
              <a:avLst/>
              <a:gdLst>
                <a:gd name="T0" fmla="*/ 2147483647 w 1476"/>
                <a:gd name="T1" fmla="*/ 0 h 1209"/>
                <a:gd name="T2" fmla="*/ 2147483647 w 1476"/>
                <a:gd name="T3" fmla="*/ 0 h 1209"/>
                <a:gd name="T4" fmla="*/ 2147483647 w 1476"/>
                <a:gd name="T5" fmla="*/ 2147483647 h 1209"/>
                <a:gd name="T6" fmla="*/ 2147483647 w 1476"/>
                <a:gd name="T7" fmla="*/ 2147483647 h 1209"/>
                <a:gd name="T8" fmla="*/ 2147483647 w 1476"/>
                <a:gd name="T9" fmla="*/ 2147483647 h 1209"/>
                <a:gd name="T10" fmla="*/ 2147483647 w 1476"/>
                <a:gd name="T11" fmla="*/ 2147483647 h 1209"/>
                <a:gd name="T12" fmla="*/ 2147483647 w 1476"/>
                <a:gd name="T13" fmla="*/ 2147483647 h 1209"/>
                <a:gd name="T14" fmla="*/ 2147483647 w 1476"/>
                <a:gd name="T15" fmla="*/ 2147483647 h 1209"/>
                <a:gd name="T16" fmla="*/ 2147483647 w 1476"/>
                <a:gd name="T17" fmla="*/ 2147483647 h 1209"/>
                <a:gd name="T18" fmla="*/ 2147483647 w 1476"/>
                <a:gd name="T19" fmla="*/ 0 h 1209"/>
                <a:gd name="T20" fmla="*/ 2147483647 w 1476"/>
                <a:gd name="T21" fmla="*/ 0 h 1209"/>
                <a:gd name="T22" fmla="*/ 2147483647 w 1476"/>
                <a:gd name="T23" fmla="*/ 0 h 1209"/>
                <a:gd name="T24" fmla="*/ 2147483647 w 1476"/>
                <a:gd name="T25" fmla="*/ 0 h 1209"/>
                <a:gd name="T26" fmla="*/ 2147483647 w 1476"/>
                <a:gd name="T27" fmla="*/ 2147483647 h 1209"/>
                <a:gd name="T28" fmla="*/ 2147483647 w 1476"/>
                <a:gd name="T29" fmla="*/ 2147483647 h 1209"/>
                <a:gd name="T30" fmla="*/ 2147483647 w 1476"/>
                <a:gd name="T31" fmla="*/ 2147483647 h 1209"/>
                <a:gd name="T32" fmla="*/ 2147483647 w 1476"/>
                <a:gd name="T33" fmla="*/ 2147483647 h 1209"/>
                <a:gd name="T34" fmla="*/ 2147483647 w 1476"/>
                <a:gd name="T35" fmla="*/ 2147483647 h 1209"/>
                <a:gd name="T36" fmla="*/ 2147483647 w 1476"/>
                <a:gd name="T37" fmla="*/ 2147483647 h 1209"/>
                <a:gd name="T38" fmla="*/ 0 w 1476"/>
                <a:gd name="T39" fmla="*/ 2147483647 h 1209"/>
                <a:gd name="T40" fmla="*/ 2147483647 w 1476"/>
                <a:gd name="T41" fmla="*/ 2147483647 h 1209"/>
                <a:gd name="T42" fmla="*/ 2147483647 w 1476"/>
                <a:gd name="T43" fmla="*/ 2147483647 h 1209"/>
                <a:gd name="T44" fmla="*/ 2147483647 w 1476"/>
                <a:gd name="T45" fmla="*/ 2147483647 h 1209"/>
                <a:gd name="T46" fmla="*/ 2147483647 w 1476"/>
                <a:gd name="T47" fmla="*/ 2147483647 h 1209"/>
                <a:gd name="T48" fmla="*/ 2147483647 w 1476"/>
                <a:gd name="T49" fmla="*/ 2147483647 h 1209"/>
                <a:gd name="T50" fmla="*/ 2147483647 w 1476"/>
                <a:gd name="T51" fmla="*/ 2147483647 h 1209"/>
                <a:gd name="T52" fmla="*/ 2147483647 w 1476"/>
                <a:gd name="T53" fmla="*/ 2147483647 h 1209"/>
                <a:gd name="T54" fmla="*/ 2147483647 w 1476"/>
                <a:gd name="T55" fmla="*/ 0 h 1209"/>
                <a:gd name="T56" fmla="*/ 2147483647 w 1476"/>
                <a:gd name="T57" fmla="*/ 0 h 12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6"/>
                <a:gd name="T88" fmla="*/ 0 h 1209"/>
                <a:gd name="T89" fmla="*/ 1476 w 1476"/>
                <a:gd name="T90" fmla="*/ 1209 h 12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6" h="1209">
                  <a:moveTo>
                    <a:pt x="1000" y="0"/>
                  </a:moveTo>
                  <a:cubicBezTo>
                    <a:pt x="1000" y="0"/>
                    <a:pt x="1000" y="0"/>
                    <a:pt x="1000" y="0"/>
                  </a:cubicBezTo>
                  <a:cubicBezTo>
                    <a:pt x="976" y="3"/>
                    <a:pt x="959" y="24"/>
                    <a:pt x="959" y="48"/>
                  </a:cubicBezTo>
                  <a:cubicBezTo>
                    <a:pt x="959" y="61"/>
                    <a:pt x="964" y="74"/>
                    <a:pt x="973" y="83"/>
                  </a:cubicBezTo>
                  <a:cubicBezTo>
                    <a:pt x="984" y="101"/>
                    <a:pt x="991" y="123"/>
                    <a:pt x="991" y="146"/>
                  </a:cubicBezTo>
                  <a:cubicBezTo>
                    <a:pt x="991" y="212"/>
                    <a:pt x="937" y="266"/>
                    <a:pt x="871" y="266"/>
                  </a:cubicBezTo>
                  <a:cubicBezTo>
                    <a:pt x="805" y="266"/>
                    <a:pt x="751" y="212"/>
                    <a:pt x="751" y="146"/>
                  </a:cubicBezTo>
                  <a:cubicBezTo>
                    <a:pt x="751" y="122"/>
                    <a:pt x="758" y="99"/>
                    <a:pt x="771" y="80"/>
                  </a:cubicBezTo>
                  <a:cubicBezTo>
                    <a:pt x="778" y="71"/>
                    <a:pt x="783" y="60"/>
                    <a:pt x="783" y="48"/>
                  </a:cubicBezTo>
                  <a:cubicBezTo>
                    <a:pt x="783" y="24"/>
                    <a:pt x="766" y="4"/>
                    <a:pt x="743" y="0"/>
                  </a:cubicBezTo>
                  <a:cubicBezTo>
                    <a:pt x="743" y="0"/>
                    <a:pt x="742" y="0"/>
                    <a:pt x="742" y="0"/>
                  </a:cubicBezTo>
                  <a:cubicBezTo>
                    <a:pt x="742" y="0"/>
                    <a:pt x="741" y="0"/>
                    <a:pt x="741" y="0"/>
                  </a:cubicBezTo>
                  <a:cubicBezTo>
                    <a:pt x="266" y="0"/>
                    <a:pt x="266" y="0"/>
                    <a:pt x="266" y="0"/>
                  </a:cubicBezTo>
                  <a:cubicBezTo>
                    <a:pt x="266" y="475"/>
                    <a:pt x="266" y="475"/>
                    <a:pt x="266" y="475"/>
                  </a:cubicBezTo>
                  <a:cubicBezTo>
                    <a:pt x="266" y="475"/>
                    <a:pt x="266" y="475"/>
                    <a:pt x="266" y="475"/>
                  </a:cubicBezTo>
                  <a:cubicBezTo>
                    <a:pt x="266" y="476"/>
                    <a:pt x="266" y="476"/>
                    <a:pt x="266" y="477"/>
                  </a:cubicBezTo>
                  <a:cubicBezTo>
                    <a:pt x="261" y="499"/>
                    <a:pt x="241" y="516"/>
                    <a:pt x="218" y="516"/>
                  </a:cubicBezTo>
                  <a:cubicBezTo>
                    <a:pt x="206" y="516"/>
                    <a:pt x="194" y="512"/>
                    <a:pt x="186" y="504"/>
                  </a:cubicBezTo>
                  <a:cubicBezTo>
                    <a:pt x="167" y="492"/>
                    <a:pt x="144" y="484"/>
                    <a:pt x="120" y="484"/>
                  </a:cubicBezTo>
                  <a:cubicBezTo>
                    <a:pt x="53" y="484"/>
                    <a:pt x="0" y="538"/>
                    <a:pt x="0" y="605"/>
                  </a:cubicBezTo>
                  <a:cubicBezTo>
                    <a:pt x="0" y="671"/>
                    <a:pt x="53" y="725"/>
                    <a:pt x="120" y="725"/>
                  </a:cubicBezTo>
                  <a:cubicBezTo>
                    <a:pt x="143" y="725"/>
                    <a:pt x="165" y="718"/>
                    <a:pt x="183" y="706"/>
                  </a:cubicBezTo>
                  <a:cubicBezTo>
                    <a:pt x="192" y="698"/>
                    <a:pt x="204" y="692"/>
                    <a:pt x="218" y="692"/>
                  </a:cubicBezTo>
                  <a:cubicBezTo>
                    <a:pt x="242" y="692"/>
                    <a:pt x="262" y="710"/>
                    <a:pt x="266" y="733"/>
                  </a:cubicBezTo>
                  <a:cubicBezTo>
                    <a:pt x="266" y="733"/>
                    <a:pt x="266" y="733"/>
                    <a:pt x="266" y="734"/>
                  </a:cubicBezTo>
                  <a:cubicBezTo>
                    <a:pt x="266" y="1209"/>
                    <a:pt x="266" y="1209"/>
                    <a:pt x="266" y="1209"/>
                  </a:cubicBezTo>
                  <a:cubicBezTo>
                    <a:pt x="1476" y="1209"/>
                    <a:pt x="1476" y="1209"/>
                    <a:pt x="1476" y="1209"/>
                  </a:cubicBezTo>
                  <a:cubicBezTo>
                    <a:pt x="1476" y="0"/>
                    <a:pt x="1476" y="0"/>
                    <a:pt x="1476" y="0"/>
                  </a:cubicBezTo>
                  <a:lnTo>
                    <a:pt x="1000" y="0"/>
                  </a:lnTo>
                  <a:close/>
                </a:path>
              </a:pathLst>
            </a:custGeom>
            <a:solidFill>
              <a:srgbClr val="0C78A1"/>
            </a:solidFill>
            <a:ln w="12700">
              <a:solidFill>
                <a:srgbClr val="FFFFFF"/>
              </a:solidFill>
              <a:miter lim="800000"/>
            </a:ln>
          </p:spPr>
          <p:txBody>
            <a:bodyPr anchor="b"/>
            <a:lstStyle/>
            <a:p>
              <a:pPr algn="r" eaLnBrk="0" hangingPunct="0">
                <a:lnSpc>
                  <a:spcPct val="95000"/>
                </a:lnSpc>
                <a:spcAft>
                  <a:spcPts val="800"/>
                </a:spcAft>
              </a:pPr>
              <a:r>
                <a:rPr lang="zh-CN" altLang="en-US" sz="1800">
                  <a:solidFill>
                    <a:srgbClr val="000000"/>
                  </a:solidFill>
                  <a:latin typeface="微软雅黑" panose="020B0503020204020204" pitchFamily="34" charset="-122"/>
                  <a:ea typeface="微软雅黑" panose="020B0503020204020204" pitchFamily="34" charset="-122"/>
                  <a:sym typeface="MS PGothic" panose="020B0600070205080204" pitchFamily="34" charset="-128"/>
                </a:rPr>
                <a:t>标题4</a:t>
              </a:r>
            </a:p>
          </p:txBody>
        </p:sp>
      </p:grpSp>
      <p:sp>
        <p:nvSpPr>
          <p:cNvPr id="19477" name="Text Box 18"/>
          <p:cNvSpPr txBox="1">
            <a:spLocks noChangeArrowheads="1"/>
          </p:cNvSpPr>
          <p:nvPr/>
        </p:nvSpPr>
        <p:spPr bwMode="auto">
          <a:xfrm>
            <a:off x="1692275" y="1682750"/>
            <a:ext cx="17748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a:solidFill>
                  <a:schemeClr val="bg1"/>
                </a:solidFill>
                <a:ea typeface="微软雅黑" panose="020B0503020204020204" pitchFamily="34" charset="-122"/>
              </a:rPr>
              <a:t>您的文字您的文字您的文字您的文字</a:t>
            </a:r>
          </a:p>
        </p:txBody>
      </p:sp>
      <p:sp>
        <p:nvSpPr>
          <p:cNvPr id="19478" name="Text Box 19"/>
          <p:cNvSpPr txBox="1">
            <a:spLocks noChangeArrowheads="1"/>
          </p:cNvSpPr>
          <p:nvPr/>
        </p:nvSpPr>
        <p:spPr bwMode="auto">
          <a:xfrm>
            <a:off x="7108825" y="1682750"/>
            <a:ext cx="17748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a:solidFill>
                  <a:schemeClr val="bg1"/>
                </a:solidFill>
                <a:ea typeface="微软雅黑" panose="020B0503020204020204" pitchFamily="34" charset="-122"/>
              </a:rPr>
              <a:t>您的文字您的文字您的文字您的文字</a:t>
            </a:r>
          </a:p>
        </p:txBody>
      </p:sp>
      <p:sp>
        <p:nvSpPr>
          <p:cNvPr id="19479" name="Text Box 20"/>
          <p:cNvSpPr txBox="1">
            <a:spLocks noChangeArrowheads="1"/>
          </p:cNvSpPr>
          <p:nvPr/>
        </p:nvSpPr>
        <p:spPr bwMode="auto">
          <a:xfrm>
            <a:off x="7108825" y="4217988"/>
            <a:ext cx="1774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a:solidFill>
                  <a:schemeClr val="bg1"/>
                </a:solidFill>
                <a:ea typeface="微软雅黑" panose="020B0503020204020204" pitchFamily="34" charset="-122"/>
              </a:rPr>
              <a:t>您的文字您的文字您的文字您的文字</a:t>
            </a:r>
          </a:p>
        </p:txBody>
      </p:sp>
      <p:sp>
        <p:nvSpPr>
          <p:cNvPr id="19480" name="Text Box 21"/>
          <p:cNvSpPr txBox="1">
            <a:spLocks noChangeArrowheads="1"/>
          </p:cNvSpPr>
          <p:nvPr/>
        </p:nvSpPr>
        <p:spPr bwMode="auto">
          <a:xfrm>
            <a:off x="1587500" y="4217988"/>
            <a:ext cx="1774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a:solidFill>
                  <a:schemeClr val="bg1"/>
                </a:solidFill>
                <a:ea typeface="微软雅黑" panose="020B0503020204020204" pitchFamily="34" charset="-122"/>
              </a:rPr>
              <a:t>您的文字您的文字您的文字您的文字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9468"/>
                                        </p:tgtEl>
                                        <p:attrNameLst>
                                          <p:attrName>style.visibility</p:attrName>
                                        </p:attrNameLst>
                                      </p:cBhvr>
                                      <p:to>
                                        <p:strVal val="visible"/>
                                      </p:to>
                                    </p:set>
                                    <p:anim calcmode="lin" valueType="num">
                                      <p:cBhvr>
                                        <p:cTn id="11" dur="500" fill="hold"/>
                                        <p:tgtEl>
                                          <p:spTgt spid="1946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9468"/>
                                        </p:tgtEl>
                                        <p:attrNameLst>
                                          <p:attrName>ppt_y</p:attrName>
                                        </p:attrNameLst>
                                      </p:cBhvr>
                                      <p:tavLst>
                                        <p:tav tm="0">
                                          <p:val>
                                            <p:strVal val="#ppt_y"/>
                                          </p:val>
                                        </p:tav>
                                        <p:tav tm="100000">
                                          <p:val>
                                            <p:strVal val="#ppt_y"/>
                                          </p:val>
                                        </p:tav>
                                      </p:tavLst>
                                    </p:anim>
                                    <p:anim calcmode="lin" valueType="num">
                                      <p:cBhvr>
                                        <p:cTn id="13" dur="500" fill="hold"/>
                                        <p:tgtEl>
                                          <p:spTgt spid="1946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946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9468"/>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19469"/>
                                        </p:tgtEl>
                                        <p:attrNameLst>
                                          <p:attrName>style.visibility</p:attrName>
                                        </p:attrNameLst>
                                      </p:cBhvr>
                                      <p:to>
                                        <p:strVal val="visible"/>
                                      </p:to>
                                    </p:set>
                                    <p:anim calcmode="lin" valueType="num">
                                      <p:cBhvr>
                                        <p:cTn id="18" dur="500" fill="hold"/>
                                        <p:tgtEl>
                                          <p:spTgt spid="1946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9469"/>
                                        </p:tgtEl>
                                        <p:attrNameLst>
                                          <p:attrName>ppt_y</p:attrName>
                                        </p:attrNameLst>
                                      </p:cBhvr>
                                      <p:tavLst>
                                        <p:tav tm="0">
                                          <p:val>
                                            <p:strVal val="#ppt_y"/>
                                          </p:val>
                                        </p:tav>
                                        <p:tav tm="100000">
                                          <p:val>
                                            <p:strVal val="#ppt_y"/>
                                          </p:val>
                                        </p:tav>
                                      </p:tavLst>
                                    </p:anim>
                                    <p:anim calcmode="lin" valueType="num">
                                      <p:cBhvr>
                                        <p:cTn id="20" dur="500" fill="hold"/>
                                        <p:tgtEl>
                                          <p:spTgt spid="1946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946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9469"/>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19470"/>
                                        </p:tgtEl>
                                        <p:attrNameLst>
                                          <p:attrName>style.visibility</p:attrName>
                                        </p:attrNameLst>
                                      </p:cBhvr>
                                      <p:to>
                                        <p:strVal val="visible"/>
                                      </p:to>
                                    </p:set>
                                    <p:anim calcmode="lin" valueType="num">
                                      <p:cBhvr>
                                        <p:cTn id="25" dur="500" fill="hold"/>
                                        <p:tgtEl>
                                          <p:spTgt spid="1947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9470"/>
                                        </p:tgtEl>
                                        <p:attrNameLst>
                                          <p:attrName>ppt_y</p:attrName>
                                        </p:attrNameLst>
                                      </p:cBhvr>
                                      <p:tavLst>
                                        <p:tav tm="0">
                                          <p:val>
                                            <p:strVal val="#ppt_y"/>
                                          </p:val>
                                        </p:tav>
                                        <p:tav tm="100000">
                                          <p:val>
                                            <p:strVal val="#ppt_y"/>
                                          </p:val>
                                        </p:tav>
                                      </p:tavLst>
                                    </p:anim>
                                    <p:anim calcmode="lin" valueType="num">
                                      <p:cBhvr>
                                        <p:cTn id="27" dur="500" fill="hold"/>
                                        <p:tgtEl>
                                          <p:spTgt spid="1947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947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9470"/>
                                        </p:tgtEl>
                                      </p:cBhvr>
                                    </p:animEffect>
                                  </p:childTnLst>
                                </p:cTn>
                              </p:par>
                            </p:childTnLst>
                          </p:cTn>
                        </p:par>
                        <p:par>
                          <p:cTn id="30" fill="hold">
                            <p:stCondLst>
                              <p:cond delay="2400"/>
                            </p:stCondLst>
                            <p:childTnLst>
                              <p:par>
                                <p:cTn id="31" presetID="16" presetClass="entr" presetSubtype="21" fill="hold" grpId="0" nodeType="afterEffect">
                                  <p:stCondLst>
                                    <p:cond delay="0"/>
                                  </p:stCondLst>
                                  <p:childTnLst>
                                    <p:set>
                                      <p:cBhvr>
                                        <p:cTn id="32" dur="1" fill="hold">
                                          <p:stCondLst>
                                            <p:cond delay="0"/>
                                          </p:stCondLst>
                                        </p:cTn>
                                        <p:tgtEl>
                                          <p:spTgt spid="19458"/>
                                        </p:tgtEl>
                                        <p:attrNameLst>
                                          <p:attrName>style.visibility</p:attrName>
                                        </p:attrNameLst>
                                      </p:cBhvr>
                                      <p:to>
                                        <p:strVal val="visible"/>
                                      </p:to>
                                    </p:set>
                                    <p:animEffect transition="in" filter="barn(inVertical)">
                                      <p:cBhvr>
                                        <p:cTn id="33" dur="500"/>
                                        <p:tgtEl>
                                          <p:spTgt spid="19458"/>
                                        </p:tgtEl>
                                      </p:cBhvr>
                                    </p:animEffect>
                                  </p:childTnLst>
                                </p:cTn>
                              </p:par>
                            </p:childTnLst>
                          </p:cTn>
                        </p:par>
                        <p:par>
                          <p:cTn id="34" fill="hold">
                            <p:stCondLst>
                              <p:cond delay="2900"/>
                            </p:stCondLst>
                            <p:childTnLst>
                              <p:par>
                                <p:cTn id="35" presetID="2" presetClass="entr" presetSubtype="8"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19471"/>
                                        </p:tgtEl>
                                        <p:attrNameLst>
                                          <p:attrName>style.visibility</p:attrName>
                                        </p:attrNameLst>
                                      </p:cBhvr>
                                      <p:to>
                                        <p:strVal val="visible"/>
                                      </p:to>
                                    </p:set>
                                    <p:anim calcmode="lin" valueType="num">
                                      <p:cBhvr>
                                        <p:cTn id="41" dur="500" fill="hold"/>
                                        <p:tgtEl>
                                          <p:spTgt spid="1947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9471"/>
                                        </p:tgtEl>
                                        <p:attrNameLst>
                                          <p:attrName>ppt_y</p:attrName>
                                        </p:attrNameLst>
                                      </p:cBhvr>
                                      <p:tavLst>
                                        <p:tav tm="0">
                                          <p:val>
                                            <p:strVal val="#ppt_y"/>
                                          </p:val>
                                        </p:tav>
                                        <p:tav tm="100000">
                                          <p:val>
                                            <p:strVal val="#ppt_y"/>
                                          </p:val>
                                        </p:tav>
                                      </p:tavLst>
                                    </p:anim>
                                    <p:anim calcmode="lin" valueType="num">
                                      <p:cBhvr>
                                        <p:cTn id="43" dur="500" fill="hold"/>
                                        <p:tgtEl>
                                          <p:spTgt spid="1947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947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9471"/>
                                        </p:tgtEl>
                                      </p:cBhvr>
                                    </p:animEffect>
                                  </p:childTnLst>
                                </p:cTn>
                              </p:par>
                            </p:childTnLst>
                          </p:cTn>
                        </p:par>
                        <p:par>
                          <p:cTn id="46" fill="hold">
                            <p:stCondLst>
                              <p:cond delay="3699"/>
                            </p:stCondLst>
                            <p:childTnLst>
                              <p:par>
                                <p:cTn id="47" presetID="10"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par>
                          <p:cTn id="52" fill="hold">
                            <p:stCondLst>
                              <p:cond delay="4199"/>
                            </p:stCondLst>
                            <p:childTnLst>
                              <p:par>
                                <p:cTn id="53" presetID="2" presetClass="entr" presetSubtype="4" fill="hold" grpId="0" nodeType="afterEffect">
                                  <p:stCondLst>
                                    <p:cond delay="0"/>
                                  </p:stCondLst>
                                  <p:childTnLst>
                                    <p:set>
                                      <p:cBhvr>
                                        <p:cTn id="54" dur="1" fill="hold">
                                          <p:stCondLst>
                                            <p:cond delay="0"/>
                                          </p:stCondLst>
                                        </p:cTn>
                                        <p:tgtEl>
                                          <p:spTgt spid="19477"/>
                                        </p:tgtEl>
                                        <p:attrNameLst>
                                          <p:attrName>style.visibility</p:attrName>
                                        </p:attrNameLst>
                                      </p:cBhvr>
                                      <p:to>
                                        <p:strVal val="visible"/>
                                      </p:to>
                                    </p:set>
                                    <p:anim calcmode="lin" valueType="num">
                                      <p:cBhvr additive="base">
                                        <p:cTn id="55" dur="500" fill="hold"/>
                                        <p:tgtEl>
                                          <p:spTgt spid="19477"/>
                                        </p:tgtEl>
                                        <p:attrNameLst>
                                          <p:attrName>ppt_x</p:attrName>
                                        </p:attrNameLst>
                                      </p:cBhvr>
                                      <p:tavLst>
                                        <p:tav tm="0">
                                          <p:val>
                                            <p:strVal val="#ppt_x"/>
                                          </p:val>
                                        </p:tav>
                                        <p:tav tm="100000">
                                          <p:val>
                                            <p:strVal val="#ppt_x"/>
                                          </p:val>
                                        </p:tav>
                                      </p:tavLst>
                                    </p:anim>
                                    <p:anim calcmode="lin" valueType="num">
                                      <p:cBhvr additive="base">
                                        <p:cTn id="56" dur="500" fill="hold"/>
                                        <p:tgtEl>
                                          <p:spTgt spid="194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480"/>
                                        </p:tgtEl>
                                        <p:attrNameLst>
                                          <p:attrName>style.visibility</p:attrName>
                                        </p:attrNameLst>
                                      </p:cBhvr>
                                      <p:to>
                                        <p:strVal val="visible"/>
                                      </p:to>
                                    </p:set>
                                    <p:anim calcmode="lin" valueType="num">
                                      <p:cBhvr additive="base">
                                        <p:cTn id="59" dur="500" fill="hold"/>
                                        <p:tgtEl>
                                          <p:spTgt spid="19480"/>
                                        </p:tgtEl>
                                        <p:attrNameLst>
                                          <p:attrName>ppt_x</p:attrName>
                                        </p:attrNameLst>
                                      </p:cBhvr>
                                      <p:tavLst>
                                        <p:tav tm="0">
                                          <p:val>
                                            <p:strVal val="#ppt_x"/>
                                          </p:val>
                                        </p:tav>
                                        <p:tav tm="100000">
                                          <p:val>
                                            <p:strVal val="#ppt_x"/>
                                          </p:val>
                                        </p:tav>
                                      </p:tavLst>
                                    </p:anim>
                                    <p:anim calcmode="lin" valueType="num">
                                      <p:cBhvr additive="base">
                                        <p:cTn id="60" dur="500" fill="hold"/>
                                        <p:tgtEl>
                                          <p:spTgt spid="1948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478"/>
                                        </p:tgtEl>
                                        <p:attrNameLst>
                                          <p:attrName>style.visibility</p:attrName>
                                        </p:attrNameLst>
                                      </p:cBhvr>
                                      <p:to>
                                        <p:strVal val="visible"/>
                                      </p:to>
                                    </p:set>
                                    <p:anim calcmode="lin" valueType="num">
                                      <p:cBhvr additive="base">
                                        <p:cTn id="63" dur="500" fill="hold"/>
                                        <p:tgtEl>
                                          <p:spTgt spid="19478"/>
                                        </p:tgtEl>
                                        <p:attrNameLst>
                                          <p:attrName>ppt_x</p:attrName>
                                        </p:attrNameLst>
                                      </p:cBhvr>
                                      <p:tavLst>
                                        <p:tav tm="0">
                                          <p:val>
                                            <p:strVal val="#ppt_x"/>
                                          </p:val>
                                        </p:tav>
                                        <p:tav tm="100000">
                                          <p:val>
                                            <p:strVal val="#ppt_x"/>
                                          </p:val>
                                        </p:tav>
                                      </p:tavLst>
                                    </p:anim>
                                    <p:anim calcmode="lin" valueType="num">
                                      <p:cBhvr additive="base">
                                        <p:cTn id="64" dur="500" fill="hold"/>
                                        <p:tgtEl>
                                          <p:spTgt spid="1947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479"/>
                                        </p:tgtEl>
                                        <p:attrNameLst>
                                          <p:attrName>style.visibility</p:attrName>
                                        </p:attrNameLst>
                                      </p:cBhvr>
                                      <p:to>
                                        <p:strVal val="visible"/>
                                      </p:to>
                                    </p:set>
                                    <p:anim calcmode="lin" valueType="num">
                                      <p:cBhvr additive="base">
                                        <p:cTn id="67" dur="500" fill="hold"/>
                                        <p:tgtEl>
                                          <p:spTgt spid="19479"/>
                                        </p:tgtEl>
                                        <p:attrNameLst>
                                          <p:attrName>ppt_x</p:attrName>
                                        </p:attrNameLst>
                                      </p:cBhvr>
                                      <p:tavLst>
                                        <p:tav tm="0">
                                          <p:val>
                                            <p:strVal val="#ppt_x"/>
                                          </p:val>
                                        </p:tav>
                                        <p:tav tm="100000">
                                          <p:val>
                                            <p:strVal val="#ppt_x"/>
                                          </p:val>
                                        </p:tav>
                                      </p:tavLst>
                                    </p:anim>
                                    <p:anim calcmode="lin" valueType="num">
                                      <p:cBhvr additive="base">
                                        <p:cTn id="68" dur="500" fill="hold"/>
                                        <p:tgtEl>
                                          <p:spTgt spid="194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autoUpdateAnimBg="0"/>
      <p:bldP spid="19468" grpId="0" autoUpdateAnimBg="0"/>
      <p:bldP spid="19469" grpId="0" autoUpdateAnimBg="0"/>
      <p:bldP spid="19470" grpId="0" autoUpdateAnimBg="0"/>
      <p:bldP spid="19471" grpId="0" autoUpdateAnimBg="0"/>
      <p:bldP spid="19477" grpId="0" autoUpdateAnimBg="0"/>
      <p:bldP spid="19478" grpId="0" autoUpdateAnimBg="0"/>
      <p:bldP spid="19479" grpId="0" autoUpdateAnimBg="0"/>
      <p:bldP spid="1948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3"/>
          <p:cNvSpPr txBox="1">
            <a:spLocks noChangeArrowheads="1"/>
          </p:cNvSpPr>
          <p:nvPr/>
        </p:nvSpPr>
        <p:spPr bwMode="auto">
          <a:xfrm>
            <a:off x="2238375" y="744538"/>
            <a:ext cx="178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solidFill>
                  <a:schemeClr val="bg1"/>
                </a:solidFill>
                <a:latin typeface="微软雅黑" panose="020B0503020204020204" pitchFamily="34" charset="-122"/>
                <a:ea typeface="微软雅黑" panose="020B0503020204020204" pitchFamily="34" charset="-122"/>
              </a:rPr>
              <a:t>建设专业型部门</a:t>
            </a:r>
          </a:p>
        </p:txBody>
      </p:sp>
      <p:sp>
        <p:nvSpPr>
          <p:cNvPr id="20483" name="矩形 16"/>
          <p:cNvSpPr>
            <a:spLocks noChangeArrowheads="1"/>
          </p:cNvSpPr>
          <p:nvPr/>
        </p:nvSpPr>
        <p:spPr bwMode="auto">
          <a:xfrm>
            <a:off x="1639888" y="4160838"/>
            <a:ext cx="1325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过程专业性</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4" name="矩形 21"/>
          <p:cNvSpPr>
            <a:spLocks noChangeArrowheads="1"/>
          </p:cNvSpPr>
          <p:nvPr/>
        </p:nvSpPr>
        <p:spPr bwMode="auto">
          <a:xfrm>
            <a:off x="1639888" y="2722563"/>
            <a:ext cx="1325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结果专业性</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5" name="矩形 27"/>
          <p:cNvSpPr>
            <a:spLocks noChangeArrowheads="1"/>
          </p:cNvSpPr>
          <p:nvPr/>
        </p:nvSpPr>
        <p:spPr bwMode="auto">
          <a:xfrm>
            <a:off x="3575050" y="4651375"/>
            <a:ext cx="80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及时性</a:t>
            </a:r>
          </a:p>
        </p:txBody>
      </p:sp>
      <p:sp>
        <p:nvSpPr>
          <p:cNvPr id="20486" name="矩形 28"/>
          <p:cNvSpPr>
            <a:spLocks noChangeArrowheads="1"/>
          </p:cNvSpPr>
          <p:nvPr/>
        </p:nvSpPr>
        <p:spPr bwMode="auto">
          <a:xfrm>
            <a:off x="4808538" y="4651375"/>
            <a:ext cx="80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准确性</a:t>
            </a:r>
          </a:p>
        </p:txBody>
      </p:sp>
      <p:sp>
        <p:nvSpPr>
          <p:cNvPr id="20487" name="矩形 29"/>
          <p:cNvSpPr>
            <a:spLocks noChangeArrowheads="1"/>
          </p:cNvSpPr>
          <p:nvPr/>
        </p:nvSpPr>
        <p:spPr bwMode="auto">
          <a:xfrm>
            <a:off x="6127750" y="4651375"/>
            <a:ext cx="80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建设性</a:t>
            </a:r>
          </a:p>
        </p:txBody>
      </p:sp>
      <p:sp>
        <p:nvSpPr>
          <p:cNvPr id="20488" name="矩形 32"/>
          <p:cNvSpPr>
            <a:spLocks noChangeArrowheads="1"/>
          </p:cNvSpPr>
          <p:nvPr/>
        </p:nvSpPr>
        <p:spPr bwMode="auto">
          <a:xfrm>
            <a:off x="3625850" y="3151188"/>
            <a:ext cx="1004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高效地</a:t>
            </a:r>
            <a:endParaRPr 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解决问题</a:t>
            </a:r>
          </a:p>
        </p:txBody>
      </p:sp>
      <p:sp>
        <p:nvSpPr>
          <p:cNvPr id="20489" name="矩形 33"/>
          <p:cNvSpPr>
            <a:spLocks noChangeArrowheads="1"/>
          </p:cNvSpPr>
          <p:nvPr/>
        </p:nvSpPr>
        <p:spPr bwMode="auto">
          <a:xfrm>
            <a:off x="5283200" y="3151188"/>
            <a:ext cx="1209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达到并超过</a:t>
            </a:r>
            <a:endParaRPr 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同行水平</a:t>
            </a:r>
          </a:p>
        </p:txBody>
      </p:sp>
      <p:grpSp>
        <p:nvGrpSpPr>
          <p:cNvPr id="2" name="Group 10"/>
          <p:cNvGrpSpPr/>
          <p:nvPr/>
        </p:nvGrpSpPr>
        <p:grpSpPr bwMode="auto">
          <a:xfrm>
            <a:off x="3467100" y="1631950"/>
            <a:ext cx="4791075" cy="3246438"/>
            <a:chOff x="0" y="0"/>
            <a:chExt cx="4791075" cy="3246438"/>
          </a:xfrm>
        </p:grpSpPr>
        <p:sp>
          <p:nvSpPr>
            <p:cNvPr id="18462" name="圆角矩形 13"/>
            <p:cNvSpPr>
              <a:spLocks noChangeArrowheads="1"/>
            </p:cNvSpPr>
            <p:nvPr/>
          </p:nvSpPr>
          <p:spPr bwMode="auto">
            <a:xfrm rot="2428575">
              <a:off x="3665538" y="0"/>
              <a:ext cx="431800" cy="3246438"/>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hangingPunct="0">
                <a:lnSpc>
                  <a:spcPct val="150000"/>
                </a:lnSpc>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63" name="圆角矩形 14"/>
            <p:cNvSpPr>
              <a:spLocks noChangeArrowheads="1"/>
            </p:cNvSpPr>
            <p:nvPr/>
          </p:nvSpPr>
          <p:spPr bwMode="auto">
            <a:xfrm rot="-5400000">
              <a:off x="1350963" y="1139821"/>
              <a:ext cx="431800" cy="3133725"/>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hangingPunct="0">
                <a:lnSpc>
                  <a:spcPct val="150000"/>
                </a:lnSpc>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64" name="圆角矩形 17"/>
            <p:cNvSpPr>
              <a:spLocks noChangeArrowheads="1"/>
            </p:cNvSpPr>
            <p:nvPr/>
          </p:nvSpPr>
          <p:spPr bwMode="auto">
            <a:xfrm rot="5400000">
              <a:off x="1970088" y="-911225"/>
              <a:ext cx="431800" cy="4371975"/>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hangingPunct="0">
                <a:lnSpc>
                  <a:spcPct val="150000"/>
                </a:lnSpc>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65" name="椭圆 18"/>
            <p:cNvSpPr>
              <a:spLocks noChangeArrowheads="1"/>
            </p:cNvSpPr>
            <p:nvPr/>
          </p:nvSpPr>
          <p:spPr bwMode="auto">
            <a:xfrm>
              <a:off x="3965575" y="1147763"/>
              <a:ext cx="314325" cy="315912"/>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E36C0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66" name="椭圆 19"/>
            <p:cNvSpPr>
              <a:spLocks noChangeArrowheads="1"/>
            </p:cNvSpPr>
            <p:nvPr/>
          </p:nvSpPr>
          <p:spPr bwMode="auto">
            <a:xfrm>
              <a:off x="361950" y="1116013"/>
              <a:ext cx="315913" cy="315912"/>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67" name="椭圆 20"/>
            <p:cNvSpPr>
              <a:spLocks noChangeArrowheads="1"/>
            </p:cNvSpPr>
            <p:nvPr/>
          </p:nvSpPr>
          <p:spPr bwMode="auto">
            <a:xfrm>
              <a:off x="1939925" y="1116013"/>
              <a:ext cx="314325" cy="315912"/>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68" name="椭圆 22"/>
            <p:cNvSpPr>
              <a:spLocks noChangeArrowheads="1"/>
            </p:cNvSpPr>
            <p:nvPr/>
          </p:nvSpPr>
          <p:spPr bwMode="auto">
            <a:xfrm>
              <a:off x="3398838" y="1782763"/>
              <a:ext cx="314325" cy="314325"/>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E36C0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69" name="椭圆 23"/>
            <p:cNvSpPr>
              <a:spLocks noChangeArrowheads="1"/>
            </p:cNvSpPr>
            <p:nvPr/>
          </p:nvSpPr>
          <p:spPr bwMode="auto">
            <a:xfrm>
              <a:off x="2779713" y="2524125"/>
              <a:ext cx="315912" cy="314325"/>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E36C0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70" name="椭圆 30"/>
            <p:cNvSpPr>
              <a:spLocks noChangeArrowheads="1"/>
            </p:cNvSpPr>
            <p:nvPr/>
          </p:nvSpPr>
          <p:spPr bwMode="auto">
            <a:xfrm>
              <a:off x="361950" y="2511425"/>
              <a:ext cx="315913" cy="314325"/>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E36C0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71" name="椭圆 31"/>
            <p:cNvSpPr>
              <a:spLocks noChangeArrowheads="1"/>
            </p:cNvSpPr>
            <p:nvPr/>
          </p:nvSpPr>
          <p:spPr bwMode="auto">
            <a:xfrm>
              <a:off x="1595438" y="2555875"/>
              <a:ext cx="315912" cy="315913"/>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E36C0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472" name="Group 21"/>
            <p:cNvGrpSpPr/>
            <p:nvPr/>
          </p:nvGrpSpPr>
          <p:grpSpPr bwMode="auto">
            <a:xfrm rot="-2989475">
              <a:off x="4468015" y="550065"/>
              <a:ext cx="414337" cy="231775"/>
              <a:chOff x="0" y="0"/>
              <a:chExt cx="415348" cy="231273"/>
            </a:xfrm>
          </p:grpSpPr>
          <p:sp>
            <p:nvSpPr>
              <p:cNvPr id="18473" name="等腰三角形 36"/>
              <p:cNvSpPr>
                <a:spLocks noChangeArrowheads="1"/>
              </p:cNvSpPr>
              <p:nvPr/>
            </p:nvSpPr>
            <p:spPr bwMode="auto">
              <a:xfrm rot="5400000">
                <a:off x="-15950" y="15950"/>
                <a:ext cx="231273" cy="19937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8474" name="等腰三角形 37"/>
              <p:cNvSpPr>
                <a:spLocks noChangeArrowheads="1"/>
              </p:cNvSpPr>
              <p:nvPr/>
            </p:nvSpPr>
            <p:spPr bwMode="auto">
              <a:xfrm rot="5400000">
                <a:off x="200016" y="15950"/>
                <a:ext cx="231273" cy="19937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grpSp>
      </p:grpSp>
      <p:grpSp>
        <p:nvGrpSpPr>
          <p:cNvPr id="4" name="Group 24"/>
          <p:cNvGrpSpPr/>
          <p:nvPr/>
        </p:nvGrpSpPr>
        <p:grpSpPr bwMode="auto">
          <a:xfrm>
            <a:off x="3013075" y="4238625"/>
            <a:ext cx="415925" cy="231775"/>
            <a:chOff x="0" y="0"/>
            <a:chExt cx="415348" cy="231273"/>
          </a:xfrm>
        </p:grpSpPr>
        <p:sp>
          <p:nvSpPr>
            <p:cNvPr id="18460" name="等腰三角形 39"/>
            <p:cNvSpPr>
              <a:spLocks noChangeArrowheads="1"/>
            </p:cNvSpPr>
            <p:nvPr/>
          </p:nvSpPr>
          <p:spPr bwMode="auto">
            <a:xfrm rot="5400000">
              <a:off x="-15950" y="15950"/>
              <a:ext cx="231273" cy="199373"/>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8461" name="等腰三角形 40"/>
            <p:cNvSpPr>
              <a:spLocks noChangeArrowheads="1"/>
            </p:cNvSpPr>
            <p:nvPr/>
          </p:nvSpPr>
          <p:spPr bwMode="auto">
            <a:xfrm rot="5400000">
              <a:off x="200016" y="15950"/>
              <a:ext cx="231273" cy="199373"/>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grpSp>
      <p:grpSp>
        <p:nvGrpSpPr>
          <p:cNvPr id="5" name="Group 27"/>
          <p:cNvGrpSpPr/>
          <p:nvPr/>
        </p:nvGrpSpPr>
        <p:grpSpPr bwMode="auto">
          <a:xfrm>
            <a:off x="3028950" y="2832100"/>
            <a:ext cx="414338" cy="230188"/>
            <a:chOff x="0" y="0"/>
            <a:chExt cx="415348" cy="231273"/>
          </a:xfrm>
        </p:grpSpPr>
        <p:sp>
          <p:nvSpPr>
            <p:cNvPr id="18458" name="等腰三角形 42"/>
            <p:cNvSpPr>
              <a:spLocks noChangeArrowheads="1"/>
            </p:cNvSpPr>
            <p:nvPr/>
          </p:nvSpPr>
          <p:spPr bwMode="auto">
            <a:xfrm rot="5400000">
              <a:off x="-15950" y="15950"/>
              <a:ext cx="231273" cy="199373"/>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8459" name="等腰三角形 43"/>
            <p:cNvSpPr>
              <a:spLocks noChangeArrowheads="1"/>
            </p:cNvSpPr>
            <p:nvPr/>
          </p:nvSpPr>
          <p:spPr bwMode="auto">
            <a:xfrm rot="5400000">
              <a:off x="200016" y="15950"/>
              <a:ext cx="231273" cy="199373"/>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grpSp>
      <p:grpSp>
        <p:nvGrpSpPr>
          <p:cNvPr id="6" name="Group 30"/>
          <p:cNvGrpSpPr/>
          <p:nvPr/>
        </p:nvGrpSpPr>
        <p:grpSpPr bwMode="auto">
          <a:xfrm>
            <a:off x="201613" y="0"/>
            <a:ext cx="1165225" cy="5718175"/>
            <a:chOff x="0" y="0"/>
            <a:chExt cx="1165225" cy="5718175"/>
          </a:xfrm>
        </p:grpSpPr>
        <p:sp>
          <p:nvSpPr>
            <p:cNvPr id="18455" name="Rectangle 3"/>
            <p:cNvSpPr>
              <a:spLocks noChangeArrowheads="1"/>
            </p:cNvSpPr>
            <p:nvPr/>
          </p:nvSpPr>
          <p:spPr bwMode="auto">
            <a:xfrm>
              <a:off x="0" y="2319338"/>
              <a:ext cx="1165225" cy="33988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18456" name="Picture 4" descr="Nipic_5198878_201106171345577051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2225"/>
              <a:ext cx="11525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7" name="Rectangle 5"/>
            <p:cNvSpPr>
              <a:spLocks noChangeArrowheads="1"/>
            </p:cNvSpPr>
            <p:nvPr/>
          </p:nvSpPr>
          <p:spPr bwMode="auto">
            <a:xfrm>
              <a:off x="0" y="0"/>
              <a:ext cx="1165225" cy="1231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20514" name="Text Box 10"/>
          <p:cNvSpPr txBox="1">
            <a:spLocks noChangeArrowheads="1"/>
          </p:cNvSpPr>
          <p:nvPr/>
        </p:nvSpPr>
        <p:spPr bwMode="auto">
          <a:xfrm>
            <a:off x="923892" y="2433638"/>
            <a:ext cx="38420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lnSpc>
                <a:spcPct val="60000"/>
              </a:lnSpc>
            </a:pPr>
            <a:r>
              <a:rPr lang="zh-CN" altLang="en-US" sz="2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201</a:t>
            </a:r>
            <a:r>
              <a:rPr lang="en-US" altLang="zh-CN" sz="2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2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年度</a:t>
            </a:r>
          </a:p>
        </p:txBody>
      </p:sp>
      <p:sp>
        <p:nvSpPr>
          <p:cNvPr id="20515" name="Text Box 11"/>
          <p:cNvSpPr txBox="1">
            <a:spLocks noChangeArrowheads="1"/>
          </p:cNvSpPr>
          <p:nvPr/>
        </p:nvSpPr>
        <p:spPr bwMode="auto">
          <a:xfrm>
            <a:off x="517525" y="2433638"/>
            <a:ext cx="4127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lnSpc>
                <a:spcPct val="50000"/>
              </a:lnSpc>
            </a:pPr>
            <a:r>
              <a:rPr lang="zh-CN" altLang="en-US" sz="3000" b="1">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工作规划</a:t>
            </a:r>
          </a:p>
        </p:txBody>
      </p:sp>
      <p:sp>
        <p:nvSpPr>
          <p:cNvPr id="20516" name="Text Box 12"/>
          <p:cNvSpPr txBox="1">
            <a:spLocks noChangeArrowheads="1"/>
          </p:cNvSpPr>
          <p:nvPr/>
        </p:nvSpPr>
        <p:spPr bwMode="auto">
          <a:xfrm>
            <a:off x="175052" y="2462213"/>
            <a:ext cx="415498"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folHlink"/>
                </a:solidFill>
                <a:latin typeface="微软雅黑" panose="020B0503020204020204" pitchFamily="34" charset="-122"/>
                <a:ea typeface="微软雅黑" panose="020B0503020204020204" pitchFamily="34" charset="-122"/>
                <a:sym typeface="Arial Unicode MS" pitchFamily="34" charset="-122"/>
              </a:rPr>
              <a:t>About the Plan 2018</a:t>
            </a:r>
            <a:endParaRPr lang="zh-CN" altLang="en-US" dirty="0">
              <a:solidFill>
                <a:schemeClr val="folHlink"/>
              </a:solidFill>
              <a:latin typeface="微软雅黑" panose="020B0503020204020204" pitchFamily="34" charset="-122"/>
              <a:ea typeface="微软雅黑" panose="020B0503020204020204" pitchFamily="34" charset="-122"/>
              <a:sym typeface="Arial Unicode MS" pitchFamily="34" charset="-122"/>
            </a:endParaRPr>
          </a:p>
        </p:txBody>
      </p:sp>
      <p:sp>
        <p:nvSpPr>
          <p:cNvPr id="20517" name="Rectangle 2"/>
          <p:cNvSpPr>
            <a:spLocks noChangeArrowheads="1"/>
          </p:cNvSpPr>
          <p:nvPr/>
        </p:nvSpPr>
        <p:spPr bwMode="auto">
          <a:xfrm>
            <a:off x="1549400" y="307975"/>
            <a:ext cx="7270750" cy="4413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7" name="Group 38"/>
          <p:cNvGrpSpPr/>
          <p:nvPr/>
        </p:nvGrpSpPr>
        <p:grpSpPr bwMode="auto">
          <a:xfrm>
            <a:off x="1816100" y="320675"/>
            <a:ext cx="1651000" cy="425450"/>
            <a:chOff x="0" y="0"/>
            <a:chExt cx="1651000" cy="425450"/>
          </a:xfrm>
        </p:grpSpPr>
        <p:grpSp>
          <p:nvGrpSpPr>
            <p:cNvPr id="18451" name="Group 39"/>
            <p:cNvGrpSpPr/>
            <p:nvPr/>
          </p:nvGrpSpPr>
          <p:grpSpPr bwMode="auto">
            <a:xfrm>
              <a:off x="0" y="98425"/>
              <a:ext cx="282575" cy="284163"/>
              <a:chOff x="0" y="0"/>
              <a:chExt cx="2494" cy="2494"/>
            </a:xfrm>
          </p:grpSpPr>
          <p:sp>
            <p:nvSpPr>
              <p:cNvPr id="18453" name="AutoShape 7"/>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54" name="AutoShape 8"/>
              <p:cNvSpPr>
                <a:spLocks noChangeArrowheads="1"/>
              </p:cNvSpPr>
              <p:nvPr/>
            </p:nvSpPr>
            <p:spPr bwMode="auto">
              <a:xfrm rot="5400000">
                <a:off x="642" y="570"/>
                <a:ext cx="1632" cy="128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8452" name="Text Box 9"/>
            <p:cNvSpPr txBox="1">
              <a:spLocks noChangeArrowheads="1"/>
            </p:cNvSpPr>
            <p:nvPr/>
          </p:nvSpPr>
          <p:spPr bwMode="auto">
            <a:xfrm>
              <a:off x="349250" y="0"/>
              <a:ext cx="13017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hlink"/>
                  </a:solidFill>
                  <a:ea typeface="微软雅黑" panose="020B0503020204020204" pitchFamily="34" charset="-122"/>
                </a:rPr>
                <a:t>业务规划</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0514"/>
                                        </p:tgtEl>
                                        <p:attrNameLst>
                                          <p:attrName>style.visibility</p:attrName>
                                        </p:attrNameLst>
                                      </p:cBhvr>
                                      <p:to>
                                        <p:strVal val="visible"/>
                                      </p:to>
                                    </p:set>
                                    <p:anim calcmode="lin" valueType="num">
                                      <p:cBhvr>
                                        <p:cTn id="11" dur="500" fill="hold"/>
                                        <p:tgtEl>
                                          <p:spTgt spid="205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0514"/>
                                        </p:tgtEl>
                                        <p:attrNameLst>
                                          <p:attrName>ppt_y</p:attrName>
                                        </p:attrNameLst>
                                      </p:cBhvr>
                                      <p:tavLst>
                                        <p:tav tm="0">
                                          <p:val>
                                            <p:strVal val="#ppt_y"/>
                                          </p:val>
                                        </p:tav>
                                        <p:tav tm="100000">
                                          <p:val>
                                            <p:strVal val="#ppt_y"/>
                                          </p:val>
                                        </p:tav>
                                      </p:tavLst>
                                    </p:anim>
                                    <p:anim calcmode="lin" valueType="num">
                                      <p:cBhvr>
                                        <p:cTn id="13" dur="500" fill="hold"/>
                                        <p:tgtEl>
                                          <p:spTgt spid="205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05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0514"/>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20515"/>
                                        </p:tgtEl>
                                        <p:attrNameLst>
                                          <p:attrName>style.visibility</p:attrName>
                                        </p:attrNameLst>
                                      </p:cBhvr>
                                      <p:to>
                                        <p:strVal val="visible"/>
                                      </p:to>
                                    </p:set>
                                    <p:anim calcmode="lin" valueType="num">
                                      <p:cBhvr>
                                        <p:cTn id="18" dur="500" fill="hold"/>
                                        <p:tgtEl>
                                          <p:spTgt spid="2051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0515"/>
                                        </p:tgtEl>
                                        <p:attrNameLst>
                                          <p:attrName>ppt_y</p:attrName>
                                        </p:attrNameLst>
                                      </p:cBhvr>
                                      <p:tavLst>
                                        <p:tav tm="0">
                                          <p:val>
                                            <p:strVal val="#ppt_y"/>
                                          </p:val>
                                        </p:tav>
                                        <p:tav tm="100000">
                                          <p:val>
                                            <p:strVal val="#ppt_y"/>
                                          </p:val>
                                        </p:tav>
                                      </p:tavLst>
                                    </p:anim>
                                    <p:anim calcmode="lin" valueType="num">
                                      <p:cBhvr>
                                        <p:cTn id="20" dur="500" fill="hold"/>
                                        <p:tgtEl>
                                          <p:spTgt spid="2051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051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0515"/>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20516"/>
                                        </p:tgtEl>
                                        <p:attrNameLst>
                                          <p:attrName>style.visibility</p:attrName>
                                        </p:attrNameLst>
                                      </p:cBhvr>
                                      <p:to>
                                        <p:strVal val="visible"/>
                                      </p:to>
                                    </p:set>
                                    <p:anim calcmode="lin" valueType="num">
                                      <p:cBhvr>
                                        <p:cTn id="25" dur="500" fill="hold"/>
                                        <p:tgtEl>
                                          <p:spTgt spid="2051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0516"/>
                                        </p:tgtEl>
                                        <p:attrNameLst>
                                          <p:attrName>ppt_y</p:attrName>
                                        </p:attrNameLst>
                                      </p:cBhvr>
                                      <p:tavLst>
                                        <p:tav tm="0">
                                          <p:val>
                                            <p:strVal val="#ppt_y"/>
                                          </p:val>
                                        </p:tav>
                                        <p:tav tm="100000">
                                          <p:val>
                                            <p:strVal val="#ppt_y"/>
                                          </p:val>
                                        </p:tav>
                                      </p:tavLst>
                                    </p:anim>
                                    <p:anim calcmode="lin" valueType="num">
                                      <p:cBhvr>
                                        <p:cTn id="27" dur="500" fill="hold"/>
                                        <p:tgtEl>
                                          <p:spTgt spid="2051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051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0516"/>
                                        </p:tgtEl>
                                      </p:cBhvr>
                                    </p:animEffect>
                                  </p:childTnLst>
                                </p:cTn>
                              </p:par>
                            </p:childTnLst>
                          </p:cTn>
                        </p:par>
                        <p:par>
                          <p:cTn id="30" fill="hold">
                            <p:stCondLst>
                              <p:cond delay="2400"/>
                            </p:stCondLst>
                            <p:childTnLst>
                              <p:par>
                                <p:cTn id="31" presetID="16" presetClass="entr" presetSubtype="21" fill="hold" grpId="0" nodeType="afterEffect">
                                  <p:stCondLst>
                                    <p:cond delay="0"/>
                                  </p:stCondLst>
                                  <p:childTnLst>
                                    <p:set>
                                      <p:cBhvr>
                                        <p:cTn id="32" dur="1" fill="hold">
                                          <p:stCondLst>
                                            <p:cond delay="0"/>
                                          </p:stCondLst>
                                        </p:cTn>
                                        <p:tgtEl>
                                          <p:spTgt spid="20517"/>
                                        </p:tgtEl>
                                        <p:attrNameLst>
                                          <p:attrName>style.visibility</p:attrName>
                                        </p:attrNameLst>
                                      </p:cBhvr>
                                      <p:to>
                                        <p:strVal val="visible"/>
                                      </p:to>
                                    </p:set>
                                    <p:animEffect transition="in" filter="barn(inVertical)">
                                      <p:cBhvr>
                                        <p:cTn id="33" dur="500"/>
                                        <p:tgtEl>
                                          <p:spTgt spid="20517"/>
                                        </p:tgtEl>
                                      </p:cBhvr>
                                    </p:animEffect>
                                  </p:childTnLst>
                                </p:cTn>
                              </p:par>
                            </p:childTnLst>
                          </p:cTn>
                        </p:par>
                        <p:par>
                          <p:cTn id="34" fill="hold">
                            <p:stCondLst>
                              <p:cond delay="2900"/>
                            </p:stCondLst>
                            <p:childTnLst>
                              <p:par>
                                <p:cTn id="35" presetID="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20482"/>
                                        </p:tgtEl>
                                        <p:attrNameLst>
                                          <p:attrName>style.visibility</p:attrName>
                                        </p:attrNameLst>
                                      </p:cBhvr>
                                      <p:to>
                                        <p:strVal val="visible"/>
                                      </p:to>
                                    </p:set>
                                    <p:anim calcmode="lin" valueType="num">
                                      <p:cBhvr>
                                        <p:cTn id="41" dur="500" fill="hold"/>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0482"/>
                                        </p:tgtEl>
                                        <p:attrNameLst>
                                          <p:attrName>ppt_y</p:attrName>
                                        </p:attrNameLst>
                                      </p:cBhvr>
                                      <p:tavLst>
                                        <p:tav tm="0">
                                          <p:val>
                                            <p:strVal val="#ppt_y"/>
                                          </p:val>
                                        </p:tav>
                                        <p:tav tm="100000">
                                          <p:val>
                                            <p:strVal val="#ppt_y"/>
                                          </p:val>
                                        </p:tav>
                                      </p:tavLst>
                                    </p:anim>
                                    <p:anim calcmode="lin" valueType="num">
                                      <p:cBhvr>
                                        <p:cTn id="43" dur="500" fill="hold"/>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048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0482"/>
                                        </p:tgtEl>
                                      </p:cBhvr>
                                    </p:animEffect>
                                  </p:childTnLst>
                                </p:cTn>
                              </p:par>
                            </p:childTnLst>
                          </p:cTn>
                        </p:par>
                        <p:par>
                          <p:cTn id="46" fill="hold">
                            <p:stCondLst>
                              <p:cond delay="3699"/>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1000"/>
                                        <p:tgtEl>
                                          <p:spTgt spid="2"/>
                                        </p:tgtEl>
                                      </p:cBhvr>
                                    </p:animEffect>
                                  </p:childTnLst>
                                </p:cTn>
                              </p:par>
                            </p:childTnLst>
                          </p:cTn>
                        </p:par>
                        <p:par>
                          <p:cTn id="50" fill="hold">
                            <p:stCondLst>
                              <p:cond delay="4699"/>
                            </p:stCondLst>
                            <p:childTnLst>
                              <p:par>
                                <p:cTn id="51" presetID="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0-#ppt_w/2"/>
                                          </p:val>
                                        </p:tav>
                                        <p:tav tm="100000">
                                          <p:val>
                                            <p:strVal val="#ppt_x"/>
                                          </p:val>
                                        </p:tav>
                                      </p:tavLst>
                                    </p:anim>
                                    <p:anim calcmode="lin" valueType="num">
                                      <p:cBhvr additive="base">
                                        <p:cTn id="54" dur="500" fill="hold"/>
                                        <p:tgtEl>
                                          <p:spTgt spid="5"/>
                                        </p:tgtEl>
                                        <p:attrNameLst>
                                          <p:attrName>ppt_y</p:attrName>
                                        </p:attrNameLst>
                                      </p:cBhvr>
                                      <p:tavLst>
                                        <p:tav tm="0">
                                          <p:val>
                                            <p:strVal val="#ppt_y"/>
                                          </p:val>
                                        </p:tav>
                                        <p:tav tm="100000">
                                          <p:val>
                                            <p:strVal val="#ppt_y"/>
                                          </p:val>
                                        </p:tav>
                                      </p:tavLst>
                                    </p:anim>
                                  </p:childTnLst>
                                </p:cTn>
                              </p:par>
                            </p:childTnLst>
                          </p:cTn>
                        </p:par>
                        <p:par>
                          <p:cTn id="55" fill="hold">
                            <p:stCondLst>
                              <p:cond delay="5199"/>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20484"/>
                                        </p:tgtEl>
                                        <p:attrNameLst>
                                          <p:attrName>style.visibility</p:attrName>
                                        </p:attrNameLst>
                                      </p:cBhvr>
                                      <p:to>
                                        <p:strVal val="visible"/>
                                      </p:to>
                                    </p:set>
                                    <p:anim calcmode="lin" valueType="num">
                                      <p:cBhvr>
                                        <p:cTn id="58" dur="500" fill="hold"/>
                                        <p:tgtEl>
                                          <p:spTgt spid="20484"/>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0484"/>
                                        </p:tgtEl>
                                        <p:attrNameLst>
                                          <p:attrName>ppt_y</p:attrName>
                                        </p:attrNameLst>
                                      </p:cBhvr>
                                      <p:tavLst>
                                        <p:tav tm="0">
                                          <p:val>
                                            <p:strVal val="#ppt_y"/>
                                          </p:val>
                                        </p:tav>
                                        <p:tav tm="100000">
                                          <p:val>
                                            <p:strVal val="#ppt_y"/>
                                          </p:val>
                                        </p:tav>
                                      </p:tavLst>
                                    </p:anim>
                                    <p:anim calcmode="lin" valueType="num">
                                      <p:cBhvr>
                                        <p:cTn id="60" dur="500" fill="hold"/>
                                        <p:tgtEl>
                                          <p:spTgt spid="20484"/>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0484"/>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0484"/>
                                        </p:tgtEl>
                                      </p:cBhvr>
                                    </p:animEffect>
                                  </p:childTnLst>
                                </p:cTn>
                              </p:par>
                            </p:childTnLst>
                          </p:cTn>
                        </p:par>
                        <p:par>
                          <p:cTn id="63" fill="hold">
                            <p:stCondLst>
                              <p:cond delay="5900"/>
                            </p:stCondLst>
                            <p:childTnLst>
                              <p:par>
                                <p:cTn id="64" presetID="2" presetClass="entr" presetSubtype="8"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0-#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childTnLst>
                          </p:cTn>
                        </p:par>
                        <p:par>
                          <p:cTn id="68" fill="hold">
                            <p:stCondLst>
                              <p:cond delay="64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20483"/>
                                        </p:tgtEl>
                                        <p:attrNameLst>
                                          <p:attrName>style.visibility</p:attrName>
                                        </p:attrNameLst>
                                      </p:cBhvr>
                                      <p:to>
                                        <p:strVal val="visible"/>
                                      </p:to>
                                    </p:set>
                                    <p:anim calcmode="lin" valueType="num">
                                      <p:cBhvr>
                                        <p:cTn id="71" dur="500" fill="hold"/>
                                        <p:tgtEl>
                                          <p:spTgt spid="20483"/>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20483"/>
                                        </p:tgtEl>
                                        <p:attrNameLst>
                                          <p:attrName>ppt_y</p:attrName>
                                        </p:attrNameLst>
                                      </p:cBhvr>
                                      <p:tavLst>
                                        <p:tav tm="0">
                                          <p:val>
                                            <p:strVal val="#ppt_y"/>
                                          </p:val>
                                        </p:tav>
                                        <p:tav tm="100000">
                                          <p:val>
                                            <p:strVal val="#ppt_y"/>
                                          </p:val>
                                        </p:tav>
                                      </p:tavLst>
                                    </p:anim>
                                    <p:anim calcmode="lin" valueType="num">
                                      <p:cBhvr>
                                        <p:cTn id="73" dur="500" fill="hold"/>
                                        <p:tgtEl>
                                          <p:spTgt spid="20483"/>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20483"/>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20483"/>
                                        </p:tgtEl>
                                      </p:cBhvr>
                                    </p:animEffect>
                                  </p:childTnLst>
                                </p:cTn>
                              </p:par>
                            </p:childTnLst>
                          </p:cTn>
                        </p:par>
                        <p:par>
                          <p:cTn id="76" fill="hold">
                            <p:stCondLst>
                              <p:cond delay="7100"/>
                            </p:stCondLst>
                            <p:childTnLst>
                              <p:par>
                                <p:cTn id="77" presetID="2" presetClass="entr" presetSubtype="8" fill="hold" grpId="0" nodeType="afterEffect">
                                  <p:stCondLst>
                                    <p:cond delay="0"/>
                                  </p:stCondLst>
                                  <p:childTnLst>
                                    <p:set>
                                      <p:cBhvr>
                                        <p:cTn id="78" dur="1" fill="hold">
                                          <p:stCondLst>
                                            <p:cond delay="0"/>
                                          </p:stCondLst>
                                        </p:cTn>
                                        <p:tgtEl>
                                          <p:spTgt spid="20488"/>
                                        </p:tgtEl>
                                        <p:attrNameLst>
                                          <p:attrName>style.visibility</p:attrName>
                                        </p:attrNameLst>
                                      </p:cBhvr>
                                      <p:to>
                                        <p:strVal val="visible"/>
                                      </p:to>
                                    </p:set>
                                    <p:anim calcmode="lin" valueType="num">
                                      <p:cBhvr additive="base">
                                        <p:cTn id="79" dur="500" fill="hold"/>
                                        <p:tgtEl>
                                          <p:spTgt spid="20488"/>
                                        </p:tgtEl>
                                        <p:attrNameLst>
                                          <p:attrName>ppt_x</p:attrName>
                                        </p:attrNameLst>
                                      </p:cBhvr>
                                      <p:tavLst>
                                        <p:tav tm="0">
                                          <p:val>
                                            <p:strVal val="0-#ppt_w/2"/>
                                          </p:val>
                                        </p:tav>
                                        <p:tav tm="100000">
                                          <p:val>
                                            <p:strVal val="#ppt_x"/>
                                          </p:val>
                                        </p:tav>
                                      </p:tavLst>
                                    </p:anim>
                                    <p:anim calcmode="lin" valueType="num">
                                      <p:cBhvr additive="base">
                                        <p:cTn id="80" dur="500" fill="hold"/>
                                        <p:tgtEl>
                                          <p:spTgt spid="20488"/>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400"/>
                                  </p:stCondLst>
                                  <p:childTnLst>
                                    <p:set>
                                      <p:cBhvr>
                                        <p:cTn id="82" dur="1" fill="hold">
                                          <p:stCondLst>
                                            <p:cond delay="0"/>
                                          </p:stCondLst>
                                        </p:cTn>
                                        <p:tgtEl>
                                          <p:spTgt spid="20489"/>
                                        </p:tgtEl>
                                        <p:attrNameLst>
                                          <p:attrName>style.visibility</p:attrName>
                                        </p:attrNameLst>
                                      </p:cBhvr>
                                      <p:to>
                                        <p:strVal val="visible"/>
                                      </p:to>
                                    </p:set>
                                    <p:anim calcmode="lin" valueType="num">
                                      <p:cBhvr additive="base">
                                        <p:cTn id="83" dur="500" fill="hold"/>
                                        <p:tgtEl>
                                          <p:spTgt spid="20489"/>
                                        </p:tgtEl>
                                        <p:attrNameLst>
                                          <p:attrName>ppt_x</p:attrName>
                                        </p:attrNameLst>
                                      </p:cBhvr>
                                      <p:tavLst>
                                        <p:tav tm="0">
                                          <p:val>
                                            <p:strVal val="0-#ppt_w/2"/>
                                          </p:val>
                                        </p:tav>
                                        <p:tav tm="100000">
                                          <p:val>
                                            <p:strVal val="#ppt_x"/>
                                          </p:val>
                                        </p:tav>
                                      </p:tavLst>
                                    </p:anim>
                                    <p:anim calcmode="lin" valueType="num">
                                      <p:cBhvr additive="base">
                                        <p:cTn id="84" dur="500" fill="hold"/>
                                        <p:tgtEl>
                                          <p:spTgt spid="20489"/>
                                        </p:tgtEl>
                                        <p:attrNameLst>
                                          <p:attrName>ppt_y</p:attrName>
                                        </p:attrNameLst>
                                      </p:cBhvr>
                                      <p:tavLst>
                                        <p:tav tm="0">
                                          <p:val>
                                            <p:strVal val="#ppt_y"/>
                                          </p:val>
                                        </p:tav>
                                        <p:tav tm="100000">
                                          <p:val>
                                            <p:strVal val="#ppt_y"/>
                                          </p:val>
                                        </p:tav>
                                      </p:tavLst>
                                    </p:anim>
                                  </p:childTnLst>
                                </p:cTn>
                              </p:par>
                            </p:childTnLst>
                          </p:cTn>
                        </p:par>
                        <p:par>
                          <p:cTn id="85" fill="hold">
                            <p:stCondLst>
                              <p:cond delay="7600"/>
                            </p:stCondLst>
                            <p:childTnLst>
                              <p:par>
                                <p:cTn id="86" presetID="2" presetClass="entr" presetSubtype="8" fill="hold" grpId="0" nodeType="afterEffect">
                                  <p:stCondLst>
                                    <p:cond delay="0"/>
                                  </p:stCondLst>
                                  <p:childTnLst>
                                    <p:set>
                                      <p:cBhvr>
                                        <p:cTn id="87" dur="1" fill="hold">
                                          <p:stCondLst>
                                            <p:cond delay="0"/>
                                          </p:stCondLst>
                                        </p:cTn>
                                        <p:tgtEl>
                                          <p:spTgt spid="20485"/>
                                        </p:tgtEl>
                                        <p:attrNameLst>
                                          <p:attrName>style.visibility</p:attrName>
                                        </p:attrNameLst>
                                      </p:cBhvr>
                                      <p:to>
                                        <p:strVal val="visible"/>
                                      </p:to>
                                    </p:set>
                                    <p:anim calcmode="lin" valueType="num">
                                      <p:cBhvr additive="base">
                                        <p:cTn id="88" dur="500" fill="hold"/>
                                        <p:tgtEl>
                                          <p:spTgt spid="20485"/>
                                        </p:tgtEl>
                                        <p:attrNameLst>
                                          <p:attrName>ppt_x</p:attrName>
                                        </p:attrNameLst>
                                      </p:cBhvr>
                                      <p:tavLst>
                                        <p:tav tm="0">
                                          <p:val>
                                            <p:strVal val="0-#ppt_w/2"/>
                                          </p:val>
                                        </p:tav>
                                        <p:tav tm="100000">
                                          <p:val>
                                            <p:strVal val="#ppt_x"/>
                                          </p:val>
                                        </p:tav>
                                      </p:tavLst>
                                    </p:anim>
                                    <p:anim calcmode="lin" valueType="num">
                                      <p:cBhvr additive="base">
                                        <p:cTn id="89" dur="500" fill="hold"/>
                                        <p:tgtEl>
                                          <p:spTgt spid="20485"/>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400"/>
                                  </p:stCondLst>
                                  <p:childTnLst>
                                    <p:set>
                                      <p:cBhvr>
                                        <p:cTn id="91" dur="1" fill="hold">
                                          <p:stCondLst>
                                            <p:cond delay="0"/>
                                          </p:stCondLst>
                                        </p:cTn>
                                        <p:tgtEl>
                                          <p:spTgt spid="20486"/>
                                        </p:tgtEl>
                                        <p:attrNameLst>
                                          <p:attrName>style.visibility</p:attrName>
                                        </p:attrNameLst>
                                      </p:cBhvr>
                                      <p:to>
                                        <p:strVal val="visible"/>
                                      </p:to>
                                    </p:set>
                                    <p:anim calcmode="lin" valueType="num">
                                      <p:cBhvr additive="base">
                                        <p:cTn id="92" dur="500" fill="hold"/>
                                        <p:tgtEl>
                                          <p:spTgt spid="20486"/>
                                        </p:tgtEl>
                                        <p:attrNameLst>
                                          <p:attrName>ppt_x</p:attrName>
                                        </p:attrNameLst>
                                      </p:cBhvr>
                                      <p:tavLst>
                                        <p:tav tm="0">
                                          <p:val>
                                            <p:strVal val="0-#ppt_w/2"/>
                                          </p:val>
                                        </p:tav>
                                        <p:tav tm="100000">
                                          <p:val>
                                            <p:strVal val="#ppt_x"/>
                                          </p:val>
                                        </p:tav>
                                      </p:tavLst>
                                    </p:anim>
                                    <p:anim calcmode="lin" valueType="num">
                                      <p:cBhvr additive="base">
                                        <p:cTn id="93" dur="500" fill="hold"/>
                                        <p:tgtEl>
                                          <p:spTgt spid="20486"/>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800"/>
                                  </p:stCondLst>
                                  <p:childTnLst>
                                    <p:set>
                                      <p:cBhvr>
                                        <p:cTn id="95" dur="1" fill="hold">
                                          <p:stCondLst>
                                            <p:cond delay="0"/>
                                          </p:stCondLst>
                                        </p:cTn>
                                        <p:tgtEl>
                                          <p:spTgt spid="20487"/>
                                        </p:tgtEl>
                                        <p:attrNameLst>
                                          <p:attrName>style.visibility</p:attrName>
                                        </p:attrNameLst>
                                      </p:cBhvr>
                                      <p:to>
                                        <p:strVal val="visible"/>
                                      </p:to>
                                    </p:set>
                                    <p:anim calcmode="lin" valueType="num">
                                      <p:cBhvr additive="base">
                                        <p:cTn id="96" dur="500" fill="hold"/>
                                        <p:tgtEl>
                                          <p:spTgt spid="20487"/>
                                        </p:tgtEl>
                                        <p:attrNameLst>
                                          <p:attrName>ppt_x</p:attrName>
                                        </p:attrNameLst>
                                      </p:cBhvr>
                                      <p:tavLst>
                                        <p:tav tm="0">
                                          <p:val>
                                            <p:strVal val="0-#ppt_w/2"/>
                                          </p:val>
                                        </p:tav>
                                        <p:tav tm="100000">
                                          <p:val>
                                            <p:strVal val="#ppt_x"/>
                                          </p:val>
                                        </p:tav>
                                      </p:tavLst>
                                    </p:anim>
                                    <p:anim calcmode="lin" valueType="num">
                                      <p:cBhvr additive="base">
                                        <p:cTn id="97"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autoUpdateAnimBg="0"/>
      <p:bldP spid="20484" grpId="0" autoUpdateAnimBg="0"/>
      <p:bldP spid="20485" grpId="0" autoUpdateAnimBg="0"/>
      <p:bldP spid="20486" grpId="0" autoUpdateAnimBg="0"/>
      <p:bldP spid="20487" grpId="0" autoUpdateAnimBg="0"/>
      <p:bldP spid="20488" grpId="0" autoUpdateAnimBg="0"/>
      <p:bldP spid="20489" grpId="0" autoUpdateAnimBg="0"/>
      <p:bldP spid="20514" grpId="0" autoUpdateAnimBg="0"/>
      <p:bldP spid="20515" grpId="0" autoUpdateAnimBg="0"/>
      <p:bldP spid="20516" grpId="0" autoUpdateAnimBg="0"/>
      <p:bldP spid="20517"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3"/>
          <p:cNvSpPr txBox="1">
            <a:spLocks noChangeArrowheads="1"/>
          </p:cNvSpPr>
          <p:nvPr/>
        </p:nvSpPr>
        <p:spPr bwMode="auto">
          <a:xfrm>
            <a:off x="2238375" y="744538"/>
            <a:ext cx="178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solidFill>
                  <a:schemeClr val="bg1"/>
                </a:solidFill>
                <a:latin typeface="微软雅黑" panose="020B0503020204020204" pitchFamily="34" charset="-122"/>
                <a:ea typeface="微软雅黑" panose="020B0503020204020204" pitchFamily="34" charset="-122"/>
              </a:rPr>
              <a:t>培训及团队建设</a:t>
            </a:r>
          </a:p>
        </p:txBody>
      </p:sp>
      <p:grpSp>
        <p:nvGrpSpPr>
          <p:cNvPr id="2" name="Group 3"/>
          <p:cNvGrpSpPr/>
          <p:nvPr/>
        </p:nvGrpSpPr>
        <p:grpSpPr bwMode="auto">
          <a:xfrm rot="5400000">
            <a:off x="2419351" y="2125662"/>
            <a:ext cx="355600" cy="231775"/>
            <a:chOff x="0" y="0"/>
            <a:chExt cx="415348" cy="231273"/>
          </a:xfrm>
        </p:grpSpPr>
        <p:sp>
          <p:nvSpPr>
            <p:cNvPr id="19500" name="等腰三角形 30"/>
            <p:cNvSpPr>
              <a:spLocks noChangeArrowheads="1"/>
            </p:cNvSpPr>
            <p:nvPr/>
          </p:nvSpPr>
          <p:spPr bwMode="auto">
            <a:xfrm rot="5400000">
              <a:off x="-15950" y="15950"/>
              <a:ext cx="231273" cy="19937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9501" name="等腰三角形 31"/>
            <p:cNvSpPr>
              <a:spLocks noChangeArrowheads="1"/>
            </p:cNvSpPr>
            <p:nvPr/>
          </p:nvSpPr>
          <p:spPr bwMode="auto">
            <a:xfrm rot="5400000">
              <a:off x="200016" y="15950"/>
              <a:ext cx="231273" cy="19937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grpSp>
      <p:grpSp>
        <p:nvGrpSpPr>
          <p:cNvPr id="3" name="Group 6"/>
          <p:cNvGrpSpPr/>
          <p:nvPr/>
        </p:nvGrpSpPr>
        <p:grpSpPr bwMode="auto">
          <a:xfrm rot="10800000" flipV="1">
            <a:off x="2424113" y="1412875"/>
            <a:ext cx="357187" cy="546100"/>
            <a:chOff x="0" y="0"/>
            <a:chExt cx="1350" cy="2052"/>
          </a:xfrm>
        </p:grpSpPr>
        <p:sp>
          <p:nvSpPr>
            <p:cNvPr id="19498" name="任意多边形 23"/>
            <p:cNvSpPr/>
            <p:nvPr/>
          </p:nvSpPr>
          <p:spPr bwMode="auto">
            <a:xfrm rot="-10740000">
              <a:off x="14" y="880"/>
              <a:ext cx="1293" cy="1172"/>
            </a:xfrm>
            <a:custGeom>
              <a:avLst/>
              <a:gdLst>
                <a:gd name="T0" fmla="*/ 0 w 1411103"/>
                <a:gd name="T1" fmla="*/ 0 h 1280061"/>
                <a:gd name="T2" fmla="*/ 0 w 1411103"/>
                <a:gd name="T3" fmla="*/ 0 h 1280061"/>
                <a:gd name="T4" fmla="*/ 0 w 1411103"/>
                <a:gd name="T5" fmla="*/ 0 h 1280061"/>
                <a:gd name="T6" fmla="*/ 0 w 1411103"/>
                <a:gd name="T7" fmla="*/ 0 h 1280061"/>
                <a:gd name="T8" fmla="*/ 0 w 1411103"/>
                <a:gd name="T9" fmla="*/ 0 h 1280061"/>
                <a:gd name="T10" fmla="*/ 0 w 1411103"/>
                <a:gd name="T11" fmla="*/ 0 h 1280061"/>
                <a:gd name="T12" fmla="*/ 0 w 1411103"/>
                <a:gd name="T13" fmla="*/ 0 h 1280061"/>
                <a:gd name="T14" fmla="*/ 0 w 1411103"/>
                <a:gd name="T15" fmla="*/ 0 h 1280061"/>
                <a:gd name="T16" fmla="*/ 0 w 1411103"/>
                <a:gd name="T17" fmla="*/ 0 h 12800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1103"/>
                <a:gd name="T28" fmla="*/ 0 h 1280061"/>
                <a:gd name="T29" fmla="*/ 1411103 w 1411103"/>
                <a:gd name="T30" fmla="*/ 1280061 h 12800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72574" tIns="36287" rIns="72574" bIns="36287"/>
            <a:lstStyle/>
            <a:p>
              <a:endParaRPr lang="zh-CN" altLang="en-US"/>
            </a:p>
          </p:txBody>
        </p:sp>
        <p:sp>
          <p:nvSpPr>
            <p:cNvPr id="19499" name="AutoShape 19"/>
            <p:cNvSpPr/>
            <p:nvPr/>
          </p:nvSpPr>
          <p:spPr bwMode="auto">
            <a:xfrm>
              <a:off x="0" y="0"/>
              <a:ext cx="1350" cy="1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8 w 21600"/>
                <a:gd name="T31" fmla="*/ 3168 h 21600"/>
                <a:gd name="T32" fmla="*/ 18432 w 21600"/>
                <a:gd name="T33" fmla="*/ 184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 name="Group 9"/>
          <p:cNvGrpSpPr/>
          <p:nvPr/>
        </p:nvGrpSpPr>
        <p:grpSpPr bwMode="auto">
          <a:xfrm>
            <a:off x="2432050" y="2463800"/>
            <a:ext cx="309563" cy="2986088"/>
            <a:chOff x="0" y="0"/>
            <a:chExt cx="309563" cy="2986088"/>
          </a:xfrm>
        </p:grpSpPr>
        <p:sp>
          <p:nvSpPr>
            <p:cNvPr id="19493" name="圆角矩形 24"/>
            <p:cNvSpPr>
              <a:spLocks noChangeArrowheads="1"/>
            </p:cNvSpPr>
            <p:nvPr/>
          </p:nvSpPr>
          <p:spPr bwMode="auto">
            <a:xfrm>
              <a:off x="0" y="0"/>
              <a:ext cx="309563" cy="2986088"/>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9494" name="椭圆 32"/>
            <p:cNvSpPr>
              <a:spLocks noChangeArrowheads="1"/>
            </p:cNvSpPr>
            <p:nvPr/>
          </p:nvSpPr>
          <p:spPr bwMode="auto">
            <a:xfrm>
              <a:off x="28575" y="292100"/>
              <a:ext cx="250825" cy="254000"/>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9495" name="椭圆 33"/>
            <p:cNvSpPr>
              <a:spLocks noChangeArrowheads="1"/>
            </p:cNvSpPr>
            <p:nvPr/>
          </p:nvSpPr>
          <p:spPr bwMode="auto">
            <a:xfrm>
              <a:off x="28575" y="962025"/>
              <a:ext cx="250825" cy="254000"/>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9496" name="椭圆 33"/>
            <p:cNvSpPr>
              <a:spLocks noChangeArrowheads="1"/>
            </p:cNvSpPr>
            <p:nvPr/>
          </p:nvSpPr>
          <p:spPr bwMode="auto">
            <a:xfrm>
              <a:off x="28575" y="1738313"/>
              <a:ext cx="250825" cy="252412"/>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9497" name="椭圆 33"/>
            <p:cNvSpPr>
              <a:spLocks noChangeArrowheads="1"/>
            </p:cNvSpPr>
            <p:nvPr/>
          </p:nvSpPr>
          <p:spPr bwMode="auto">
            <a:xfrm>
              <a:off x="28575" y="2578100"/>
              <a:ext cx="250825" cy="252413"/>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grpSp>
      <p:sp>
        <p:nvSpPr>
          <p:cNvPr id="21519" name="矩形 12"/>
          <p:cNvSpPr>
            <a:spLocks noChangeArrowheads="1"/>
          </p:cNvSpPr>
          <p:nvPr/>
        </p:nvSpPr>
        <p:spPr bwMode="auto">
          <a:xfrm>
            <a:off x="1714500" y="1446213"/>
            <a:ext cx="6905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培训</a:t>
            </a:r>
          </a:p>
        </p:txBody>
      </p:sp>
      <p:grpSp>
        <p:nvGrpSpPr>
          <p:cNvPr id="5" name="Group 16"/>
          <p:cNvGrpSpPr/>
          <p:nvPr/>
        </p:nvGrpSpPr>
        <p:grpSpPr bwMode="auto">
          <a:xfrm rot="5400000">
            <a:off x="5780088" y="2125662"/>
            <a:ext cx="355600" cy="231775"/>
            <a:chOff x="0" y="0"/>
            <a:chExt cx="415348" cy="231273"/>
          </a:xfrm>
        </p:grpSpPr>
        <p:sp>
          <p:nvSpPr>
            <p:cNvPr id="19491" name="等腰三角形 30"/>
            <p:cNvSpPr>
              <a:spLocks noChangeArrowheads="1"/>
            </p:cNvSpPr>
            <p:nvPr/>
          </p:nvSpPr>
          <p:spPr bwMode="auto">
            <a:xfrm rot="5400000">
              <a:off x="-15950" y="15950"/>
              <a:ext cx="231273" cy="19937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9492" name="等腰三角形 31"/>
            <p:cNvSpPr>
              <a:spLocks noChangeArrowheads="1"/>
            </p:cNvSpPr>
            <p:nvPr/>
          </p:nvSpPr>
          <p:spPr bwMode="auto">
            <a:xfrm rot="5400000">
              <a:off x="200016" y="15950"/>
              <a:ext cx="231273" cy="19937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grpSp>
      <p:grpSp>
        <p:nvGrpSpPr>
          <p:cNvPr id="6" name="Group 19"/>
          <p:cNvGrpSpPr/>
          <p:nvPr/>
        </p:nvGrpSpPr>
        <p:grpSpPr bwMode="auto">
          <a:xfrm rot="10800000" flipV="1">
            <a:off x="5784850" y="1412875"/>
            <a:ext cx="355600" cy="546100"/>
            <a:chOff x="0" y="0"/>
            <a:chExt cx="1350" cy="2052"/>
          </a:xfrm>
        </p:grpSpPr>
        <p:sp>
          <p:nvSpPr>
            <p:cNvPr id="19489" name="任意多边形 23"/>
            <p:cNvSpPr/>
            <p:nvPr/>
          </p:nvSpPr>
          <p:spPr bwMode="auto">
            <a:xfrm rot="-10740000">
              <a:off x="14" y="880"/>
              <a:ext cx="1293" cy="1172"/>
            </a:xfrm>
            <a:custGeom>
              <a:avLst/>
              <a:gdLst>
                <a:gd name="T0" fmla="*/ 0 w 1411103"/>
                <a:gd name="T1" fmla="*/ 0 h 1280061"/>
                <a:gd name="T2" fmla="*/ 0 w 1411103"/>
                <a:gd name="T3" fmla="*/ 0 h 1280061"/>
                <a:gd name="T4" fmla="*/ 0 w 1411103"/>
                <a:gd name="T5" fmla="*/ 0 h 1280061"/>
                <a:gd name="T6" fmla="*/ 0 w 1411103"/>
                <a:gd name="T7" fmla="*/ 0 h 1280061"/>
                <a:gd name="T8" fmla="*/ 0 w 1411103"/>
                <a:gd name="T9" fmla="*/ 0 h 1280061"/>
                <a:gd name="T10" fmla="*/ 0 w 1411103"/>
                <a:gd name="T11" fmla="*/ 0 h 1280061"/>
                <a:gd name="T12" fmla="*/ 0 w 1411103"/>
                <a:gd name="T13" fmla="*/ 0 h 1280061"/>
                <a:gd name="T14" fmla="*/ 0 w 1411103"/>
                <a:gd name="T15" fmla="*/ 0 h 1280061"/>
                <a:gd name="T16" fmla="*/ 0 w 1411103"/>
                <a:gd name="T17" fmla="*/ 0 h 12800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1103"/>
                <a:gd name="T28" fmla="*/ 0 h 1280061"/>
                <a:gd name="T29" fmla="*/ 1411103 w 1411103"/>
                <a:gd name="T30" fmla="*/ 1280061 h 12800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72574" tIns="36287" rIns="72574" bIns="36287"/>
            <a:lstStyle/>
            <a:p>
              <a:endParaRPr lang="zh-CN" altLang="en-US"/>
            </a:p>
          </p:txBody>
        </p:sp>
        <p:sp>
          <p:nvSpPr>
            <p:cNvPr id="19490" name="AutoShape 31"/>
            <p:cNvSpPr/>
            <p:nvPr/>
          </p:nvSpPr>
          <p:spPr bwMode="auto">
            <a:xfrm>
              <a:off x="0" y="0"/>
              <a:ext cx="1350" cy="1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8 w 21600"/>
                <a:gd name="T31" fmla="*/ 3168 h 21600"/>
                <a:gd name="T32" fmla="*/ 18432 w 21600"/>
                <a:gd name="T33" fmla="*/ 184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7" name="Group 22"/>
          <p:cNvGrpSpPr/>
          <p:nvPr/>
        </p:nvGrpSpPr>
        <p:grpSpPr bwMode="auto">
          <a:xfrm>
            <a:off x="5792788" y="2463800"/>
            <a:ext cx="309562" cy="2482850"/>
            <a:chOff x="0" y="0"/>
            <a:chExt cx="309562" cy="2482850"/>
          </a:xfrm>
        </p:grpSpPr>
        <p:sp>
          <p:nvSpPr>
            <p:cNvPr id="19486" name="圆角矩形 24"/>
            <p:cNvSpPr>
              <a:spLocks noChangeArrowheads="1"/>
            </p:cNvSpPr>
            <p:nvPr/>
          </p:nvSpPr>
          <p:spPr bwMode="auto">
            <a:xfrm>
              <a:off x="0" y="0"/>
              <a:ext cx="309562" cy="248285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9487" name="椭圆 32"/>
            <p:cNvSpPr>
              <a:spLocks noChangeArrowheads="1"/>
            </p:cNvSpPr>
            <p:nvPr/>
          </p:nvSpPr>
          <p:spPr bwMode="auto">
            <a:xfrm>
              <a:off x="28575" y="220663"/>
              <a:ext cx="250825" cy="252412"/>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9488" name="椭圆 33"/>
            <p:cNvSpPr>
              <a:spLocks noChangeArrowheads="1"/>
            </p:cNvSpPr>
            <p:nvPr/>
          </p:nvSpPr>
          <p:spPr bwMode="auto">
            <a:xfrm>
              <a:off x="28575" y="1895475"/>
              <a:ext cx="250825" cy="252413"/>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grpSp>
      <p:sp>
        <p:nvSpPr>
          <p:cNvPr id="21530" name="矩形 12"/>
          <p:cNvSpPr>
            <a:spLocks noChangeArrowheads="1"/>
          </p:cNvSpPr>
          <p:nvPr/>
        </p:nvSpPr>
        <p:spPr bwMode="auto">
          <a:xfrm>
            <a:off x="5073650" y="1446213"/>
            <a:ext cx="69215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团队</a:t>
            </a:r>
          </a:p>
          <a:p>
            <a:pPr eaLnBrk="0" hangingPunct="0"/>
            <a:r>
              <a:rPr lang="zh-CN" altLang="en-US" sz="2000" b="1">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建设</a:t>
            </a:r>
          </a:p>
        </p:txBody>
      </p:sp>
      <p:sp>
        <p:nvSpPr>
          <p:cNvPr id="21531" name="矩形 20"/>
          <p:cNvSpPr>
            <a:spLocks noChangeArrowheads="1"/>
          </p:cNvSpPr>
          <p:nvPr/>
        </p:nvSpPr>
        <p:spPr bwMode="auto">
          <a:xfrm>
            <a:off x="2754313" y="2722563"/>
            <a:ext cx="9953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8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项目管理</a:t>
            </a:r>
          </a:p>
        </p:txBody>
      </p:sp>
      <p:sp>
        <p:nvSpPr>
          <p:cNvPr id="21532" name="矩形 21"/>
          <p:cNvSpPr>
            <a:spLocks noChangeArrowheads="1"/>
          </p:cNvSpPr>
          <p:nvPr/>
        </p:nvSpPr>
        <p:spPr bwMode="auto">
          <a:xfrm>
            <a:off x="2754313" y="3297238"/>
            <a:ext cx="21780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8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商业项目可行性研究（商业计划书）方法</a:t>
            </a:r>
          </a:p>
        </p:txBody>
      </p:sp>
      <p:sp>
        <p:nvSpPr>
          <p:cNvPr id="21533" name="矩形 22"/>
          <p:cNvSpPr>
            <a:spLocks noChangeArrowheads="1"/>
          </p:cNvSpPr>
          <p:nvPr/>
        </p:nvSpPr>
        <p:spPr bwMode="auto">
          <a:xfrm>
            <a:off x="2754313" y="4219575"/>
            <a:ext cx="1236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80000"/>
              </a:lnSpc>
            </a:pP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XXXXXXXX</a:t>
            </a:r>
          </a:p>
        </p:txBody>
      </p:sp>
      <p:sp>
        <p:nvSpPr>
          <p:cNvPr id="21534" name="矩形 23"/>
          <p:cNvSpPr>
            <a:spLocks noChangeArrowheads="1"/>
          </p:cNvSpPr>
          <p:nvPr/>
        </p:nvSpPr>
        <p:spPr bwMode="auto">
          <a:xfrm>
            <a:off x="2754313" y="5008563"/>
            <a:ext cx="9953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8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商务谈判</a:t>
            </a:r>
          </a:p>
        </p:txBody>
      </p:sp>
      <p:sp>
        <p:nvSpPr>
          <p:cNvPr id="21535" name="矩形 25"/>
          <p:cNvSpPr>
            <a:spLocks noChangeArrowheads="1"/>
          </p:cNvSpPr>
          <p:nvPr/>
        </p:nvSpPr>
        <p:spPr bwMode="auto">
          <a:xfrm>
            <a:off x="6203950" y="2541588"/>
            <a:ext cx="23590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培养快乐、融洽、上进、互助的团队，既有单兵作战能力，又有团队协作能力；</a:t>
            </a:r>
            <a:endParaRPr lang="zh-CN" altLang="en-US" sz="1600">
              <a:solidFill>
                <a:schemeClr val="bg1"/>
              </a:solidFill>
            </a:endParaRPr>
          </a:p>
        </p:txBody>
      </p:sp>
      <p:sp>
        <p:nvSpPr>
          <p:cNvPr id="21536" name="矩形 25"/>
          <p:cNvSpPr>
            <a:spLocks noChangeArrowheads="1"/>
          </p:cNvSpPr>
          <p:nvPr/>
        </p:nvSpPr>
        <p:spPr bwMode="auto">
          <a:xfrm>
            <a:off x="6203950" y="4289425"/>
            <a:ext cx="23590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每月一次团队活动，打造凝聚力</a:t>
            </a:r>
            <a:endParaRPr lang="zh-CN" altLang="en-US" sz="1600">
              <a:solidFill>
                <a:schemeClr val="bg1"/>
              </a:solidFill>
            </a:endParaRPr>
          </a:p>
        </p:txBody>
      </p:sp>
      <p:grpSp>
        <p:nvGrpSpPr>
          <p:cNvPr id="8" name="Group 33"/>
          <p:cNvGrpSpPr/>
          <p:nvPr/>
        </p:nvGrpSpPr>
        <p:grpSpPr bwMode="auto">
          <a:xfrm>
            <a:off x="201613" y="0"/>
            <a:ext cx="1165225" cy="5718175"/>
            <a:chOff x="0" y="0"/>
            <a:chExt cx="1165225" cy="5718175"/>
          </a:xfrm>
        </p:grpSpPr>
        <p:sp>
          <p:nvSpPr>
            <p:cNvPr id="19483" name="Rectangle 3"/>
            <p:cNvSpPr>
              <a:spLocks noChangeArrowheads="1"/>
            </p:cNvSpPr>
            <p:nvPr/>
          </p:nvSpPr>
          <p:spPr bwMode="auto">
            <a:xfrm>
              <a:off x="0" y="2319338"/>
              <a:ext cx="1165225" cy="33988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19484" name="Picture 4" descr="Nipic_5198878_201106171345577051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2225"/>
              <a:ext cx="11525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5" name="Rectangle 5"/>
            <p:cNvSpPr>
              <a:spLocks noChangeArrowheads="1"/>
            </p:cNvSpPr>
            <p:nvPr/>
          </p:nvSpPr>
          <p:spPr bwMode="auto">
            <a:xfrm>
              <a:off x="0" y="0"/>
              <a:ext cx="1165225" cy="1231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21541" name="Text Box 10"/>
          <p:cNvSpPr txBox="1">
            <a:spLocks noChangeArrowheads="1"/>
          </p:cNvSpPr>
          <p:nvPr/>
        </p:nvSpPr>
        <p:spPr bwMode="auto">
          <a:xfrm>
            <a:off x="923892" y="2433638"/>
            <a:ext cx="38420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lnSpc>
                <a:spcPct val="60000"/>
              </a:lnSpc>
            </a:pPr>
            <a:r>
              <a:rPr lang="zh-CN" altLang="en-US" sz="2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201</a:t>
            </a:r>
            <a:r>
              <a:rPr lang="en-US" altLang="zh-CN" sz="2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2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年度</a:t>
            </a:r>
          </a:p>
        </p:txBody>
      </p:sp>
      <p:sp>
        <p:nvSpPr>
          <p:cNvPr id="21542" name="Text Box 11"/>
          <p:cNvSpPr txBox="1">
            <a:spLocks noChangeArrowheads="1"/>
          </p:cNvSpPr>
          <p:nvPr/>
        </p:nvSpPr>
        <p:spPr bwMode="auto">
          <a:xfrm>
            <a:off x="517525" y="2433638"/>
            <a:ext cx="4127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lnSpc>
                <a:spcPct val="50000"/>
              </a:lnSpc>
            </a:pPr>
            <a:r>
              <a:rPr lang="zh-CN" altLang="en-US" sz="3000" b="1">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工作规划</a:t>
            </a:r>
          </a:p>
        </p:txBody>
      </p:sp>
      <p:sp>
        <p:nvSpPr>
          <p:cNvPr id="21543" name="Text Box 12"/>
          <p:cNvSpPr txBox="1">
            <a:spLocks noChangeArrowheads="1"/>
          </p:cNvSpPr>
          <p:nvPr/>
        </p:nvSpPr>
        <p:spPr bwMode="auto">
          <a:xfrm>
            <a:off x="175052" y="2462213"/>
            <a:ext cx="415498"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folHlink"/>
                </a:solidFill>
                <a:latin typeface="微软雅黑" panose="020B0503020204020204" pitchFamily="34" charset="-122"/>
                <a:ea typeface="微软雅黑" panose="020B0503020204020204" pitchFamily="34" charset="-122"/>
                <a:sym typeface="Arial Unicode MS" pitchFamily="34" charset="-122"/>
              </a:rPr>
              <a:t>About the Plan 2018</a:t>
            </a:r>
            <a:endParaRPr lang="zh-CN" altLang="en-US" dirty="0">
              <a:solidFill>
                <a:schemeClr val="folHlink"/>
              </a:solidFill>
              <a:latin typeface="微软雅黑" panose="020B0503020204020204" pitchFamily="34" charset="-122"/>
              <a:ea typeface="微软雅黑" panose="020B0503020204020204" pitchFamily="34" charset="-122"/>
              <a:sym typeface="Arial Unicode MS" pitchFamily="34" charset="-122"/>
            </a:endParaRPr>
          </a:p>
        </p:txBody>
      </p:sp>
      <p:sp>
        <p:nvSpPr>
          <p:cNvPr id="21544" name="Rectangle 2"/>
          <p:cNvSpPr>
            <a:spLocks noChangeArrowheads="1"/>
          </p:cNvSpPr>
          <p:nvPr/>
        </p:nvSpPr>
        <p:spPr bwMode="auto">
          <a:xfrm>
            <a:off x="1549400" y="307975"/>
            <a:ext cx="7270750" cy="4413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9" name="Group 41"/>
          <p:cNvGrpSpPr/>
          <p:nvPr/>
        </p:nvGrpSpPr>
        <p:grpSpPr bwMode="auto">
          <a:xfrm>
            <a:off x="1816100" y="320675"/>
            <a:ext cx="1651000" cy="425450"/>
            <a:chOff x="0" y="0"/>
            <a:chExt cx="1651000" cy="425450"/>
          </a:xfrm>
        </p:grpSpPr>
        <p:grpSp>
          <p:nvGrpSpPr>
            <p:cNvPr id="19479" name="Group 42"/>
            <p:cNvGrpSpPr/>
            <p:nvPr/>
          </p:nvGrpSpPr>
          <p:grpSpPr bwMode="auto">
            <a:xfrm>
              <a:off x="0" y="98425"/>
              <a:ext cx="282575" cy="284163"/>
              <a:chOff x="0" y="0"/>
              <a:chExt cx="2494" cy="2494"/>
            </a:xfrm>
          </p:grpSpPr>
          <p:sp>
            <p:nvSpPr>
              <p:cNvPr id="19481" name="AutoShape 7"/>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482" name="AutoShape 8"/>
              <p:cNvSpPr>
                <a:spLocks noChangeArrowheads="1"/>
              </p:cNvSpPr>
              <p:nvPr/>
            </p:nvSpPr>
            <p:spPr bwMode="auto">
              <a:xfrm rot="5400000">
                <a:off x="642" y="570"/>
                <a:ext cx="1632" cy="128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9480" name="Text Box 9"/>
            <p:cNvSpPr txBox="1">
              <a:spLocks noChangeArrowheads="1"/>
            </p:cNvSpPr>
            <p:nvPr/>
          </p:nvSpPr>
          <p:spPr bwMode="auto">
            <a:xfrm>
              <a:off x="349250" y="0"/>
              <a:ext cx="13017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hlink"/>
                  </a:solidFill>
                  <a:ea typeface="微软雅黑" panose="020B0503020204020204" pitchFamily="34" charset="-122"/>
                </a:rPr>
                <a:t>业务规划</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1541"/>
                                        </p:tgtEl>
                                        <p:attrNameLst>
                                          <p:attrName>style.visibility</p:attrName>
                                        </p:attrNameLst>
                                      </p:cBhvr>
                                      <p:to>
                                        <p:strVal val="visible"/>
                                      </p:to>
                                    </p:set>
                                    <p:anim calcmode="lin" valueType="num">
                                      <p:cBhvr>
                                        <p:cTn id="11" dur="500" fill="hold"/>
                                        <p:tgtEl>
                                          <p:spTgt spid="2154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1541"/>
                                        </p:tgtEl>
                                        <p:attrNameLst>
                                          <p:attrName>ppt_y</p:attrName>
                                        </p:attrNameLst>
                                      </p:cBhvr>
                                      <p:tavLst>
                                        <p:tav tm="0">
                                          <p:val>
                                            <p:strVal val="#ppt_y"/>
                                          </p:val>
                                        </p:tav>
                                        <p:tav tm="100000">
                                          <p:val>
                                            <p:strVal val="#ppt_y"/>
                                          </p:val>
                                        </p:tav>
                                      </p:tavLst>
                                    </p:anim>
                                    <p:anim calcmode="lin" valueType="num">
                                      <p:cBhvr>
                                        <p:cTn id="13" dur="500" fill="hold"/>
                                        <p:tgtEl>
                                          <p:spTgt spid="2154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154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1541"/>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21542"/>
                                        </p:tgtEl>
                                        <p:attrNameLst>
                                          <p:attrName>style.visibility</p:attrName>
                                        </p:attrNameLst>
                                      </p:cBhvr>
                                      <p:to>
                                        <p:strVal val="visible"/>
                                      </p:to>
                                    </p:set>
                                    <p:anim calcmode="lin" valueType="num">
                                      <p:cBhvr>
                                        <p:cTn id="18" dur="500" fill="hold"/>
                                        <p:tgtEl>
                                          <p:spTgt spid="21542"/>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1542"/>
                                        </p:tgtEl>
                                        <p:attrNameLst>
                                          <p:attrName>ppt_y</p:attrName>
                                        </p:attrNameLst>
                                      </p:cBhvr>
                                      <p:tavLst>
                                        <p:tav tm="0">
                                          <p:val>
                                            <p:strVal val="#ppt_y"/>
                                          </p:val>
                                        </p:tav>
                                        <p:tav tm="100000">
                                          <p:val>
                                            <p:strVal val="#ppt_y"/>
                                          </p:val>
                                        </p:tav>
                                      </p:tavLst>
                                    </p:anim>
                                    <p:anim calcmode="lin" valueType="num">
                                      <p:cBhvr>
                                        <p:cTn id="20" dur="500" fill="hold"/>
                                        <p:tgtEl>
                                          <p:spTgt spid="21542"/>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154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1542"/>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21543"/>
                                        </p:tgtEl>
                                        <p:attrNameLst>
                                          <p:attrName>style.visibility</p:attrName>
                                        </p:attrNameLst>
                                      </p:cBhvr>
                                      <p:to>
                                        <p:strVal val="visible"/>
                                      </p:to>
                                    </p:set>
                                    <p:anim calcmode="lin" valueType="num">
                                      <p:cBhvr>
                                        <p:cTn id="25" dur="500" fill="hold"/>
                                        <p:tgtEl>
                                          <p:spTgt spid="21543"/>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1543"/>
                                        </p:tgtEl>
                                        <p:attrNameLst>
                                          <p:attrName>ppt_y</p:attrName>
                                        </p:attrNameLst>
                                      </p:cBhvr>
                                      <p:tavLst>
                                        <p:tav tm="0">
                                          <p:val>
                                            <p:strVal val="#ppt_y"/>
                                          </p:val>
                                        </p:tav>
                                        <p:tav tm="100000">
                                          <p:val>
                                            <p:strVal val="#ppt_y"/>
                                          </p:val>
                                        </p:tav>
                                      </p:tavLst>
                                    </p:anim>
                                    <p:anim calcmode="lin" valueType="num">
                                      <p:cBhvr>
                                        <p:cTn id="27" dur="500" fill="hold"/>
                                        <p:tgtEl>
                                          <p:spTgt spid="21543"/>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154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1543"/>
                                        </p:tgtEl>
                                      </p:cBhvr>
                                    </p:animEffect>
                                  </p:childTnLst>
                                </p:cTn>
                              </p:par>
                            </p:childTnLst>
                          </p:cTn>
                        </p:par>
                        <p:par>
                          <p:cTn id="30" fill="hold">
                            <p:stCondLst>
                              <p:cond delay="2400"/>
                            </p:stCondLst>
                            <p:childTnLst>
                              <p:par>
                                <p:cTn id="31" presetID="16" presetClass="entr" presetSubtype="21" fill="hold" grpId="0" nodeType="afterEffect">
                                  <p:stCondLst>
                                    <p:cond delay="0"/>
                                  </p:stCondLst>
                                  <p:childTnLst>
                                    <p:set>
                                      <p:cBhvr>
                                        <p:cTn id="32" dur="1" fill="hold">
                                          <p:stCondLst>
                                            <p:cond delay="0"/>
                                          </p:stCondLst>
                                        </p:cTn>
                                        <p:tgtEl>
                                          <p:spTgt spid="21544"/>
                                        </p:tgtEl>
                                        <p:attrNameLst>
                                          <p:attrName>style.visibility</p:attrName>
                                        </p:attrNameLst>
                                      </p:cBhvr>
                                      <p:to>
                                        <p:strVal val="visible"/>
                                      </p:to>
                                    </p:set>
                                    <p:animEffect transition="in" filter="barn(inVertical)">
                                      <p:cBhvr>
                                        <p:cTn id="33" dur="500"/>
                                        <p:tgtEl>
                                          <p:spTgt spid="21544"/>
                                        </p:tgtEl>
                                      </p:cBhvr>
                                    </p:animEffect>
                                  </p:childTnLst>
                                </p:cTn>
                              </p:par>
                            </p:childTnLst>
                          </p:cTn>
                        </p:par>
                        <p:par>
                          <p:cTn id="34" fill="hold">
                            <p:stCondLst>
                              <p:cond delay="2900"/>
                            </p:stCondLst>
                            <p:childTnLst>
                              <p:par>
                                <p:cTn id="35" presetID="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21506"/>
                                        </p:tgtEl>
                                        <p:attrNameLst>
                                          <p:attrName>style.visibility</p:attrName>
                                        </p:attrNameLst>
                                      </p:cBhvr>
                                      <p:to>
                                        <p:strVal val="visible"/>
                                      </p:to>
                                    </p:set>
                                    <p:anim calcmode="lin" valueType="num">
                                      <p:cBhvr>
                                        <p:cTn id="41" dur="5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1506"/>
                                        </p:tgtEl>
                                        <p:attrNameLst>
                                          <p:attrName>ppt_y</p:attrName>
                                        </p:attrNameLst>
                                      </p:cBhvr>
                                      <p:tavLst>
                                        <p:tav tm="0">
                                          <p:val>
                                            <p:strVal val="#ppt_y"/>
                                          </p:val>
                                        </p:tav>
                                        <p:tav tm="100000">
                                          <p:val>
                                            <p:strVal val="#ppt_y"/>
                                          </p:val>
                                        </p:tav>
                                      </p:tavLst>
                                    </p:anim>
                                    <p:anim calcmode="lin" valueType="num">
                                      <p:cBhvr>
                                        <p:cTn id="43" dur="5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1506"/>
                                        </p:tgtEl>
                                      </p:cBhvr>
                                    </p:animEffect>
                                  </p:childTnLst>
                                </p:cTn>
                              </p:par>
                            </p:childTnLst>
                          </p:cTn>
                        </p:par>
                        <p:par>
                          <p:cTn id="46" fill="hold">
                            <p:stCondLst>
                              <p:cond delay="3699"/>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1519"/>
                                        </p:tgtEl>
                                        <p:attrNameLst>
                                          <p:attrName>style.visibility</p:attrName>
                                        </p:attrNameLst>
                                      </p:cBhvr>
                                      <p:to>
                                        <p:strVal val="visible"/>
                                      </p:to>
                                    </p:set>
                                    <p:anim calcmode="lin" valueType="num">
                                      <p:cBhvr>
                                        <p:cTn id="49" dur="500" fill="hold"/>
                                        <p:tgtEl>
                                          <p:spTgt spid="21519"/>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1519"/>
                                        </p:tgtEl>
                                        <p:attrNameLst>
                                          <p:attrName>ppt_y</p:attrName>
                                        </p:attrNameLst>
                                      </p:cBhvr>
                                      <p:tavLst>
                                        <p:tav tm="0">
                                          <p:val>
                                            <p:strVal val="#ppt_y"/>
                                          </p:val>
                                        </p:tav>
                                        <p:tav tm="100000">
                                          <p:val>
                                            <p:strVal val="#ppt_y"/>
                                          </p:val>
                                        </p:tav>
                                      </p:tavLst>
                                    </p:anim>
                                    <p:anim calcmode="lin" valueType="num">
                                      <p:cBhvr>
                                        <p:cTn id="51" dur="500" fill="hold"/>
                                        <p:tgtEl>
                                          <p:spTgt spid="21519"/>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151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1519"/>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up)">
                                      <p:cBhvr>
                                        <p:cTn id="72" dur="500"/>
                                        <p:tgtEl>
                                          <p:spTgt spid="4"/>
                                        </p:tgtEl>
                                      </p:cBhvr>
                                    </p:animEffect>
                                  </p:childTnLst>
                                </p:cTn>
                              </p:par>
                            </p:childTnLst>
                          </p:cTn>
                        </p:par>
                        <p:par>
                          <p:cTn id="73" fill="hold">
                            <p:stCondLst>
                              <p:cond delay="500"/>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21531"/>
                                        </p:tgtEl>
                                        <p:attrNameLst>
                                          <p:attrName>style.visibility</p:attrName>
                                        </p:attrNameLst>
                                      </p:cBhvr>
                                      <p:to>
                                        <p:strVal val="visible"/>
                                      </p:to>
                                    </p:set>
                                    <p:anim calcmode="lin" valueType="num">
                                      <p:cBhvr>
                                        <p:cTn id="76" dur="500" fill="hold"/>
                                        <p:tgtEl>
                                          <p:spTgt spid="21531"/>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21531"/>
                                        </p:tgtEl>
                                        <p:attrNameLst>
                                          <p:attrName>ppt_y</p:attrName>
                                        </p:attrNameLst>
                                      </p:cBhvr>
                                      <p:tavLst>
                                        <p:tav tm="0">
                                          <p:val>
                                            <p:strVal val="#ppt_y"/>
                                          </p:val>
                                        </p:tav>
                                        <p:tav tm="100000">
                                          <p:val>
                                            <p:strVal val="#ppt_y"/>
                                          </p:val>
                                        </p:tav>
                                      </p:tavLst>
                                    </p:anim>
                                    <p:anim calcmode="lin" valueType="num">
                                      <p:cBhvr>
                                        <p:cTn id="78" dur="500" fill="hold"/>
                                        <p:tgtEl>
                                          <p:spTgt spid="21531"/>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21531"/>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21531"/>
                                        </p:tgtEl>
                                      </p:cBhvr>
                                    </p:animEffect>
                                  </p:childTnLst>
                                </p:cTn>
                              </p:par>
                            </p:childTnLst>
                          </p:cTn>
                        </p:par>
                        <p:par>
                          <p:cTn id="81" fill="hold">
                            <p:stCondLst>
                              <p:cond delay="1149"/>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21532"/>
                                        </p:tgtEl>
                                        <p:attrNameLst>
                                          <p:attrName>style.visibility</p:attrName>
                                        </p:attrNameLst>
                                      </p:cBhvr>
                                      <p:to>
                                        <p:strVal val="visible"/>
                                      </p:to>
                                    </p:set>
                                    <p:anim calcmode="lin" valueType="num">
                                      <p:cBhvr>
                                        <p:cTn id="84" dur="500" fill="hold"/>
                                        <p:tgtEl>
                                          <p:spTgt spid="21532"/>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21532"/>
                                        </p:tgtEl>
                                        <p:attrNameLst>
                                          <p:attrName>ppt_y</p:attrName>
                                        </p:attrNameLst>
                                      </p:cBhvr>
                                      <p:tavLst>
                                        <p:tav tm="0">
                                          <p:val>
                                            <p:strVal val="#ppt_y"/>
                                          </p:val>
                                        </p:tav>
                                        <p:tav tm="100000">
                                          <p:val>
                                            <p:strVal val="#ppt_y"/>
                                          </p:val>
                                        </p:tav>
                                      </p:tavLst>
                                    </p:anim>
                                    <p:anim calcmode="lin" valueType="num">
                                      <p:cBhvr>
                                        <p:cTn id="86" dur="500" fill="hold"/>
                                        <p:tgtEl>
                                          <p:spTgt spid="21532"/>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21532"/>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21532"/>
                                        </p:tgtEl>
                                      </p:cBhvr>
                                    </p:animEffect>
                                  </p:childTnLst>
                                </p:cTn>
                              </p:par>
                            </p:childTnLst>
                          </p:cTn>
                        </p:par>
                        <p:par>
                          <p:cTn id="89" fill="hold">
                            <p:stCondLst>
                              <p:cond delay="25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21533"/>
                                        </p:tgtEl>
                                        <p:attrNameLst>
                                          <p:attrName>style.visibility</p:attrName>
                                        </p:attrNameLst>
                                      </p:cBhvr>
                                      <p:to>
                                        <p:strVal val="visible"/>
                                      </p:to>
                                    </p:set>
                                    <p:anim calcmode="lin" valueType="num">
                                      <p:cBhvr>
                                        <p:cTn id="92" dur="500" fill="hold"/>
                                        <p:tgtEl>
                                          <p:spTgt spid="21533"/>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21533"/>
                                        </p:tgtEl>
                                        <p:attrNameLst>
                                          <p:attrName>ppt_y</p:attrName>
                                        </p:attrNameLst>
                                      </p:cBhvr>
                                      <p:tavLst>
                                        <p:tav tm="0">
                                          <p:val>
                                            <p:strVal val="#ppt_y"/>
                                          </p:val>
                                        </p:tav>
                                        <p:tav tm="100000">
                                          <p:val>
                                            <p:strVal val="#ppt_y"/>
                                          </p:val>
                                        </p:tav>
                                      </p:tavLst>
                                    </p:anim>
                                    <p:anim calcmode="lin" valueType="num">
                                      <p:cBhvr>
                                        <p:cTn id="94" dur="500" fill="hold"/>
                                        <p:tgtEl>
                                          <p:spTgt spid="21533"/>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21533"/>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21533"/>
                                        </p:tgtEl>
                                      </p:cBhvr>
                                    </p:animEffect>
                                  </p:childTnLst>
                                </p:cTn>
                              </p:par>
                            </p:childTnLst>
                          </p:cTn>
                        </p:par>
                        <p:par>
                          <p:cTn id="97" fill="hold">
                            <p:stCondLst>
                              <p:cond delay="3349"/>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21534"/>
                                        </p:tgtEl>
                                        <p:attrNameLst>
                                          <p:attrName>style.visibility</p:attrName>
                                        </p:attrNameLst>
                                      </p:cBhvr>
                                      <p:to>
                                        <p:strVal val="visible"/>
                                      </p:to>
                                    </p:set>
                                    <p:anim calcmode="lin" valueType="num">
                                      <p:cBhvr>
                                        <p:cTn id="100" dur="500" fill="hold"/>
                                        <p:tgtEl>
                                          <p:spTgt spid="21534"/>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21534"/>
                                        </p:tgtEl>
                                        <p:attrNameLst>
                                          <p:attrName>ppt_y</p:attrName>
                                        </p:attrNameLst>
                                      </p:cBhvr>
                                      <p:tavLst>
                                        <p:tav tm="0">
                                          <p:val>
                                            <p:strVal val="#ppt_y"/>
                                          </p:val>
                                        </p:tav>
                                        <p:tav tm="100000">
                                          <p:val>
                                            <p:strVal val="#ppt_y"/>
                                          </p:val>
                                        </p:tav>
                                      </p:tavLst>
                                    </p:anim>
                                    <p:anim calcmode="lin" valueType="num">
                                      <p:cBhvr>
                                        <p:cTn id="102" dur="500" fill="hold"/>
                                        <p:tgtEl>
                                          <p:spTgt spid="21534"/>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21534"/>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21534"/>
                                        </p:tgtEl>
                                      </p:cBhvr>
                                    </p:animEffect>
                                  </p:childTnLst>
                                </p:cTn>
                              </p:par>
                            </p:childTnLst>
                          </p:cTn>
                        </p:par>
                        <p:par>
                          <p:cTn id="105" fill="hold">
                            <p:stCondLst>
                              <p:cond delay="4000"/>
                            </p:stCondLst>
                            <p:childTnLst>
                              <p:par>
                                <p:cTn id="106" presetID="41" presetClass="entr" presetSubtype="0" fill="hold" grpId="0" nodeType="afterEffect">
                                  <p:stCondLst>
                                    <p:cond delay="0"/>
                                  </p:stCondLst>
                                  <p:iterate type="lt">
                                    <p:tmPct val="10000"/>
                                  </p:iterate>
                                  <p:childTnLst>
                                    <p:set>
                                      <p:cBhvr>
                                        <p:cTn id="107" dur="1" fill="hold">
                                          <p:stCondLst>
                                            <p:cond delay="0"/>
                                          </p:stCondLst>
                                        </p:cTn>
                                        <p:tgtEl>
                                          <p:spTgt spid="21530"/>
                                        </p:tgtEl>
                                        <p:attrNameLst>
                                          <p:attrName>style.visibility</p:attrName>
                                        </p:attrNameLst>
                                      </p:cBhvr>
                                      <p:to>
                                        <p:strVal val="visible"/>
                                      </p:to>
                                    </p:set>
                                    <p:anim calcmode="lin" valueType="num">
                                      <p:cBhvr>
                                        <p:cTn id="108" dur="500" fill="hold"/>
                                        <p:tgtEl>
                                          <p:spTgt spid="21530"/>
                                        </p:tgtEl>
                                        <p:attrNameLst>
                                          <p:attrName>ppt_x</p:attrName>
                                        </p:attrNameLst>
                                      </p:cBhvr>
                                      <p:tavLst>
                                        <p:tav tm="0">
                                          <p:val>
                                            <p:strVal val="#ppt_x"/>
                                          </p:val>
                                        </p:tav>
                                        <p:tav tm="50000">
                                          <p:val>
                                            <p:strVal val="#ppt_x+.1"/>
                                          </p:val>
                                        </p:tav>
                                        <p:tav tm="100000">
                                          <p:val>
                                            <p:strVal val="#ppt_x"/>
                                          </p:val>
                                        </p:tav>
                                      </p:tavLst>
                                    </p:anim>
                                    <p:anim calcmode="lin" valueType="num">
                                      <p:cBhvr>
                                        <p:cTn id="109" dur="500" fill="hold"/>
                                        <p:tgtEl>
                                          <p:spTgt spid="21530"/>
                                        </p:tgtEl>
                                        <p:attrNameLst>
                                          <p:attrName>ppt_y</p:attrName>
                                        </p:attrNameLst>
                                      </p:cBhvr>
                                      <p:tavLst>
                                        <p:tav tm="0">
                                          <p:val>
                                            <p:strVal val="#ppt_y"/>
                                          </p:val>
                                        </p:tav>
                                        <p:tav tm="100000">
                                          <p:val>
                                            <p:strVal val="#ppt_y"/>
                                          </p:val>
                                        </p:tav>
                                      </p:tavLst>
                                    </p:anim>
                                    <p:anim calcmode="lin" valueType="num">
                                      <p:cBhvr>
                                        <p:cTn id="110" dur="500" fill="hold"/>
                                        <p:tgtEl>
                                          <p:spTgt spid="21530"/>
                                        </p:tgtEl>
                                        <p:attrNameLst>
                                          <p:attrName>ppt_h</p:attrName>
                                        </p:attrNameLst>
                                      </p:cBhvr>
                                      <p:tavLst>
                                        <p:tav tm="0">
                                          <p:val>
                                            <p:strVal val="#ppt_h/10"/>
                                          </p:val>
                                        </p:tav>
                                        <p:tav tm="50000">
                                          <p:val>
                                            <p:strVal val="#ppt_h+.01"/>
                                          </p:val>
                                        </p:tav>
                                        <p:tav tm="100000">
                                          <p:val>
                                            <p:strVal val="#ppt_h"/>
                                          </p:val>
                                        </p:tav>
                                      </p:tavLst>
                                    </p:anim>
                                    <p:anim calcmode="lin" valueType="num">
                                      <p:cBhvr>
                                        <p:cTn id="111" dur="500" fill="hold"/>
                                        <p:tgtEl>
                                          <p:spTgt spid="21530"/>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500" tmFilter="0,0; .5, 1; 1, 1"/>
                                        <p:tgtEl>
                                          <p:spTgt spid="21530"/>
                                        </p:tgtEl>
                                      </p:cBhvr>
                                    </p:animEffect>
                                  </p:childTnLst>
                                </p:cTn>
                              </p:par>
                            </p:childTnLst>
                          </p:cTn>
                        </p:par>
                      </p:childTnLst>
                    </p:cTn>
                  </p:par>
                  <p:par>
                    <p:cTn id="113" fill="hold">
                      <p:stCondLst>
                        <p:cond delay="indefinite"/>
                      </p:stCondLst>
                      <p:childTnLst>
                        <p:par>
                          <p:cTn id="114" fill="hold">
                            <p:stCondLst>
                              <p:cond delay="0"/>
                            </p:stCondLst>
                            <p:childTnLst>
                              <p:par>
                                <p:cTn id="115" presetID="47" presetClass="entr" presetSubtype="0" fill="hold" nodeType="click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fade">
                                      <p:cBhvr>
                                        <p:cTn id="117" dur="1000"/>
                                        <p:tgtEl>
                                          <p:spTgt spid="6"/>
                                        </p:tgtEl>
                                      </p:cBhvr>
                                    </p:animEffect>
                                    <p:anim calcmode="lin" valueType="num">
                                      <p:cBhvr>
                                        <p:cTn id="118" dur="1000" fill="hold"/>
                                        <p:tgtEl>
                                          <p:spTgt spid="6"/>
                                        </p:tgtEl>
                                        <p:attrNameLst>
                                          <p:attrName>ppt_x</p:attrName>
                                        </p:attrNameLst>
                                      </p:cBhvr>
                                      <p:tavLst>
                                        <p:tav tm="0">
                                          <p:val>
                                            <p:strVal val="#ppt_x"/>
                                          </p:val>
                                        </p:tav>
                                        <p:tav tm="100000">
                                          <p:val>
                                            <p:strVal val="#ppt_x"/>
                                          </p:val>
                                        </p:tav>
                                      </p:tavLst>
                                    </p:anim>
                                    <p:anim calcmode="lin" valueType="num">
                                      <p:cBhvr>
                                        <p:cTn id="1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7" presetClass="entr" presetSubtype="0" fill="hold" nodeType="click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fade">
                                      <p:cBhvr>
                                        <p:cTn id="124" dur="1000"/>
                                        <p:tgtEl>
                                          <p:spTgt spid="5"/>
                                        </p:tgtEl>
                                      </p:cBhvr>
                                    </p:animEffect>
                                    <p:anim calcmode="lin" valueType="num">
                                      <p:cBhvr>
                                        <p:cTn id="125" dur="1000" fill="hold"/>
                                        <p:tgtEl>
                                          <p:spTgt spid="5"/>
                                        </p:tgtEl>
                                        <p:attrNameLst>
                                          <p:attrName>ppt_x</p:attrName>
                                        </p:attrNameLst>
                                      </p:cBhvr>
                                      <p:tavLst>
                                        <p:tav tm="0">
                                          <p:val>
                                            <p:strVal val="#ppt_x"/>
                                          </p:val>
                                        </p:tav>
                                        <p:tav tm="100000">
                                          <p:val>
                                            <p:strVal val="#ppt_x"/>
                                          </p:val>
                                        </p:tav>
                                      </p:tavLst>
                                    </p:anim>
                                    <p:anim calcmode="lin" valueType="num">
                                      <p:cBhvr>
                                        <p:cTn id="1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2" presetClass="entr" presetSubtype="1" fill="hold" nodeType="clickEffect">
                                  <p:stCondLst>
                                    <p:cond delay="0"/>
                                  </p:stCondLst>
                                  <p:childTnLst>
                                    <p:set>
                                      <p:cBhvr>
                                        <p:cTn id="130" dur="1" fill="hold">
                                          <p:stCondLst>
                                            <p:cond delay="0"/>
                                          </p:stCondLst>
                                        </p:cTn>
                                        <p:tgtEl>
                                          <p:spTgt spid="7"/>
                                        </p:tgtEl>
                                        <p:attrNameLst>
                                          <p:attrName>style.visibility</p:attrName>
                                        </p:attrNameLst>
                                      </p:cBhvr>
                                      <p:to>
                                        <p:strVal val="visible"/>
                                      </p:to>
                                    </p:set>
                                    <p:animEffect transition="in" filter="wipe(up)">
                                      <p:cBhvr>
                                        <p:cTn id="131" dur="500"/>
                                        <p:tgtEl>
                                          <p:spTgt spid="7"/>
                                        </p:tgtEl>
                                      </p:cBhvr>
                                    </p:animEffect>
                                  </p:childTnLst>
                                </p:cTn>
                              </p:par>
                            </p:childTnLst>
                          </p:cTn>
                        </p:par>
                        <p:par>
                          <p:cTn id="132" fill="hold">
                            <p:stCondLst>
                              <p:cond delay="500"/>
                            </p:stCondLst>
                            <p:childTnLst>
                              <p:par>
                                <p:cTn id="133" presetID="41" presetClass="entr" presetSubtype="0" fill="hold" grpId="0" nodeType="afterEffect">
                                  <p:stCondLst>
                                    <p:cond delay="0"/>
                                  </p:stCondLst>
                                  <p:iterate type="lt">
                                    <p:tmPct val="10000"/>
                                  </p:iterate>
                                  <p:childTnLst>
                                    <p:set>
                                      <p:cBhvr>
                                        <p:cTn id="134" dur="1" fill="hold">
                                          <p:stCondLst>
                                            <p:cond delay="0"/>
                                          </p:stCondLst>
                                        </p:cTn>
                                        <p:tgtEl>
                                          <p:spTgt spid="21535"/>
                                        </p:tgtEl>
                                        <p:attrNameLst>
                                          <p:attrName>style.visibility</p:attrName>
                                        </p:attrNameLst>
                                      </p:cBhvr>
                                      <p:to>
                                        <p:strVal val="visible"/>
                                      </p:to>
                                    </p:set>
                                    <p:anim calcmode="lin" valueType="num">
                                      <p:cBhvr>
                                        <p:cTn id="135" dur="500" fill="hold"/>
                                        <p:tgtEl>
                                          <p:spTgt spid="21535"/>
                                        </p:tgtEl>
                                        <p:attrNameLst>
                                          <p:attrName>ppt_x</p:attrName>
                                        </p:attrNameLst>
                                      </p:cBhvr>
                                      <p:tavLst>
                                        <p:tav tm="0">
                                          <p:val>
                                            <p:strVal val="#ppt_x"/>
                                          </p:val>
                                        </p:tav>
                                        <p:tav tm="50000">
                                          <p:val>
                                            <p:strVal val="#ppt_x+.1"/>
                                          </p:val>
                                        </p:tav>
                                        <p:tav tm="100000">
                                          <p:val>
                                            <p:strVal val="#ppt_x"/>
                                          </p:val>
                                        </p:tav>
                                      </p:tavLst>
                                    </p:anim>
                                    <p:anim calcmode="lin" valueType="num">
                                      <p:cBhvr>
                                        <p:cTn id="136" dur="500" fill="hold"/>
                                        <p:tgtEl>
                                          <p:spTgt spid="21535"/>
                                        </p:tgtEl>
                                        <p:attrNameLst>
                                          <p:attrName>ppt_y</p:attrName>
                                        </p:attrNameLst>
                                      </p:cBhvr>
                                      <p:tavLst>
                                        <p:tav tm="0">
                                          <p:val>
                                            <p:strVal val="#ppt_y"/>
                                          </p:val>
                                        </p:tav>
                                        <p:tav tm="100000">
                                          <p:val>
                                            <p:strVal val="#ppt_y"/>
                                          </p:val>
                                        </p:tav>
                                      </p:tavLst>
                                    </p:anim>
                                    <p:anim calcmode="lin" valueType="num">
                                      <p:cBhvr>
                                        <p:cTn id="137" dur="500" fill="hold"/>
                                        <p:tgtEl>
                                          <p:spTgt spid="21535"/>
                                        </p:tgtEl>
                                        <p:attrNameLst>
                                          <p:attrName>ppt_h</p:attrName>
                                        </p:attrNameLst>
                                      </p:cBhvr>
                                      <p:tavLst>
                                        <p:tav tm="0">
                                          <p:val>
                                            <p:strVal val="#ppt_h/10"/>
                                          </p:val>
                                        </p:tav>
                                        <p:tav tm="50000">
                                          <p:val>
                                            <p:strVal val="#ppt_h+.01"/>
                                          </p:val>
                                        </p:tav>
                                        <p:tav tm="100000">
                                          <p:val>
                                            <p:strVal val="#ppt_h"/>
                                          </p:val>
                                        </p:tav>
                                      </p:tavLst>
                                    </p:anim>
                                    <p:anim calcmode="lin" valueType="num">
                                      <p:cBhvr>
                                        <p:cTn id="138" dur="500" fill="hold"/>
                                        <p:tgtEl>
                                          <p:spTgt spid="21535"/>
                                        </p:tgtEl>
                                        <p:attrNameLst>
                                          <p:attrName>ppt_w</p:attrName>
                                        </p:attrNameLst>
                                      </p:cBhvr>
                                      <p:tavLst>
                                        <p:tav tm="0">
                                          <p:val>
                                            <p:strVal val="#ppt_w/10"/>
                                          </p:val>
                                        </p:tav>
                                        <p:tav tm="50000">
                                          <p:val>
                                            <p:strVal val="#ppt_w+.01"/>
                                          </p:val>
                                        </p:tav>
                                        <p:tav tm="100000">
                                          <p:val>
                                            <p:strVal val="#ppt_w"/>
                                          </p:val>
                                        </p:tav>
                                      </p:tavLst>
                                    </p:anim>
                                    <p:animEffect transition="in" filter="fade">
                                      <p:cBhvr>
                                        <p:cTn id="139" dur="500" tmFilter="0,0; .5, 1; 1, 1"/>
                                        <p:tgtEl>
                                          <p:spTgt spid="21535"/>
                                        </p:tgtEl>
                                      </p:cBhvr>
                                    </p:animEffect>
                                  </p:childTnLst>
                                </p:cTn>
                              </p:par>
                            </p:childTnLst>
                          </p:cTn>
                        </p:par>
                        <p:par>
                          <p:cTn id="140" fill="hold">
                            <p:stCondLst>
                              <p:cond delay="2700"/>
                            </p:stCondLst>
                            <p:childTnLst>
                              <p:par>
                                <p:cTn id="141" presetID="41" presetClass="entr" presetSubtype="0" fill="hold" grpId="0" nodeType="afterEffect">
                                  <p:stCondLst>
                                    <p:cond delay="0"/>
                                  </p:stCondLst>
                                  <p:iterate type="lt">
                                    <p:tmPct val="10000"/>
                                  </p:iterate>
                                  <p:childTnLst>
                                    <p:set>
                                      <p:cBhvr>
                                        <p:cTn id="142" dur="1" fill="hold">
                                          <p:stCondLst>
                                            <p:cond delay="0"/>
                                          </p:stCondLst>
                                        </p:cTn>
                                        <p:tgtEl>
                                          <p:spTgt spid="21536"/>
                                        </p:tgtEl>
                                        <p:attrNameLst>
                                          <p:attrName>style.visibility</p:attrName>
                                        </p:attrNameLst>
                                      </p:cBhvr>
                                      <p:to>
                                        <p:strVal val="visible"/>
                                      </p:to>
                                    </p:set>
                                    <p:anim calcmode="lin" valueType="num">
                                      <p:cBhvr>
                                        <p:cTn id="143" dur="500" fill="hold"/>
                                        <p:tgtEl>
                                          <p:spTgt spid="21536"/>
                                        </p:tgtEl>
                                        <p:attrNameLst>
                                          <p:attrName>ppt_x</p:attrName>
                                        </p:attrNameLst>
                                      </p:cBhvr>
                                      <p:tavLst>
                                        <p:tav tm="0">
                                          <p:val>
                                            <p:strVal val="#ppt_x"/>
                                          </p:val>
                                        </p:tav>
                                        <p:tav tm="50000">
                                          <p:val>
                                            <p:strVal val="#ppt_x+.1"/>
                                          </p:val>
                                        </p:tav>
                                        <p:tav tm="100000">
                                          <p:val>
                                            <p:strVal val="#ppt_x"/>
                                          </p:val>
                                        </p:tav>
                                      </p:tavLst>
                                    </p:anim>
                                    <p:anim calcmode="lin" valueType="num">
                                      <p:cBhvr>
                                        <p:cTn id="144" dur="500" fill="hold"/>
                                        <p:tgtEl>
                                          <p:spTgt spid="21536"/>
                                        </p:tgtEl>
                                        <p:attrNameLst>
                                          <p:attrName>ppt_y</p:attrName>
                                        </p:attrNameLst>
                                      </p:cBhvr>
                                      <p:tavLst>
                                        <p:tav tm="0">
                                          <p:val>
                                            <p:strVal val="#ppt_y"/>
                                          </p:val>
                                        </p:tav>
                                        <p:tav tm="100000">
                                          <p:val>
                                            <p:strVal val="#ppt_y"/>
                                          </p:val>
                                        </p:tav>
                                      </p:tavLst>
                                    </p:anim>
                                    <p:anim calcmode="lin" valueType="num">
                                      <p:cBhvr>
                                        <p:cTn id="145" dur="500" fill="hold"/>
                                        <p:tgtEl>
                                          <p:spTgt spid="21536"/>
                                        </p:tgtEl>
                                        <p:attrNameLst>
                                          <p:attrName>ppt_h</p:attrName>
                                        </p:attrNameLst>
                                      </p:cBhvr>
                                      <p:tavLst>
                                        <p:tav tm="0">
                                          <p:val>
                                            <p:strVal val="#ppt_h/10"/>
                                          </p:val>
                                        </p:tav>
                                        <p:tav tm="50000">
                                          <p:val>
                                            <p:strVal val="#ppt_h+.01"/>
                                          </p:val>
                                        </p:tav>
                                        <p:tav tm="100000">
                                          <p:val>
                                            <p:strVal val="#ppt_h"/>
                                          </p:val>
                                        </p:tav>
                                      </p:tavLst>
                                    </p:anim>
                                    <p:anim calcmode="lin" valueType="num">
                                      <p:cBhvr>
                                        <p:cTn id="146" dur="500" fill="hold"/>
                                        <p:tgtEl>
                                          <p:spTgt spid="21536"/>
                                        </p:tgtEl>
                                        <p:attrNameLst>
                                          <p:attrName>ppt_w</p:attrName>
                                        </p:attrNameLst>
                                      </p:cBhvr>
                                      <p:tavLst>
                                        <p:tav tm="0">
                                          <p:val>
                                            <p:strVal val="#ppt_w/10"/>
                                          </p:val>
                                        </p:tav>
                                        <p:tav tm="50000">
                                          <p:val>
                                            <p:strVal val="#ppt_w+.01"/>
                                          </p:val>
                                        </p:tav>
                                        <p:tav tm="100000">
                                          <p:val>
                                            <p:strVal val="#ppt_w"/>
                                          </p:val>
                                        </p:tav>
                                      </p:tavLst>
                                    </p:anim>
                                    <p:animEffect transition="in" filter="fade">
                                      <p:cBhvr>
                                        <p:cTn id="147" dur="500" tmFilter="0,0; .5, 1; 1, 1"/>
                                        <p:tgtEl>
                                          <p:spTgt spid="21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19" grpId="0" autoUpdateAnimBg="0"/>
      <p:bldP spid="21530" grpId="0" autoUpdateAnimBg="0"/>
      <p:bldP spid="21531" grpId="0" autoUpdateAnimBg="0"/>
      <p:bldP spid="21532" grpId="0" autoUpdateAnimBg="0"/>
      <p:bldP spid="21533" grpId="0" autoUpdateAnimBg="0"/>
      <p:bldP spid="21534" grpId="0" autoUpdateAnimBg="0"/>
      <p:bldP spid="21535" grpId="0" autoUpdateAnimBg="0"/>
      <p:bldP spid="21536" grpId="0" autoUpdateAnimBg="0"/>
      <p:bldP spid="21541" grpId="0" autoUpdateAnimBg="0"/>
      <p:bldP spid="21542" grpId="0" autoUpdateAnimBg="0"/>
      <p:bldP spid="21543" grpId="0" autoUpdateAnimBg="0"/>
      <p:bldP spid="2154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3"/>
          <p:cNvSpPr txBox="1">
            <a:spLocks noChangeArrowheads="1"/>
          </p:cNvSpPr>
          <p:nvPr/>
        </p:nvSpPr>
        <p:spPr bwMode="auto">
          <a:xfrm>
            <a:off x="2238375" y="744538"/>
            <a:ext cx="178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solidFill>
                  <a:schemeClr val="bg1"/>
                </a:solidFill>
                <a:latin typeface="微软雅黑" panose="020B0503020204020204" pitchFamily="34" charset="-122"/>
                <a:ea typeface="微软雅黑" panose="020B0503020204020204" pitchFamily="34" charset="-122"/>
              </a:rPr>
              <a:t>人员晋升及淘汰</a:t>
            </a:r>
          </a:p>
        </p:txBody>
      </p:sp>
      <p:sp>
        <p:nvSpPr>
          <p:cNvPr id="22531" name="矩形 15"/>
          <p:cNvSpPr>
            <a:spLocks noChangeArrowheads="1"/>
          </p:cNvSpPr>
          <p:nvPr/>
        </p:nvSpPr>
        <p:spPr bwMode="auto">
          <a:xfrm>
            <a:off x="6175375" y="2436813"/>
            <a:ext cx="272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结合述职对人员进行</a:t>
            </a:r>
            <a:r>
              <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晋升</a:t>
            </a:r>
            <a:endPar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32" name="矩形 16"/>
          <p:cNvSpPr>
            <a:spLocks noChangeArrowheads="1"/>
          </p:cNvSpPr>
          <p:nvPr/>
        </p:nvSpPr>
        <p:spPr bwMode="auto">
          <a:xfrm>
            <a:off x="2168525" y="4402138"/>
            <a:ext cx="2492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150000"/>
              </a:lnSpc>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按照结果进行人员</a:t>
            </a:r>
            <a:r>
              <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淘汰</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Group 5"/>
          <p:cNvGrpSpPr/>
          <p:nvPr/>
        </p:nvGrpSpPr>
        <p:grpSpPr bwMode="auto">
          <a:xfrm>
            <a:off x="2254250" y="1474788"/>
            <a:ext cx="5676900" cy="3246437"/>
            <a:chOff x="0" y="0"/>
            <a:chExt cx="5676900" cy="3246437"/>
          </a:xfrm>
        </p:grpSpPr>
        <p:sp>
          <p:nvSpPr>
            <p:cNvPr id="20510" name="圆角矩形 8"/>
            <p:cNvSpPr>
              <a:spLocks noChangeArrowheads="1"/>
            </p:cNvSpPr>
            <p:nvPr/>
          </p:nvSpPr>
          <p:spPr bwMode="auto">
            <a:xfrm rot="2428575">
              <a:off x="2484438" y="0"/>
              <a:ext cx="433387" cy="3246437"/>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hangingPunct="0">
                <a:lnSpc>
                  <a:spcPct val="150000"/>
                </a:lnSpc>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11" name="圆角矩形 11"/>
            <p:cNvSpPr>
              <a:spLocks noChangeArrowheads="1"/>
            </p:cNvSpPr>
            <p:nvPr/>
          </p:nvSpPr>
          <p:spPr bwMode="auto">
            <a:xfrm rot="-5400000">
              <a:off x="4344984" y="-593726"/>
              <a:ext cx="431800" cy="2232025"/>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hangingPunct="0">
                <a:lnSpc>
                  <a:spcPct val="150000"/>
                </a:lnSpc>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12" name="圆角矩形 12"/>
            <p:cNvSpPr>
              <a:spLocks noChangeArrowheads="1"/>
            </p:cNvSpPr>
            <p:nvPr/>
          </p:nvSpPr>
          <p:spPr bwMode="auto">
            <a:xfrm rot="-5400000">
              <a:off x="790575" y="1690687"/>
              <a:ext cx="431800" cy="2012950"/>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hangingPunct="0">
                <a:lnSpc>
                  <a:spcPct val="150000"/>
                </a:lnSpc>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13" name="椭圆 17"/>
            <p:cNvSpPr>
              <a:spLocks noChangeArrowheads="1"/>
            </p:cNvSpPr>
            <p:nvPr/>
          </p:nvSpPr>
          <p:spPr bwMode="auto">
            <a:xfrm>
              <a:off x="746125" y="2540000"/>
              <a:ext cx="315913" cy="314325"/>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E36C0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14" name="椭圆 18"/>
            <p:cNvSpPr>
              <a:spLocks noChangeArrowheads="1"/>
            </p:cNvSpPr>
            <p:nvPr/>
          </p:nvSpPr>
          <p:spPr bwMode="auto">
            <a:xfrm>
              <a:off x="4403725" y="366712"/>
              <a:ext cx="314325" cy="315913"/>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E36C0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Group 11"/>
          <p:cNvGrpSpPr/>
          <p:nvPr/>
        </p:nvGrpSpPr>
        <p:grpSpPr bwMode="auto">
          <a:xfrm>
            <a:off x="7321550" y="1881188"/>
            <a:ext cx="415925" cy="230187"/>
            <a:chOff x="0" y="0"/>
            <a:chExt cx="415348" cy="231273"/>
          </a:xfrm>
        </p:grpSpPr>
        <p:sp>
          <p:nvSpPr>
            <p:cNvPr id="20508" name="等腰三角形 20"/>
            <p:cNvSpPr>
              <a:spLocks noChangeArrowheads="1"/>
            </p:cNvSpPr>
            <p:nvPr/>
          </p:nvSpPr>
          <p:spPr bwMode="auto">
            <a:xfrm rot="5400000">
              <a:off x="-15950" y="15950"/>
              <a:ext cx="231273" cy="19937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0509" name="等腰三角形 21"/>
            <p:cNvSpPr>
              <a:spLocks noChangeArrowheads="1"/>
            </p:cNvSpPr>
            <p:nvPr/>
          </p:nvSpPr>
          <p:spPr bwMode="auto">
            <a:xfrm rot="5400000">
              <a:off x="200016" y="15950"/>
              <a:ext cx="231273" cy="19937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grpSp>
      <p:grpSp>
        <p:nvGrpSpPr>
          <p:cNvPr id="4" name="Group 14"/>
          <p:cNvGrpSpPr/>
          <p:nvPr/>
        </p:nvGrpSpPr>
        <p:grpSpPr bwMode="auto">
          <a:xfrm flipH="1">
            <a:off x="2378075" y="4035425"/>
            <a:ext cx="415925" cy="231775"/>
            <a:chOff x="0" y="0"/>
            <a:chExt cx="415348" cy="231273"/>
          </a:xfrm>
        </p:grpSpPr>
        <p:sp>
          <p:nvSpPr>
            <p:cNvPr id="20506" name="等腰三角形 23"/>
            <p:cNvSpPr>
              <a:spLocks noChangeArrowheads="1"/>
            </p:cNvSpPr>
            <p:nvPr/>
          </p:nvSpPr>
          <p:spPr bwMode="auto">
            <a:xfrm rot="5400000">
              <a:off x="-15950" y="15950"/>
              <a:ext cx="231273" cy="19937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0507" name="等腰三角形 24"/>
            <p:cNvSpPr>
              <a:spLocks noChangeArrowheads="1"/>
            </p:cNvSpPr>
            <p:nvPr/>
          </p:nvSpPr>
          <p:spPr bwMode="auto">
            <a:xfrm rot="5400000">
              <a:off x="200016" y="15950"/>
              <a:ext cx="231273" cy="19937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grpSp>
      <p:sp>
        <p:nvSpPr>
          <p:cNvPr id="22545" name="矩形 25"/>
          <p:cNvSpPr>
            <a:spLocks noChangeArrowheads="1"/>
          </p:cNvSpPr>
          <p:nvPr/>
        </p:nvSpPr>
        <p:spPr bwMode="auto">
          <a:xfrm>
            <a:off x="7915275" y="1795463"/>
            <a:ext cx="690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晋升</a:t>
            </a:r>
          </a:p>
        </p:txBody>
      </p:sp>
      <p:sp>
        <p:nvSpPr>
          <p:cNvPr id="22546" name="矩形 26"/>
          <p:cNvSpPr>
            <a:spLocks noChangeArrowheads="1"/>
          </p:cNvSpPr>
          <p:nvPr/>
        </p:nvSpPr>
        <p:spPr bwMode="auto">
          <a:xfrm>
            <a:off x="1593850" y="3838575"/>
            <a:ext cx="6905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150000"/>
              </a:lnSpc>
            </a:pPr>
            <a:r>
              <a:rPr lang="zh-CN" altLang="en-US" sz="2000" b="1">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淘汰</a:t>
            </a:r>
          </a:p>
        </p:txBody>
      </p:sp>
      <p:grpSp>
        <p:nvGrpSpPr>
          <p:cNvPr id="5" name="Group 19"/>
          <p:cNvGrpSpPr/>
          <p:nvPr/>
        </p:nvGrpSpPr>
        <p:grpSpPr bwMode="auto">
          <a:xfrm>
            <a:off x="201613" y="0"/>
            <a:ext cx="1165225" cy="5718175"/>
            <a:chOff x="0" y="0"/>
            <a:chExt cx="1165225" cy="5718175"/>
          </a:xfrm>
        </p:grpSpPr>
        <p:sp>
          <p:nvSpPr>
            <p:cNvPr id="20503" name="Rectangle 3"/>
            <p:cNvSpPr>
              <a:spLocks noChangeArrowheads="1"/>
            </p:cNvSpPr>
            <p:nvPr/>
          </p:nvSpPr>
          <p:spPr bwMode="auto">
            <a:xfrm>
              <a:off x="0" y="2319338"/>
              <a:ext cx="1165225" cy="33988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20504" name="Picture 4" descr="Nipic_5198878_201106171345577051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2225"/>
              <a:ext cx="11525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5" name="Rectangle 5"/>
            <p:cNvSpPr>
              <a:spLocks noChangeArrowheads="1"/>
            </p:cNvSpPr>
            <p:nvPr/>
          </p:nvSpPr>
          <p:spPr bwMode="auto">
            <a:xfrm>
              <a:off x="0" y="0"/>
              <a:ext cx="1165225" cy="1231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22551" name="Text Box 10"/>
          <p:cNvSpPr txBox="1">
            <a:spLocks noChangeArrowheads="1"/>
          </p:cNvSpPr>
          <p:nvPr/>
        </p:nvSpPr>
        <p:spPr bwMode="auto">
          <a:xfrm>
            <a:off x="923892" y="2433638"/>
            <a:ext cx="38420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lnSpc>
                <a:spcPct val="60000"/>
              </a:lnSpc>
            </a:pPr>
            <a:r>
              <a:rPr lang="zh-CN" altLang="en-US" sz="2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201</a:t>
            </a:r>
            <a:r>
              <a:rPr lang="en-US" altLang="zh-CN" sz="2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2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年度</a:t>
            </a:r>
          </a:p>
        </p:txBody>
      </p:sp>
      <p:sp>
        <p:nvSpPr>
          <p:cNvPr id="22552" name="Text Box 11"/>
          <p:cNvSpPr txBox="1">
            <a:spLocks noChangeArrowheads="1"/>
          </p:cNvSpPr>
          <p:nvPr/>
        </p:nvSpPr>
        <p:spPr bwMode="auto">
          <a:xfrm>
            <a:off x="517525" y="2433638"/>
            <a:ext cx="4127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lnSpc>
                <a:spcPct val="50000"/>
              </a:lnSpc>
            </a:pPr>
            <a:r>
              <a:rPr lang="zh-CN" altLang="en-US" sz="3000" b="1">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工作规划</a:t>
            </a:r>
          </a:p>
        </p:txBody>
      </p:sp>
      <p:sp>
        <p:nvSpPr>
          <p:cNvPr id="22553" name="Text Box 12"/>
          <p:cNvSpPr txBox="1">
            <a:spLocks noChangeArrowheads="1"/>
          </p:cNvSpPr>
          <p:nvPr/>
        </p:nvSpPr>
        <p:spPr bwMode="auto">
          <a:xfrm>
            <a:off x="182249" y="2477423"/>
            <a:ext cx="415498"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folHlink"/>
                </a:solidFill>
                <a:latin typeface="微软雅黑" panose="020B0503020204020204" pitchFamily="34" charset="-122"/>
                <a:ea typeface="微软雅黑" panose="020B0503020204020204" pitchFamily="34" charset="-122"/>
                <a:sym typeface="Arial Unicode MS" pitchFamily="34" charset="-122"/>
              </a:rPr>
              <a:t>About the Plan 2018</a:t>
            </a:r>
            <a:endParaRPr lang="zh-CN" altLang="en-US" dirty="0">
              <a:solidFill>
                <a:schemeClr val="folHlink"/>
              </a:solidFill>
              <a:latin typeface="微软雅黑" panose="020B0503020204020204" pitchFamily="34" charset="-122"/>
              <a:ea typeface="微软雅黑" panose="020B0503020204020204" pitchFamily="34" charset="-122"/>
              <a:sym typeface="Arial Unicode MS" pitchFamily="34" charset="-122"/>
            </a:endParaRPr>
          </a:p>
        </p:txBody>
      </p:sp>
      <p:sp>
        <p:nvSpPr>
          <p:cNvPr id="22554" name="Rectangle 2"/>
          <p:cNvSpPr>
            <a:spLocks noChangeArrowheads="1"/>
          </p:cNvSpPr>
          <p:nvPr/>
        </p:nvSpPr>
        <p:spPr bwMode="auto">
          <a:xfrm>
            <a:off x="1549400" y="307975"/>
            <a:ext cx="7270750" cy="4413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6" name="Group 27"/>
          <p:cNvGrpSpPr/>
          <p:nvPr/>
        </p:nvGrpSpPr>
        <p:grpSpPr bwMode="auto">
          <a:xfrm>
            <a:off x="1816100" y="320675"/>
            <a:ext cx="1651000" cy="425450"/>
            <a:chOff x="0" y="0"/>
            <a:chExt cx="1651000" cy="425450"/>
          </a:xfrm>
        </p:grpSpPr>
        <p:grpSp>
          <p:nvGrpSpPr>
            <p:cNvPr id="20499" name="Group 28"/>
            <p:cNvGrpSpPr/>
            <p:nvPr/>
          </p:nvGrpSpPr>
          <p:grpSpPr bwMode="auto">
            <a:xfrm>
              <a:off x="0" y="98425"/>
              <a:ext cx="282575" cy="284163"/>
              <a:chOff x="0" y="0"/>
              <a:chExt cx="2494" cy="2494"/>
            </a:xfrm>
          </p:grpSpPr>
          <p:sp>
            <p:nvSpPr>
              <p:cNvPr id="20501" name="AutoShape 7"/>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502" name="AutoShape 8"/>
              <p:cNvSpPr>
                <a:spLocks noChangeArrowheads="1"/>
              </p:cNvSpPr>
              <p:nvPr/>
            </p:nvSpPr>
            <p:spPr bwMode="auto">
              <a:xfrm rot="5400000">
                <a:off x="642" y="570"/>
                <a:ext cx="1632" cy="128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20500" name="Text Box 9"/>
            <p:cNvSpPr txBox="1">
              <a:spLocks noChangeArrowheads="1"/>
            </p:cNvSpPr>
            <p:nvPr/>
          </p:nvSpPr>
          <p:spPr bwMode="auto">
            <a:xfrm>
              <a:off x="349250" y="0"/>
              <a:ext cx="13017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hlink"/>
                  </a:solidFill>
                  <a:ea typeface="微软雅黑" panose="020B0503020204020204" pitchFamily="34" charset="-122"/>
                </a:rPr>
                <a:t>业务规划</a:t>
              </a:r>
            </a:p>
          </p:txBody>
        </p:sp>
      </p:grpSp>
      <p:grpSp>
        <p:nvGrpSpPr>
          <p:cNvPr id="8" name="Group 32"/>
          <p:cNvGrpSpPr/>
          <p:nvPr/>
        </p:nvGrpSpPr>
        <p:grpSpPr bwMode="auto">
          <a:xfrm>
            <a:off x="4187825" y="2217738"/>
            <a:ext cx="1665288" cy="1665287"/>
            <a:chOff x="0" y="0"/>
            <a:chExt cx="1665288" cy="1665287"/>
          </a:xfrm>
        </p:grpSpPr>
        <p:sp>
          <p:nvSpPr>
            <p:cNvPr id="20497" name="椭圆 9"/>
            <p:cNvSpPr>
              <a:spLocks noChangeArrowheads="1"/>
            </p:cNvSpPr>
            <p:nvPr/>
          </p:nvSpPr>
          <p:spPr bwMode="auto">
            <a:xfrm>
              <a:off x="0" y="0"/>
              <a:ext cx="1665288" cy="1665287"/>
            </a:xfrm>
            <a:prstGeom prst="ellipse">
              <a:avLst/>
            </a:prstGeom>
            <a:solidFill>
              <a:schemeClr val="bg1"/>
            </a:solidFill>
            <a:ln w="76200">
              <a:solidFill>
                <a:srgbClr val="FFC000"/>
              </a:solidFill>
              <a:round/>
            </a:ln>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0498" name="TextBox 10"/>
            <p:cNvSpPr>
              <a:spLocks noChangeArrowheads="1"/>
            </p:cNvSpPr>
            <p:nvPr/>
          </p:nvSpPr>
          <p:spPr bwMode="auto">
            <a:xfrm>
              <a:off x="112713" y="473075"/>
              <a:ext cx="1439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4800">
                  <a:solidFill>
                    <a:srgbClr val="3F3F3F"/>
                  </a:solidFill>
                  <a:latin typeface="Impact" panose="020B0806030902050204" pitchFamily="34" charset="0"/>
                  <a:sym typeface="Impact" panose="020B0806030902050204" pitchFamily="34" charset="0"/>
                </a:rPr>
                <a:t>KPI</a:t>
              </a:r>
              <a:endParaRPr lang="zh-CN" altLang="en-US" sz="4800">
                <a:solidFill>
                  <a:srgbClr val="3F3F3F"/>
                </a:solidFill>
                <a:latin typeface="Impact" panose="020B0806030902050204" pitchFamily="34" charset="0"/>
                <a:sym typeface="Impact" panose="020B080603090205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2551"/>
                                        </p:tgtEl>
                                        <p:attrNameLst>
                                          <p:attrName>style.visibility</p:attrName>
                                        </p:attrNameLst>
                                      </p:cBhvr>
                                      <p:to>
                                        <p:strVal val="visible"/>
                                      </p:to>
                                    </p:set>
                                    <p:anim calcmode="lin" valueType="num">
                                      <p:cBhvr>
                                        <p:cTn id="11" dur="500" fill="hold"/>
                                        <p:tgtEl>
                                          <p:spTgt spid="2255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2551"/>
                                        </p:tgtEl>
                                        <p:attrNameLst>
                                          <p:attrName>ppt_y</p:attrName>
                                        </p:attrNameLst>
                                      </p:cBhvr>
                                      <p:tavLst>
                                        <p:tav tm="0">
                                          <p:val>
                                            <p:strVal val="#ppt_y"/>
                                          </p:val>
                                        </p:tav>
                                        <p:tav tm="100000">
                                          <p:val>
                                            <p:strVal val="#ppt_y"/>
                                          </p:val>
                                        </p:tav>
                                      </p:tavLst>
                                    </p:anim>
                                    <p:anim calcmode="lin" valueType="num">
                                      <p:cBhvr>
                                        <p:cTn id="13" dur="500" fill="hold"/>
                                        <p:tgtEl>
                                          <p:spTgt spid="2255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255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2551"/>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22552"/>
                                        </p:tgtEl>
                                        <p:attrNameLst>
                                          <p:attrName>style.visibility</p:attrName>
                                        </p:attrNameLst>
                                      </p:cBhvr>
                                      <p:to>
                                        <p:strVal val="visible"/>
                                      </p:to>
                                    </p:set>
                                    <p:anim calcmode="lin" valueType="num">
                                      <p:cBhvr>
                                        <p:cTn id="18" dur="500" fill="hold"/>
                                        <p:tgtEl>
                                          <p:spTgt spid="22552"/>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2552"/>
                                        </p:tgtEl>
                                        <p:attrNameLst>
                                          <p:attrName>ppt_y</p:attrName>
                                        </p:attrNameLst>
                                      </p:cBhvr>
                                      <p:tavLst>
                                        <p:tav tm="0">
                                          <p:val>
                                            <p:strVal val="#ppt_y"/>
                                          </p:val>
                                        </p:tav>
                                        <p:tav tm="100000">
                                          <p:val>
                                            <p:strVal val="#ppt_y"/>
                                          </p:val>
                                        </p:tav>
                                      </p:tavLst>
                                    </p:anim>
                                    <p:anim calcmode="lin" valueType="num">
                                      <p:cBhvr>
                                        <p:cTn id="20" dur="500" fill="hold"/>
                                        <p:tgtEl>
                                          <p:spTgt spid="22552"/>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255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2552"/>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22553"/>
                                        </p:tgtEl>
                                        <p:attrNameLst>
                                          <p:attrName>style.visibility</p:attrName>
                                        </p:attrNameLst>
                                      </p:cBhvr>
                                      <p:to>
                                        <p:strVal val="visible"/>
                                      </p:to>
                                    </p:set>
                                    <p:anim calcmode="lin" valueType="num">
                                      <p:cBhvr>
                                        <p:cTn id="25" dur="500" fill="hold"/>
                                        <p:tgtEl>
                                          <p:spTgt spid="22553"/>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2553"/>
                                        </p:tgtEl>
                                        <p:attrNameLst>
                                          <p:attrName>ppt_y</p:attrName>
                                        </p:attrNameLst>
                                      </p:cBhvr>
                                      <p:tavLst>
                                        <p:tav tm="0">
                                          <p:val>
                                            <p:strVal val="#ppt_y"/>
                                          </p:val>
                                        </p:tav>
                                        <p:tav tm="100000">
                                          <p:val>
                                            <p:strVal val="#ppt_y"/>
                                          </p:val>
                                        </p:tav>
                                      </p:tavLst>
                                    </p:anim>
                                    <p:anim calcmode="lin" valueType="num">
                                      <p:cBhvr>
                                        <p:cTn id="27" dur="500" fill="hold"/>
                                        <p:tgtEl>
                                          <p:spTgt spid="22553"/>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255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2553"/>
                                        </p:tgtEl>
                                      </p:cBhvr>
                                    </p:animEffect>
                                  </p:childTnLst>
                                </p:cTn>
                              </p:par>
                            </p:childTnLst>
                          </p:cTn>
                        </p:par>
                        <p:par>
                          <p:cTn id="30" fill="hold">
                            <p:stCondLst>
                              <p:cond delay="2400"/>
                            </p:stCondLst>
                            <p:childTnLst>
                              <p:par>
                                <p:cTn id="31" presetID="16" presetClass="entr" presetSubtype="21" fill="hold" grpId="0" nodeType="afterEffect">
                                  <p:stCondLst>
                                    <p:cond delay="0"/>
                                  </p:stCondLst>
                                  <p:childTnLst>
                                    <p:set>
                                      <p:cBhvr>
                                        <p:cTn id="32" dur="1" fill="hold">
                                          <p:stCondLst>
                                            <p:cond delay="0"/>
                                          </p:stCondLst>
                                        </p:cTn>
                                        <p:tgtEl>
                                          <p:spTgt spid="22554"/>
                                        </p:tgtEl>
                                        <p:attrNameLst>
                                          <p:attrName>style.visibility</p:attrName>
                                        </p:attrNameLst>
                                      </p:cBhvr>
                                      <p:to>
                                        <p:strVal val="visible"/>
                                      </p:to>
                                    </p:set>
                                    <p:animEffect transition="in" filter="barn(inVertical)">
                                      <p:cBhvr>
                                        <p:cTn id="33" dur="500"/>
                                        <p:tgtEl>
                                          <p:spTgt spid="22554"/>
                                        </p:tgtEl>
                                      </p:cBhvr>
                                    </p:animEffect>
                                  </p:childTnLst>
                                </p:cTn>
                              </p:par>
                            </p:childTnLst>
                          </p:cTn>
                        </p:par>
                        <p:par>
                          <p:cTn id="34" fill="hold">
                            <p:stCondLst>
                              <p:cond delay="2900"/>
                            </p:stCondLst>
                            <p:childTnLst>
                              <p:par>
                                <p:cTn id="35" presetID="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22530"/>
                                        </p:tgtEl>
                                        <p:attrNameLst>
                                          <p:attrName>style.visibility</p:attrName>
                                        </p:attrNameLst>
                                      </p:cBhvr>
                                      <p:to>
                                        <p:strVal val="visible"/>
                                      </p:to>
                                    </p:set>
                                    <p:anim calcmode="lin" valueType="num">
                                      <p:cBhvr>
                                        <p:cTn id="41" dur="500" fill="hold"/>
                                        <p:tgtEl>
                                          <p:spTgt spid="22530"/>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2530"/>
                                        </p:tgtEl>
                                        <p:attrNameLst>
                                          <p:attrName>ppt_y</p:attrName>
                                        </p:attrNameLst>
                                      </p:cBhvr>
                                      <p:tavLst>
                                        <p:tav tm="0">
                                          <p:val>
                                            <p:strVal val="#ppt_y"/>
                                          </p:val>
                                        </p:tav>
                                        <p:tav tm="100000">
                                          <p:val>
                                            <p:strVal val="#ppt_y"/>
                                          </p:val>
                                        </p:tav>
                                      </p:tavLst>
                                    </p:anim>
                                    <p:anim calcmode="lin" valueType="num">
                                      <p:cBhvr>
                                        <p:cTn id="43" dur="500" fill="hold"/>
                                        <p:tgtEl>
                                          <p:spTgt spid="22530"/>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2530"/>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2530"/>
                                        </p:tgtEl>
                                      </p:cBhvr>
                                    </p:animEffect>
                                  </p:childTnLst>
                                </p:cTn>
                              </p:par>
                            </p:childTnLst>
                          </p:cTn>
                        </p:par>
                        <p:par>
                          <p:cTn id="46" fill="hold">
                            <p:stCondLst>
                              <p:cond delay="3699"/>
                            </p:stCondLst>
                            <p:childTnLst>
                              <p:par>
                                <p:cTn id="47" presetID="21" presetClass="entr" presetSubtype="1"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heel(1)">
                                      <p:cBhvr>
                                        <p:cTn id="49" dur="2000"/>
                                        <p:tgtEl>
                                          <p:spTgt spid="8"/>
                                        </p:tgtEl>
                                      </p:cBhvr>
                                    </p:animEffect>
                                  </p:childTnLst>
                                </p:cTn>
                              </p:par>
                            </p:childTnLst>
                          </p:cTn>
                        </p:par>
                        <p:par>
                          <p:cTn id="50" fill="hold">
                            <p:stCondLst>
                              <p:cond delay="5699"/>
                            </p:stCondLst>
                            <p:childTnLst>
                              <p:par>
                                <p:cTn id="51" presetID="16" presetClass="entr" presetSubtype="37"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arn(outVertical)">
                                      <p:cBhvr>
                                        <p:cTn id="53" dur="2000"/>
                                        <p:tgtEl>
                                          <p:spTgt spid="2"/>
                                        </p:tgtEl>
                                      </p:cBhvr>
                                    </p:animEffect>
                                  </p:childTnLst>
                                </p:cTn>
                              </p:par>
                            </p:childTnLst>
                          </p:cTn>
                        </p:par>
                        <p:par>
                          <p:cTn id="54" fill="hold">
                            <p:stCondLst>
                              <p:cond delay="7699"/>
                            </p:stCondLst>
                            <p:childTnLst>
                              <p:par>
                                <p:cTn id="55" presetID="1" presetClass="entr" presetSubtype="0"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par>
                          <p:cTn id="57" fill="hold">
                            <p:stCondLst>
                              <p:cond delay="7699"/>
                            </p:stCondLst>
                            <p:childTnLst>
                              <p:par>
                                <p:cTn id="58" presetID="26" presetClass="emph" presetSubtype="0" fill="hold" nodeType="afterEffect">
                                  <p:stCondLst>
                                    <p:cond delay="0"/>
                                  </p:stCondLst>
                                  <p:childTnLst>
                                    <p:animEffect transition="out" filter="fade">
                                      <p:cBhvr>
                                        <p:cTn id="59" dur="500" tmFilter="0, 0; .2, .5; .8, .5; 1, 0"/>
                                        <p:tgtEl>
                                          <p:spTgt spid="3"/>
                                        </p:tgtEl>
                                      </p:cBhvr>
                                    </p:animEffect>
                                    <p:animScale>
                                      <p:cBhvr>
                                        <p:cTn id="60" dur="250" autoRev="1" fill="hold"/>
                                        <p:tgtEl>
                                          <p:spTgt spid="3"/>
                                        </p:tgtEl>
                                      </p:cBhvr>
                                      <p:by x="105000" y="105000"/>
                                    </p:animScale>
                                  </p:childTnLst>
                                </p:cTn>
                              </p:par>
                            </p:childTnLst>
                          </p:cTn>
                        </p:par>
                        <p:par>
                          <p:cTn id="61" fill="hold">
                            <p:stCondLst>
                              <p:cond delay="8199"/>
                            </p:stCondLst>
                            <p:childTnLst>
                              <p:par>
                                <p:cTn id="62" presetID="1" presetClass="entr" presetSubtype="0" fill="hold" nodeType="afterEffect">
                                  <p:stCondLst>
                                    <p:cond delay="0"/>
                                  </p:stCondLst>
                                  <p:childTnLst>
                                    <p:set>
                                      <p:cBhvr>
                                        <p:cTn id="63" dur="1" fill="hold">
                                          <p:stCondLst>
                                            <p:cond delay="0"/>
                                          </p:stCondLst>
                                        </p:cTn>
                                        <p:tgtEl>
                                          <p:spTgt spid="4"/>
                                        </p:tgtEl>
                                        <p:attrNameLst>
                                          <p:attrName>style.visibility</p:attrName>
                                        </p:attrNameLst>
                                      </p:cBhvr>
                                      <p:to>
                                        <p:strVal val="visible"/>
                                      </p:to>
                                    </p:set>
                                  </p:childTnLst>
                                </p:cTn>
                              </p:par>
                            </p:childTnLst>
                          </p:cTn>
                        </p:par>
                        <p:par>
                          <p:cTn id="64" fill="hold">
                            <p:stCondLst>
                              <p:cond delay="8199"/>
                            </p:stCondLst>
                            <p:childTnLst>
                              <p:par>
                                <p:cTn id="65" presetID="26" presetClass="emph" presetSubtype="0" fill="hold" nodeType="afterEffect">
                                  <p:stCondLst>
                                    <p:cond delay="0"/>
                                  </p:stCondLst>
                                  <p:childTnLst>
                                    <p:animEffect transition="out" filter="fade">
                                      <p:cBhvr>
                                        <p:cTn id="66" dur="500" tmFilter="0, 0; .2, .5; .8, .5; 1, 0"/>
                                        <p:tgtEl>
                                          <p:spTgt spid="4"/>
                                        </p:tgtEl>
                                      </p:cBhvr>
                                    </p:animEffect>
                                    <p:animScale>
                                      <p:cBhvr>
                                        <p:cTn id="67" dur="250" autoRev="1" fill="hold"/>
                                        <p:tgtEl>
                                          <p:spTgt spid="4"/>
                                        </p:tgtEl>
                                      </p:cBhvr>
                                      <p:by x="105000" y="105000"/>
                                    </p:animScale>
                                  </p:childTnLst>
                                </p:cTn>
                              </p:par>
                            </p:childTnLst>
                          </p:cTn>
                        </p:par>
                        <p:par>
                          <p:cTn id="68" fill="hold">
                            <p:stCondLst>
                              <p:cond delay="8699"/>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22546"/>
                                        </p:tgtEl>
                                        <p:attrNameLst>
                                          <p:attrName>style.visibility</p:attrName>
                                        </p:attrNameLst>
                                      </p:cBhvr>
                                      <p:to>
                                        <p:strVal val="visible"/>
                                      </p:to>
                                    </p:set>
                                    <p:anim calcmode="lin" valueType="num">
                                      <p:cBhvr>
                                        <p:cTn id="71" dur="500" fill="hold"/>
                                        <p:tgtEl>
                                          <p:spTgt spid="22546"/>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22546"/>
                                        </p:tgtEl>
                                        <p:attrNameLst>
                                          <p:attrName>ppt_y</p:attrName>
                                        </p:attrNameLst>
                                      </p:cBhvr>
                                      <p:tavLst>
                                        <p:tav tm="0">
                                          <p:val>
                                            <p:strVal val="#ppt_y"/>
                                          </p:val>
                                        </p:tav>
                                        <p:tav tm="100000">
                                          <p:val>
                                            <p:strVal val="#ppt_y"/>
                                          </p:val>
                                        </p:tav>
                                      </p:tavLst>
                                    </p:anim>
                                    <p:anim calcmode="lin" valueType="num">
                                      <p:cBhvr>
                                        <p:cTn id="73" dur="500" fill="hold"/>
                                        <p:tgtEl>
                                          <p:spTgt spid="22546"/>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22546"/>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22546"/>
                                        </p:tgtEl>
                                      </p:cBhvr>
                                    </p:animEffect>
                                  </p:childTnLst>
                                </p:cTn>
                              </p:par>
                            </p:childTnLst>
                          </p:cTn>
                        </p:par>
                        <p:par>
                          <p:cTn id="76" fill="hold">
                            <p:stCondLst>
                              <p:cond delay="9251"/>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22545"/>
                                        </p:tgtEl>
                                        <p:attrNameLst>
                                          <p:attrName>style.visibility</p:attrName>
                                        </p:attrNameLst>
                                      </p:cBhvr>
                                      <p:to>
                                        <p:strVal val="visible"/>
                                      </p:to>
                                    </p:set>
                                    <p:anim calcmode="lin" valueType="num">
                                      <p:cBhvr>
                                        <p:cTn id="79" dur="500" fill="hold"/>
                                        <p:tgtEl>
                                          <p:spTgt spid="22545"/>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2545"/>
                                        </p:tgtEl>
                                        <p:attrNameLst>
                                          <p:attrName>ppt_y</p:attrName>
                                        </p:attrNameLst>
                                      </p:cBhvr>
                                      <p:tavLst>
                                        <p:tav tm="0">
                                          <p:val>
                                            <p:strVal val="#ppt_y"/>
                                          </p:val>
                                        </p:tav>
                                        <p:tav tm="100000">
                                          <p:val>
                                            <p:strVal val="#ppt_y"/>
                                          </p:val>
                                        </p:tav>
                                      </p:tavLst>
                                    </p:anim>
                                    <p:anim calcmode="lin" valueType="num">
                                      <p:cBhvr>
                                        <p:cTn id="81" dur="500" fill="hold"/>
                                        <p:tgtEl>
                                          <p:spTgt spid="22545"/>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2545"/>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2545"/>
                                        </p:tgtEl>
                                      </p:cBhvr>
                                    </p:animEffect>
                                  </p:childTnLst>
                                </p:cTn>
                              </p:par>
                            </p:childTnLst>
                          </p:cTn>
                        </p:par>
                        <p:par>
                          <p:cTn id="84" fill="hold">
                            <p:stCondLst>
                              <p:cond delay="9802"/>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22532"/>
                                        </p:tgtEl>
                                        <p:attrNameLst>
                                          <p:attrName>style.visibility</p:attrName>
                                        </p:attrNameLst>
                                      </p:cBhvr>
                                      <p:to>
                                        <p:strVal val="visible"/>
                                      </p:to>
                                    </p:set>
                                    <p:anim calcmode="lin" valueType="num">
                                      <p:cBhvr>
                                        <p:cTn id="87" dur="500" fill="hold"/>
                                        <p:tgtEl>
                                          <p:spTgt spid="22532"/>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2532"/>
                                        </p:tgtEl>
                                        <p:attrNameLst>
                                          <p:attrName>ppt_y</p:attrName>
                                        </p:attrNameLst>
                                      </p:cBhvr>
                                      <p:tavLst>
                                        <p:tav tm="0">
                                          <p:val>
                                            <p:strVal val="#ppt_y"/>
                                          </p:val>
                                        </p:tav>
                                        <p:tav tm="100000">
                                          <p:val>
                                            <p:strVal val="#ppt_y"/>
                                          </p:val>
                                        </p:tav>
                                      </p:tavLst>
                                    </p:anim>
                                    <p:anim calcmode="lin" valueType="num">
                                      <p:cBhvr>
                                        <p:cTn id="89" dur="500" fill="hold"/>
                                        <p:tgtEl>
                                          <p:spTgt spid="22532"/>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2532"/>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22532"/>
                                        </p:tgtEl>
                                      </p:cBhvr>
                                    </p:animEffect>
                                  </p:childTnLst>
                                </p:cTn>
                              </p:par>
                            </p:childTnLst>
                          </p:cTn>
                        </p:par>
                        <p:par>
                          <p:cTn id="92" fill="hold">
                            <p:stCondLst>
                              <p:cond delay="10751"/>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22531"/>
                                        </p:tgtEl>
                                        <p:attrNameLst>
                                          <p:attrName>style.visibility</p:attrName>
                                        </p:attrNameLst>
                                      </p:cBhvr>
                                      <p:to>
                                        <p:strVal val="visible"/>
                                      </p:to>
                                    </p:set>
                                    <p:anim calcmode="lin" valueType="num">
                                      <p:cBhvr>
                                        <p:cTn id="95" dur="500" fill="hold"/>
                                        <p:tgtEl>
                                          <p:spTgt spid="22531"/>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22531"/>
                                        </p:tgtEl>
                                        <p:attrNameLst>
                                          <p:attrName>ppt_y</p:attrName>
                                        </p:attrNameLst>
                                      </p:cBhvr>
                                      <p:tavLst>
                                        <p:tav tm="0">
                                          <p:val>
                                            <p:strVal val="#ppt_y"/>
                                          </p:val>
                                        </p:tav>
                                        <p:tav tm="100000">
                                          <p:val>
                                            <p:strVal val="#ppt_y"/>
                                          </p:val>
                                        </p:tav>
                                      </p:tavLst>
                                    </p:anim>
                                    <p:anim calcmode="lin" valueType="num">
                                      <p:cBhvr>
                                        <p:cTn id="97" dur="500" fill="hold"/>
                                        <p:tgtEl>
                                          <p:spTgt spid="22531"/>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22531"/>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autoUpdateAnimBg="0"/>
      <p:bldP spid="22532" grpId="0" autoUpdateAnimBg="0"/>
      <p:bldP spid="22545" grpId="0" autoUpdateAnimBg="0"/>
      <p:bldP spid="22546" grpId="0" autoUpdateAnimBg="0"/>
      <p:bldP spid="22551" grpId="0" autoUpdateAnimBg="0"/>
      <p:bldP spid="22552" grpId="0" autoUpdateAnimBg="0"/>
      <p:bldP spid="22553" grpId="0" autoUpdateAnimBg="0"/>
      <p:bldP spid="22554"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3465513" y="2027238"/>
            <a:ext cx="2655887" cy="2655887"/>
            <a:chOff x="0" y="0"/>
            <a:chExt cx="2655887" cy="2655887"/>
          </a:xfrm>
        </p:grpSpPr>
        <p:sp>
          <p:nvSpPr>
            <p:cNvPr id="21529" name="同心圆 8"/>
            <p:cNvSpPr/>
            <p:nvPr/>
          </p:nvSpPr>
          <p:spPr bwMode="auto">
            <a:xfrm>
              <a:off x="0" y="0"/>
              <a:ext cx="2655887" cy="2655887"/>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52" y="10800"/>
                  </a:moveTo>
                  <a:cubicBezTo>
                    <a:pt x="3652" y="14748"/>
                    <a:pt x="6852" y="17948"/>
                    <a:pt x="10800" y="17948"/>
                  </a:cubicBezTo>
                  <a:cubicBezTo>
                    <a:pt x="14748" y="17948"/>
                    <a:pt x="17948" y="14748"/>
                    <a:pt x="17948" y="10800"/>
                  </a:cubicBezTo>
                  <a:cubicBezTo>
                    <a:pt x="17948" y="6852"/>
                    <a:pt x="14748" y="3652"/>
                    <a:pt x="10800" y="3652"/>
                  </a:cubicBezTo>
                  <a:cubicBezTo>
                    <a:pt x="6852" y="3652"/>
                    <a:pt x="3652" y="6852"/>
                    <a:pt x="3652" y="10800"/>
                  </a:cubicBezTo>
                  <a:close/>
                </a:path>
              </a:pathLst>
            </a:custGeom>
            <a:solidFill>
              <a:srgbClr val="FFC000"/>
            </a:solidFill>
            <a:ln w="25400">
              <a:solidFill>
                <a:srgbClr val="FFC000"/>
              </a:solidFill>
              <a:round/>
            </a:ln>
          </p:spPr>
          <p:txBody>
            <a:bodyPr anchor="ctr"/>
            <a:lstStyle/>
            <a:p>
              <a:endParaRPr lang="zh-CN" altLang="en-US"/>
            </a:p>
          </p:txBody>
        </p:sp>
        <p:sp>
          <p:nvSpPr>
            <p:cNvPr id="21530" name="椭圆 9"/>
            <p:cNvSpPr>
              <a:spLocks noChangeArrowheads="1"/>
            </p:cNvSpPr>
            <p:nvPr/>
          </p:nvSpPr>
          <p:spPr bwMode="auto">
            <a:xfrm>
              <a:off x="298450" y="446087"/>
              <a:ext cx="315912" cy="314325"/>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E36C0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1" name="椭圆 10"/>
            <p:cNvSpPr>
              <a:spLocks noChangeArrowheads="1"/>
            </p:cNvSpPr>
            <p:nvPr/>
          </p:nvSpPr>
          <p:spPr bwMode="auto">
            <a:xfrm>
              <a:off x="2006600" y="446087"/>
              <a:ext cx="314325" cy="314325"/>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E36C0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2" name="椭圆 11"/>
            <p:cNvSpPr>
              <a:spLocks noChangeArrowheads="1"/>
            </p:cNvSpPr>
            <p:nvPr/>
          </p:nvSpPr>
          <p:spPr bwMode="auto">
            <a:xfrm>
              <a:off x="298450" y="1935162"/>
              <a:ext cx="315912" cy="315913"/>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E36C0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3" name="椭圆 12"/>
            <p:cNvSpPr>
              <a:spLocks noChangeArrowheads="1"/>
            </p:cNvSpPr>
            <p:nvPr/>
          </p:nvSpPr>
          <p:spPr bwMode="auto">
            <a:xfrm>
              <a:off x="2006600" y="1935162"/>
              <a:ext cx="314325" cy="315913"/>
            </a:xfrm>
            <a:prstGeom prst="ellipse">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E36C0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3560" name="矩形 14"/>
          <p:cNvSpPr>
            <a:spLocks noChangeArrowheads="1"/>
          </p:cNvSpPr>
          <p:nvPr/>
        </p:nvSpPr>
        <p:spPr bwMode="auto">
          <a:xfrm>
            <a:off x="6311900" y="1930400"/>
            <a:ext cx="15017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您的文字</a:t>
            </a:r>
          </a:p>
        </p:txBody>
      </p:sp>
      <p:sp>
        <p:nvSpPr>
          <p:cNvPr id="23561" name="等腰三角形 17"/>
          <p:cNvSpPr>
            <a:spLocks noChangeArrowheads="1"/>
          </p:cNvSpPr>
          <p:nvPr/>
        </p:nvSpPr>
        <p:spPr bwMode="auto">
          <a:xfrm rot="18900000" flipV="1">
            <a:off x="5903913" y="4340225"/>
            <a:ext cx="231775" cy="200025"/>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C000"/>
              </a:solidFill>
              <a:latin typeface="宋体" panose="02010600030101010101" pitchFamily="2" charset="-122"/>
              <a:sym typeface="宋体" panose="02010600030101010101" pitchFamily="2" charset="-122"/>
            </a:endParaRPr>
          </a:p>
        </p:txBody>
      </p:sp>
      <p:sp>
        <p:nvSpPr>
          <p:cNvPr id="23562" name="等腰三角形 18"/>
          <p:cNvSpPr>
            <a:spLocks noChangeArrowheads="1"/>
          </p:cNvSpPr>
          <p:nvPr/>
        </p:nvSpPr>
        <p:spPr bwMode="auto">
          <a:xfrm rot="2700000">
            <a:off x="5903913" y="2168525"/>
            <a:ext cx="231775" cy="200025"/>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C000"/>
              </a:solidFill>
              <a:latin typeface="宋体" panose="02010600030101010101" pitchFamily="2" charset="-122"/>
              <a:sym typeface="宋体" panose="02010600030101010101" pitchFamily="2" charset="-122"/>
            </a:endParaRPr>
          </a:p>
        </p:txBody>
      </p:sp>
      <p:sp>
        <p:nvSpPr>
          <p:cNvPr id="23563" name="等腰三角形 19"/>
          <p:cNvSpPr>
            <a:spLocks noChangeArrowheads="1"/>
          </p:cNvSpPr>
          <p:nvPr/>
        </p:nvSpPr>
        <p:spPr bwMode="auto">
          <a:xfrm rot="2700000" flipH="1" flipV="1">
            <a:off x="3467100" y="4340225"/>
            <a:ext cx="231775" cy="200025"/>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C000"/>
              </a:solidFill>
              <a:latin typeface="宋体" panose="02010600030101010101" pitchFamily="2" charset="-122"/>
              <a:sym typeface="宋体" panose="02010600030101010101" pitchFamily="2" charset="-122"/>
            </a:endParaRPr>
          </a:p>
        </p:txBody>
      </p:sp>
      <p:sp>
        <p:nvSpPr>
          <p:cNvPr id="23564" name="等腰三角形 20"/>
          <p:cNvSpPr>
            <a:spLocks noChangeArrowheads="1"/>
          </p:cNvSpPr>
          <p:nvPr/>
        </p:nvSpPr>
        <p:spPr bwMode="auto">
          <a:xfrm rot="18900000" flipH="1">
            <a:off x="3467100" y="2168525"/>
            <a:ext cx="231775" cy="200025"/>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C000"/>
              </a:solidFill>
              <a:latin typeface="宋体" panose="02010600030101010101" pitchFamily="2" charset="-122"/>
              <a:sym typeface="宋体" panose="02010600030101010101" pitchFamily="2" charset="-122"/>
            </a:endParaRPr>
          </a:p>
        </p:txBody>
      </p:sp>
      <p:sp>
        <p:nvSpPr>
          <p:cNvPr id="23565" name="矩形 21"/>
          <p:cNvSpPr>
            <a:spLocks noChangeArrowheads="1"/>
          </p:cNvSpPr>
          <p:nvPr/>
        </p:nvSpPr>
        <p:spPr bwMode="auto">
          <a:xfrm>
            <a:off x="4244975" y="2973388"/>
            <a:ext cx="1211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举措</a:t>
            </a:r>
          </a:p>
        </p:txBody>
      </p:sp>
      <p:sp>
        <p:nvSpPr>
          <p:cNvPr id="23566" name="矩形 14"/>
          <p:cNvSpPr>
            <a:spLocks noChangeArrowheads="1"/>
          </p:cNvSpPr>
          <p:nvPr/>
        </p:nvSpPr>
        <p:spPr bwMode="auto">
          <a:xfrm>
            <a:off x="2171700" y="1930400"/>
            <a:ext cx="15017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您的文字</a:t>
            </a:r>
            <a:endParaRPr lang="zh-CN" altLang="en-US" sz="1800"/>
          </a:p>
        </p:txBody>
      </p:sp>
      <p:sp>
        <p:nvSpPr>
          <p:cNvPr id="23567" name="矩形 14"/>
          <p:cNvSpPr>
            <a:spLocks noChangeArrowheads="1"/>
          </p:cNvSpPr>
          <p:nvPr/>
        </p:nvSpPr>
        <p:spPr bwMode="auto">
          <a:xfrm>
            <a:off x="2171700" y="4186238"/>
            <a:ext cx="15017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您的文字</a:t>
            </a:r>
            <a:endParaRPr lang="zh-CN" altLang="en-US" sz="1800"/>
          </a:p>
        </p:txBody>
      </p:sp>
      <p:sp>
        <p:nvSpPr>
          <p:cNvPr id="23568" name="矩形 14"/>
          <p:cNvSpPr>
            <a:spLocks noChangeArrowheads="1"/>
          </p:cNvSpPr>
          <p:nvPr/>
        </p:nvSpPr>
        <p:spPr bwMode="auto">
          <a:xfrm>
            <a:off x="6292850" y="4186238"/>
            <a:ext cx="15017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您的文字</a:t>
            </a:r>
            <a:endParaRPr lang="zh-CN" altLang="en-US" sz="1800"/>
          </a:p>
        </p:txBody>
      </p:sp>
      <p:grpSp>
        <p:nvGrpSpPr>
          <p:cNvPr id="3" name="Group 17"/>
          <p:cNvGrpSpPr/>
          <p:nvPr/>
        </p:nvGrpSpPr>
        <p:grpSpPr bwMode="auto">
          <a:xfrm>
            <a:off x="201613" y="0"/>
            <a:ext cx="1165225" cy="5718175"/>
            <a:chOff x="0" y="0"/>
            <a:chExt cx="1165225" cy="5718175"/>
          </a:xfrm>
        </p:grpSpPr>
        <p:sp>
          <p:nvSpPr>
            <p:cNvPr id="21526" name="Rectangle 3"/>
            <p:cNvSpPr>
              <a:spLocks noChangeArrowheads="1"/>
            </p:cNvSpPr>
            <p:nvPr/>
          </p:nvSpPr>
          <p:spPr bwMode="auto">
            <a:xfrm>
              <a:off x="0" y="2319338"/>
              <a:ext cx="1165225" cy="33988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21527" name="Picture 4" descr="Nipic_5198878_201106171345577051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2225"/>
              <a:ext cx="11525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8" name="Rectangle 5"/>
            <p:cNvSpPr>
              <a:spLocks noChangeArrowheads="1"/>
            </p:cNvSpPr>
            <p:nvPr/>
          </p:nvSpPr>
          <p:spPr bwMode="auto">
            <a:xfrm>
              <a:off x="0" y="0"/>
              <a:ext cx="1165225" cy="1231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23573" name="Text Box 10"/>
          <p:cNvSpPr txBox="1">
            <a:spLocks noChangeArrowheads="1"/>
          </p:cNvSpPr>
          <p:nvPr/>
        </p:nvSpPr>
        <p:spPr bwMode="auto">
          <a:xfrm>
            <a:off x="923892" y="2433638"/>
            <a:ext cx="38420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lnSpc>
                <a:spcPct val="60000"/>
              </a:lnSpc>
            </a:pPr>
            <a:r>
              <a:rPr lang="zh-CN" altLang="en-US" sz="2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201</a:t>
            </a:r>
            <a:r>
              <a:rPr lang="en-US" altLang="zh-CN" sz="2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2000" b="1"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年度</a:t>
            </a:r>
          </a:p>
        </p:txBody>
      </p:sp>
      <p:sp>
        <p:nvSpPr>
          <p:cNvPr id="23574" name="Text Box 11"/>
          <p:cNvSpPr txBox="1">
            <a:spLocks noChangeArrowheads="1"/>
          </p:cNvSpPr>
          <p:nvPr/>
        </p:nvSpPr>
        <p:spPr bwMode="auto">
          <a:xfrm>
            <a:off x="517525" y="2433638"/>
            <a:ext cx="4127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lnSpc>
                <a:spcPct val="50000"/>
              </a:lnSpc>
            </a:pPr>
            <a:r>
              <a:rPr lang="zh-CN" altLang="en-US" sz="3000" b="1">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工作规划</a:t>
            </a:r>
          </a:p>
        </p:txBody>
      </p:sp>
      <p:sp>
        <p:nvSpPr>
          <p:cNvPr id="23575" name="Text Box 12"/>
          <p:cNvSpPr txBox="1">
            <a:spLocks noChangeArrowheads="1"/>
          </p:cNvSpPr>
          <p:nvPr/>
        </p:nvSpPr>
        <p:spPr bwMode="auto">
          <a:xfrm>
            <a:off x="175052" y="2462213"/>
            <a:ext cx="415498"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folHlink"/>
                </a:solidFill>
                <a:latin typeface="微软雅黑" panose="020B0503020204020204" pitchFamily="34" charset="-122"/>
                <a:ea typeface="微软雅黑" panose="020B0503020204020204" pitchFamily="34" charset="-122"/>
                <a:sym typeface="Arial Unicode MS" pitchFamily="34" charset="-122"/>
              </a:rPr>
              <a:t>About the Plan 2018</a:t>
            </a:r>
            <a:endParaRPr lang="zh-CN" altLang="en-US" dirty="0">
              <a:solidFill>
                <a:schemeClr val="folHlink"/>
              </a:solidFill>
              <a:latin typeface="微软雅黑" panose="020B0503020204020204" pitchFamily="34" charset="-122"/>
              <a:ea typeface="微软雅黑" panose="020B0503020204020204" pitchFamily="34" charset="-122"/>
              <a:sym typeface="Arial Unicode MS" pitchFamily="34" charset="-122"/>
            </a:endParaRPr>
          </a:p>
        </p:txBody>
      </p:sp>
      <p:sp>
        <p:nvSpPr>
          <p:cNvPr id="23576" name="Rectangle 2"/>
          <p:cNvSpPr>
            <a:spLocks noChangeArrowheads="1"/>
          </p:cNvSpPr>
          <p:nvPr/>
        </p:nvSpPr>
        <p:spPr bwMode="auto">
          <a:xfrm>
            <a:off x="1549400" y="307975"/>
            <a:ext cx="7270750" cy="4413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4" name="Group 25"/>
          <p:cNvGrpSpPr/>
          <p:nvPr/>
        </p:nvGrpSpPr>
        <p:grpSpPr bwMode="auto">
          <a:xfrm>
            <a:off x="1816100" y="320675"/>
            <a:ext cx="1662113" cy="430213"/>
            <a:chOff x="0" y="0"/>
            <a:chExt cx="1662430" cy="430887"/>
          </a:xfrm>
        </p:grpSpPr>
        <p:grpSp>
          <p:nvGrpSpPr>
            <p:cNvPr id="21522" name="Group 26"/>
            <p:cNvGrpSpPr/>
            <p:nvPr/>
          </p:nvGrpSpPr>
          <p:grpSpPr bwMode="auto">
            <a:xfrm>
              <a:off x="0" y="98425"/>
              <a:ext cx="282575" cy="284163"/>
              <a:chOff x="0" y="0"/>
              <a:chExt cx="2494" cy="2494"/>
            </a:xfrm>
          </p:grpSpPr>
          <p:sp>
            <p:nvSpPr>
              <p:cNvPr id="21524" name="AutoShape 7"/>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1525" name="AutoShape 8"/>
              <p:cNvSpPr>
                <a:spLocks noChangeArrowheads="1"/>
              </p:cNvSpPr>
              <p:nvPr/>
            </p:nvSpPr>
            <p:spPr bwMode="auto">
              <a:xfrm rot="5400000">
                <a:off x="642" y="570"/>
                <a:ext cx="1632" cy="1283"/>
              </a:xfrm>
              <a:prstGeom prst="triangle">
                <a:avLst>
                  <a:gd name="adj" fmla="val 50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21523" name="Text Box 9"/>
            <p:cNvSpPr txBox="1">
              <a:spLocks noChangeArrowheads="1"/>
            </p:cNvSpPr>
            <p:nvPr/>
          </p:nvSpPr>
          <p:spPr bwMode="auto">
            <a:xfrm>
              <a:off x="349250" y="0"/>
              <a:ext cx="13131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hlink"/>
                  </a:solidFill>
                  <a:ea typeface="微软雅黑" panose="020B0503020204020204" pitchFamily="34" charset="-122"/>
                </a:rPr>
                <a:t>管理举措</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3573"/>
                                        </p:tgtEl>
                                        <p:attrNameLst>
                                          <p:attrName>style.visibility</p:attrName>
                                        </p:attrNameLst>
                                      </p:cBhvr>
                                      <p:to>
                                        <p:strVal val="visible"/>
                                      </p:to>
                                    </p:set>
                                    <p:anim calcmode="lin" valueType="num">
                                      <p:cBhvr>
                                        <p:cTn id="11" dur="500" fill="hold"/>
                                        <p:tgtEl>
                                          <p:spTgt spid="2357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3573"/>
                                        </p:tgtEl>
                                        <p:attrNameLst>
                                          <p:attrName>ppt_y</p:attrName>
                                        </p:attrNameLst>
                                      </p:cBhvr>
                                      <p:tavLst>
                                        <p:tav tm="0">
                                          <p:val>
                                            <p:strVal val="#ppt_y"/>
                                          </p:val>
                                        </p:tav>
                                        <p:tav tm="100000">
                                          <p:val>
                                            <p:strVal val="#ppt_y"/>
                                          </p:val>
                                        </p:tav>
                                      </p:tavLst>
                                    </p:anim>
                                    <p:anim calcmode="lin" valueType="num">
                                      <p:cBhvr>
                                        <p:cTn id="13" dur="500" fill="hold"/>
                                        <p:tgtEl>
                                          <p:spTgt spid="2357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357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3573"/>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23574"/>
                                        </p:tgtEl>
                                        <p:attrNameLst>
                                          <p:attrName>style.visibility</p:attrName>
                                        </p:attrNameLst>
                                      </p:cBhvr>
                                      <p:to>
                                        <p:strVal val="visible"/>
                                      </p:to>
                                    </p:set>
                                    <p:anim calcmode="lin" valueType="num">
                                      <p:cBhvr>
                                        <p:cTn id="18" dur="500" fill="hold"/>
                                        <p:tgtEl>
                                          <p:spTgt spid="2357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3574"/>
                                        </p:tgtEl>
                                        <p:attrNameLst>
                                          <p:attrName>ppt_y</p:attrName>
                                        </p:attrNameLst>
                                      </p:cBhvr>
                                      <p:tavLst>
                                        <p:tav tm="0">
                                          <p:val>
                                            <p:strVal val="#ppt_y"/>
                                          </p:val>
                                        </p:tav>
                                        <p:tav tm="100000">
                                          <p:val>
                                            <p:strVal val="#ppt_y"/>
                                          </p:val>
                                        </p:tav>
                                      </p:tavLst>
                                    </p:anim>
                                    <p:anim calcmode="lin" valueType="num">
                                      <p:cBhvr>
                                        <p:cTn id="20" dur="500" fill="hold"/>
                                        <p:tgtEl>
                                          <p:spTgt spid="2357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357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3574"/>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23575"/>
                                        </p:tgtEl>
                                        <p:attrNameLst>
                                          <p:attrName>style.visibility</p:attrName>
                                        </p:attrNameLst>
                                      </p:cBhvr>
                                      <p:to>
                                        <p:strVal val="visible"/>
                                      </p:to>
                                    </p:set>
                                    <p:anim calcmode="lin" valueType="num">
                                      <p:cBhvr>
                                        <p:cTn id="25" dur="500" fill="hold"/>
                                        <p:tgtEl>
                                          <p:spTgt spid="2357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3575"/>
                                        </p:tgtEl>
                                        <p:attrNameLst>
                                          <p:attrName>ppt_y</p:attrName>
                                        </p:attrNameLst>
                                      </p:cBhvr>
                                      <p:tavLst>
                                        <p:tav tm="0">
                                          <p:val>
                                            <p:strVal val="#ppt_y"/>
                                          </p:val>
                                        </p:tav>
                                        <p:tav tm="100000">
                                          <p:val>
                                            <p:strVal val="#ppt_y"/>
                                          </p:val>
                                        </p:tav>
                                      </p:tavLst>
                                    </p:anim>
                                    <p:anim calcmode="lin" valueType="num">
                                      <p:cBhvr>
                                        <p:cTn id="27" dur="500" fill="hold"/>
                                        <p:tgtEl>
                                          <p:spTgt spid="2357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357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3575"/>
                                        </p:tgtEl>
                                      </p:cBhvr>
                                    </p:animEffect>
                                  </p:childTnLst>
                                </p:cTn>
                              </p:par>
                            </p:childTnLst>
                          </p:cTn>
                        </p:par>
                        <p:par>
                          <p:cTn id="30" fill="hold">
                            <p:stCondLst>
                              <p:cond delay="2400"/>
                            </p:stCondLst>
                            <p:childTnLst>
                              <p:par>
                                <p:cTn id="31" presetID="16" presetClass="entr" presetSubtype="21" fill="hold" grpId="0" nodeType="afterEffect">
                                  <p:stCondLst>
                                    <p:cond delay="0"/>
                                  </p:stCondLst>
                                  <p:childTnLst>
                                    <p:set>
                                      <p:cBhvr>
                                        <p:cTn id="32" dur="1" fill="hold">
                                          <p:stCondLst>
                                            <p:cond delay="0"/>
                                          </p:stCondLst>
                                        </p:cTn>
                                        <p:tgtEl>
                                          <p:spTgt spid="23576"/>
                                        </p:tgtEl>
                                        <p:attrNameLst>
                                          <p:attrName>style.visibility</p:attrName>
                                        </p:attrNameLst>
                                      </p:cBhvr>
                                      <p:to>
                                        <p:strVal val="visible"/>
                                      </p:to>
                                    </p:set>
                                    <p:animEffect transition="in" filter="barn(inVertical)">
                                      <p:cBhvr>
                                        <p:cTn id="33" dur="500"/>
                                        <p:tgtEl>
                                          <p:spTgt spid="23576"/>
                                        </p:tgtEl>
                                      </p:cBhvr>
                                    </p:animEffect>
                                  </p:childTnLst>
                                </p:cTn>
                              </p:par>
                            </p:childTnLst>
                          </p:cTn>
                        </p:par>
                        <p:par>
                          <p:cTn id="34" fill="hold">
                            <p:stCondLst>
                              <p:cond delay="2900"/>
                            </p:stCondLst>
                            <p:childTnLst>
                              <p:par>
                                <p:cTn id="35" presetID="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2000"/>
                                        <p:tgtEl>
                                          <p:spTgt spid="2"/>
                                        </p:tgtEl>
                                      </p:cBhvr>
                                    </p:animEffect>
                                  </p:childTnLst>
                                </p:cTn>
                              </p:par>
                            </p:childTnLst>
                          </p:cTn>
                        </p:par>
                        <p:par>
                          <p:cTn id="44" fill="hold">
                            <p:stCondLst>
                              <p:cond delay="20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3565"/>
                                        </p:tgtEl>
                                        <p:attrNameLst>
                                          <p:attrName>style.visibility</p:attrName>
                                        </p:attrNameLst>
                                      </p:cBhvr>
                                      <p:to>
                                        <p:strVal val="visible"/>
                                      </p:to>
                                    </p:set>
                                    <p:anim calcmode="lin" valueType="num">
                                      <p:cBhvr>
                                        <p:cTn id="47" dur="500" fill="hold"/>
                                        <p:tgtEl>
                                          <p:spTgt spid="23565"/>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3565"/>
                                        </p:tgtEl>
                                        <p:attrNameLst>
                                          <p:attrName>ppt_y</p:attrName>
                                        </p:attrNameLst>
                                      </p:cBhvr>
                                      <p:tavLst>
                                        <p:tav tm="0">
                                          <p:val>
                                            <p:strVal val="#ppt_y"/>
                                          </p:val>
                                        </p:tav>
                                        <p:tav tm="100000">
                                          <p:val>
                                            <p:strVal val="#ppt_y"/>
                                          </p:val>
                                        </p:tav>
                                      </p:tavLst>
                                    </p:anim>
                                    <p:anim calcmode="lin" valueType="num">
                                      <p:cBhvr>
                                        <p:cTn id="49" dur="500" fill="hold"/>
                                        <p:tgtEl>
                                          <p:spTgt spid="23565"/>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356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356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564"/>
                                        </p:tgtEl>
                                        <p:attrNameLst>
                                          <p:attrName>style.visibility</p:attrName>
                                        </p:attrNameLst>
                                      </p:cBhvr>
                                      <p:to>
                                        <p:strVal val="visible"/>
                                      </p:to>
                                    </p:set>
                                    <p:animEffect transition="in" filter="fade">
                                      <p:cBhvr>
                                        <p:cTn id="56" dur="500"/>
                                        <p:tgtEl>
                                          <p:spTgt spid="23564"/>
                                        </p:tgtEl>
                                      </p:cBhvr>
                                    </p:animEffect>
                                  </p:childTnLst>
                                </p:cTn>
                              </p:par>
                            </p:childTnLst>
                          </p:cTn>
                        </p:par>
                        <p:par>
                          <p:cTn id="57" fill="hold">
                            <p:stCondLst>
                              <p:cond delay="5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23566"/>
                                        </p:tgtEl>
                                        <p:attrNameLst>
                                          <p:attrName>style.visibility</p:attrName>
                                        </p:attrNameLst>
                                      </p:cBhvr>
                                      <p:to>
                                        <p:strVal val="visible"/>
                                      </p:to>
                                    </p:set>
                                    <p:anim calcmode="lin" valueType="num">
                                      <p:cBhvr>
                                        <p:cTn id="60" dur="500" fill="hold"/>
                                        <p:tgtEl>
                                          <p:spTgt spid="23566"/>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3566"/>
                                        </p:tgtEl>
                                        <p:attrNameLst>
                                          <p:attrName>ppt_y</p:attrName>
                                        </p:attrNameLst>
                                      </p:cBhvr>
                                      <p:tavLst>
                                        <p:tav tm="0">
                                          <p:val>
                                            <p:strVal val="#ppt_y"/>
                                          </p:val>
                                        </p:tav>
                                        <p:tav tm="100000">
                                          <p:val>
                                            <p:strVal val="#ppt_y"/>
                                          </p:val>
                                        </p:tav>
                                      </p:tavLst>
                                    </p:anim>
                                    <p:anim calcmode="lin" valueType="num">
                                      <p:cBhvr>
                                        <p:cTn id="62" dur="500" fill="hold"/>
                                        <p:tgtEl>
                                          <p:spTgt spid="23566"/>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3566"/>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356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3562"/>
                                        </p:tgtEl>
                                        <p:attrNameLst>
                                          <p:attrName>style.visibility</p:attrName>
                                        </p:attrNameLst>
                                      </p:cBhvr>
                                      <p:to>
                                        <p:strVal val="visible"/>
                                      </p:to>
                                    </p:set>
                                    <p:animEffect transition="in" filter="fade">
                                      <p:cBhvr>
                                        <p:cTn id="69" dur="500"/>
                                        <p:tgtEl>
                                          <p:spTgt spid="23562"/>
                                        </p:tgtEl>
                                      </p:cBhvr>
                                    </p:animEffect>
                                  </p:childTnLst>
                                </p:cTn>
                              </p:par>
                            </p:childTnLst>
                          </p:cTn>
                        </p:par>
                        <p:par>
                          <p:cTn id="70" fill="hold">
                            <p:stCondLst>
                              <p:cond delay="5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23560"/>
                                        </p:tgtEl>
                                        <p:attrNameLst>
                                          <p:attrName>style.visibility</p:attrName>
                                        </p:attrNameLst>
                                      </p:cBhvr>
                                      <p:to>
                                        <p:strVal val="visible"/>
                                      </p:to>
                                    </p:set>
                                    <p:anim calcmode="lin" valueType="num">
                                      <p:cBhvr>
                                        <p:cTn id="73" dur="500" fill="hold"/>
                                        <p:tgtEl>
                                          <p:spTgt spid="23560"/>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3560"/>
                                        </p:tgtEl>
                                        <p:attrNameLst>
                                          <p:attrName>ppt_y</p:attrName>
                                        </p:attrNameLst>
                                      </p:cBhvr>
                                      <p:tavLst>
                                        <p:tav tm="0">
                                          <p:val>
                                            <p:strVal val="#ppt_y"/>
                                          </p:val>
                                        </p:tav>
                                        <p:tav tm="100000">
                                          <p:val>
                                            <p:strVal val="#ppt_y"/>
                                          </p:val>
                                        </p:tav>
                                      </p:tavLst>
                                    </p:anim>
                                    <p:anim calcmode="lin" valueType="num">
                                      <p:cBhvr>
                                        <p:cTn id="75" dur="500" fill="hold"/>
                                        <p:tgtEl>
                                          <p:spTgt spid="23560"/>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3560"/>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356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563"/>
                                        </p:tgtEl>
                                        <p:attrNameLst>
                                          <p:attrName>style.visibility</p:attrName>
                                        </p:attrNameLst>
                                      </p:cBhvr>
                                      <p:to>
                                        <p:strVal val="visible"/>
                                      </p:to>
                                    </p:set>
                                    <p:animEffect transition="in" filter="fade">
                                      <p:cBhvr>
                                        <p:cTn id="82" dur="500"/>
                                        <p:tgtEl>
                                          <p:spTgt spid="23563"/>
                                        </p:tgtEl>
                                      </p:cBhvr>
                                    </p:animEffect>
                                  </p:childTnLst>
                                </p:cTn>
                              </p:par>
                            </p:childTnLst>
                          </p:cTn>
                        </p:par>
                        <p:par>
                          <p:cTn id="83" fill="hold">
                            <p:stCondLst>
                              <p:cond delay="5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23567"/>
                                        </p:tgtEl>
                                        <p:attrNameLst>
                                          <p:attrName>style.visibility</p:attrName>
                                        </p:attrNameLst>
                                      </p:cBhvr>
                                      <p:to>
                                        <p:strVal val="visible"/>
                                      </p:to>
                                    </p:set>
                                    <p:anim calcmode="lin" valueType="num">
                                      <p:cBhvr>
                                        <p:cTn id="86" dur="500" fill="hold"/>
                                        <p:tgtEl>
                                          <p:spTgt spid="23567"/>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23567"/>
                                        </p:tgtEl>
                                        <p:attrNameLst>
                                          <p:attrName>ppt_y</p:attrName>
                                        </p:attrNameLst>
                                      </p:cBhvr>
                                      <p:tavLst>
                                        <p:tav tm="0">
                                          <p:val>
                                            <p:strVal val="#ppt_y"/>
                                          </p:val>
                                        </p:tav>
                                        <p:tav tm="100000">
                                          <p:val>
                                            <p:strVal val="#ppt_y"/>
                                          </p:val>
                                        </p:tav>
                                      </p:tavLst>
                                    </p:anim>
                                    <p:anim calcmode="lin" valueType="num">
                                      <p:cBhvr>
                                        <p:cTn id="88" dur="500" fill="hold"/>
                                        <p:tgtEl>
                                          <p:spTgt spid="23567"/>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23567"/>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2356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3561"/>
                                        </p:tgtEl>
                                        <p:attrNameLst>
                                          <p:attrName>style.visibility</p:attrName>
                                        </p:attrNameLst>
                                      </p:cBhvr>
                                      <p:to>
                                        <p:strVal val="visible"/>
                                      </p:to>
                                    </p:set>
                                    <p:animEffect transition="in" filter="fade">
                                      <p:cBhvr>
                                        <p:cTn id="95" dur="500"/>
                                        <p:tgtEl>
                                          <p:spTgt spid="23561"/>
                                        </p:tgtEl>
                                      </p:cBhvr>
                                    </p:animEffect>
                                  </p:childTnLst>
                                </p:cTn>
                              </p:par>
                            </p:childTnLst>
                          </p:cTn>
                        </p:par>
                        <p:par>
                          <p:cTn id="96" fill="hold">
                            <p:stCondLst>
                              <p:cond delay="50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23568"/>
                                        </p:tgtEl>
                                        <p:attrNameLst>
                                          <p:attrName>style.visibility</p:attrName>
                                        </p:attrNameLst>
                                      </p:cBhvr>
                                      <p:to>
                                        <p:strVal val="visible"/>
                                      </p:to>
                                    </p:set>
                                    <p:anim calcmode="lin" valueType="num">
                                      <p:cBhvr>
                                        <p:cTn id="99" dur="500" fill="hold"/>
                                        <p:tgtEl>
                                          <p:spTgt spid="23568"/>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23568"/>
                                        </p:tgtEl>
                                        <p:attrNameLst>
                                          <p:attrName>ppt_y</p:attrName>
                                        </p:attrNameLst>
                                      </p:cBhvr>
                                      <p:tavLst>
                                        <p:tav tm="0">
                                          <p:val>
                                            <p:strVal val="#ppt_y"/>
                                          </p:val>
                                        </p:tav>
                                        <p:tav tm="100000">
                                          <p:val>
                                            <p:strVal val="#ppt_y"/>
                                          </p:val>
                                        </p:tav>
                                      </p:tavLst>
                                    </p:anim>
                                    <p:anim calcmode="lin" valueType="num">
                                      <p:cBhvr>
                                        <p:cTn id="101" dur="500" fill="hold"/>
                                        <p:tgtEl>
                                          <p:spTgt spid="23568"/>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23568"/>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2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utoUpdateAnimBg="0"/>
      <p:bldP spid="23561" grpId="0" animBg="1" autoUpdateAnimBg="0"/>
      <p:bldP spid="23562" grpId="0" animBg="1" autoUpdateAnimBg="0"/>
      <p:bldP spid="23563" grpId="0" animBg="1" autoUpdateAnimBg="0"/>
      <p:bldP spid="23564" grpId="0" animBg="1" autoUpdateAnimBg="0"/>
      <p:bldP spid="23565" grpId="0" autoUpdateAnimBg="0"/>
      <p:bldP spid="23566" grpId="0" autoUpdateAnimBg="0"/>
      <p:bldP spid="23567" grpId="0" autoUpdateAnimBg="0"/>
      <p:bldP spid="23568" grpId="0" autoUpdateAnimBg="0"/>
      <p:bldP spid="23573" grpId="0" autoUpdateAnimBg="0"/>
      <p:bldP spid="23574" grpId="0" autoUpdateAnimBg="0"/>
      <p:bldP spid="23575" grpId="0" autoUpdateAnimBg="0"/>
      <p:bldP spid="2357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1611313"/>
            <a:ext cx="9144000" cy="18684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579" name="Rectangle 3"/>
          <p:cNvSpPr>
            <a:spLocks noChangeArrowheads="1"/>
          </p:cNvSpPr>
          <p:nvPr/>
        </p:nvSpPr>
        <p:spPr bwMode="auto">
          <a:xfrm>
            <a:off x="4503738" y="1965325"/>
            <a:ext cx="1760537" cy="6969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580" name="标题 1"/>
          <p:cNvSpPr>
            <a:spLocks noGrp="1" noChangeArrowheads="1"/>
          </p:cNvSpPr>
          <p:nvPr>
            <p:ph type="title" idx="4294967295"/>
          </p:nvPr>
        </p:nvSpPr>
        <p:spPr>
          <a:xfrm>
            <a:off x="3346450" y="1995488"/>
            <a:ext cx="4033838" cy="627062"/>
          </a:xfrm>
        </p:spPr>
        <p:txBody>
          <a:bodyPr/>
          <a:lstStyle/>
          <a:p>
            <a:pPr algn="dist" eaLnBrk="1" hangingPunct="1"/>
            <a:r>
              <a:rPr lang="zh-CN" altLang="en-US" sz="3600" b="1">
                <a:solidFill>
                  <a:schemeClr val="hlink"/>
                </a:solidFill>
                <a:latin typeface="微软雅黑" panose="020B0503020204020204" pitchFamily="34" charset="-122"/>
                <a:sym typeface="微软雅黑" panose="020B0503020204020204" pitchFamily="34" charset="-122"/>
              </a:rPr>
              <a:t>个人</a:t>
            </a:r>
            <a:r>
              <a:rPr lang="zh-CN" altLang="en-US" sz="3600" b="1">
                <a:solidFill>
                  <a:schemeClr val="bg1"/>
                </a:solidFill>
                <a:latin typeface="微软雅黑" panose="020B0503020204020204" pitchFamily="34" charset="-122"/>
                <a:sym typeface="微软雅黑" panose="020B0503020204020204" pitchFamily="34" charset="-122"/>
              </a:rPr>
              <a:t>优劣势</a:t>
            </a:r>
            <a:r>
              <a:rPr lang="zh-CN" altLang="en-US" sz="3600" b="1">
                <a:solidFill>
                  <a:schemeClr val="hlink"/>
                </a:solidFill>
                <a:latin typeface="微软雅黑" panose="020B0503020204020204" pitchFamily="34" charset="-122"/>
                <a:sym typeface="微软雅黑" panose="020B0503020204020204" pitchFamily="34" charset="-122"/>
              </a:rPr>
              <a:t>综述</a:t>
            </a:r>
            <a:endParaRPr lang="zh-CN" altLang="en-US" sz="3600" b="1">
              <a:solidFill>
                <a:schemeClr val="bg1"/>
              </a:solidFill>
              <a:latin typeface="微软雅黑" panose="020B0503020204020204" pitchFamily="34" charset="-122"/>
              <a:sym typeface="微软雅黑" panose="020B0503020204020204" pitchFamily="34" charset="-122"/>
            </a:endParaRPr>
          </a:p>
        </p:txBody>
      </p:sp>
      <p:sp>
        <p:nvSpPr>
          <p:cNvPr id="24581" name="TextBox 5"/>
          <p:cNvSpPr>
            <a:spLocks noChangeArrowheads="1"/>
          </p:cNvSpPr>
          <p:nvPr/>
        </p:nvSpPr>
        <p:spPr bwMode="auto">
          <a:xfrm>
            <a:off x="4284663" y="2714625"/>
            <a:ext cx="41036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a:solidFill>
                  <a:schemeClr val="bg2"/>
                </a:solidFill>
                <a:latin typeface="微软雅黑" panose="020B0503020204020204" pitchFamily="34" charset="-122"/>
                <a:ea typeface="微软雅黑" panose="020B0503020204020204" pitchFamily="34" charset="-122"/>
                <a:sym typeface="Arial Unicode MS" pitchFamily="34" charset="-122"/>
              </a:rPr>
              <a:t>Summary of Personal</a:t>
            </a:r>
          </a:p>
        </p:txBody>
      </p:sp>
      <p:grpSp>
        <p:nvGrpSpPr>
          <p:cNvPr id="2" name="Group 6"/>
          <p:cNvGrpSpPr/>
          <p:nvPr/>
        </p:nvGrpSpPr>
        <p:grpSpPr bwMode="auto">
          <a:xfrm>
            <a:off x="7523163" y="2097088"/>
            <a:ext cx="465137" cy="461962"/>
            <a:chOff x="0" y="0"/>
            <a:chExt cx="1149" cy="1908"/>
          </a:xfrm>
        </p:grpSpPr>
        <p:sp>
          <p:nvSpPr>
            <p:cNvPr id="22544" name="AutoShape 7"/>
            <p:cNvSpPr>
              <a:spLocks noChangeArrowheads="1"/>
            </p:cNvSpPr>
            <p:nvPr/>
          </p:nvSpPr>
          <p:spPr bwMode="auto">
            <a:xfrm>
              <a:off x="0" y="0"/>
              <a:ext cx="681" cy="190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2545" name="AutoShape 8"/>
            <p:cNvSpPr>
              <a:spLocks noChangeArrowheads="1"/>
            </p:cNvSpPr>
            <p:nvPr/>
          </p:nvSpPr>
          <p:spPr bwMode="auto">
            <a:xfrm>
              <a:off x="469" y="0"/>
              <a:ext cx="681" cy="190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 name="Group 9"/>
          <p:cNvGrpSpPr/>
          <p:nvPr/>
        </p:nvGrpSpPr>
        <p:grpSpPr bwMode="auto">
          <a:xfrm>
            <a:off x="3778250" y="3649663"/>
            <a:ext cx="282575" cy="282575"/>
            <a:chOff x="0" y="0"/>
            <a:chExt cx="2494" cy="2494"/>
          </a:xfrm>
        </p:grpSpPr>
        <p:sp>
          <p:nvSpPr>
            <p:cNvPr id="22542" name="AutoShape 10"/>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543" name="AutoShape 11"/>
            <p:cNvSpPr>
              <a:spLocks noChangeArrowheads="1"/>
            </p:cNvSpPr>
            <p:nvPr/>
          </p:nvSpPr>
          <p:spPr bwMode="auto">
            <a:xfrm rot="5400000">
              <a:off x="642" y="570"/>
              <a:ext cx="1632" cy="128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24588" name="Text Box 12"/>
          <p:cNvSpPr txBox="1">
            <a:spLocks noChangeArrowheads="1"/>
          </p:cNvSpPr>
          <p:nvPr/>
        </p:nvSpPr>
        <p:spPr bwMode="auto">
          <a:xfrm>
            <a:off x="4127500" y="3624263"/>
            <a:ext cx="1096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solidFill>
                  <a:schemeClr val="accent2"/>
                </a:solidFill>
                <a:ea typeface="微软雅黑" panose="020B0503020204020204" pitchFamily="34" charset="-122"/>
              </a:rPr>
              <a:t>过往绩效</a:t>
            </a:r>
          </a:p>
        </p:txBody>
      </p:sp>
      <p:grpSp>
        <p:nvGrpSpPr>
          <p:cNvPr id="4" name="Group 13"/>
          <p:cNvGrpSpPr/>
          <p:nvPr/>
        </p:nvGrpSpPr>
        <p:grpSpPr bwMode="auto">
          <a:xfrm>
            <a:off x="5981700" y="3649663"/>
            <a:ext cx="282575" cy="282575"/>
            <a:chOff x="0" y="0"/>
            <a:chExt cx="2494" cy="2494"/>
          </a:xfrm>
        </p:grpSpPr>
        <p:sp>
          <p:nvSpPr>
            <p:cNvPr id="22540" name="AutoShape 14"/>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541" name="AutoShape 15"/>
            <p:cNvSpPr>
              <a:spLocks noChangeArrowheads="1"/>
            </p:cNvSpPr>
            <p:nvPr/>
          </p:nvSpPr>
          <p:spPr bwMode="auto">
            <a:xfrm rot="5400000">
              <a:off x="642" y="570"/>
              <a:ext cx="1632" cy="128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24592" name="Text Box 16"/>
          <p:cNvSpPr txBox="1">
            <a:spLocks noChangeArrowheads="1"/>
          </p:cNvSpPr>
          <p:nvPr/>
        </p:nvSpPr>
        <p:spPr bwMode="auto">
          <a:xfrm>
            <a:off x="6330950" y="3624263"/>
            <a:ext cx="2239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solidFill>
                  <a:schemeClr val="accent2"/>
                </a:solidFill>
                <a:ea typeface="微软雅黑" panose="020B0503020204020204" pitchFamily="34" charset="-122"/>
              </a:rPr>
              <a:t>个人问题剖析及改善</a:t>
            </a:r>
          </a:p>
        </p:txBody>
      </p:sp>
      <p:pic>
        <p:nvPicPr>
          <p:cNvPr id="24593" name="Picture 17" descr="小人"/>
          <p:cNvPicPr>
            <a:picLocks noChangeAspect="1" noChangeArrowheads="1"/>
          </p:cNvPicPr>
          <p:nvPr/>
        </p:nvPicPr>
        <p:blipFill>
          <a:blip r:embed="rId2">
            <a:extLst>
              <a:ext uri="{28A0092B-C50C-407E-A947-70E740481C1C}">
                <a14:useLocalDpi xmlns:a14="http://schemas.microsoft.com/office/drawing/2010/main" val="0"/>
              </a:ext>
            </a:extLst>
          </a:blip>
          <a:srcRect l="5159" r="5141"/>
          <a:stretch>
            <a:fillRect/>
          </a:stretch>
        </p:blipFill>
        <p:spPr bwMode="auto">
          <a:xfrm>
            <a:off x="174625" y="1130300"/>
            <a:ext cx="3013075"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4580"/>
                                        </p:tgtEl>
                                        <p:attrNameLst>
                                          <p:attrName>style.visibility</p:attrName>
                                        </p:attrNameLst>
                                      </p:cBhvr>
                                      <p:to>
                                        <p:strVal val="visible"/>
                                      </p:to>
                                    </p:set>
                                    <p:anim calcmode="lin" valueType="num">
                                      <p:cBhvr>
                                        <p:cTn id="12" dur="500" fill="hold"/>
                                        <p:tgtEl>
                                          <p:spTgt spid="2458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4580"/>
                                        </p:tgtEl>
                                        <p:attrNameLst>
                                          <p:attrName>ppt_y</p:attrName>
                                        </p:attrNameLst>
                                      </p:cBhvr>
                                      <p:tavLst>
                                        <p:tav tm="0">
                                          <p:val>
                                            <p:strVal val="#ppt_y"/>
                                          </p:val>
                                        </p:tav>
                                        <p:tav tm="100000">
                                          <p:val>
                                            <p:strVal val="#ppt_y"/>
                                          </p:val>
                                        </p:tav>
                                      </p:tavLst>
                                    </p:anim>
                                    <p:anim calcmode="lin" valueType="num">
                                      <p:cBhvr>
                                        <p:cTn id="14" dur="500" fill="hold"/>
                                        <p:tgtEl>
                                          <p:spTgt spid="2458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458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4580"/>
                                        </p:tgtEl>
                                      </p:cBhvr>
                                    </p:animEffect>
                                  </p:childTnLst>
                                </p:cTn>
                              </p:par>
                            </p:childTnLst>
                          </p:cTn>
                        </p:par>
                        <p:par>
                          <p:cTn id="17" fill="hold">
                            <p:stCondLst>
                              <p:cond delay="1299"/>
                            </p:stCondLst>
                            <p:childTnLst>
                              <p:par>
                                <p:cTn id="18" presetID="22" presetClass="entr" presetSubtype="8" fill="hold" grpId="0" nodeType="afterEffect">
                                  <p:stCondLst>
                                    <p:cond delay="0"/>
                                  </p:stCondLst>
                                  <p:childTnLst>
                                    <p:set>
                                      <p:cBhvr>
                                        <p:cTn id="19" dur="1" fill="hold">
                                          <p:stCondLst>
                                            <p:cond delay="0"/>
                                          </p:stCondLst>
                                        </p:cTn>
                                        <p:tgtEl>
                                          <p:spTgt spid="24579"/>
                                        </p:tgtEl>
                                        <p:attrNameLst>
                                          <p:attrName>style.visibility</p:attrName>
                                        </p:attrNameLst>
                                      </p:cBhvr>
                                      <p:to>
                                        <p:strVal val="visible"/>
                                      </p:to>
                                    </p:set>
                                    <p:animEffect transition="in" filter="wipe(left)">
                                      <p:cBhvr>
                                        <p:cTn id="20" dur="500"/>
                                        <p:tgtEl>
                                          <p:spTgt spid="24579"/>
                                        </p:tgtEl>
                                      </p:cBhvr>
                                    </p:animEffect>
                                  </p:childTnLst>
                                </p:cTn>
                              </p:par>
                            </p:childTnLst>
                          </p:cTn>
                        </p:par>
                        <p:par>
                          <p:cTn id="21" fill="hold">
                            <p:stCondLst>
                              <p:cond delay="17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4581"/>
                                        </p:tgtEl>
                                        <p:attrNameLst>
                                          <p:attrName>style.visibility</p:attrName>
                                        </p:attrNameLst>
                                      </p:cBhvr>
                                      <p:to>
                                        <p:strVal val="visible"/>
                                      </p:to>
                                    </p:set>
                                    <p:anim calcmode="lin" valueType="num">
                                      <p:cBhvr>
                                        <p:cTn id="24" dur="500" fill="hold"/>
                                        <p:tgtEl>
                                          <p:spTgt spid="24581"/>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4581"/>
                                        </p:tgtEl>
                                        <p:attrNameLst>
                                          <p:attrName>ppt_y</p:attrName>
                                        </p:attrNameLst>
                                      </p:cBhvr>
                                      <p:tavLst>
                                        <p:tav tm="0">
                                          <p:val>
                                            <p:strVal val="#ppt_y"/>
                                          </p:val>
                                        </p:tav>
                                        <p:tav tm="100000">
                                          <p:val>
                                            <p:strVal val="#ppt_y"/>
                                          </p:val>
                                        </p:tav>
                                      </p:tavLst>
                                    </p:anim>
                                    <p:anim calcmode="lin" valueType="num">
                                      <p:cBhvr>
                                        <p:cTn id="26" dur="500" fill="hold"/>
                                        <p:tgtEl>
                                          <p:spTgt spid="24581"/>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4581"/>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4581"/>
                                        </p:tgtEl>
                                      </p:cBhvr>
                                    </p:animEffect>
                                  </p:childTnLst>
                                </p:cTn>
                              </p:par>
                            </p:childTnLst>
                          </p:cTn>
                        </p:par>
                        <p:par>
                          <p:cTn id="29" fill="hold">
                            <p:stCondLst>
                              <p:cond delay="3200"/>
                            </p:stCondLst>
                            <p:childTnLst>
                              <p:par>
                                <p:cTn id="30" presetID="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24593"/>
                                        </p:tgtEl>
                                        <p:attrNameLst>
                                          <p:attrName>style.visibility</p:attrName>
                                        </p:attrNameLst>
                                      </p:cBhvr>
                                      <p:to>
                                        <p:strVal val="visible"/>
                                      </p:to>
                                    </p:set>
                                    <p:anim calcmode="lin" valueType="num">
                                      <p:cBhvr>
                                        <p:cTn id="36" dur="500" fill="hold"/>
                                        <p:tgtEl>
                                          <p:spTgt spid="24593"/>
                                        </p:tgtEl>
                                        <p:attrNameLst>
                                          <p:attrName>ppt_w</p:attrName>
                                        </p:attrNameLst>
                                      </p:cBhvr>
                                      <p:tavLst>
                                        <p:tav tm="0">
                                          <p:val>
                                            <p:fltVal val="0"/>
                                          </p:val>
                                        </p:tav>
                                        <p:tav tm="100000">
                                          <p:val>
                                            <p:strVal val="#ppt_w"/>
                                          </p:val>
                                        </p:tav>
                                      </p:tavLst>
                                    </p:anim>
                                    <p:anim calcmode="lin" valueType="num">
                                      <p:cBhvr>
                                        <p:cTn id="37" dur="500" fill="hold"/>
                                        <p:tgtEl>
                                          <p:spTgt spid="24593"/>
                                        </p:tgtEl>
                                        <p:attrNameLst>
                                          <p:attrName>ppt_h</p:attrName>
                                        </p:attrNameLst>
                                      </p:cBhvr>
                                      <p:tavLst>
                                        <p:tav tm="0">
                                          <p:val>
                                            <p:fltVal val="0"/>
                                          </p:val>
                                        </p:tav>
                                        <p:tav tm="100000">
                                          <p:val>
                                            <p:strVal val="#ppt_h"/>
                                          </p:val>
                                        </p:tav>
                                      </p:tavLst>
                                    </p:anim>
                                    <p:animEffect transition="in" filter="fade">
                                      <p:cBhvr>
                                        <p:cTn id="38" dur="500"/>
                                        <p:tgtEl>
                                          <p:spTgt spid="24593"/>
                                        </p:tgtEl>
                                      </p:cBhvr>
                                    </p:animEffect>
                                  </p:childTnLst>
                                </p:cTn>
                              </p:par>
                            </p:childTnLst>
                          </p:cTn>
                        </p:par>
                        <p:par>
                          <p:cTn id="39" fill="hold">
                            <p:stCondLst>
                              <p:cond delay="3700"/>
                            </p:stCondLst>
                            <p:childTnLst>
                              <p:par>
                                <p:cTn id="40" presetID="2" presetClass="entr" presetSubtype="8"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42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4588"/>
                                        </p:tgtEl>
                                        <p:attrNameLst>
                                          <p:attrName>style.visibility</p:attrName>
                                        </p:attrNameLst>
                                      </p:cBhvr>
                                      <p:to>
                                        <p:strVal val="visible"/>
                                      </p:to>
                                    </p:set>
                                    <p:anim calcmode="lin" valueType="num">
                                      <p:cBhvr>
                                        <p:cTn id="47" dur="500" fill="hold"/>
                                        <p:tgtEl>
                                          <p:spTgt spid="24588"/>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4588"/>
                                        </p:tgtEl>
                                        <p:attrNameLst>
                                          <p:attrName>ppt_y</p:attrName>
                                        </p:attrNameLst>
                                      </p:cBhvr>
                                      <p:tavLst>
                                        <p:tav tm="0">
                                          <p:val>
                                            <p:strVal val="#ppt_y"/>
                                          </p:val>
                                        </p:tav>
                                        <p:tav tm="100000">
                                          <p:val>
                                            <p:strVal val="#ppt_y"/>
                                          </p:val>
                                        </p:tav>
                                      </p:tavLst>
                                    </p:anim>
                                    <p:anim calcmode="lin" valueType="num">
                                      <p:cBhvr>
                                        <p:cTn id="49" dur="500" fill="hold"/>
                                        <p:tgtEl>
                                          <p:spTgt spid="24588"/>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458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4588"/>
                                        </p:tgtEl>
                                      </p:cBhvr>
                                    </p:animEffect>
                                  </p:childTnLst>
                                </p:cTn>
                              </p:par>
                            </p:childTnLst>
                          </p:cTn>
                        </p:par>
                        <p:par>
                          <p:cTn id="52" fill="hold">
                            <p:stCondLst>
                              <p:cond delay="4849"/>
                            </p:stCondLst>
                            <p:childTnLst>
                              <p:par>
                                <p:cTn id="53" presetID="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0-#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childTnLst>
                          </p:cTn>
                        </p:par>
                        <p:par>
                          <p:cTn id="57" fill="hold">
                            <p:stCondLst>
                              <p:cond delay="5349"/>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24592"/>
                                        </p:tgtEl>
                                        <p:attrNameLst>
                                          <p:attrName>style.visibility</p:attrName>
                                        </p:attrNameLst>
                                      </p:cBhvr>
                                      <p:to>
                                        <p:strVal val="visible"/>
                                      </p:to>
                                    </p:set>
                                    <p:anim calcmode="lin" valueType="num">
                                      <p:cBhvr>
                                        <p:cTn id="60" dur="500" fill="hold"/>
                                        <p:tgtEl>
                                          <p:spTgt spid="24592"/>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4592"/>
                                        </p:tgtEl>
                                        <p:attrNameLst>
                                          <p:attrName>ppt_y</p:attrName>
                                        </p:attrNameLst>
                                      </p:cBhvr>
                                      <p:tavLst>
                                        <p:tav tm="0">
                                          <p:val>
                                            <p:strVal val="#ppt_y"/>
                                          </p:val>
                                        </p:tav>
                                        <p:tav tm="100000">
                                          <p:val>
                                            <p:strVal val="#ppt_y"/>
                                          </p:val>
                                        </p:tav>
                                      </p:tavLst>
                                    </p:anim>
                                    <p:anim calcmode="lin" valueType="num">
                                      <p:cBhvr>
                                        <p:cTn id="62" dur="500" fill="hold"/>
                                        <p:tgtEl>
                                          <p:spTgt spid="24592"/>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4592"/>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4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autoUpdateAnimBg="0"/>
      <p:bldP spid="24579" grpId="0" animBg="1" autoUpdateAnimBg="0"/>
      <p:bldP spid="24580" grpId="0" autoUpdateAnimBg="0"/>
      <p:bldP spid="24581" grpId="0" autoUpdateAnimBg="0"/>
      <p:bldP spid="24588" grpId="0" autoUpdateAnimBg="0"/>
      <p:bldP spid="2459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962025" y="282575"/>
            <a:ext cx="7848600" cy="8985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5603" name="Rectangle 3"/>
          <p:cNvSpPr>
            <a:spLocks noChangeArrowheads="1"/>
          </p:cNvSpPr>
          <p:nvPr/>
        </p:nvSpPr>
        <p:spPr bwMode="auto">
          <a:xfrm>
            <a:off x="2486025" y="422275"/>
            <a:ext cx="1073150" cy="4143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5604" name="标题 1"/>
          <p:cNvSpPr>
            <a:spLocks noGrp="1" noChangeArrowheads="1"/>
          </p:cNvSpPr>
          <p:nvPr>
            <p:ph type="title" idx="4294967295"/>
          </p:nvPr>
        </p:nvSpPr>
        <p:spPr>
          <a:xfrm>
            <a:off x="1733550" y="312738"/>
            <a:ext cx="2613025" cy="627062"/>
          </a:xfrm>
        </p:spPr>
        <p:txBody>
          <a:bodyPr/>
          <a:lstStyle/>
          <a:p>
            <a:pPr algn="dist" eaLnBrk="1" hangingPunct="1"/>
            <a:r>
              <a:rPr lang="zh-CN" altLang="en-US" sz="2400" b="1">
                <a:solidFill>
                  <a:schemeClr val="hlink"/>
                </a:solidFill>
                <a:latin typeface="微软雅黑" panose="020B0503020204020204" pitchFamily="34" charset="-122"/>
                <a:sym typeface="微软雅黑" panose="020B0503020204020204" pitchFamily="34" charset="-122"/>
              </a:rPr>
              <a:t>个人</a:t>
            </a:r>
            <a:r>
              <a:rPr lang="zh-CN" altLang="en-US" sz="2400" b="1">
                <a:solidFill>
                  <a:schemeClr val="bg1"/>
                </a:solidFill>
                <a:latin typeface="微软雅黑" panose="020B0503020204020204" pitchFamily="34" charset="-122"/>
                <a:sym typeface="微软雅黑" panose="020B0503020204020204" pitchFamily="34" charset="-122"/>
              </a:rPr>
              <a:t>优劣势</a:t>
            </a:r>
            <a:r>
              <a:rPr lang="zh-CN" altLang="en-US" sz="2400" b="1">
                <a:solidFill>
                  <a:schemeClr val="hlink"/>
                </a:solidFill>
                <a:latin typeface="微软雅黑" panose="020B0503020204020204" pitchFamily="34" charset="-122"/>
                <a:sym typeface="微软雅黑" panose="020B0503020204020204" pitchFamily="34" charset="-122"/>
              </a:rPr>
              <a:t>综述</a:t>
            </a:r>
            <a:endParaRPr lang="zh-CN" altLang="en-US" sz="2400" b="1">
              <a:solidFill>
                <a:schemeClr val="bg1"/>
              </a:solidFill>
              <a:latin typeface="微软雅黑" panose="020B0503020204020204" pitchFamily="34" charset="-122"/>
              <a:sym typeface="微软雅黑" panose="020B0503020204020204" pitchFamily="34" charset="-122"/>
            </a:endParaRPr>
          </a:p>
        </p:txBody>
      </p:sp>
      <p:sp>
        <p:nvSpPr>
          <p:cNvPr id="25605" name="TextBox 5"/>
          <p:cNvSpPr>
            <a:spLocks noChangeArrowheads="1"/>
          </p:cNvSpPr>
          <p:nvPr/>
        </p:nvSpPr>
        <p:spPr bwMode="auto">
          <a:xfrm>
            <a:off x="2673350" y="815975"/>
            <a:ext cx="2898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800">
                <a:solidFill>
                  <a:schemeClr val="bg2"/>
                </a:solidFill>
                <a:latin typeface="微软雅黑" panose="020B0503020204020204" pitchFamily="34" charset="-122"/>
                <a:ea typeface="微软雅黑" panose="020B0503020204020204" pitchFamily="34" charset="-122"/>
                <a:sym typeface="Arial Unicode MS" pitchFamily="34" charset="-122"/>
              </a:rPr>
              <a:t>Summary of Personal</a:t>
            </a:r>
          </a:p>
        </p:txBody>
      </p:sp>
      <p:grpSp>
        <p:nvGrpSpPr>
          <p:cNvPr id="2" name="Group 6"/>
          <p:cNvGrpSpPr/>
          <p:nvPr/>
        </p:nvGrpSpPr>
        <p:grpSpPr bwMode="auto">
          <a:xfrm>
            <a:off x="4338638" y="476250"/>
            <a:ext cx="295275" cy="293688"/>
            <a:chOff x="0" y="0"/>
            <a:chExt cx="295531" cy="293688"/>
          </a:xfrm>
        </p:grpSpPr>
        <p:sp>
          <p:nvSpPr>
            <p:cNvPr id="23582" name="AutoShape 7"/>
            <p:cNvSpPr>
              <a:spLocks noChangeArrowheads="1"/>
            </p:cNvSpPr>
            <p:nvPr/>
          </p:nvSpPr>
          <p:spPr bwMode="auto">
            <a:xfrm>
              <a:off x="0" y="0"/>
              <a:ext cx="175006" cy="29368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3583" name="AutoShape 8"/>
            <p:cNvSpPr>
              <a:spLocks noChangeArrowheads="1"/>
            </p:cNvSpPr>
            <p:nvPr/>
          </p:nvSpPr>
          <p:spPr bwMode="auto">
            <a:xfrm>
              <a:off x="120525" y="0"/>
              <a:ext cx="175006" cy="29368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25609" name="Text Box 9"/>
          <p:cNvSpPr txBox="1">
            <a:spLocks noChangeArrowheads="1"/>
          </p:cNvSpPr>
          <p:nvPr/>
        </p:nvSpPr>
        <p:spPr bwMode="auto">
          <a:xfrm>
            <a:off x="1981200" y="1270000"/>
            <a:ext cx="13001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accent2"/>
                </a:solidFill>
                <a:ea typeface="微软雅黑" panose="020B0503020204020204" pitchFamily="34" charset="-122"/>
              </a:rPr>
              <a:t>过往绩效</a:t>
            </a:r>
          </a:p>
        </p:txBody>
      </p:sp>
      <p:pic>
        <p:nvPicPr>
          <p:cNvPr id="25610" name="Picture 10" descr="小人"/>
          <p:cNvPicPr>
            <a:picLocks noChangeAspect="1" noChangeArrowheads="1"/>
          </p:cNvPicPr>
          <p:nvPr/>
        </p:nvPicPr>
        <p:blipFill>
          <a:blip r:embed="rId2">
            <a:extLst>
              <a:ext uri="{28A0092B-C50C-407E-A947-70E740481C1C}">
                <a14:useLocalDpi xmlns:a14="http://schemas.microsoft.com/office/drawing/2010/main" val="0"/>
              </a:ext>
            </a:extLst>
          </a:blip>
          <a:srcRect l="5159" r="5141"/>
          <a:stretch>
            <a:fillRect/>
          </a:stretch>
        </p:blipFill>
        <p:spPr bwMode="auto">
          <a:xfrm>
            <a:off x="382588" y="98425"/>
            <a:ext cx="110172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1"/>
          <p:cNvGrpSpPr/>
          <p:nvPr/>
        </p:nvGrpSpPr>
        <p:grpSpPr bwMode="auto">
          <a:xfrm rot="10800000" flipV="1">
            <a:off x="1704975" y="1293813"/>
            <a:ext cx="246063" cy="379412"/>
            <a:chOff x="0" y="0"/>
            <a:chExt cx="1350" cy="2052"/>
          </a:xfrm>
        </p:grpSpPr>
        <p:sp>
          <p:nvSpPr>
            <p:cNvPr id="23580" name="任意多边形 23"/>
            <p:cNvSpPr/>
            <p:nvPr/>
          </p:nvSpPr>
          <p:spPr bwMode="auto">
            <a:xfrm rot="-10740000">
              <a:off x="14" y="880"/>
              <a:ext cx="1293" cy="1172"/>
            </a:xfrm>
            <a:custGeom>
              <a:avLst/>
              <a:gdLst>
                <a:gd name="T0" fmla="*/ 0 w 1411103"/>
                <a:gd name="T1" fmla="*/ 0 h 1280061"/>
                <a:gd name="T2" fmla="*/ 0 w 1411103"/>
                <a:gd name="T3" fmla="*/ 0 h 1280061"/>
                <a:gd name="T4" fmla="*/ 0 w 1411103"/>
                <a:gd name="T5" fmla="*/ 0 h 1280061"/>
                <a:gd name="T6" fmla="*/ 0 w 1411103"/>
                <a:gd name="T7" fmla="*/ 0 h 1280061"/>
                <a:gd name="T8" fmla="*/ 0 w 1411103"/>
                <a:gd name="T9" fmla="*/ 0 h 1280061"/>
                <a:gd name="T10" fmla="*/ 0 w 1411103"/>
                <a:gd name="T11" fmla="*/ 0 h 1280061"/>
                <a:gd name="T12" fmla="*/ 0 w 1411103"/>
                <a:gd name="T13" fmla="*/ 0 h 1280061"/>
                <a:gd name="T14" fmla="*/ 0 w 1411103"/>
                <a:gd name="T15" fmla="*/ 0 h 1280061"/>
                <a:gd name="T16" fmla="*/ 0 w 1411103"/>
                <a:gd name="T17" fmla="*/ 0 h 12800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1103"/>
                <a:gd name="T28" fmla="*/ 0 h 1280061"/>
                <a:gd name="T29" fmla="*/ 1411103 w 1411103"/>
                <a:gd name="T30" fmla="*/ 1280061 h 12800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72574" tIns="36287" rIns="72574" bIns="36287"/>
            <a:lstStyle/>
            <a:p>
              <a:endParaRPr lang="zh-CN" altLang="en-US"/>
            </a:p>
          </p:txBody>
        </p:sp>
        <p:sp>
          <p:nvSpPr>
            <p:cNvPr id="23581" name="AutoShape 13"/>
            <p:cNvSpPr/>
            <p:nvPr/>
          </p:nvSpPr>
          <p:spPr bwMode="auto">
            <a:xfrm>
              <a:off x="0" y="0"/>
              <a:ext cx="1350" cy="1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8 w 21600"/>
                <a:gd name="T31" fmla="*/ 3168 h 21600"/>
                <a:gd name="T32" fmla="*/ 18432 w 21600"/>
                <a:gd name="T33" fmla="*/ 184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 name="Group 14"/>
          <p:cNvGrpSpPr/>
          <p:nvPr/>
        </p:nvGrpSpPr>
        <p:grpSpPr bwMode="auto">
          <a:xfrm>
            <a:off x="720725" y="2105025"/>
            <a:ext cx="2590800" cy="2913063"/>
            <a:chOff x="0" y="0"/>
            <a:chExt cx="4080" cy="4587"/>
          </a:xfrm>
        </p:grpSpPr>
        <p:sp>
          <p:nvSpPr>
            <p:cNvPr id="23575" name="任意多边形 7"/>
            <p:cNvSpPr/>
            <p:nvPr/>
          </p:nvSpPr>
          <p:spPr bwMode="auto">
            <a:xfrm>
              <a:off x="1" y="1"/>
              <a:ext cx="4079" cy="4586"/>
            </a:xfrm>
            <a:custGeom>
              <a:avLst/>
              <a:gdLst>
                <a:gd name="T0" fmla="*/ 0 w 3330369"/>
                <a:gd name="T1" fmla="*/ 0 h 1998222"/>
                <a:gd name="T2" fmla="*/ 0 w 3330369"/>
                <a:gd name="T3" fmla="*/ 0 h 1998222"/>
                <a:gd name="T4" fmla="*/ 0 w 3330369"/>
                <a:gd name="T5" fmla="*/ 0 h 1998222"/>
                <a:gd name="T6" fmla="*/ 0 w 3330369"/>
                <a:gd name="T7" fmla="*/ 0 h 1998222"/>
                <a:gd name="T8" fmla="*/ 0 w 3330369"/>
                <a:gd name="T9" fmla="*/ 0 h 1998222"/>
                <a:gd name="T10" fmla="*/ 0 60000 65536"/>
                <a:gd name="T11" fmla="*/ 0 60000 65536"/>
                <a:gd name="T12" fmla="*/ 0 60000 65536"/>
                <a:gd name="T13" fmla="*/ 0 60000 65536"/>
                <a:gd name="T14" fmla="*/ 0 60000 65536"/>
                <a:gd name="T15" fmla="*/ 0 w 3330369"/>
                <a:gd name="T16" fmla="*/ 0 h 1998222"/>
                <a:gd name="T17" fmla="*/ 3330369 w 3330369"/>
                <a:gd name="T18" fmla="*/ 1998222 h 1998222"/>
              </a:gdLst>
              <a:ahLst/>
              <a:cxnLst>
                <a:cxn ang="T10">
                  <a:pos x="T0" y="T1"/>
                </a:cxn>
                <a:cxn ang="T11">
                  <a:pos x="T2" y="T3"/>
                </a:cxn>
                <a:cxn ang="T12">
                  <a:pos x="T4" y="T5"/>
                </a:cxn>
                <a:cxn ang="T13">
                  <a:pos x="T6" y="T7"/>
                </a:cxn>
                <a:cxn ang="T14">
                  <a:pos x="T8" y="T9"/>
                </a:cxn>
              </a:cxnLst>
              <a:rect l="T15" t="T16" r="T17" b="T18"/>
              <a:pathLst>
                <a:path w="3330369" h="1998222">
                  <a:moveTo>
                    <a:pt x="0" y="0"/>
                  </a:moveTo>
                  <a:lnTo>
                    <a:pt x="3330369" y="0"/>
                  </a:lnTo>
                  <a:lnTo>
                    <a:pt x="3330369" y="1998222"/>
                  </a:lnTo>
                  <a:lnTo>
                    <a:pt x="0" y="199822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14:hiddenLine>
              </a:ext>
            </a:extLst>
          </p:spPr>
          <p:txBody>
            <a:bodyPr lIns="121920" tIns="121920" rIns="121920" bIns="121920" anchor="ctr"/>
            <a:lstStyle/>
            <a:p>
              <a:endParaRPr lang="zh-CN" altLang="en-US"/>
            </a:p>
          </p:txBody>
        </p:sp>
        <p:grpSp>
          <p:nvGrpSpPr>
            <p:cNvPr id="23576" name="Group 16"/>
            <p:cNvGrpSpPr/>
            <p:nvPr/>
          </p:nvGrpSpPr>
          <p:grpSpPr bwMode="auto">
            <a:xfrm>
              <a:off x="0" y="0"/>
              <a:ext cx="4079" cy="680"/>
              <a:chOff x="0" y="0"/>
              <a:chExt cx="3330370" cy="432048"/>
            </a:xfrm>
          </p:grpSpPr>
          <p:sp>
            <p:nvSpPr>
              <p:cNvPr id="23578" name="矩形 13"/>
              <p:cNvSpPr>
                <a:spLocks noChangeArrowheads="1"/>
              </p:cNvSpPr>
              <p:nvPr/>
            </p:nvSpPr>
            <p:spPr bwMode="auto">
              <a:xfrm>
                <a:off x="1" y="0"/>
                <a:ext cx="3330369" cy="432048"/>
              </a:xfrm>
              <a:prstGeom prst="rect">
                <a:avLst/>
              </a:prstGeom>
              <a:gradFill rotWithShape="0">
                <a:gsLst>
                  <a:gs pos="0">
                    <a:srgbClr val="FFFF66"/>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3579" name="TextBox 6"/>
              <p:cNvSpPr>
                <a:spLocks noChangeArrowheads="1"/>
              </p:cNvSpPr>
              <p:nvPr/>
            </p:nvSpPr>
            <p:spPr bwMode="auto">
              <a:xfrm>
                <a:off x="0" y="9814"/>
                <a:ext cx="3330370" cy="412421"/>
              </a:xfrm>
              <a:prstGeom prst="rect">
                <a:avLst/>
              </a:prstGeom>
              <a:gradFill rotWithShape="0">
                <a:gsLst>
                  <a:gs pos="0">
                    <a:srgbClr val="FFFF66"/>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p>
                <a:pPr algn="ctr" eaLnBrk="0" hangingPunct="0">
                  <a:lnSpc>
                    <a:spcPct val="130000"/>
                  </a:lnSpc>
                </a:pPr>
                <a:r>
                  <a:rPr lang="zh-CN" altLang="en-US" sz="1600" b="1">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一、您的文字</a:t>
                </a:r>
              </a:p>
            </p:txBody>
          </p:sp>
        </p:grpSp>
        <p:sp>
          <p:nvSpPr>
            <p:cNvPr id="23577" name="TextBox 6"/>
            <p:cNvSpPr>
              <a:spLocks noChangeArrowheads="1"/>
            </p:cNvSpPr>
            <p:nvPr/>
          </p:nvSpPr>
          <p:spPr bwMode="auto">
            <a:xfrm>
              <a:off x="114" y="935"/>
              <a:ext cx="3843" cy="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zh-CN" altLang="en-US" sz="1600">
                  <a:solidFill>
                    <a:schemeClr val="hlink"/>
                  </a:solidFill>
                  <a:latin typeface="微软雅黑" panose="020B0503020204020204" pitchFamily="34" charset="-122"/>
                  <a:ea typeface="微软雅黑" panose="020B0503020204020204" pitchFamily="34" charset="-122"/>
                </a:rPr>
                <a:t>您的文字内容您的文字内容您的文字内的文字内容您的文字内容您的文字内容您的文字内的文字内的文字内容您的文字内容您的文字文字内的文字内容您的文字内容您的文字文字内容</a:t>
              </a:r>
            </a:p>
          </p:txBody>
        </p:sp>
      </p:grpSp>
      <p:grpSp>
        <p:nvGrpSpPr>
          <p:cNvPr id="6" name="Group 20"/>
          <p:cNvGrpSpPr/>
          <p:nvPr/>
        </p:nvGrpSpPr>
        <p:grpSpPr bwMode="auto">
          <a:xfrm>
            <a:off x="3441700" y="2105025"/>
            <a:ext cx="2590800" cy="2913063"/>
            <a:chOff x="0" y="0"/>
            <a:chExt cx="4080" cy="4587"/>
          </a:xfrm>
        </p:grpSpPr>
        <p:sp>
          <p:nvSpPr>
            <p:cNvPr id="23570" name="任意多边形 7"/>
            <p:cNvSpPr/>
            <p:nvPr/>
          </p:nvSpPr>
          <p:spPr bwMode="auto">
            <a:xfrm>
              <a:off x="1" y="1"/>
              <a:ext cx="4079" cy="4586"/>
            </a:xfrm>
            <a:custGeom>
              <a:avLst/>
              <a:gdLst>
                <a:gd name="T0" fmla="*/ 0 w 3330369"/>
                <a:gd name="T1" fmla="*/ 0 h 1998222"/>
                <a:gd name="T2" fmla="*/ 0 w 3330369"/>
                <a:gd name="T3" fmla="*/ 0 h 1998222"/>
                <a:gd name="T4" fmla="*/ 0 w 3330369"/>
                <a:gd name="T5" fmla="*/ 0 h 1998222"/>
                <a:gd name="T6" fmla="*/ 0 w 3330369"/>
                <a:gd name="T7" fmla="*/ 0 h 1998222"/>
                <a:gd name="T8" fmla="*/ 0 w 3330369"/>
                <a:gd name="T9" fmla="*/ 0 h 1998222"/>
                <a:gd name="T10" fmla="*/ 0 60000 65536"/>
                <a:gd name="T11" fmla="*/ 0 60000 65536"/>
                <a:gd name="T12" fmla="*/ 0 60000 65536"/>
                <a:gd name="T13" fmla="*/ 0 60000 65536"/>
                <a:gd name="T14" fmla="*/ 0 60000 65536"/>
                <a:gd name="T15" fmla="*/ 0 w 3330369"/>
                <a:gd name="T16" fmla="*/ 0 h 1998222"/>
                <a:gd name="T17" fmla="*/ 3330369 w 3330369"/>
                <a:gd name="T18" fmla="*/ 1998222 h 1998222"/>
              </a:gdLst>
              <a:ahLst/>
              <a:cxnLst>
                <a:cxn ang="T10">
                  <a:pos x="T0" y="T1"/>
                </a:cxn>
                <a:cxn ang="T11">
                  <a:pos x="T2" y="T3"/>
                </a:cxn>
                <a:cxn ang="T12">
                  <a:pos x="T4" y="T5"/>
                </a:cxn>
                <a:cxn ang="T13">
                  <a:pos x="T6" y="T7"/>
                </a:cxn>
                <a:cxn ang="T14">
                  <a:pos x="T8" y="T9"/>
                </a:cxn>
              </a:cxnLst>
              <a:rect l="T15" t="T16" r="T17" b="T18"/>
              <a:pathLst>
                <a:path w="3330369" h="1998222">
                  <a:moveTo>
                    <a:pt x="0" y="0"/>
                  </a:moveTo>
                  <a:lnTo>
                    <a:pt x="3330369" y="0"/>
                  </a:lnTo>
                  <a:lnTo>
                    <a:pt x="3330369" y="1998222"/>
                  </a:lnTo>
                  <a:lnTo>
                    <a:pt x="0" y="199822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14:hiddenLine>
              </a:ext>
            </a:extLst>
          </p:spPr>
          <p:txBody>
            <a:bodyPr lIns="121920" tIns="121920" rIns="121920" bIns="121920" anchor="ctr"/>
            <a:lstStyle/>
            <a:p>
              <a:endParaRPr lang="zh-CN" altLang="en-US"/>
            </a:p>
          </p:txBody>
        </p:sp>
        <p:grpSp>
          <p:nvGrpSpPr>
            <p:cNvPr id="23571" name="Group 22"/>
            <p:cNvGrpSpPr/>
            <p:nvPr/>
          </p:nvGrpSpPr>
          <p:grpSpPr bwMode="auto">
            <a:xfrm>
              <a:off x="0" y="0"/>
              <a:ext cx="4079" cy="680"/>
              <a:chOff x="0" y="0"/>
              <a:chExt cx="3330370" cy="432048"/>
            </a:xfrm>
          </p:grpSpPr>
          <p:sp>
            <p:nvSpPr>
              <p:cNvPr id="23573" name="矩形 13"/>
              <p:cNvSpPr>
                <a:spLocks noChangeArrowheads="1"/>
              </p:cNvSpPr>
              <p:nvPr/>
            </p:nvSpPr>
            <p:spPr bwMode="auto">
              <a:xfrm>
                <a:off x="1" y="0"/>
                <a:ext cx="3330369" cy="432048"/>
              </a:xfrm>
              <a:prstGeom prst="rect">
                <a:avLst/>
              </a:prstGeom>
              <a:gradFill rotWithShape="0">
                <a:gsLst>
                  <a:gs pos="0">
                    <a:srgbClr val="FFFF66"/>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3574" name="TextBox 6"/>
              <p:cNvSpPr>
                <a:spLocks noChangeArrowheads="1"/>
              </p:cNvSpPr>
              <p:nvPr/>
            </p:nvSpPr>
            <p:spPr bwMode="auto">
              <a:xfrm>
                <a:off x="0" y="9814"/>
                <a:ext cx="3330370" cy="412421"/>
              </a:xfrm>
              <a:prstGeom prst="rect">
                <a:avLst/>
              </a:prstGeom>
              <a:gradFill rotWithShape="0">
                <a:gsLst>
                  <a:gs pos="0">
                    <a:srgbClr val="FFFF66"/>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p>
                <a:pPr algn="ctr" eaLnBrk="0" hangingPunct="0">
                  <a:lnSpc>
                    <a:spcPct val="130000"/>
                  </a:lnSpc>
                </a:pPr>
                <a:r>
                  <a:rPr lang="zh-CN" altLang="en-US" sz="1600" b="1">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二、您的文字</a:t>
                </a:r>
                <a:endParaRPr lang="zh-CN" altLang="en-US" sz="1800"/>
              </a:p>
            </p:txBody>
          </p:sp>
        </p:grpSp>
        <p:sp>
          <p:nvSpPr>
            <p:cNvPr id="23572" name="TextBox 6"/>
            <p:cNvSpPr>
              <a:spLocks noChangeArrowheads="1"/>
            </p:cNvSpPr>
            <p:nvPr/>
          </p:nvSpPr>
          <p:spPr bwMode="auto">
            <a:xfrm>
              <a:off x="114" y="935"/>
              <a:ext cx="3843" cy="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zh-CN" altLang="en-US" sz="1600">
                  <a:solidFill>
                    <a:schemeClr val="hlink"/>
                  </a:solidFill>
                  <a:latin typeface="微软雅黑" panose="020B0503020204020204" pitchFamily="34" charset="-122"/>
                  <a:ea typeface="微软雅黑" panose="020B0503020204020204" pitchFamily="34" charset="-122"/>
                </a:rPr>
                <a:t>您的文字内容您的文字内容您的文字内的文字内容您的文字内容您的文字内容您的文字内的文字内容</a:t>
              </a:r>
              <a:endParaRPr lang="en-US" sz="1600">
                <a:solidFill>
                  <a:schemeClr val="hlink"/>
                </a:solidFill>
                <a:latin typeface="微软雅黑" panose="020B0503020204020204" pitchFamily="34" charset="-122"/>
                <a:ea typeface="微软雅黑" panose="020B0503020204020204" pitchFamily="34" charset="-122"/>
              </a:endParaRPr>
            </a:p>
            <a:p>
              <a:pPr algn="just" eaLnBrk="0" hangingPunct="0"/>
              <a:r>
                <a:rPr lang="zh-CN" altLang="en-US" sz="1600">
                  <a:solidFill>
                    <a:schemeClr val="hlink"/>
                  </a:solidFill>
                  <a:latin typeface="微软雅黑" panose="020B0503020204020204" pitchFamily="34" charset="-122"/>
                  <a:ea typeface="微软雅黑" panose="020B0503020204020204" pitchFamily="34" charset="-122"/>
                </a:rPr>
                <a:t>文字内的文字内容您的文字内容您的文字</a:t>
              </a:r>
            </a:p>
          </p:txBody>
        </p:sp>
      </p:grpSp>
      <p:grpSp>
        <p:nvGrpSpPr>
          <p:cNvPr id="8" name="Group 26"/>
          <p:cNvGrpSpPr/>
          <p:nvPr/>
        </p:nvGrpSpPr>
        <p:grpSpPr bwMode="auto">
          <a:xfrm>
            <a:off x="6142038" y="2105025"/>
            <a:ext cx="2590800" cy="2913063"/>
            <a:chOff x="0" y="0"/>
            <a:chExt cx="4080" cy="4587"/>
          </a:xfrm>
        </p:grpSpPr>
        <p:sp>
          <p:nvSpPr>
            <p:cNvPr id="23565" name="任意多边形 7"/>
            <p:cNvSpPr/>
            <p:nvPr/>
          </p:nvSpPr>
          <p:spPr bwMode="auto">
            <a:xfrm>
              <a:off x="1" y="1"/>
              <a:ext cx="4079" cy="4586"/>
            </a:xfrm>
            <a:custGeom>
              <a:avLst/>
              <a:gdLst>
                <a:gd name="T0" fmla="*/ 0 w 3330369"/>
                <a:gd name="T1" fmla="*/ 0 h 1998222"/>
                <a:gd name="T2" fmla="*/ 0 w 3330369"/>
                <a:gd name="T3" fmla="*/ 0 h 1998222"/>
                <a:gd name="T4" fmla="*/ 0 w 3330369"/>
                <a:gd name="T5" fmla="*/ 0 h 1998222"/>
                <a:gd name="T6" fmla="*/ 0 w 3330369"/>
                <a:gd name="T7" fmla="*/ 0 h 1998222"/>
                <a:gd name="T8" fmla="*/ 0 w 3330369"/>
                <a:gd name="T9" fmla="*/ 0 h 1998222"/>
                <a:gd name="T10" fmla="*/ 0 60000 65536"/>
                <a:gd name="T11" fmla="*/ 0 60000 65536"/>
                <a:gd name="T12" fmla="*/ 0 60000 65536"/>
                <a:gd name="T13" fmla="*/ 0 60000 65536"/>
                <a:gd name="T14" fmla="*/ 0 60000 65536"/>
                <a:gd name="T15" fmla="*/ 0 w 3330369"/>
                <a:gd name="T16" fmla="*/ 0 h 1998222"/>
                <a:gd name="T17" fmla="*/ 3330369 w 3330369"/>
                <a:gd name="T18" fmla="*/ 1998222 h 1998222"/>
              </a:gdLst>
              <a:ahLst/>
              <a:cxnLst>
                <a:cxn ang="T10">
                  <a:pos x="T0" y="T1"/>
                </a:cxn>
                <a:cxn ang="T11">
                  <a:pos x="T2" y="T3"/>
                </a:cxn>
                <a:cxn ang="T12">
                  <a:pos x="T4" y="T5"/>
                </a:cxn>
                <a:cxn ang="T13">
                  <a:pos x="T6" y="T7"/>
                </a:cxn>
                <a:cxn ang="T14">
                  <a:pos x="T8" y="T9"/>
                </a:cxn>
              </a:cxnLst>
              <a:rect l="T15" t="T16" r="T17" b="T18"/>
              <a:pathLst>
                <a:path w="3330369" h="1998222">
                  <a:moveTo>
                    <a:pt x="0" y="0"/>
                  </a:moveTo>
                  <a:lnTo>
                    <a:pt x="3330369" y="0"/>
                  </a:lnTo>
                  <a:lnTo>
                    <a:pt x="3330369" y="1998222"/>
                  </a:lnTo>
                  <a:lnTo>
                    <a:pt x="0" y="199822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14:hiddenLine>
              </a:ext>
            </a:extLst>
          </p:spPr>
          <p:txBody>
            <a:bodyPr lIns="121920" tIns="121920" rIns="121920" bIns="121920" anchor="ctr"/>
            <a:lstStyle/>
            <a:p>
              <a:endParaRPr lang="zh-CN" altLang="en-US"/>
            </a:p>
          </p:txBody>
        </p:sp>
        <p:grpSp>
          <p:nvGrpSpPr>
            <p:cNvPr id="23566" name="Group 28"/>
            <p:cNvGrpSpPr/>
            <p:nvPr/>
          </p:nvGrpSpPr>
          <p:grpSpPr bwMode="auto">
            <a:xfrm>
              <a:off x="0" y="0"/>
              <a:ext cx="4079" cy="680"/>
              <a:chOff x="0" y="0"/>
              <a:chExt cx="3330370" cy="432048"/>
            </a:xfrm>
          </p:grpSpPr>
          <p:sp>
            <p:nvSpPr>
              <p:cNvPr id="23568" name="矩形 13"/>
              <p:cNvSpPr>
                <a:spLocks noChangeArrowheads="1"/>
              </p:cNvSpPr>
              <p:nvPr/>
            </p:nvSpPr>
            <p:spPr bwMode="auto">
              <a:xfrm>
                <a:off x="1" y="0"/>
                <a:ext cx="3330369" cy="432048"/>
              </a:xfrm>
              <a:prstGeom prst="rect">
                <a:avLst/>
              </a:prstGeom>
              <a:gradFill rotWithShape="0">
                <a:gsLst>
                  <a:gs pos="0">
                    <a:srgbClr val="FFFF66"/>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3569" name="TextBox 6"/>
              <p:cNvSpPr>
                <a:spLocks noChangeArrowheads="1"/>
              </p:cNvSpPr>
              <p:nvPr/>
            </p:nvSpPr>
            <p:spPr bwMode="auto">
              <a:xfrm>
                <a:off x="0" y="9814"/>
                <a:ext cx="3330370" cy="412421"/>
              </a:xfrm>
              <a:prstGeom prst="rect">
                <a:avLst/>
              </a:prstGeom>
              <a:gradFill rotWithShape="0">
                <a:gsLst>
                  <a:gs pos="0">
                    <a:srgbClr val="FFFF66"/>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p>
                <a:pPr algn="ctr" eaLnBrk="0" hangingPunct="0">
                  <a:lnSpc>
                    <a:spcPct val="130000"/>
                  </a:lnSpc>
                </a:pPr>
                <a:r>
                  <a:rPr lang="zh-CN" altLang="en-US" sz="1600" b="1">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三、您的文字</a:t>
                </a:r>
                <a:endParaRPr lang="zh-CN" altLang="en-US" sz="1800"/>
              </a:p>
            </p:txBody>
          </p:sp>
        </p:grpSp>
        <p:sp>
          <p:nvSpPr>
            <p:cNvPr id="23567" name="TextBox 6"/>
            <p:cNvSpPr>
              <a:spLocks noChangeArrowheads="1"/>
            </p:cNvSpPr>
            <p:nvPr/>
          </p:nvSpPr>
          <p:spPr bwMode="auto">
            <a:xfrm>
              <a:off x="114" y="935"/>
              <a:ext cx="3843" cy="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zh-CN" altLang="en-US" sz="1600">
                  <a:solidFill>
                    <a:schemeClr val="hlink"/>
                  </a:solidFill>
                  <a:latin typeface="微软雅黑" panose="020B0503020204020204" pitchFamily="34" charset="-122"/>
                  <a:ea typeface="微软雅黑" panose="020B0503020204020204" pitchFamily="34" charset="-122"/>
                </a:rPr>
                <a:t>您的文字内容您的文字内容您的文字内的文字内容您的文字内容您的文字内容您的文字内的文字内容您的文字内容您的文字内容您的文字内的文字内容文字内容</a:t>
              </a:r>
            </a:p>
            <a:p>
              <a:pPr algn="just" eaLnBrk="0" hangingPunct="0"/>
              <a:endParaRPr lang="zh-CN" altLang="en-US" sz="1600">
                <a:solidFill>
                  <a:schemeClr val="hlink"/>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610"/>
                                        </p:tgtEl>
                                        <p:attrNameLst>
                                          <p:attrName>style.visibility</p:attrName>
                                        </p:attrNameLst>
                                      </p:cBhvr>
                                      <p:to>
                                        <p:strVal val="visible"/>
                                      </p:to>
                                    </p:set>
                                    <p:anim calcmode="lin" valueType="num">
                                      <p:cBhvr>
                                        <p:cTn id="7" dur="500" fill="hold"/>
                                        <p:tgtEl>
                                          <p:spTgt spid="25610"/>
                                        </p:tgtEl>
                                        <p:attrNameLst>
                                          <p:attrName>ppt_w</p:attrName>
                                        </p:attrNameLst>
                                      </p:cBhvr>
                                      <p:tavLst>
                                        <p:tav tm="0">
                                          <p:val>
                                            <p:fltVal val="0"/>
                                          </p:val>
                                        </p:tav>
                                        <p:tav tm="100000">
                                          <p:val>
                                            <p:strVal val="#ppt_w"/>
                                          </p:val>
                                        </p:tav>
                                      </p:tavLst>
                                    </p:anim>
                                    <p:anim calcmode="lin" valueType="num">
                                      <p:cBhvr>
                                        <p:cTn id="8" dur="500" fill="hold"/>
                                        <p:tgtEl>
                                          <p:spTgt spid="25610"/>
                                        </p:tgtEl>
                                        <p:attrNameLst>
                                          <p:attrName>ppt_h</p:attrName>
                                        </p:attrNameLst>
                                      </p:cBhvr>
                                      <p:tavLst>
                                        <p:tav tm="0">
                                          <p:val>
                                            <p:fltVal val="0"/>
                                          </p:val>
                                        </p:tav>
                                        <p:tav tm="100000">
                                          <p:val>
                                            <p:strVal val="#ppt_h"/>
                                          </p:val>
                                        </p:tav>
                                      </p:tavLst>
                                    </p:anim>
                                    <p:animEffect transition="in" filter="fade">
                                      <p:cBhvr>
                                        <p:cTn id="9" dur="500"/>
                                        <p:tgtEl>
                                          <p:spTgt spid="256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5602"/>
                                        </p:tgtEl>
                                        <p:attrNameLst>
                                          <p:attrName>style.visibility</p:attrName>
                                        </p:attrNameLst>
                                      </p:cBhvr>
                                      <p:to>
                                        <p:strVal val="visible"/>
                                      </p:to>
                                    </p:set>
                                    <p:animEffect transition="in" filter="wipe(left)">
                                      <p:cBhvr>
                                        <p:cTn id="13" dur="1000"/>
                                        <p:tgtEl>
                                          <p:spTgt spid="25602"/>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5604"/>
                                        </p:tgtEl>
                                        <p:attrNameLst>
                                          <p:attrName>style.visibility</p:attrName>
                                        </p:attrNameLst>
                                      </p:cBhvr>
                                      <p:to>
                                        <p:strVal val="visible"/>
                                      </p:to>
                                    </p:set>
                                    <p:anim calcmode="lin" valueType="num">
                                      <p:cBhvr>
                                        <p:cTn id="17" dur="500" fill="hold"/>
                                        <p:tgtEl>
                                          <p:spTgt spid="2560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5604"/>
                                        </p:tgtEl>
                                        <p:attrNameLst>
                                          <p:attrName>ppt_y</p:attrName>
                                        </p:attrNameLst>
                                      </p:cBhvr>
                                      <p:tavLst>
                                        <p:tav tm="0">
                                          <p:val>
                                            <p:strVal val="#ppt_y"/>
                                          </p:val>
                                        </p:tav>
                                        <p:tav tm="100000">
                                          <p:val>
                                            <p:strVal val="#ppt_y"/>
                                          </p:val>
                                        </p:tav>
                                      </p:tavLst>
                                    </p:anim>
                                    <p:anim calcmode="lin" valueType="num">
                                      <p:cBhvr>
                                        <p:cTn id="19" dur="500" fill="hold"/>
                                        <p:tgtEl>
                                          <p:spTgt spid="2560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560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5604"/>
                                        </p:tgtEl>
                                      </p:cBhvr>
                                    </p:animEffect>
                                  </p:childTnLst>
                                </p:cTn>
                              </p:par>
                              <p:par>
                                <p:cTn id="22" presetID="2" presetClass="entr" presetSubtype="8"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25603"/>
                                        </p:tgtEl>
                                        <p:attrNameLst>
                                          <p:attrName>style.visibility</p:attrName>
                                        </p:attrNameLst>
                                      </p:cBhvr>
                                      <p:to>
                                        <p:strVal val="visible"/>
                                      </p:to>
                                    </p:set>
                                    <p:animEffect transition="in" filter="wipe(left)">
                                      <p:cBhvr>
                                        <p:cTn id="28" dur="500"/>
                                        <p:tgtEl>
                                          <p:spTgt spid="25603"/>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25605"/>
                                        </p:tgtEl>
                                        <p:attrNameLst>
                                          <p:attrName>style.visibility</p:attrName>
                                        </p:attrNameLst>
                                      </p:cBhvr>
                                      <p:to>
                                        <p:strVal val="visible"/>
                                      </p:to>
                                    </p:set>
                                    <p:anim calcmode="lin" valueType="num">
                                      <p:cBhvr>
                                        <p:cTn id="31" dur="500" fill="hold"/>
                                        <p:tgtEl>
                                          <p:spTgt spid="2560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5605"/>
                                        </p:tgtEl>
                                        <p:attrNameLst>
                                          <p:attrName>ppt_y</p:attrName>
                                        </p:attrNameLst>
                                      </p:cBhvr>
                                      <p:tavLst>
                                        <p:tav tm="0">
                                          <p:val>
                                            <p:strVal val="#ppt_y"/>
                                          </p:val>
                                        </p:tav>
                                        <p:tav tm="100000">
                                          <p:val>
                                            <p:strVal val="#ppt_y"/>
                                          </p:val>
                                        </p:tav>
                                      </p:tavLst>
                                    </p:anim>
                                    <p:anim calcmode="lin" valueType="num">
                                      <p:cBhvr>
                                        <p:cTn id="33" dur="500" fill="hold"/>
                                        <p:tgtEl>
                                          <p:spTgt spid="2560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560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5605"/>
                                        </p:tgtEl>
                                      </p:cBhvr>
                                    </p:animEffect>
                                  </p:childTnLst>
                                </p:cTn>
                              </p:par>
                            </p:childTnLst>
                          </p:cTn>
                        </p:par>
                        <p:par>
                          <p:cTn id="36" fill="hold">
                            <p:stCondLst>
                              <p:cond delay="2900"/>
                            </p:stCondLst>
                            <p:childTnLst>
                              <p:par>
                                <p:cTn id="37" presetID="47"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par>
                          <p:cTn id="42" fill="hold">
                            <p:stCondLst>
                              <p:cond delay="39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5609"/>
                                        </p:tgtEl>
                                        <p:attrNameLst>
                                          <p:attrName>style.visibility</p:attrName>
                                        </p:attrNameLst>
                                      </p:cBhvr>
                                      <p:to>
                                        <p:strVal val="visible"/>
                                      </p:to>
                                    </p:set>
                                    <p:anim calcmode="lin" valueType="num">
                                      <p:cBhvr>
                                        <p:cTn id="45" dur="500" fill="hold"/>
                                        <p:tgtEl>
                                          <p:spTgt spid="25609"/>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5609"/>
                                        </p:tgtEl>
                                        <p:attrNameLst>
                                          <p:attrName>ppt_y</p:attrName>
                                        </p:attrNameLst>
                                      </p:cBhvr>
                                      <p:tavLst>
                                        <p:tav tm="0">
                                          <p:val>
                                            <p:strVal val="#ppt_y"/>
                                          </p:val>
                                        </p:tav>
                                        <p:tav tm="100000">
                                          <p:val>
                                            <p:strVal val="#ppt_y"/>
                                          </p:val>
                                        </p:tav>
                                      </p:tavLst>
                                    </p:anim>
                                    <p:anim calcmode="lin" valueType="num">
                                      <p:cBhvr>
                                        <p:cTn id="47" dur="500" fill="hold"/>
                                        <p:tgtEl>
                                          <p:spTgt spid="25609"/>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5609"/>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5609"/>
                                        </p:tgtEl>
                                      </p:cBhvr>
                                    </p:animEffect>
                                  </p:childTnLst>
                                </p:cTn>
                              </p:par>
                            </p:childTnLst>
                          </p:cTn>
                        </p:par>
                        <p:par>
                          <p:cTn id="50" fill="hold">
                            <p:stCondLst>
                              <p:cond delay="4550"/>
                            </p:stCondLst>
                            <p:childTnLst>
                              <p:par>
                                <p:cTn id="51" presetID="52" presetClass="entr" presetSubtype="0"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Scale>
                                      <p:cBhvr>
                                        <p:cTn id="5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4"/>
                                        </p:tgtEl>
                                        <p:attrNameLst>
                                          <p:attrName>ppt_x</p:attrName>
                                          <p:attrName>ppt_y</p:attrName>
                                        </p:attrNameLst>
                                      </p:cBhvr>
                                      <p:rCtr x="0" y="0"/>
                                    </p:animMotion>
                                    <p:animEffect transition="in" filter="fade">
                                      <p:cBhvr>
                                        <p:cTn id="55" dur="1000"/>
                                        <p:tgtEl>
                                          <p:spTgt spid="4"/>
                                        </p:tgtEl>
                                      </p:cBhvr>
                                    </p:animEffect>
                                  </p:childTnLst>
                                </p:cTn>
                              </p:par>
                              <p:par>
                                <p:cTn id="56" presetID="52" presetClass="entr" presetSubtype="0" fill="hold" nodeType="withEffect">
                                  <p:stCondLst>
                                    <p:cond delay="500"/>
                                  </p:stCondLst>
                                  <p:childTnLst>
                                    <p:set>
                                      <p:cBhvr>
                                        <p:cTn id="57" dur="1" fill="hold">
                                          <p:stCondLst>
                                            <p:cond delay="0"/>
                                          </p:stCondLst>
                                        </p:cTn>
                                        <p:tgtEl>
                                          <p:spTgt spid="6"/>
                                        </p:tgtEl>
                                        <p:attrNameLst>
                                          <p:attrName>style.visibility</p:attrName>
                                        </p:attrNameLst>
                                      </p:cBhvr>
                                      <p:to>
                                        <p:strVal val="visible"/>
                                      </p:to>
                                    </p:set>
                                    <p:animScale>
                                      <p:cBhvr>
                                        <p:cTn id="5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9" dur="1000" decel="50000" fill="hold">
                                          <p:stCondLst>
                                            <p:cond delay="0"/>
                                          </p:stCondLst>
                                        </p:cTn>
                                        <p:tgtEl>
                                          <p:spTgt spid="6"/>
                                        </p:tgtEl>
                                        <p:attrNameLst>
                                          <p:attrName>ppt_x</p:attrName>
                                          <p:attrName>ppt_y</p:attrName>
                                        </p:attrNameLst>
                                      </p:cBhvr>
                                      <p:rCtr x="0" y="0"/>
                                    </p:animMotion>
                                    <p:animEffect transition="in" filter="fade">
                                      <p:cBhvr>
                                        <p:cTn id="60" dur="1000"/>
                                        <p:tgtEl>
                                          <p:spTgt spid="6"/>
                                        </p:tgtEl>
                                      </p:cBhvr>
                                    </p:animEffect>
                                  </p:childTnLst>
                                </p:cTn>
                              </p:par>
                            </p:childTnLst>
                          </p:cTn>
                        </p:par>
                        <p:par>
                          <p:cTn id="61" fill="hold">
                            <p:stCondLst>
                              <p:cond delay="5550"/>
                            </p:stCondLst>
                            <p:childTnLst>
                              <p:par>
                                <p:cTn id="62" presetID="52" presetClass="entr" presetSubtype="0"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Scale>
                                      <p:cBhvr>
                                        <p:cTn id="6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5" dur="1000" decel="50000" fill="hold">
                                          <p:stCondLst>
                                            <p:cond delay="0"/>
                                          </p:stCondLst>
                                        </p:cTn>
                                        <p:tgtEl>
                                          <p:spTgt spid="8"/>
                                        </p:tgtEl>
                                        <p:attrNameLst>
                                          <p:attrName>ppt_x</p:attrName>
                                          <p:attrName>ppt_y</p:attrName>
                                        </p:attrNameLst>
                                      </p:cBhvr>
                                      <p:rCtr x="0" y="0"/>
                                    </p:animMotion>
                                    <p:animEffect transition="in" filter="fade">
                                      <p:cBhvr>
                                        <p:cTn id="6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P spid="25603" grpId="0" animBg="1" autoUpdateAnimBg="0"/>
      <p:bldP spid="25604" grpId="0" autoUpdateAnimBg="0"/>
      <p:bldP spid="25605" grpId="0" autoUpdateAnimBg="0"/>
      <p:bldP spid="2560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8"/>
          <p:cNvSpPr>
            <a:spLocks noChangeArrowheads="1"/>
          </p:cNvSpPr>
          <p:nvPr/>
        </p:nvSpPr>
        <p:spPr bwMode="auto">
          <a:xfrm>
            <a:off x="1081088" y="2081213"/>
            <a:ext cx="12588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800" b="1">
                <a:solidFill>
                  <a:schemeClr val="accent2"/>
                </a:solidFill>
                <a:latin typeface="Impact" panose="020B0806030902050204" pitchFamily="34" charset="0"/>
                <a:ea typeface="微软雅黑" panose="020B0503020204020204" pitchFamily="34" charset="-122"/>
                <a:sym typeface="Impact" panose="020B0806030902050204" pitchFamily="34" charset="0"/>
              </a:rPr>
              <a:t>您的文字</a:t>
            </a:r>
          </a:p>
        </p:txBody>
      </p:sp>
      <p:grpSp>
        <p:nvGrpSpPr>
          <p:cNvPr id="2" name="Group 3"/>
          <p:cNvGrpSpPr/>
          <p:nvPr/>
        </p:nvGrpSpPr>
        <p:grpSpPr bwMode="auto">
          <a:xfrm>
            <a:off x="915988" y="2641600"/>
            <a:ext cx="2274887" cy="2273300"/>
            <a:chOff x="0" y="0"/>
            <a:chExt cx="2274887" cy="2273300"/>
          </a:xfrm>
        </p:grpSpPr>
        <p:sp>
          <p:nvSpPr>
            <p:cNvPr id="24600" name="椭圆形标注 17"/>
            <p:cNvSpPr>
              <a:spLocks noChangeArrowheads="1"/>
            </p:cNvSpPr>
            <p:nvPr/>
          </p:nvSpPr>
          <p:spPr bwMode="auto">
            <a:xfrm rot="-1260000">
              <a:off x="0" y="0"/>
              <a:ext cx="2274887" cy="2273300"/>
            </a:xfrm>
            <a:prstGeom prst="wedgeEllipseCallout">
              <a:avLst>
                <a:gd name="adj1" fmla="val 1162"/>
                <a:gd name="adj2" fmla="val -5825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4601" name="TextBox 8"/>
            <p:cNvSpPr>
              <a:spLocks noChangeArrowheads="1"/>
            </p:cNvSpPr>
            <p:nvPr/>
          </p:nvSpPr>
          <p:spPr bwMode="auto">
            <a:xfrm>
              <a:off x="163512" y="522288"/>
              <a:ext cx="20891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20000"/>
                </a:lnSpc>
              </a:pPr>
              <a:r>
                <a:rPr lang="zh-CN" altLang="en-US" sz="1600">
                  <a:solidFill>
                    <a:schemeClr val="hlink"/>
                  </a:solidFill>
                  <a:latin typeface="Impact" panose="020B0806030902050204" pitchFamily="34" charset="0"/>
                  <a:ea typeface="微软雅黑" panose="020B0503020204020204" pitchFamily="34" charset="-122"/>
                  <a:sym typeface="Impact" panose="020B0806030902050204" pitchFamily="34" charset="0"/>
                </a:rPr>
                <a:t>这里输入简要文字说明这里输入简要文字说明这里输入简要文字说明</a:t>
              </a:r>
            </a:p>
          </p:txBody>
        </p:sp>
      </p:grpSp>
      <p:sp>
        <p:nvSpPr>
          <p:cNvPr id="26630" name="TextBox 8"/>
          <p:cNvSpPr>
            <a:spLocks noChangeArrowheads="1"/>
          </p:cNvSpPr>
          <p:nvPr/>
        </p:nvSpPr>
        <p:spPr bwMode="auto">
          <a:xfrm>
            <a:off x="6013450" y="2081213"/>
            <a:ext cx="12588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800" b="1">
                <a:solidFill>
                  <a:schemeClr val="accent2"/>
                </a:solidFill>
                <a:latin typeface="Impact" panose="020B0806030902050204" pitchFamily="34" charset="0"/>
                <a:ea typeface="微软雅黑" panose="020B0503020204020204" pitchFamily="34" charset="-122"/>
                <a:sym typeface="Impact" panose="020B0806030902050204" pitchFamily="34" charset="0"/>
              </a:rPr>
              <a:t>您的文字</a:t>
            </a:r>
            <a:endParaRPr lang="zh-CN" altLang="en-US" sz="1800"/>
          </a:p>
        </p:txBody>
      </p:sp>
      <p:grpSp>
        <p:nvGrpSpPr>
          <p:cNvPr id="3" name="Group 7"/>
          <p:cNvGrpSpPr/>
          <p:nvPr/>
        </p:nvGrpSpPr>
        <p:grpSpPr bwMode="auto">
          <a:xfrm>
            <a:off x="5846763" y="2641600"/>
            <a:ext cx="2274887" cy="2273300"/>
            <a:chOff x="0" y="0"/>
            <a:chExt cx="2274887" cy="2273300"/>
          </a:xfrm>
        </p:grpSpPr>
        <p:sp>
          <p:nvSpPr>
            <p:cNvPr id="24598" name="椭圆形标注 17"/>
            <p:cNvSpPr>
              <a:spLocks noChangeArrowheads="1"/>
            </p:cNvSpPr>
            <p:nvPr/>
          </p:nvSpPr>
          <p:spPr bwMode="auto">
            <a:xfrm rot="-1260000">
              <a:off x="0" y="0"/>
              <a:ext cx="2274887" cy="2273300"/>
            </a:xfrm>
            <a:prstGeom prst="wedgeEllipseCallout">
              <a:avLst>
                <a:gd name="adj1" fmla="val 1162"/>
                <a:gd name="adj2" fmla="val -5825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4599" name="TextBox 8"/>
            <p:cNvSpPr>
              <a:spLocks noChangeArrowheads="1"/>
            </p:cNvSpPr>
            <p:nvPr/>
          </p:nvSpPr>
          <p:spPr bwMode="auto">
            <a:xfrm>
              <a:off x="165100" y="522288"/>
              <a:ext cx="2087562"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20000"/>
                </a:lnSpc>
              </a:pPr>
              <a:r>
                <a:rPr lang="zh-CN" altLang="en-US" sz="1600">
                  <a:solidFill>
                    <a:schemeClr val="hlink"/>
                  </a:solidFill>
                  <a:latin typeface="Impact" panose="020B0806030902050204" pitchFamily="34" charset="0"/>
                  <a:ea typeface="微软雅黑" panose="020B0503020204020204" pitchFamily="34" charset="-122"/>
                  <a:sym typeface="Impact" panose="020B0806030902050204" pitchFamily="34" charset="0"/>
                </a:rPr>
                <a:t>这里输入简要文字说明这里输入简要文字说明这里输入简要文字说明</a:t>
              </a:r>
            </a:p>
          </p:txBody>
        </p:sp>
      </p:grpSp>
      <p:sp>
        <p:nvSpPr>
          <p:cNvPr id="26634" name="TextBox 8"/>
          <p:cNvSpPr>
            <a:spLocks noChangeArrowheads="1"/>
          </p:cNvSpPr>
          <p:nvPr/>
        </p:nvSpPr>
        <p:spPr bwMode="auto">
          <a:xfrm>
            <a:off x="3578225" y="2081213"/>
            <a:ext cx="1260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800" b="1">
                <a:solidFill>
                  <a:schemeClr val="accent2"/>
                </a:solidFill>
                <a:latin typeface="Impact" panose="020B0806030902050204" pitchFamily="34" charset="0"/>
                <a:ea typeface="微软雅黑" panose="020B0503020204020204" pitchFamily="34" charset="-122"/>
                <a:sym typeface="Impact" panose="020B0806030902050204" pitchFamily="34" charset="0"/>
              </a:rPr>
              <a:t>您的文字</a:t>
            </a:r>
            <a:endParaRPr lang="zh-CN" altLang="en-US" sz="1800"/>
          </a:p>
        </p:txBody>
      </p:sp>
      <p:grpSp>
        <p:nvGrpSpPr>
          <p:cNvPr id="4" name="Group 11"/>
          <p:cNvGrpSpPr/>
          <p:nvPr/>
        </p:nvGrpSpPr>
        <p:grpSpPr bwMode="auto">
          <a:xfrm>
            <a:off x="3413125" y="2641600"/>
            <a:ext cx="2274888" cy="2273300"/>
            <a:chOff x="0" y="0"/>
            <a:chExt cx="2274888" cy="2273300"/>
          </a:xfrm>
        </p:grpSpPr>
        <p:sp>
          <p:nvSpPr>
            <p:cNvPr id="24596" name="椭圆形标注 17"/>
            <p:cNvSpPr>
              <a:spLocks noChangeArrowheads="1"/>
            </p:cNvSpPr>
            <p:nvPr/>
          </p:nvSpPr>
          <p:spPr bwMode="auto">
            <a:xfrm rot="-1260000">
              <a:off x="0" y="0"/>
              <a:ext cx="2274888" cy="2273300"/>
            </a:xfrm>
            <a:prstGeom prst="wedgeEllipseCallout">
              <a:avLst>
                <a:gd name="adj1" fmla="val 1162"/>
                <a:gd name="adj2" fmla="val -5825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4597" name="TextBox 8"/>
            <p:cNvSpPr>
              <a:spLocks noChangeArrowheads="1"/>
            </p:cNvSpPr>
            <p:nvPr/>
          </p:nvSpPr>
          <p:spPr bwMode="auto">
            <a:xfrm>
              <a:off x="165100" y="522288"/>
              <a:ext cx="2087563"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20000"/>
                </a:lnSpc>
              </a:pPr>
              <a:r>
                <a:rPr lang="zh-CN" altLang="en-US" sz="1600">
                  <a:solidFill>
                    <a:schemeClr val="hlink"/>
                  </a:solidFill>
                  <a:latin typeface="Impact" panose="020B0806030902050204" pitchFamily="34" charset="0"/>
                  <a:ea typeface="微软雅黑" panose="020B0503020204020204" pitchFamily="34" charset="-122"/>
                  <a:sym typeface="Impact" panose="020B0806030902050204" pitchFamily="34" charset="0"/>
                </a:rPr>
                <a:t>这里输入简要文字说明这里输入简要文字说明这里输入简要文字说明</a:t>
              </a:r>
            </a:p>
          </p:txBody>
        </p:sp>
      </p:grpSp>
      <p:sp>
        <p:nvSpPr>
          <p:cNvPr id="26638" name="Rectangle 2"/>
          <p:cNvSpPr>
            <a:spLocks noChangeArrowheads="1"/>
          </p:cNvSpPr>
          <p:nvPr/>
        </p:nvSpPr>
        <p:spPr bwMode="auto">
          <a:xfrm>
            <a:off x="962025" y="282575"/>
            <a:ext cx="7848600" cy="8985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639" name="Rectangle 3"/>
          <p:cNvSpPr>
            <a:spLocks noChangeArrowheads="1"/>
          </p:cNvSpPr>
          <p:nvPr/>
        </p:nvSpPr>
        <p:spPr bwMode="auto">
          <a:xfrm>
            <a:off x="2486025" y="422275"/>
            <a:ext cx="1073150" cy="4143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640" name="标题 1"/>
          <p:cNvSpPr>
            <a:spLocks noGrp="1" noChangeArrowheads="1"/>
          </p:cNvSpPr>
          <p:nvPr>
            <p:ph type="title" idx="4294967295"/>
          </p:nvPr>
        </p:nvSpPr>
        <p:spPr>
          <a:xfrm>
            <a:off x="1733550" y="312738"/>
            <a:ext cx="2613025" cy="627062"/>
          </a:xfrm>
        </p:spPr>
        <p:txBody>
          <a:bodyPr/>
          <a:lstStyle/>
          <a:p>
            <a:pPr algn="dist" eaLnBrk="1" hangingPunct="1"/>
            <a:r>
              <a:rPr lang="zh-CN" altLang="en-US" sz="2400" b="1">
                <a:solidFill>
                  <a:schemeClr val="hlink"/>
                </a:solidFill>
                <a:latin typeface="微软雅黑" panose="020B0503020204020204" pitchFamily="34" charset="-122"/>
                <a:sym typeface="微软雅黑" panose="020B0503020204020204" pitchFamily="34" charset="-122"/>
              </a:rPr>
              <a:t>个人</a:t>
            </a:r>
            <a:r>
              <a:rPr lang="zh-CN" altLang="en-US" sz="2400" b="1">
                <a:solidFill>
                  <a:schemeClr val="bg1"/>
                </a:solidFill>
                <a:latin typeface="微软雅黑" panose="020B0503020204020204" pitchFamily="34" charset="-122"/>
                <a:sym typeface="微软雅黑" panose="020B0503020204020204" pitchFamily="34" charset="-122"/>
              </a:rPr>
              <a:t>优劣势</a:t>
            </a:r>
            <a:r>
              <a:rPr lang="zh-CN" altLang="en-US" sz="2400" b="1">
                <a:solidFill>
                  <a:schemeClr val="hlink"/>
                </a:solidFill>
                <a:latin typeface="微软雅黑" panose="020B0503020204020204" pitchFamily="34" charset="-122"/>
                <a:sym typeface="微软雅黑" panose="020B0503020204020204" pitchFamily="34" charset="-122"/>
              </a:rPr>
              <a:t>综述</a:t>
            </a:r>
            <a:endParaRPr lang="zh-CN" altLang="en-US" sz="2400" b="1">
              <a:solidFill>
                <a:schemeClr val="bg1"/>
              </a:solidFill>
              <a:latin typeface="微软雅黑" panose="020B0503020204020204" pitchFamily="34" charset="-122"/>
              <a:sym typeface="微软雅黑" panose="020B0503020204020204" pitchFamily="34" charset="-122"/>
            </a:endParaRPr>
          </a:p>
        </p:txBody>
      </p:sp>
      <p:sp>
        <p:nvSpPr>
          <p:cNvPr id="26641" name="TextBox 5"/>
          <p:cNvSpPr>
            <a:spLocks noChangeArrowheads="1"/>
          </p:cNvSpPr>
          <p:nvPr/>
        </p:nvSpPr>
        <p:spPr bwMode="auto">
          <a:xfrm>
            <a:off x="2673350" y="815975"/>
            <a:ext cx="2898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800">
                <a:solidFill>
                  <a:schemeClr val="bg2"/>
                </a:solidFill>
                <a:latin typeface="微软雅黑" panose="020B0503020204020204" pitchFamily="34" charset="-122"/>
                <a:ea typeface="微软雅黑" panose="020B0503020204020204" pitchFamily="34" charset="-122"/>
                <a:sym typeface="Arial Unicode MS" pitchFamily="34" charset="-122"/>
              </a:rPr>
              <a:t>Summary of Personal</a:t>
            </a:r>
          </a:p>
        </p:txBody>
      </p:sp>
      <p:grpSp>
        <p:nvGrpSpPr>
          <p:cNvPr id="5" name="Group 18"/>
          <p:cNvGrpSpPr/>
          <p:nvPr/>
        </p:nvGrpSpPr>
        <p:grpSpPr bwMode="auto">
          <a:xfrm>
            <a:off x="4338638" y="476250"/>
            <a:ext cx="295275" cy="293688"/>
            <a:chOff x="0" y="0"/>
            <a:chExt cx="295531" cy="293688"/>
          </a:xfrm>
        </p:grpSpPr>
        <p:sp>
          <p:nvSpPr>
            <p:cNvPr id="24594" name="AutoShape 7"/>
            <p:cNvSpPr>
              <a:spLocks noChangeArrowheads="1"/>
            </p:cNvSpPr>
            <p:nvPr/>
          </p:nvSpPr>
          <p:spPr bwMode="auto">
            <a:xfrm>
              <a:off x="0" y="0"/>
              <a:ext cx="175006" cy="29368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595" name="AutoShape 8"/>
            <p:cNvSpPr>
              <a:spLocks noChangeArrowheads="1"/>
            </p:cNvSpPr>
            <p:nvPr/>
          </p:nvSpPr>
          <p:spPr bwMode="auto">
            <a:xfrm>
              <a:off x="120525" y="0"/>
              <a:ext cx="175006" cy="29368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26645" name="Text Box 9"/>
          <p:cNvSpPr txBox="1">
            <a:spLocks noChangeArrowheads="1"/>
          </p:cNvSpPr>
          <p:nvPr/>
        </p:nvSpPr>
        <p:spPr bwMode="auto">
          <a:xfrm>
            <a:off x="1981200" y="1270000"/>
            <a:ext cx="13001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accent2"/>
                </a:solidFill>
                <a:ea typeface="微软雅黑" panose="020B0503020204020204" pitchFamily="34" charset="-122"/>
              </a:rPr>
              <a:t>过往绩效</a:t>
            </a:r>
          </a:p>
        </p:txBody>
      </p:sp>
      <p:pic>
        <p:nvPicPr>
          <p:cNvPr id="26646" name="Picture 10" descr="小人"/>
          <p:cNvPicPr>
            <a:picLocks noChangeAspect="1" noChangeArrowheads="1"/>
          </p:cNvPicPr>
          <p:nvPr/>
        </p:nvPicPr>
        <p:blipFill>
          <a:blip r:embed="rId2">
            <a:extLst>
              <a:ext uri="{28A0092B-C50C-407E-A947-70E740481C1C}">
                <a14:useLocalDpi xmlns:a14="http://schemas.microsoft.com/office/drawing/2010/main" val="0"/>
              </a:ext>
            </a:extLst>
          </a:blip>
          <a:srcRect l="5159" r="5141"/>
          <a:stretch>
            <a:fillRect/>
          </a:stretch>
        </p:blipFill>
        <p:spPr bwMode="auto">
          <a:xfrm>
            <a:off x="382588" y="98425"/>
            <a:ext cx="110172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3"/>
          <p:cNvGrpSpPr/>
          <p:nvPr/>
        </p:nvGrpSpPr>
        <p:grpSpPr bwMode="auto">
          <a:xfrm rot="10800000" flipV="1">
            <a:off x="1704975" y="1293813"/>
            <a:ext cx="246063" cy="379412"/>
            <a:chOff x="0" y="0"/>
            <a:chExt cx="1350" cy="2052"/>
          </a:xfrm>
        </p:grpSpPr>
        <p:sp>
          <p:nvSpPr>
            <p:cNvPr id="24592" name="任意多边形 23"/>
            <p:cNvSpPr/>
            <p:nvPr/>
          </p:nvSpPr>
          <p:spPr bwMode="auto">
            <a:xfrm rot="-10740000">
              <a:off x="14" y="880"/>
              <a:ext cx="1293" cy="1172"/>
            </a:xfrm>
            <a:custGeom>
              <a:avLst/>
              <a:gdLst>
                <a:gd name="T0" fmla="*/ 0 w 1411103"/>
                <a:gd name="T1" fmla="*/ 0 h 1280061"/>
                <a:gd name="T2" fmla="*/ 0 w 1411103"/>
                <a:gd name="T3" fmla="*/ 0 h 1280061"/>
                <a:gd name="T4" fmla="*/ 0 w 1411103"/>
                <a:gd name="T5" fmla="*/ 0 h 1280061"/>
                <a:gd name="T6" fmla="*/ 0 w 1411103"/>
                <a:gd name="T7" fmla="*/ 0 h 1280061"/>
                <a:gd name="T8" fmla="*/ 0 w 1411103"/>
                <a:gd name="T9" fmla="*/ 0 h 1280061"/>
                <a:gd name="T10" fmla="*/ 0 w 1411103"/>
                <a:gd name="T11" fmla="*/ 0 h 1280061"/>
                <a:gd name="T12" fmla="*/ 0 w 1411103"/>
                <a:gd name="T13" fmla="*/ 0 h 1280061"/>
                <a:gd name="T14" fmla="*/ 0 w 1411103"/>
                <a:gd name="T15" fmla="*/ 0 h 1280061"/>
                <a:gd name="T16" fmla="*/ 0 w 1411103"/>
                <a:gd name="T17" fmla="*/ 0 h 12800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1103"/>
                <a:gd name="T28" fmla="*/ 0 h 1280061"/>
                <a:gd name="T29" fmla="*/ 1411103 w 1411103"/>
                <a:gd name="T30" fmla="*/ 1280061 h 12800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72574" tIns="36287" rIns="72574" bIns="36287"/>
            <a:lstStyle/>
            <a:p>
              <a:endParaRPr lang="zh-CN" altLang="en-US"/>
            </a:p>
          </p:txBody>
        </p:sp>
        <p:sp>
          <p:nvSpPr>
            <p:cNvPr id="24593" name="AutoShape 13"/>
            <p:cNvSpPr/>
            <p:nvPr/>
          </p:nvSpPr>
          <p:spPr bwMode="auto">
            <a:xfrm>
              <a:off x="0" y="0"/>
              <a:ext cx="1350" cy="1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8 w 21600"/>
                <a:gd name="T31" fmla="*/ 3168 h 21600"/>
                <a:gd name="T32" fmla="*/ 18432 w 21600"/>
                <a:gd name="T33" fmla="*/ 184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646"/>
                                        </p:tgtEl>
                                        <p:attrNameLst>
                                          <p:attrName>style.visibility</p:attrName>
                                        </p:attrNameLst>
                                      </p:cBhvr>
                                      <p:to>
                                        <p:strVal val="visible"/>
                                      </p:to>
                                    </p:set>
                                    <p:anim calcmode="lin" valueType="num">
                                      <p:cBhvr>
                                        <p:cTn id="7" dur="500" fill="hold"/>
                                        <p:tgtEl>
                                          <p:spTgt spid="26646"/>
                                        </p:tgtEl>
                                        <p:attrNameLst>
                                          <p:attrName>ppt_w</p:attrName>
                                        </p:attrNameLst>
                                      </p:cBhvr>
                                      <p:tavLst>
                                        <p:tav tm="0">
                                          <p:val>
                                            <p:fltVal val="0"/>
                                          </p:val>
                                        </p:tav>
                                        <p:tav tm="100000">
                                          <p:val>
                                            <p:strVal val="#ppt_w"/>
                                          </p:val>
                                        </p:tav>
                                      </p:tavLst>
                                    </p:anim>
                                    <p:anim calcmode="lin" valueType="num">
                                      <p:cBhvr>
                                        <p:cTn id="8" dur="500" fill="hold"/>
                                        <p:tgtEl>
                                          <p:spTgt spid="26646"/>
                                        </p:tgtEl>
                                        <p:attrNameLst>
                                          <p:attrName>ppt_h</p:attrName>
                                        </p:attrNameLst>
                                      </p:cBhvr>
                                      <p:tavLst>
                                        <p:tav tm="0">
                                          <p:val>
                                            <p:fltVal val="0"/>
                                          </p:val>
                                        </p:tav>
                                        <p:tav tm="100000">
                                          <p:val>
                                            <p:strVal val="#ppt_h"/>
                                          </p:val>
                                        </p:tav>
                                      </p:tavLst>
                                    </p:anim>
                                    <p:animEffect transition="in" filter="fade">
                                      <p:cBhvr>
                                        <p:cTn id="9" dur="500"/>
                                        <p:tgtEl>
                                          <p:spTgt spid="2664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638"/>
                                        </p:tgtEl>
                                        <p:attrNameLst>
                                          <p:attrName>style.visibility</p:attrName>
                                        </p:attrNameLst>
                                      </p:cBhvr>
                                      <p:to>
                                        <p:strVal val="visible"/>
                                      </p:to>
                                    </p:set>
                                    <p:animEffect transition="in" filter="wipe(left)">
                                      <p:cBhvr>
                                        <p:cTn id="13" dur="1000"/>
                                        <p:tgtEl>
                                          <p:spTgt spid="26638"/>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6640"/>
                                        </p:tgtEl>
                                        <p:attrNameLst>
                                          <p:attrName>style.visibility</p:attrName>
                                        </p:attrNameLst>
                                      </p:cBhvr>
                                      <p:to>
                                        <p:strVal val="visible"/>
                                      </p:to>
                                    </p:set>
                                    <p:anim calcmode="lin" valueType="num">
                                      <p:cBhvr>
                                        <p:cTn id="17" dur="500" fill="hold"/>
                                        <p:tgtEl>
                                          <p:spTgt spid="2664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6640"/>
                                        </p:tgtEl>
                                        <p:attrNameLst>
                                          <p:attrName>ppt_y</p:attrName>
                                        </p:attrNameLst>
                                      </p:cBhvr>
                                      <p:tavLst>
                                        <p:tav tm="0">
                                          <p:val>
                                            <p:strVal val="#ppt_y"/>
                                          </p:val>
                                        </p:tav>
                                        <p:tav tm="100000">
                                          <p:val>
                                            <p:strVal val="#ppt_y"/>
                                          </p:val>
                                        </p:tav>
                                      </p:tavLst>
                                    </p:anim>
                                    <p:anim calcmode="lin" valueType="num">
                                      <p:cBhvr>
                                        <p:cTn id="19" dur="500" fill="hold"/>
                                        <p:tgtEl>
                                          <p:spTgt spid="2664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664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6640"/>
                                        </p:tgtEl>
                                      </p:cBhvr>
                                    </p:animEffect>
                                  </p:childTnLst>
                                </p:cTn>
                              </p:par>
                              <p:par>
                                <p:cTn id="22" presetID="2"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26639"/>
                                        </p:tgtEl>
                                        <p:attrNameLst>
                                          <p:attrName>style.visibility</p:attrName>
                                        </p:attrNameLst>
                                      </p:cBhvr>
                                      <p:to>
                                        <p:strVal val="visible"/>
                                      </p:to>
                                    </p:set>
                                    <p:animEffect transition="in" filter="wipe(left)">
                                      <p:cBhvr>
                                        <p:cTn id="28" dur="500"/>
                                        <p:tgtEl>
                                          <p:spTgt spid="26639"/>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26641"/>
                                        </p:tgtEl>
                                        <p:attrNameLst>
                                          <p:attrName>style.visibility</p:attrName>
                                        </p:attrNameLst>
                                      </p:cBhvr>
                                      <p:to>
                                        <p:strVal val="visible"/>
                                      </p:to>
                                    </p:set>
                                    <p:anim calcmode="lin" valueType="num">
                                      <p:cBhvr>
                                        <p:cTn id="31" dur="500" fill="hold"/>
                                        <p:tgtEl>
                                          <p:spTgt spid="2664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6641"/>
                                        </p:tgtEl>
                                        <p:attrNameLst>
                                          <p:attrName>ppt_y</p:attrName>
                                        </p:attrNameLst>
                                      </p:cBhvr>
                                      <p:tavLst>
                                        <p:tav tm="0">
                                          <p:val>
                                            <p:strVal val="#ppt_y"/>
                                          </p:val>
                                        </p:tav>
                                        <p:tav tm="100000">
                                          <p:val>
                                            <p:strVal val="#ppt_y"/>
                                          </p:val>
                                        </p:tav>
                                      </p:tavLst>
                                    </p:anim>
                                    <p:anim calcmode="lin" valueType="num">
                                      <p:cBhvr>
                                        <p:cTn id="33" dur="500" fill="hold"/>
                                        <p:tgtEl>
                                          <p:spTgt spid="2664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664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6641"/>
                                        </p:tgtEl>
                                      </p:cBhvr>
                                    </p:animEffect>
                                  </p:childTnLst>
                                </p:cTn>
                              </p:par>
                            </p:childTnLst>
                          </p:cTn>
                        </p:par>
                        <p:par>
                          <p:cTn id="36" fill="hold">
                            <p:stCondLst>
                              <p:cond delay="2900"/>
                            </p:stCondLst>
                            <p:childTnLst>
                              <p:par>
                                <p:cTn id="37" presetID="47"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39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6645"/>
                                        </p:tgtEl>
                                        <p:attrNameLst>
                                          <p:attrName>style.visibility</p:attrName>
                                        </p:attrNameLst>
                                      </p:cBhvr>
                                      <p:to>
                                        <p:strVal val="visible"/>
                                      </p:to>
                                    </p:set>
                                    <p:anim calcmode="lin" valueType="num">
                                      <p:cBhvr>
                                        <p:cTn id="45" dur="500" fill="hold"/>
                                        <p:tgtEl>
                                          <p:spTgt spid="26645"/>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6645"/>
                                        </p:tgtEl>
                                        <p:attrNameLst>
                                          <p:attrName>ppt_y</p:attrName>
                                        </p:attrNameLst>
                                      </p:cBhvr>
                                      <p:tavLst>
                                        <p:tav tm="0">
                                          <p:val>
                                            <p:strVal val="#ppt_y"/>
                                          </p:val>
                                        </p:tav>
                                        <p:tav tm="100000">
                                          <p:val>
                                            <p:strVal val="#ppt_y"/>
                                          </p:val>
                                        </p:tav>
                                      </p:tavLst>
                                    </p:anim>
                                    <p:anim calcmode="lin" valueType="num">
                                      <p:cBhvr>
                                        <p:cTn id="47" dur="500" fill="hold"/>
                                        <p:tgtEl>
                                          <p:spTgt spid="26645"/>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6645"/>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6645"/>
                                        </p:tgtEl>
                                      </p:cBhvr>
                                    </p:animEffect>
                                  </p:childTnLst>
                                </p:cTn>
                              </p:par>
                            </p:childTnLst>
                          </p:cTn>
                        </p:par>
                        <p:par>
                          <p:cTn id="50" fill="hold">
                            <p:stCondLst>
                              <p:cond delay="4550"/>
                            </p:stCondLst>
                            <p:childTnLst>
                              <p:par>
                                <p:cTn id="51" presetID="26" presetClass="entr" presetSubtype="0"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80">
                                          <p:stCondLst>
                                            <p:cond delay="0"/>
                                          </p:stCondLst>
                                        </p:cTn>
                                        <p:tgtEl>
                                          <p:spTgt spid="2"/>
                                        </p:tgtEl>
                                      </p:cBhvr>
                                    </p:animEffect>
                                    <p:anim calcmode="lin" valueType="num">
                                      <p:cBhvr>
                                        <p:cTn id="5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9" dur="26">
                                          <p:stCondLst>
                                            <p:cond delay="650"/>
                                          </p:stCondLst>
                                        </p:cTn>
                                        <p:tgtEl>
                                          <p:spTgt spid="2"/>
                                        </p:tgtEl>
                                      </p:cBhvr>
                                      <p:to x="100000" y="60000"/>
                                    </p:animScale>
                                    <p:animScale>
                                      <p:cBhvr>
                                        <p:cTn id="60" dur="166" decel="50000">
                                          <p:stCondLst>
                                            <p:cond delay="676"/>
                                          </p:stCondLst>
                                        </p:cTn>
                                        <p:tgtEl>
                                          <p:spTgt spid="2"/>
                                        </p:tgtEl>
                                      </p:cBhvr>
                                      <p:to x="100000" y="100000"/>
                                    </p:animScale>
                                    <p:animScale>
                                      <p:cBhvr>
                                        <p:cTn id="61" dur="26">
                                          <p:stCondLst>
                                            <p:cond delay="1312"/>
                                          </p:stCondLst>
                                        </p:cTn>
                                        <p:tgtEl>
                                          <p:spTgt spid="2"/>
                                        </p:tgtEl>
                                      </p:cBhvr>
                                      <p:to x="100000" y="80000"/>
                                    </p:animScale>
                                    <p:animScale>
                                      <p:cBhvr>
                                        <p:cTn id="62" dur="166" decel="50000">
                                          <p:stCondLst>
                                            <p:cond delay="1338"/>
                                          </p:stCondLst>
                                        </p:cTn>
                                        <p:tgtEl>
                                          <p:spTgt spid="2"/>
                                        </p:tgtEl>
                                      </p:cBhvr>
                                      <p:to x="100000" y="100000"/>
                                    </p:animScale>
                                    <p:animScale>
                                      <p:cBhvr>
                                        <p:cTn id="63" dur="26">
                                          <p:stCondLst>
                                            <p:cond delay="1642"/>
                                          </p:stCondLst>
                                        </p:cTn>
                                        <p:tgtEl>
                                          <p:spTgt spid="2"/>
                                        </p:tgtEl>
                                      </p:cBhvr>
                                      <p:to x="100000" y="90000"/>
                                    </p:animScale>
                                    <p:animScale>
                                      <p:cBhvr>
                                        <p:cTn id="64" dur="166" decel="50000">
                                          <p:stCondLst>
                                            <p:cond delay="1668"/>
                                          </p:stCondLst>
                                        </p:cTn>
                                        <p:tgtEl>
                                          <p:spTgt spid="2"/>
                                        </p:tgtEl>
                                      </p:cBhvr>
                                      <p:to x="100000" y="100000"/>
                                    </p:animScale>
                                    <p:animScale>
                                      <p:cBhvr>
                                        <p:cTn id="65" dur="26">
                                          <p:stCondLst>
                                            <p:cond delay="1808"/>
                                          </p:stCondLst>
                                        </p:cTn>
                                        <p:tgtEl>
                                          <p:spTgt spid="2"/>
                                        </p:tgtEl>
                                      </p:cBhvr>
                                      <p:to x="100000" y="95000"/>
                                    </p:animScale>
                                    <p:animScale>
                                      <p:cBhvr>
                                        <p:cTn id="66" dur="166" decel="50000">
                                          <p:stCondLst>
                                            <p:cond delay="1834"/>
                                          </p:stCondLst>
                                        </p:cTn>
                                        <p:tgtEl>
                                          <p:spTgt spid="2"/>
                                        </p:tgtEl>
                                      </p:cBhvr>
                                      <p:to x="100000" y="100000"/>
                                    </p:animScale>
                                  </p:childTnLst>
                                </p:cTn>
                              </p:par>
                              <p:par>
                                <p:cTn id="67" presetID="26" presetClass="entr" presetSubtype="0" fill="hold" nodeType="withEffect">
                                  <p:stCondLst>
                                    <p:cond delay="500"/>
                                  </p:stCondLst>
                                  <p:childTnLst>
                                    <p:set>
                                      <p:cBhvr>
                                        <p:cTn id="68" dur="1" fill="hold">
                                          <p:stCondLst>
                                            <p:cond delay="0"/>
                                          </p:stCondLst>
                                        </p:cTn>
                                        <p:tgtEl>
                                          <p:spTgt spid="4"/>
                                        </p:tgtEl>
                                        <p:attrNameLst>
                                          <p:attrName>style.visibility</p:attrName>
                                        </p:attrNameLst>
                                      </p:cBhvr>
                                      <p:to>
                                        <p:strVal val="visible"/>
                                      </p:to>
                                    </p:set>
                                    <p:animEffect transition="in" filter="wipe(down)">
                                      <p:cBhvr>
                                        <p:cTn id="69" dur="580">
                                          <p:stCondLst>
                                            <p:cond delay="0"/>
                                          </p:stCondLst>
                                        </p:cTn>
                                        <p:tgtEl>
                                          <p:spTgt spid="4"/>
                                        </p:tgtEl>
                                      </p:cBhvr>
                                    </p:animEffect>
                                    <p:anim calcmode="lin" valueType="num">
                                      <p:cBhvr>
                                        <p:cTn id="7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5" dur="26">
                                          <p:stCondLst>
                                            <p:cond delay="650"/>
                                          </p:stCondLst>
                                        </p:cTn>
                                        <p:tgtEl>
                                          <p:spTgt spid="4"/>
                                        </p:tgtEl>
                                      </p:cBhvr>
                                      <p:to x="100000" y="60000"/>
                                    </p:animScale>
                                    <p:animScale>
                                      <p:cBhvr>
                                        <p:cTn id="76" dur="166" decel="50000">
                                          <p:stCondLst>
                                            <p:cond delay="676"/>
                                          </p:stCondLst>
                                        </p:cTn>
                                        <p:tgtEl>
                                          <p:spTgt spid="4"/>
                                        </p:tgtEl>
                                      </p:cBhvr>
                                      <p:to x="100000" y="100000"/>
                                    </p:animScale>
                                    <p:animScale>
                                      <p:cBhvr>
                                        <p:cTn id="77" dur="26">
                                          <p:stCondLst>
                                            <p:cond delay="1312"/>
                                          </p:stCondLst>
                                        </p:cTn>
                                        <p:tgtEl>
                                          <p:spTgt spid="4"/>
                                        </p:tgtEl>
                                      </p:cBhvr>
                                      <p:to x="100000" y="80000"/>
                                    </p:animScale>
                                    <p:animScale>
                                      <p:cBhvr>
                                        <p:cTn id="78" dur="166" decel="50000">
                                          <p:stCondLst>
                                            <p:cond delay="1338"/>
                                          </p:stCondLst>
                                        </p:cTn>
                                        <p:tgtEl>
                                          <p:spTgt spid="4"/>
                                        </p:tgtEl>
                                      </p:cBhvr>
                                      <p:to x="100000" y="100000"/>
                                    </p:animScale>
                                    <p:animScale>
                                      <p:cBhvr>
                                        <p:cTn id="79" dur="26">
                                          <p:stCondLst>
                                            <p:cond delay="1642"/>
                                          </p:stCondLst>
                                        </p:cTn>
                                        <p:tgtEl>
                                          <p:spTgt spid="4"/>
                                        </p:tgtEl>
                                      </p:cBhvr>
                                      <p:to x="100000" y="90000"/>
                                    </p:animScale>
                                    <p:animScale>
                                      <p:cBhvr>
                                        <p:cTn id="80" dur="166" decel="50000">
                                          <p:stCondLst>
                                            <p:cond delay="1668"/>
                                          </p:stCondLst>
                                        </p:cTn>
                                        <p:tgtEl>
                                          <p:spTgt spid="4"/>
                                        </p:tgtEl>
                                      </p:cBhvr>
                                      <p:to x="100000" y="100000"/>
                                    </p:animScale>
                                    <p:animScale>
                                      <p:cBhvr>
                                        <p:cTn id="81" dur="26">
                                          <p:stCondLst>
                                            <p:cond delay="1808"/>
                                          </p:stCondLst>
                                        </p:cTn>
                                        <p:tgtEl>
                                          <p:spTgt spid="4"/>
                                        </p:tgtEl>
                                      </p:cBhvr>
                                      <p:to x="100000" y="95000"/>
                                    </p:animScale>
                                    <p:animScale>
                                      <p:cBhvr>
                                        <p:cTn id="82" dur="166" decel="50000">
                                          <p:stCondLst>
                                            <p:cond delay="1834"/>
                                          </p:stCondLst>
                                        </p:cTn>
                                        <p:tgtEl>
                                          <p:spTgt spid="4"/>
                                        </p:tgtEl>
                                      </p:cBhvr>
                                      <p:to x="100000" y="100000"/>
                                    </p:animScale>
                                  </p:childTnLst>
                                </p:cTn>
                              </p:par>
                              <p:par>
                                <p:cTn id="83" presetID="26" presetClass="entr" presetSubtype="0" fill="hold" nodeType="withEffect">
                                  <p:stCondLst>
                                    <p:cond delay="1000"/>
                                  </p:stCondLst>
                                  <p:childTnLst>
                                    <p:set>
                                      <p:cBhvr>
                                        <p:cTn id="84" dur="1" fill="hold">
                                          <p:stCondLst>
                                            <p:cond delay="0"/>
                                          </p:stCondLst>
                                        </p:cTn>
                                        <p:tgtEl>
                                          <p:spTgt spid="3"/>
                                        </p:tgtEl>
                                        <p:attrNameLst>
                                          <p:attrName>style.visibility</p:attrName>
                                        </p:attrNameLst>
                                      </p:cBhvr>
                                      <p:to>
                                        <p:strVal val="visible"/>
                                      </p:to>
                                    </p:set>
                                    <p:animEffect transition="in" filter="wipe(down)">
                                      <p:cBhvr>
                                        <p:cTn id="85" dur="580">
                                          <p:stCondLst>
                                            <p:cond delay="0"/>
                                          </p:stCondLst>
                                        </p:cTn>
                                        <p:tgtEl>
                                          <p:spTgt spid="3"/>
                                        </p:tgtEl>
                                      </p:cBhvr>
                                    </p:animEffect>
                                    <p:anim calcmode="lin" valueType="num">
                                      <p:cBhvr>
                                        <p:cTn id="8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1" dur="26">
                                          <p:stCondLst>
                                            <p:cond delay="650"/>
                                          </p:stCondLst>
                                        </p:cTn>
                                        <p:tgtEl>
                                          <p:spTgt spid="3"/>
                                        </p:tgtEl>
                                      </p:cBhvr>
                                      <p:to x="100000" y="60000"/>
                                    </p:animScale>
                                    <p:animScale>
                                      <p:cBhvr>
                                        <p:cTn id="92" dur="166" decel="50000">
                                          <p:stCondLst>
                                            <p:cond delay="676"/>
                                          </p:stCondLst>
                                        </p:cTn>
                                        <p:tgtEl>
                                          <p:spTgt spid="3"/>
                                        </p:tgtEl>
                                      </p:cBhvr>
                                      <p:to x="100000" y="100000"/>
                                    </p:animScale>
                                    <p:animScale>
                                      <p:cBhvr>
                                        <p:cTn id="93" dur="26">
                                          <p:stCondLst>
                                            <p:cond delay="1312"/>
                                          </p:stCondLst>
                                        </p:cTn>
                                        <p:tgtEl>
                                          <p:spTgt spid="3"/>
                                        </p:tgtEl>
                                      </p:cBhvr>
                                      <p:to x="100000" y="80000"/>
                                    </p:animScale>
                                    <p:animScale>
                                      <p:cBhvr>
                                        <p:cTn id="94" dur="166" decel="50000">
                                          <p:stCondLst>
                                            <p:cond delay="1338"/>
                                          </p:stCondLst>
                                        </p:cTn>
                                        <p:tgtEl>
                                          <p:spTgt spid="3"/>
                                        </p:tgtEl>
                                      </p:cBhvr>
                                      <p:to x="100000" y="100000"/>
                                    </p:animScale>
                                    <p:animScale>
                                      <p:cBhvr>
                                        <p:cTn id="95" dur="26">
                                          <p:stCondLst>
                                            <p:cond delay="1642"/>
                                          </p:stCondLst>
                                        </p:cTn>
                                        <p:tgtEl>
                                          <p:spTgt spid="3"/>
                                        </p:tgtEl>
                                      </p:cBhvr>
                                      <p:to x="100000" y="90000"/>
                                    </p:animScale>
                                    <p:animScale>
                                      <p:cBhvr>
                                        <p:cTn id="96" dur="166" decel="50000">
                                          <p:stCondLst>
                                            <p:cond delay="1668"/>
                                          </p:stCondLst>
                                        </p:cTn>
                                        <p:tgtEl>
                                          <p:spTgt spid="3"/>
                                        </p:tgtEl>
                                      </p:cBhvr>
                                      <p:to x="100000" y="100000"/>
                                    </p:animScale>
                                    <p:animScale>
                                      <p:cBhvr>
                                        <p:cTn id="97" dur="26">
                                          <p:stCondLst>
                                            <p:cond delay="1808"/>
                                          </p:stCondLst>
                                        </p:cTn>
                                        <p:tgtEl>
                                          <p:spTgt spid="3"/>
                                        </p:tgtEl>
                                      </p:cBhvr>
                                      <p:to x="100000" y="95000"/>
                                    </p:animScale>
                                    <p:animScale>
                                      <p:cBhvr>
                                        <p:cTn id="98" dur="166" decel="50000">
                                          <p:stCondLst>
                                            <p:cond delay="1834"/>
                                          </p:stCondLst>
                                        </p:cTn>
                                        <p:tgtEl>
                                          <p:spTgt spid="3"/>
                                        </p:tgtEl>
                                      </p:cBhvr>
                                      <p:to x="100000" y="100000"/>
                                    </p:animScale>
                                  </p:childTnLst>
                                </p:cTn>
                              </p:par>
                            </p:childTnLst>
                          </p:cTn>
                        </p:par>
                        <p:par>
                          <p:cTn id="99" fill="hold">
                            <p:stCondLst>
                              <p:cond delay="655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26626"/>
                                        </p:tgtEl>
                                        <p:attrNameLst>
                                          <p:attrName>style.visibility</p:attrName>
                                        </p:attrNameLst>
                                      </p:cBhvr>
                                      <p:to>
                                        <p:strVal val="visible"/>
                                      </p:to>
                                    </p:set>
                                    <p:anim calcmode="lin" valueType="num">
                                      <p:cBhvr>
                                        <p:cTn id="102" dur="500" fill="hold"/>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6626"/>
                                        </p:tgtEl>
                                        <p:attrNameLst>
                                          <p:attrName>ppt_y</p:attrName>
                                        </p:attrNameLst>
                                      </p:cBhvr>
                                      <p:tavLst>
                                        <p:tav tm="0">
                                          <p:val>
                                            <p:strVal val="#ppt_y"/>
                                          </p:val>
                                        </p:tav>
                                        <p:tav tm="100000">
                                          <p:val>
                                            <p:strVal val="#ppt_y"/>
                                          </p:val>
                                        </p:tav>
                                      </p:tavLst>
                                    </p:anim>
                                    <p:anim calcmode="lin" valueType="num">
                                      <p:cBhvr>
                                        <p:cTn id="104" dur="500" fill="hold"/>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6626"/>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6626"/>
                                        </p:tgtEl>
                                      </p:cBhvr>
                                    </p:animEffect>
                                  </p:childTnLst>
                                </p:cTn>
                              </p:par>
                            </p:childTnLst>
                          </p:cTn>
                        </p:par>
                        <p:par>
                          <p:cTn id="107" fill="hold">
                            <p:stCondLst>
                              <p:cond delay="8200"/>
                            </p:stCondLst>
                            <p:childTnLst>
                              <p:par>
                                <p:cTn id="108" presetID="41" presetClass="entr" presetSubtype="0" fill="hold" grpId="0" nodeType="afterEffect">
                                  <p:stCondLst>
                                    <p:cond delay="0"/>
                                  </p:stCondLst>
                                  <p:iterate type="lt">
                                    <p:tmPct val="10000"/>
                                  </p:iterate>
                                  <p:childTnLst>
                                    <p:set>
                                      <p:cBhvr>
                                        <p:cTn id="109" dur="1" fill="hold">
                                          <p:stCondLst>
                                            <p:cond delay="0"/>
                                          </p:stCondLst>
                                        </p:cTn>
                                        <p:tgtEl>
                                          <p:spTgt spid="26634"/>
                                        </p:tgtEl>
                                        <p:attrNameLst>
                                          <p:attrName>style.visibility</p:attrName>
                                        </p:attrNameLst>
                                      </p:cBhvr>
                                      <p:to>
                                        <p:strVal val="visible"/>
                                      </p:to>
                                    </p:set>
                                    <p:anim calcmode="lin" valueType="num">
                                      <p:cBhvr>
                                        <p:cTn id="110" dur="500" fill="hold"/>
                                        <p:tgtEl>
                                          <p:spTgt spid="26634"/>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26634"/>
                                        </p:tgtEl>
                                        <p:attrNameLst>
                                          <p:attrName>ppt_y</p:attrName>
                                        </p:attrNameLst>
                                      </p:cBhvr>
                                      <p:tavLst>
                                        <p:tav tm="0">
                                          <p:val>
                                            <p:strVal val="#ppt_y"/>
                                          </p:val>
                                        </p:tav>
                                        <p:tav tm="100000">
                                          <p:val>
                                            <p:strVal val="#ppt_y"/>
                                          </p:val>
                                        </p:tav>
                                      </p:tavLst>
                                    </p:anim>
                                    <p:anim calcmode="lin" valueType="num">
                                      <p:cBhvr>
                                        <p:cTn id="112" dur="500" fill="hold"/>
                                        <p:tgtEl>
                                          <p:spTgt spid="26634"/>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26634"/>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26634"/>
                                        </p:tgtEl>
                                      </p:cBhvr>
                                    </p:animEffect>
                                  </p:childTnLst>
                                </p:cTn>
                              </p:par>
                            </p:childTnLst>
                          </p:cTn>
                        </p:par>
                        <p:par>
                          <p:cTn id="115" fill="hold">
                            <p:stCondLst>
                              <p:cond delay="8850"/>
                            </p:stCondLst>
                            <p:childTnLst>
                              <p:par>
                                <p:cTn id="116" presetID="41" presetClass="entr" presetSubtype="0" fill="hold" grpId="0" nodeType="afterEffect">
                                  <p:stCondLst>
                                    <p:cond delay="0"/>
                                  </p:stCondLst>
                                  <p:iterate type="lt">
                                    <p:tmPct val="10000"/>
                                  </p:iterate>
                                  <p:childTnLst>
                                    <p:set>
                                      <p:cBhvr>
                                        <p:cTn id="117" dur="1" fill="hold">
                                          <p:stCondLst>
                                            <p:cond delay="0"/>
                                          </p:stCondLst>
                                        </p:cTn>
                                        <p:tgtEl>
                                          <p:spTgt spid="26630"/>
                                        </p:tgtEl>
                                        <p:attrNameLst>
                                          <p:attrName>style.visibility</p:attrName>
                                        </p:attrNameLst>
                                      </p:cBhvr>
                                      <p:to>
                                        <p:strVal val="visible"/>
                                      </p:to>
                                    </p:set>
                                    <p:anim calcmode="lin" valueType="num">
                                      <p:cBhvr>
                                        <p:cTn id="118" dur="500" fill="hold"/>
                                        <p:tgtEl>
                                          <p:spTgt spid="26630"/>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26630"/>
                                        </p:tgtEl>
                                        <p:attrNameLst>
                                          <p:attrName>ppt_y</p:attrName>
                                        </p:attrNameLst>
                                      </p:cBhvr>
                                      <p:tavLst>
                                        <p:tav tm="0">
                                          <p:val>
                                            <p:strVal val="#ppt_y"/>
                                          </p:val>
                                        </p:tav>
                                        <p:tav tm="100000">
                                          <p:val>
                                            <p:strVal val="#ppt_y"/>
                                          </p:val>
                                        </p:tav>
                                      </p:tavLst>
                                    </p:anim>
                                    <p:anim calcmode="lin" valueType="num">
                                      <p:cBhvr>
                                        <p:cTn id="120" dur="500" fill="hold"/>
                                        <p:tgtEl>
                                          <p:spTgt spid="26630"/>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26630"/>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30" grpId="0" autoUpdateAnimBg="0"/>
      <p:bldP spid="26634" grpId="0" autoUpdateAnimBg="0"/>
      <p:bldP spid="26638" grpId="0" animBg="1" autoUpdateAnimBg="0"/>
      <p:bldP spid="26639" grpId="0" animBg="1" autoUpdateAnimBg="0"/>
      <p:bldP spid="26640" grpId="0" autoUpdateAnimBg="0"/>
      <p:bldP spid="26641" grpId="0" autoUpdateAnimBg="0"/>
      <p:bldP spid="2664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9"/>
          <p:cNvSpPr txBox="1">
            <a:spLocks noChangeArrowheads="1"/>
          </p:cNvSpPr>
          <p:nvPr/>
        </p:nvSpPr>
        <p:spPr bwMode="auto">
          <a:xfrm>
            <a:off x="1981200" y="1270000"/>
            <a:ext cx="35972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accent2"/>
                </a:solidFill>
                <a:ea typeface="微软雅黑" panose="020B0503020204020204" pitchFamily="34" charset="-122"/>
              </a:rPr>
              <a:t>个人问题剖析及改善</a:t>
            </a:r>
          </a:p>
        </p:txBody>
      </p:sp>
      <p:grpSp>
        <p:nvGrpSpPr>
          <p:cNvPr id="2" name="Group 3"/>
          <p:cNvGrpSpPr/>
          <p:nvPr/>
        </p:nvGrpSpPr>
        <p:grpSpPr bwMode="auto">
          <a:xfrm rot="10800000" flipV="1">
            <a:off x="1704975" y="1293813"/>
            <a:ext cx="246063" cy="379412"/>
            <a:chOff x="0" y="0"/>
            <a:chExt cx="1350" cy="2052"/>
          </a:xfrm>
        </p:grpSpPr>
        <p:sp>
          <p:nvSpPr>
            <p:cNvPr id="25647" name="任意多边形 23"/>
            <p:cNvSpPr/>
            <p:nvPr/>
          </p:nvSpPr>
          <p:spPr bwMode="auto">
            <a:xfrm rot="-10740000">
              <a:off x="14" y="880"/>
              <a:ext cx="1293" cy="1172"/>
            </a:xfrm>
            <a:custGeom>
              <a:avLst/>
              <a:gdLst>
                <a:gd name="T0" fmla="*/ 0 w 1411103"/>
                <a:gd name="T1" fmla="*/ 0 h 1280061"/>
                <a:gd name="T2" fmla="*/ 0 w 1411103"/>
                <a:gd name="T3" fmla="*/ 0 h 1280061"/>
                <a:gd name="T4" fmla="*/ 0 w 1411103"/>
                <a:gd name="T5" fmla="*/ 0 h 1280061"/>
                <a:gd name="T6" fmla="*/ 0 w 1411103"/>
                <a:gd name="T7" fmla="*/ 0 h 1280061"/>
                <a:gd name="T8" fmla="*/ 0 w 1411103"/>
                <a:gd name="T9" fmla="*/ 0 h 1280061"/>
                <a:gd name="T10" fmla="*/ 0 w 1411103"/>
                <a:gd name="T11" fmla="*/ 0 h 1280061"/>
                <a:gd name="T12" fmla="*/ 0 w 1411103"/>
                <a:gd name="T13" fmla="*/ 0 h 1280061"/>
                <a:gd name="T14" fmla="*/ 0 w 1411103"/>
                <a:gd name="T15" fmla="*/ 0 h 1280061"/>
                <a:gd name="T16" fmla="*/ 0 w 1411103"/>
                <a:gd name="T17" fmla="*/ 0 h 12800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1103"/>
                <a:gd name="T28" fmla="*/ 0 h 1280061"/>
                <a:gd name="T29" fmla="*/ 1411103 w 1411103"/>
                <a:gd name="T30" fmla="*/ 1280061 h 12800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72574" tIns="36287" rIns="72574" bIns="36287"/>
            <a:lstStyle/>
            <a:p>
              <a:endParaRPr lang="zh-CN" altLang="en-US"/>
            </a:p>
          </p:txBody>
        </p:sp>
        <p:sp>
          <p:nvSpPr>
            <p:cNvPr id="25648" name="AutoShape 13"/>
            <p:cNvSpPr/>
            <p:nvPr/>
          </p:nvSpPr>
          <p:spPr bwMode="auto">
            <a:xfrm>
              <a:off x="0" y="0"/>
              <a:ext cx="1350" cy="1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8 w 21600"/>
                <a:gd name="T31" fmla="*/ 3168 h 21600"/>
                <a:gd name="T32" fmla="*/ 18432 w 21600"/>
                <a:gd name="T33" fmla="*/ 184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 name="Group 6"/>
          <p:cNvGrpSpPr/>
          <p:nvPr/>
        </p:nvGrpSpPr>
        <p:grpSpPr bwMode="auto">
          <a:xfrm>
            <a:off x="3559175" y="2892425"/>
            <a:ext cx="2193925" cy="1581150"/>
            <a:chOff x="0" y="0"/>
            <a:chExt cx="2523417" cy="1819661"/>
          </a:xfrm>
        </p:grpSpPr>
        <p:sp>
          <p:nvSpPr>
            <p:cNvPr id="25642" name="椭圆 26"/>
            <p:cNvSpPr>
              <a:spLocks noChangeArrowheads="1"/>
            </p:cNvSpPr>
            <p:nvPr/>
          </p:nvSpPr>
          <p:spPr bwMode="auto">
            <a:xfrm>
              <a:off x="422843" y="0"/>
              <a:ext cx="1701800" cy="1701800"/>
            </a:xfrm>
            <a:prstGeom prst="ellipse">
              <a:avLst/>
            </a:prstGeom>
            <a:noFill/>
            <a:ln w="177800">
              <a:solidFill>
                <a:srgbClr val="FF9300"/>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r>
                <a:rPr lang="zh-CN" altLang="en-US" sz="2800" b="1">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个人</a:t>
              </a:r>
            </a:p>
            <a:p>
              <a:pPr algn="ctr" eaLnBrk="0" hangingPunct="0"/>
              <a:r>
                <a:rPr lang="zh-CN" altLang="en-US" sz="2800" b="1">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剖析</a:t>
              </a:r>
            </a:p>
          </p:txBody>
        </p:sp>
        <p:sp>
          <p:nvSpPr>
            <p:cNvPr id="25643" name="右箭头 27"/>
            <p:cNvSpPr>
              <a:spLocks noChangeArrowheads="1"/>
            </p:cNvSpPr>
            <p:nvPr/>
          </p:nvSpPr>
          <p:spPr bwMode="auto">
            <a:xfrm rot="-2407802">
              <a:off x="1930400" y="94119"/>
              <a:ext cx="593017" cy="419665"/>
            </a:xfrm>
            <a:prstGeom prst="rightArrow">
              <a:avLst>
                <a:gd name="adj1" fmla="val 57380"/>
                <a:gd name="adj2" fmla="val 49994"/>
              </a:avLst>
            </a:prstGeom>
            <a:solidFill>
              <a:srgbClr val="FF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9300"/>
                </a:solidFill>
                <a:latin typeface="宋体" panose="02010600030101010101" pitchFamily="2" charset="-122"/>
                <a:sym typeface="宋体" panose="02010600030101010101" pitchFamily="2" charset="-122"/>
              </a:endParaRPr>
            </a:p>
          </p:txBody>
        </p:sp>
        <p:sp>
          <p:nvSpPr>
            <p:cNvPr id="25644" name="右箭头 28"/>
            <p:cNvSpPr>
              <a:spLocks noChangeArrowheads="1"/>
            </p:cNvSpPr>
            <p:nvPr/>
          </p:nvSpPr>
          <p:spPr bwMode="auto">
            <a:xfrm rot="8776370">
              <a:off x="63500" y="1275219"/>
              <a:ext cx="593017" cy="419665"/>
            </a:xfrm>
            <a:prstGeom prst="rightArrow">
              <a:avLst>
                <a:gd name="adj1" fmla="val 57380"/>
                <a:gd name="adj2" fmla="val 49994"/>
              </a:avLst>
            </a:prstGeom>
            <a:solidFill>
              <a:srgbClr val="FF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9300"/>
                </a:solidFill>
                <a:latin typeface="宋体" panose="02010600030101010101" pitchFamily="2" charset="-122"/>
                <a:sym typeface="宋体" panose="02010600030101010101" pitchFamily="2" charset="-122"/>
              </a:endParaRPr>
            </a:p>
          </p:txBody>
        </p:sp>
        <p:sp>
          <p:nvSpPr>
            <p:cNvPr id="25645" name="右箭头 29"/>
            <p:cNvSpPr>
              <a:spLocks noChangeArrowheads="1"/>
            </p:cNvSpPr>
            <p:nvPr/>
          </p:nvSpPr>
          <p:spPr bwMode="auto">
            <a:xfrm rot="-8299162">
              <a:off x="0" y="68719"/>
              <a:ext cx="593017" cy="419665"/>
            </a:xfrm>
            <a:prstGeom prst="rightArrow">
              <a:avLst>
                <a:gd name="adj1" fmla="val 57380"/>
                <a:gd name="adj2" fmla="val 49994"/>
              </a:avLst>
            </a:prstGeom>
            <a:solidFill>
              <a:srgbClr val="FF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9300"/>
                </a:solidFill>
                <a:latin typeface="宋体" panose="02010600030101010101" pitchFamily="2" charset="-122"/>
                <a:sym typeface="宋体" panose="02010600030101010101" pitchFamily="2" charset="-122"/>
              </a:endParaRPr>
            </a:p>
          </p:txBody>
        </p:sp>
        <p:sp>
          <p:nvSpPr>
            <p:cNvPr id="25646" name="右箭头 30"/>
            <p:cNvSpPr>
              <a:spLocks noChangeArrowheads="1"/>
            </p:cNvSpPr>
            <p:nvPr/>
          </p:nvSpPr>
          <p:spPr bwMode="auto">
            <a:xfrm rot="2818619">
              <a:off x="1828794" y="1313314"/>
              <a:ext cx="593017" cy="419665"/>
            </a:xfrm>
            <a:prstGeom prst="rightArrow">
              <a:avLst>
                <a:gd name="adj1" fmla="val 57380"/>
                <a:gd name="adj2" fmla="val 49994"/>
              </a:avLst>
            </a:prstGeom>
            <a:solidFill>
              <a:srgbClr val="FF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9300"/>
                </a:solidFill>
                <a:latin typeface="宋体" panose="02010600030101010101" pitchFamily="2" charset="-122"/>
                <a:sym typeface="宋体" panose="02010600030101010101" pitchFamily="2" charset="-122"/>
              </a:endParaRPr>
            </a:p>
          </p:txBody>
        </p:sp>
      </p:grpSp>
      <p:grpSp>
        <p:nvGrpSpPr>
          <p:cNvPr id="4" name="Group 12"/>
          <p:cNvGrpSpPr/>
          <p:nvPr/>
        </p:nvGrpSpPr>
        <p:grpSpPr bwMode="auto">
          <a:xfrm>
            <a:off x="1222375" y="2332038"/>
            <a:ext cx="2238375" cy="1143000"/>
            <a:chOff x="0" y="0"/>
            <a:chExt cx="3525" cy="1800"/>
          </a:xfrm>
        </p:grpSpPr>
        <p:sp>
          <p:nvSpPr>
            <p:cNvPr id="25637" name="圆角矩形 32"/>
            <p:cNvSpPr>
              <a:spLocks noChangeArrowheads="1"/>
            </p:cNvSpPr>
            <p:nvPr/>
          </p:nvSpPr>
          <p:spPr bwMode="auto">
            <a:xfrm>
              <a:off x="5" y="0"/>
              <a:ext cx="3520" cy="180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5638" name="圆角矩形 33"/>
            <p:cNvSpPr>
              <a:spLocks noChangeArrowheads="1"/>
            </p:cNvSpPr>
            <p:nvPr/>
          </p:nvSpPr>
          <p:spPr bwMode="auto">
            <a:xfrm>
              <a:off x="85" y="80"/>
              <a:ext cx="3340" cy="1120"/>
            </a:xfrm>
            <a:prstGeom prst="roundRect">
              <a:avLst>
                <a:gd name="adj" fmla="val 22565"/>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39" name="矩形 34"/>
            <p:cNvSpPr>
              <a:spLocks noChangeArrowheads="1"/>
            </p:cNvSpPr>
            <p:nvPr/>
          </p:nvSpPr>
          <p:spPr bwMode="auto">
            <a:xfrm>
              <a:off x="65" y="700"/>
              <a:ext cx="3360" cy="96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5640" name="TextBox 35"/>
            <p:cNvSpPr>
              <a:spLocks noChangeArrowheads="1"/>
            </p:cNvSpPr>
            <p:nvPr/>
          </p:nvSpPr>
          <p:spPr bwMode="auto">
            <a:xfrm>
              <a:off x="0" y="721"/>
              <a:ext cx="3487"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1800"/>
                </a:lnSpc>
              </a:pPr>
              <a:r>
                <a:rPr lang="zh-CN" altLang="en-US" sz="14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在创利增收、减成本方面为公司做了什么贡献？</a:t>
              </a:r>
              <a:endParaRPr lang="zh-CN" altLang="en-US" sz="1800">
                <a:solidFill>
                  <a:schemeClr val="hlink"/>
                </a:solidFill>
              </a:endParaRPr>
            </a:p>
          </p:txBody>
        </p:sp>
        <p:sp>
          <p:nvSpPr>
            <p:cNvPr id="25641" name="TextBox 36"/>
            <p:cNvSpPr>
              <a:spLocks noChangeArrowheads="1"/>
            </p:cNvSpPr>
            <p:nvPr/>
          </p:nvSpPr>
          <p:spPr bwMode="auto">
            <a:xfrm>
              <a:off x="425" y="107"/>
              <a:ext cx="2680"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6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您的标题</a:t>
              </a:r>
              <a:endParaRPr lang="en-US" sz="16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Group 18"/>
          <p:cNvGrpSpPr/>
          <p:nvPr/>
        </p:nvGrpSpPr>
        <p:grpSpPr bwMode="auto">
          <a:xfrm>
            <a:off x="865188" y="2114550"/>
            <a:ext cx="7561262" cy="2987675"/>
            <a:chOff x="0" y="0"/>
            <a:chExt cx="7561262" cy="2987675"/>
          </a:xfrm>
        </p:grpSpPr>
        <p:sp>
          <p:nvSpPr>
            <p:cNvPr id="25633" name="空心弧 55"/>
            <p:cNvSpPr/>
            <p:nvPr/>
          </p:nvSpPr>
          <p:spPr bwMode="auto">
            <a:xfrm>
              <a:off x="2855912" y="0"/>
              <a:ext cx="185737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0 h 21600"/>
                <a:gd name="T10" fmla="*/ 0 w 21600"/>
                <a:gd name="T11" fmla="*/ 2147483647 h 21600"/>
                <a:gd name="T12" fmla="*/ 2147483647 w 21600"/>
                <a:gd name="T13" fmla="*/ 2147483647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7713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634" name="空心弧 56"/>
            <p:cNvSpPr/>
            <p:nvPr/>
          </p:nvSpPr>
          <p:spPr bwMode="auto">
            <a:xfrm flipV="1">
              <a:off x="2855912" y="2497138"/>
              <a:ext cx="1857375" cy="4905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0 h 21600"/>
                <a:gd name="T10" fmla="*/ 0 w 21600"/>
                <a:gd name="T11" fmla="*/ 2147483647 h 21600"/>
                <a:gd name="T12" fmla="*/ 2147483647 w 21600"/>
                <a:gd name="T13" fmla="*/ 2147483647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7713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635" name="空心弧 57"/>
            <p:cNvSpPr/>
            <p:nvPr/>
          </p:nvSpPr>
          <p:spPr bwMode="auto">
            <a:xfrm rot="16200000" flipV="1">
              <a:off x="6601615" y="1326352"/>
              <a:ext cx="1428750" cy="4905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0 h 21600"/>
                <a:gd name="T10" fmla="*/ 0 w 21600"/>
                <a:gd name="T11" fmla="*/ 2147483647 h 21600"/>
                <a:gd name="T12" fmla="*/ 2147483647 w 21600"/>
                <a:gd name="T13" fmla="*/ 2147483647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7713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636" name="空心弧 58"/>
            <p:cNvSpPr/>
            <p:nvPr/>
          </p:nvSpPr>
          <p:spPr bwMode="auto">
            <a:xfrm rot="-5400000">
              <a:off x="-464344" y="1320007"/>
              <a:ext cx="1428750" cy="5000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0 h 21600"/>
                <a:gd name="T10" fmla="*/ 0 w 21600"/>
                <a:gd name="T11" fmla="*/ 2147483647 h 21600"/>
                <a:gd name="T12" fmla="*/ 2147483647 w 21600"/>
                <a:gd name="T13" fmla="*/ 2147483647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7713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6" name="Group 23"/>
          <p:cNvGrpSpPr/>
          <p:nvPr/>
        </p:nvGrpSpPr>
        <p:grpSpPr bwMode="auto">
          <a:xfrm>
            <a:off x="5783263" y="2332038"/>
            <a:ext cx="2238375" cy="1143000"/>
            <a:chOff x="0" y="0"/>
            <a:chExt cx="3525" cy="1800"/>
          </a:xfrm>
        </p:grpSpPr>
        <p:sp>
          <p:nvSpPr>
            <p:cNvPr id="25628" name="圆角矩形 32"/>
            <p:cNvSpPr>
              <a:spLocks noChangeArrowheads="1"/>
            </p:cNvSpPr>
            <p:nvPr/>
          </p:nvSpPr>
          <p:spPr bwMode="auto">
            <a:xfrm>
              <a:off x="5" y="0"/>
              <a:ext cx="3520" cy="180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5629" name="圆角矩形 33"/>
            <p:cNvSpPr>
              <a:spLocks noChangeArrowheads="1"/>
            </p:cNvSpPr>
            <p:nvPr/>
          </p:nvSpPr>
          <p:spPr bwMode="auto">
            <a:xfrm>
              <a:off x="85" y="80"/>
              <a:ext cx="3340" cy="1120"/>
            </a:xfrm>
            <a:prstGeom prst="roundRect">
              <a:avLst>
                <a:gd name="adj" fmla="val 22565"/>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30" name="矩形 34"/>
            <p:cNvSpPr>
              <a:spLocks noChangeArrowheads="1"/>
            </p:cNvSpPr>
            <p:nvPr/>
          </p:nvSpPr>
          <p:spPr bwMode="auto">
            <a:xfrm>
              <a:off x="65" y="700"/>
              <a:ext cx="3360" cy="96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5631" name="TextBox 35"/>
            <p:cNvSpPr>
              <a:spLocks noChangeArrowheads="1"/>
            </p:cNvSpPr>
            <p:nvPr/>
          </p:nvSpPr>
          <p:spPr bwMode="auto">
            <a:xfrm>
              <a:off x="0" y="721"/>
              <a:ext cx="3487"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1800"/>
                </a:lnSpc>
              </a:pPr>
              <a:r>
                <a:rPr lang="zh-CN" altLang="en-US" sz="14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在创利增收、减成本方面为公司做了什么贡献？</a:t>
              </a:r>
              <a:endParaRPr lang="zh-CN" altLang="en-US" sz="1800">
                <a:solidFill>
                  <a:schemeClr val="hlink"/>
                </a:solidFill>
              </a:endParaRPr>
            </a:p>
          </p:txBody>
        </p:sp>
        <p:sp>
          <p:nvSpPr>
            <p:cNvPr id="25632" name="TextBox 36"/>
            <p:cNvSpPr>
              <a:spLocks noChangeArrowheads="1"/>
            </p:cNvSpPr>
            <p:nvPr/>
          </p:nvSpPr>
          <p:spPr bwMode="auto">
            <a:xfrm>
              <a:off x="425" y="107"/>
              <a:ext cx="2680"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6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您的标题</a:t>
              </a:r>
              <a:endParaRPr lang="en-US" sz="16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Group 29"/>
          <p:cNvGrpSpPr/>
          <p:nvPr/>
        </p:nvGrpSpPr>
        <p:grpSpPr bwMode="auto">
          <a:xfrm>
            <a:off x="1222375" y="3781425"/>
            <a:ext cx="2238375" cy="1143000"/>
            <a:chOff x="0" y="0"/>
            <a:chExt cx="3525" cy="1800"/>
          </a:xfrm>
        </p:grpSpPr>
        <p:sp>
          <p:nvSpPr>
            <p:cNvPr id="25623" name="圆角矩形 32"/>
            <p:cNvSpPr>
              <a:spLocks noChangeArrowheads="1"/>
            </p:cNvSpPr>
            <p:nvPr/>
          </p:nvSpPr>
          <p:spPr bwMode="auto">
            <a:xfrm>
              <a:off x="5" y="0"/>
              <a:ext cx="3520" cy="180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5624" name="圆角矩形 33"/>
            <p:cNvSpPr>
              <a:spLocks noChangeArrowheads="1"/>
            </p:cNvSpPr>
            <p:nvPr/>
          </p:nvSpPr>
          <p:spPr bwMode="auto">
            <a:xfrm>
              <a:off x="85" y="80"/>
              <a:ext cx="3340" cy="1120"/>
            </a:xfrm>
            <a:prstGeom prst="roundRect">
              <a:avLst>
                <a:gd name="adj" fmla="val 22565"/>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25" name="矩形 34"/>
            <p:cNvSpPr>
              <a:spLocks noChangeArrowheads="1"/>
            </p:cNvSpPr>
            <p:nvPr/>
          </p:nvSpPr>
          <p:spPr bwMode="auto">
            <a:xfrm>
              <a:off x="65" y="700"/>
              <a:ext cx="3360" cy="96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5626" name="TextBox 35"/>
            <p:cNvSpPr>
              <a:spLocks noChangeArrowheads="1"/>
            </p:cNvSpPr>
            <p:nvPr/>
          </p:nvSpPr>
          <p:spPr bwMode="auto">
            <a:xfrm>
              <a:off x="0" y="721"/>
              <a:ext cx="3487"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1800"/>
                </a:lnSpc>
              </a:pPr>
              <a:r>
                <a:rPr lang="zh-CN" altLang="en-US" sz="14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在创利增收、减成本方面为公司做了什么贡献？</a:t>
              </a:r>
              <a:endParaRPr lang="zh-CN" altLang="en-US" sz="1800">
                <a:solidFill>
                  <a:schemeClr val="hlink"/>
                </a:solidFill>
              </a:endParaRPr>
            </a:p>
          </p:txBody>
        </p:sp>
        <p:sp>
          <p:nvSpPr>
            <p:cNvPr id="25627" name="TextBox 36"/>
            <p:cNvSpPr>
              <a:spLocks noChangeArrowheads="1"/>
            </p:cNvSpPr>
            <p:nvPr/>
          </p:nvSpPr>
          <p:spPr bwMode="auto">
            <a:xfrm>
              <a:off x="425" y="107"/>
              <a:ext cx="2680"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6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您的标题</a:t>
              </a:r>
              <a:endParaRPr lang="en-US" sz="16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Group 35"/>
          <p:cNvGrpSpPr/>
          <p:nvPr/>
        </p:nvGrpSpPr>
        <p:grpSpPr bwMode="auto">
          <a:xfrm>
            <a:off x="5783263" y="3781425"/>
            <a:ext cx="2238375" cy="1143000"/>
            <a:chOff x="0" y="0"/>
            <a:chExt cx="3525" cy="1800"/>
          </a:xfrm>
        </p:grpSpPr>
        <p:sp>
          <p:nvSpPr>
            <p:cNvPr id="25618" name="圆角矩形 32"/>
            <p:cNvSpPr>
              <a:spLocks noChangeArrowheads="1"/>
            </p:cNvSpPr>
            <p:nvPr/>
          </p:nvSpPr>
          <p:spPr bwMode="auto">
            <a:xfrm>
              <a:off x="5" y="0"/>
              <a:ext cx="3520" cy="180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5619" name="圆角矩形 33"/>
            <p:cNvSpPr>
              <a:spLocks noChangeArrowheads="1"/>
            </p:cNvSpPr>
            <p:nvPr/>
          </p:nvSpPr>
          <p:spPr bwMode="auto">
            <a:xfrm>
              <a:off x="85" y="80"/>
              <a:ext cx="3340" cy="1120"/>
            </a:xfrm>
            <a:prstGeom prst="roundRect">
              <a:avLst>
                <a:gd name="adj" fmla="val 22565"/>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0" hangingPunct="0"/>
              <a:endParaRPr lang="zh-CN" altLang="en-US" sz="1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20" name="矩形 34"/>
            <p:cNvSpPr>
              <a:spLocks noChangeArrowheads="1"/>
            </p:cNvSpPr>
            <p:nvPr/>
          </p:nvSpPr>
          <p:spPr bwMode="auto">
            <a:xfrm>
              <a:off x="65" y="700"/>
              <a:ext cx="3360" cy="96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25621" name="TextBox 35"/>
            <p:cNvSpPr>
              <a:spLocks noChangeArrowheads="1"/>
            </p:cNvSpPr>
            <p:nvPr/>
          </p:nvSpPr>
          <p:spPr bwMode="auto">
            <a:xfrm>
              <a:off x="0" y="721"/>
              <a:ext cx="3487"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1800"/>
                </a:lnSpc>
              </a:pPr>
              <a:r>
                <a:rPr lang="zh-CN" altLang="en-US" sz="14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在创利增收、减成本方面为公司做了什么贡献？</a:t>
              </a:r>
              <a:endParaRPr lang="zh-CN" altLang="en-US" sz="1800">
                <a:solidFill>
                  <a:schemeClr val="hlink"/>
                </a:solidFill>
              </a:endParaRPr>
            </a:p>
          </p:txBody>
        </p:sp>
        <p:sp>
          <p:nvSpPr>
            <p:cNvPr id="25622" name="TextBox 36"/>
            <p:cNvSpPr>
              <a:spLocks noChangeArrowheads="1"/>
            </p:cNvSpPr>
            <p:nvPr/>
          </p:nvSpPr>
          <p:spPr bwMode="auto">
            <a:xfrm>
              <a:off x="425" y="107"/>
              <a:ext cx="2680"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6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您的标题</a:t>
              </a:r>
              <a:endParaRPr lang="en-US" sz="16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7689" name="Rectangle 2"/>
          <p:cNvSpPr>
            <a:spLocks noChangeArrowheads="1"/>
          </p:cNvSpPr>
          <p:nvPr/>
        </p:nvSpPr>
        <p:spPr bwMode="auto">
          <a:xfrm>
            <a:off x="962025" y="282575"/>
            <a:ext cx="7848600" cy="8985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7690" name="Rectangle 3"/>
          <p:cNvSpPr>
            <a:spLocks noChangeArrowheads="1"/>
          </p:cNvSpPr>
          <p:nvPr/>
        </p:nvSpPr>
        <p:spPr bwMode="auto">
          <a:xfrm>
            <a:off x="2486025" y="422275"/>
            <a:ext cx="1073150" cy="4143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7691" name="标题 1"/>
          <p:cNvSpPr>
            <a:spLocks noGrp="1" noChangeArrowheads="1"/>
          </p:cNvSpPr>
          <p:nvPr>
            <p:ph type="title" idx="4294967295"/>
          </p:nvPr>
        </p:nvSpPr>
        <p:spPr>
          <a:xfrm>
            <a:off x="1733550" y="312738"/>
            <a:ext cx="2613025" cy="627062"/>
          </a:xfrm>
        </p:spPr>
        <p:txBody>
          <a:bodyPr/>
          <a:lstStyle/>
          <a:p>
            <a:pPr algn="dist" eaLnBrk="1" hangingPunct="1"/>
            <a:r>
              <a:rPr lang="zh-CN" altLang="en-US" sz="2400" b="1">
                <a:solidFill>
                  <a:schemeClr val="hlink"/>
                </a:solidFill>
                <a:latin typeface="微软雅黑" panose="020B0503020204020204" pitchFamily="34" charset="-122"/>
                <a:sym typeface="微软雅黑" panose="020B0503020204020204" pitchFamily="34" charset="-122"/>
              </a:rPr>
              <a:t>个人</a:t>
            </a:r>
            <a:r>
              <a:rPr lang="zh-CN" altLang="en-US" sz="2400" b="1">
                <a:solidFill>
                  <a:schemeClr val="bg1"/>
                </a:solidFill>
                <a:latin typeface="微软雅黑" panose="020B0503020204020204" pitchFamily="34" charset="-122"/>
                <a:sym typeface="微软雅黑" panose="020B0503020204020204" pitchFamily="34" charset="-122"/>
              </a:rPr>
              <a:t>优劣势</a:t>
            </a:r>
            <a:r>
              <a:rPr lang="zh-CN" altLang="en-US" sz="2400" b="1">
                <a:solidFill>
                  <a:schemeClr val="hlink"/>
                </a:solidFill>
                <a:latin typeface="微软雅黑" panose="020B0503020204020204" pitchFamily="34" charset="-122"/>
                <a:sym typeface="微软雅黑" panose="020B0503020204020204" pitchFamily="34" charset="-122"/>
              </a:rPr>
              <a:t>综述</a:t>
            </a:r>
            <a:endParaRPr lang="zh-CN" altLang="en-US" sz="2400" b="1">
              <a:solidFill>
                <a:schemeClr val="bg1"/>
              </a:solidFill>
              <a:latin typeface="微软雅黑" panose="020B0503020204020204" pitchFamily="34" charset="-122"/>
              <a:sym typeface="微软雅黑" panose="020B0503020204020204" pitchFamily="34" charset="-122"/>
            </a:endParaRPr>
          </a:p>
        </p:txBody>
      </p:sp>
      <p:sp>
        <p:nvSpPr>
          <p:cNvPr id="27692" name="TextBox 5"/>
          <p:cNvSpPr>
            <a:spLocks noChangeArrowheads="1"/>
          </p:cNvSpPr>
          <p:nvPr/>
        </p:nvSpPr>
        <p:spPr bwMode="auto">
          <a:xfrm>
            <a:off x="2673350" y="815975"/>
            <a:ext cx="2898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800">
                <a:solidFill>
                  <a:schemeClr val="bg2"/>
                </a:solidFill>
                <a:latin typeface="微软雅黑" panose="020B0503020204020204" pitchFamily="34" charset="-122"/>
                <a:ea typeface="微软雅黑" panose="020B0503020204020204" pitchFamily="34" charset="-122"/>
                <a:sym typeface="Arial Unicode MS" pitchFamily="34" charset="-122"/>
              </a:rPr>
              <a:t>Summary of Personal</a:t>
            </a:r>
          </a:p>
        </p:txBody>
      </p:sp>
      <p:grpSp>
        <p:nvGrpSpPr>
          <p:cNvPr id="9" name="Group 45"/>
          <p:cNvGrpSpPr/>
          <p:nvPr/>
        </p:nvGrpSpPr>
        <p:grpSpPr bwMode="auto">
          <a:xfrm>
            <a:off x="4338638" y="476250"/>
            <a:ext cx="295275" cy="293688"/>
            <a:chOff x="0" y="0"/>
            <a:chExt cx="295531" cy="293688"/>
          </a:xfrm>
        </p:grpSpPr>
        <p:sp>
          <p:nvSpPr>
            <p:cNvPr id="25616" name="AutoShape 7"/>
            <p:cNvSpPr>
              <a:spLocks noChangeArrowheads="1"/>
            </p:cNvSpPr>
            <p:nvPr/>
          </p:nvSpPr>
          <p:spPr bwMode="auto">
            <a:xfrm>
              <a:off x="0" y="0"/>
              <a:ext cx="175006" cy="29368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5617" name="AutoShape 8"/>
            <p:cNvSpPr>
              <a:spLocks noChangeArrowheads="1"/>
            </p:cNvSpPr>
            <p:nvPr/>
          </p:nvSpPr>
          <p:spPr bwMode="auto">
            <a:xfrm>
              <a:off x="120525" y="0"/>
              <a:ext cx="175006" cy="29368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pic>
        <p:nvPicPr>
          <p:cNvPr id="27696" name="Picture 10" descr="小人"/>
          <p:cNvPicPr>
            <a:picLocks noChangeAspect="1" noChangeArrowheads="1"/>
          </p:cNvPicPr>
          <p:nvPr/>
        </p:nvPicPr>
        <p:blipFill>
          <a:blip r:embed="rId2">
            <a:extLst>
              <a:ext uri="{28A0092B-C50C-407E-A947-70E740481C1C}">
                <a14:useLocalDpi xmlns:a14="http://schemas.microsoft.com/office/drawing/2010/main" val="0"/>
              </a:ext>
            </a:extLst>
          </a:blip>
          <a:srcRect l="5159" r="5141"/>
          <a:stretch>
            <a:fillRect/>
          </a:stretch>
        </p:blipFill>
        <p:spPr bwMode="auto">
          <a:xfrm>
            <a:off x="382588" y="98425"/>
            <a:ext cx="110172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96"/>
                                        </p:tgtEl>
                                        <p:attrNameLst>
                                          <p:attrName>style.visibility</p:attrName>
                                        </p:attrNameLst>
                                      </p:cBhvr>
                                      <p:to>
                                        <p:strVal val="visible"/>
                                      </p:to>
                                    </p:set>
                                    <p:anim calcmode="lin" valueType="num">
                                      <p:cBhvr>
                                        <p:cTn id="7" dur="500" fill="hold"/>
                                        <p:tgtEl>
                                          <p:spTgt spid="27696"/>
                                        </p:tgtEl>
                                        <p:attrNameLst>
                                          <p:attrName>ppt_w</p:attrName>
                                        </p:attrNameLst>
                                      </p:cBhvr>
                                      <p:tavLst>
                                        <p:tav tm="0">
                                          <p:val>
                                            <p:fltVal val="0"/>
                                          </p:val>
                                        </p:tav>
                                        <p:tav tm="100000">
                                          <p:val>
                                            <p:strVal val="#ppt_w"/>
                                          </p:val>
                                        </p:tav>
                                      </p:tavLst>
                                    </p:anim>
                                    <p:anim calcmode="lin" valueType="num">
                                      <p:cBhvr>
                                        <p:cTn id="8" dur="500" fill="hold"/>
                                        <p:tgtEl>
                                          <p:spTgt spid="27696"/>
                                        </p:tgtEl>
                                        <p:attrNameLst>
                                          <p:attrName>ppt_h</p:attrName>
                                        </p:attrNameLst>
                                      </p:cBhvr>
                                      <p:tavLst>
                                        <p:tav tm="0">
                                          <p:val>
                                            <p:fltVal val="0"/>
                                          </p:val>
                                        </p:tav>
                                        <p:tav tm="100000">
                                          <p:val>
                                            <p:strVal val="#ppt_h"/>
                                          </p:val>
                                        </p:tav>
                                      </p:tavLst>
                                    </p:anim>
                                    <p:animEffect transition="in" filter="fade">
                                      <p:cBhvr>
                                        <p:cTn id="9" dur="500"/>
                                        <p:tgtEl>
                                          <p:spTgt spid="2769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689"/>
                                        </p:tgtEl>
                                        <p:attrNameLst>
                                          <p:attrName>style.visibility</p:attrName>
                                        </p:attrNameLst>
                                      </p:cBhvr>
                                      <p:to>
                                        <p:strVal val="visible"/>
                                      </p:to>
                                    </p:set>
                                    <p:animEffect transition="in" filter="wipe(left)">
                                      <p:cBhvr>
                                        <p:cTn id="13" dur="1000"/>
                                        <p:tgtEl>
                                          <p:spTgt spid="27689"/>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7691"/>
                                        </p:tgtEl>
                                        <p:attrNameLst>
                                          <p:attrName>style.visibility</p:attrName>
                                        </p:attrNameLst>
                                      </p:cBhvr>
                                      <p:to>
                                        <p:strVal val="visible"/>
                                      </p:to>
                                    </p:set>
                                    <p:anim calcmode="lin" valueType="num">
                                      <p:cBhvr>
                                        <p:cTn id="17" dur="500" fill="hold"/>
                                        <p:tgtEl>
                                          <p:spTgt spid="2769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7691"/>
                                        </p:tgtEl>
                                        <p:attrNameLst>
                                          <p:attrName>ppt_y</p:attrName>
                                        </p:attrNameLst>
                                      </p:cBhvr>
                                      <p:tavLst>
                                        <p:tav tm="0">
                                          <p:val>
                                            <p:strVal val="#ppt_y"/>
                                          </p:val>
                                        </p:tav>
                                        <p:tav tm="100000">
                                          <p:val>
                                            <p:strVal val="#ppt_y"/>
                                          </p:val>
                                        </p:tav>
                                      </p:tavLst>
                                    </p:anim>
                                    <p:anim calcmode="lin" valueType="num">
                                      <p:cBhvr>
                                        <p:cTn id="19" dur="500" fill="hold"/>
                                        <p:tgtEl>
                                          <p:spTgt spid="2769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769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7691"/>
                                        </p:tgtEl>
                                      </p:cBhvr>
                                    </p:animEffect>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27690"/>
                                        </p:tgtEl>
                                        <p:attrNameLst>
                                          <p:attrName>style.visibility</p:attrName>
                                        </p:attrNameLst>
                                      </p:cBhvr>
                                      <p:to>
                                        <p:strVal val="visible"/>
                                      </p:to>
                                    </p:set>
                                    <p:animEffect transition="in" filter="wipe(left)">
                                      <p:cBhvr>
                                        <p:cTn id="28" dur="500"/>
                                        <p:tgtEl>
                                          <p:spTgt spid="27690"/>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27692"/>
                                        </p:tgtEl>
                                        <p:attrNameLst>
                                          <p:attrName>style.visibility</p:attrName>
                                        </p:attrNameLst>
                                      </p:cBhvr>
                                      <p:to>
                                        <p:strVal val="visible"/>
                                      </p:to>
                                    </p:set>
                                    <p:anim calcmode="lin" valueType="num">
                                      <p:cBhvr>
                                        <p:cTn id="31" dur="500" fill="hold"/>
                                        <p:tgtEl>
                                          <p:spTgt spid="2769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7692"/>
                                        </p:tgtEl>
                                        <p:attrNameLst>
                                          <p:attrName>ppt_y</p:attrName>
                                        </p:attrNameLst>
                                      </p:cBhvr>
                                      <p:tavLst>
                                        <p:tav tm="0">
                                          <p:val>
                                            <p:strVal val="#ppt_y"/>
                                          </p:val>
                                        </p:tav>
                                        <p:tav tm="100000">
                                          <p:val>
                                            <p:strVal val="#ppt_y"/>
                                          </p:val>
                                        </p:tav>
                                      </p:tavLst>
                                    </p:anim>
                                    <p:anim calcmode="lin" valueType="num">
                                      <p:cBhvr>
                                        <p:cTn id="33" dur="500" fill="hold"/>
                                        <p:tgtEl>
                                          <p:spTgt spid="2769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769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7692"/>
                                        </p:tgtEl>
                                      </p:cBhvr>
                                    </p:animEffect>
                                  </p:childTnLst>
                                </p:cTn>
                              </p:par>
                            </p:childTnLst>
                          </p:cTn>
                        </p:par>
                        <p:par>
                          <p:cTn id="36" fill="hold">
                            <p:stCondLst>
                              <p:cond delay="2900"/>
                            </p:stCondLst>
                            <p:childTnLst>
                              <p:par>
                                <p:cTn id="37" presetID="47"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par>
                          <p:cTn id="42" fill="hold">
                            <p:stCondLst>
                              <p:cond delay="39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7650"/>
                                        </p:tgtEl>
                                        <p:attrNameLst>
                                          <p:attrName>style.visibility</p:attrName>
                                        </p:attrNameLst>
                                      </p:cBhvr>
                                      <p:to>
                                        <p:strVal val="visible"/>
                                      </p:to>
                                    </p:set>
                                    <p:anim calcmode="lin" valueType="num">
                                      <p:cBhvr>
                                        <p:cTn id="45" dur="500" fill="hold"/>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7650"/>
                                        </p:tgtEl>
                                        <p:attrNameLst>
                                          <p:attrName>ppt_y</p:attrName>
                                        </p:attrNameLst>
                                      </p:cBhvr>
                                      <p:tavLst>
                                        <p:tav tm="0">
                                          <p:val>
                                            <p:strVal val="#ppt_y"/>
                                          </p:val>
                                        </p:tav>
                                        <p:tav tm="100000">
                                          <p:val>
                                            <p:strVal val="#ppt_y"/>
                                          </p:val>
                                        </p:tav>
                                      </p:tavLst>
                                    </p:anim>
                                    <p:anim calcmode="lin" valueType="num">
                                      <p:cBhvr>
                                        <p:cTn id="47" dur="500" fill="hold"/>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7650"/>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7650"/>
                                        </p:tgtEl>
                                      </p:cBhvr>
                                    </p:animEffect>
                                  </p:childTnLst>
                                </p:cTn>
                              </p:par>
                            </p:childTnLst>
                          </p:cTn>
                        </p:par>
                        <p:par>
                          <p:cTn id="50" fill="hold">
                            <p:stCondLst>
                              <p:cond delay="4800"/>
                            </p:stCondLst>
                            <p:childTnLst>
                              <p:par>
                                <p:cTn id="51" presetID="21" presetClass="entr" presetSubtype="1"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heel(1)">
                                      <p:cBhvr>
                                        <p:cTn id="53" dur="2000"/>
                                        <p:tgtEl>
                                          <p:spTgt spid="3"/>
                                        </p:tgtEl>
                                      </p:cBhvr>
                                    </p:animEffect>
                                  </p:childTnLst>
                                </p:cTn>
                              </p:par>
                            </p:childTnLst>
                          </p:cTn>
                        </p:par>
                        <p:par>
                          <p:cTn id="54" fill="hold">
                            <p:stCondLst>
                              <p:cond delay="6800"/>
                            </p:stCondLst>
                            <p:childTnLst>
                              <p:par>
                                <p:cTn id="55" presetID="2" presetClass="entr" presetSubtype="8"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0-#ppt_w/2"/>
                                          </p:val>
                                        </p:tav>
                                        <p:tav tm="100000">
                                          <p:val>
                                            <p:strVal val="#ppt_x"/>
                                          </p:val>
                                        </p:tav>
                                      </p:tavLst>
                                    </p:anim>
                                    <p:anim calcmode="lin" valueType="num">
                                      <p:cBhvr additive="base">
                                        <p:cTn id="58" dur="500" fill="hold"/>
                                        <p:tgtEl>
                                          <p:spTgt spid="4"/>
                                        </p:tgtEl>
                                        <p:attrNameLst>
                                          <p:attrName>ppt_y</p:attrName>
                                        </p:attrNameLst>
                                      </p:cBhvr>
                                      <p:tavLst>
                                        <p:tav tm="0">
                                          <p:val>
                                            <p:strVal val="#ppt_y"/>
                                          </p:val>
                                        </p:tav>
                                        <p:tav tm="100000">
                                          <p:val>
                                            <p:strVal val="#ppt_y"/>
                                          </p:val>
                                        </p:tav>
                                      </p:tavLst>
                                    </p:anim>
                                  </p:childTnLst>
                                </p:cTn>
                              </p:par>
                            </p:childTnLst>
                          </p:cTn>
                        </p:par>
                        <p:par>
                          <p:cTn id="59" fill="hold">
                            <p:stCondLst>
                              <p:cond delay="7300"/>
                            </p:stCondLst>
                            <p:childTnLst>
                              <p:par>
                                <p:cTn id="60" presetID="2" presetClass="entr" presetSubtype="8"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0-#ppt_w/2"/>
                                          </p:val>
                                        </p:tav>
                                        <p:tav tm="100000">
                                          <p:val>
                                            <p:strVal val="#ppt_x"/>
                                          </p:val>
                                        </p:tav>
                                      </p:tavLst>
                                    </p:anim>
                                    <p:anim calcmode="lin" valueType="num">
                                      <p:cBhvr additive="base">
                                        <p:cTn id="63" dur="500" fill="hold"/>
                                        <p:tgtEl>
                                          <p:spTgt spid="7"/>
                                        </p:tgtEl>
                                        <p:attrNameLst>
                                          <p:attrName>ppt_y</p:attrName>
                                        </p:attrNameLst>
                                      </p:cBhvr>
                                      <p:tavLst>
                                        <p:tav tm="0">
                                          <p:val>
                                            <p:strVal val="#ppt_y"/>
                                          </p:val>
                                        </p:tav>
                                        <p:tav tm="100000">
                                          <p:val>
                                            <p:strVal val="#ppt_y"/>
                                          </p:val>
                                        </p:tav>
                                      </p:tavLst>
                                    </p:anim>
                                  </p:childTnLst>
                                </p:cTn>
                              </p:par>
                            </p:childTnLst>
                          </p:cTn>
                        </p:par>
                        <p:par>
                          <p:cTn id="64" fill="hold">
                            <p:stCondLst>
                              <p:cond delay="7800"/>
                            </p:stCondLst>
                            <p:childTnLst>
                              <p:par>
                                <p:cTn id="65" presetID="2" presetClass="entr" presetSubtype="2"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1+#ppt_w/2"/>
                                          </p:val>
                                        </p:tav>
                                        <p:tav tm="100000">
                                          <p:val>
                                            <p:strVal val="#ppt_x"/>
                                          </p:val>
                                        </p:tav>
                                      </p:tavLst>
                                    </p:anim>
                                    <p:anim calcmode="lin" valueType="num">
                                      <p:cBhvr additive="base">
                                        <p:cTn id="68" dur="500" fill="hold"/>
                                        <p:tgtEl>
                                          <p:spTgt spid="6"/>
                                        </p:tgtEl>
                                        <p:attrNameLst>
                                          <p:attrName>ppt_y</p:attrName>
                                        </p:attrNameLst>
                                      </p:cBhvr>
                                      <p:tavLst>
                                        <p:tav tm="0">
                                          <p:val>
                                            <p:strVal val="#ppt_y"/>
                                          </p:val>
                                        </p:tav>
                                        <p:tav tm="100000">
                                          <p:val>
                                            <p:strVal val="#ppt_y"/>
                                          </p:val>
                                        </p:tav>
                                      </p:tavLst>
                                    </p:anim>
                                  </p:childTnLst>
                                </p:cTn>
                              </p:par>
                            </p:childTnLst>
                          </p:cTn>
                        </p:par>
                        <p:par>
                          <p:cTn id="69" fill="hold">
                            <p:stCondLst>
                              <p:cond delay="8300"/>
                            </p:stCondLst>
                            <p:childTnLst>
                              <p:par>
                                <p:cTn id="70" presetID="2" presetClass="entr" presetSubtype="2"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500" fill="hold"/>
                                        <p:tgtEl>
                                          <p:spTgt spid="8"/>
                                        </p:tgtEl>
                                        <p:attrNameLst>
                                          <p:attrName>ppt_x</p:attrName>
                                        </p:attrNameLst>
                                      </p:cBhvr>
                                      <p:tavLst>
                                        <p:tav tm="0">
                                          <p:val>
                                            <p:strVal val="1+#ppt_w/2"/>
                                          </p:val>
                                        </p:tav>
                                        <p:tav tm="100000">
                                          <p:val>
                                            <p:strVal val="#ppt_x"/>
                                          </p:val>
                                        </p:tav>
                                      </p:tavLst>
                                    </p:anim>
                                    <p:anim calcmode="lin" valueType="num">
                                      <p:cBhvr additive="base">
                                        <p:cTn id="73" dur="500" fill="hold"/>
                                        <p:tgtEl>
                                          <p:spTgt spid="8"/>
                                        </p:tgtEl>
                                        <p:attrNameLst>
                                          <p:attrName>ppt_y</p:attrName>
                                        </p:attrNameLst>
                                      </p:cBhvr>
                                      <p:tavLst>
                                        <p:tav tm="0">
                                          <p:val>
                                            <p:strVal val="#ppt_y"/>
                                          </p:val>
                                        </p:tav>
                                        <p:tav tm="100000">
                                          <p:val>
                                            <p:strVal val="#ppt_y"/>
                                          </p:val>
                                        </p:tav>
                                      </p:tavLst>
                                    </p:anim>
                                  </p:childTnLst>
                                </p:cTn>
                              </p:par>
                            </p:childTnLst>
                          </p:cTn>
                        </p:par>
                        <p:par>
                          <p:cTn id="74" fill="hold">
                            <p:stCondLst>
                              <p:cond delay="8800"/>
                            </p:stCondLst>
                            <p:childTnLst>
                              <p:par>
                                <p:cTn id="75" presetID="21" presetClass="entr" presetSubtype="1"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heel(1)">
                                      <p:cBhvr>
                                        <p:cTn id="7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89" grpId="0" animBg="1" autoUpdateAnimBg="0"/>
      <p:bldP spid="27690" grpId="0" animBg="1" autoUpdateAnimBg="0"/>
      <p:bldP spid="27691" grpId="0" autoUpdateAnimBg="0"/>
      <p:bldP spid="2769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360云盘\02-个人资料\！PPT图片及版面资源\05-PPT精选插图\02-商务类\01-商务综合\xpic73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2136775"/>
            <a:ext cx="2763838"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矩形 8"/>
          <p:cNvSpPr>
            <a:spLocks noChangeArrowheads="1"/>
          </p:cNvSpPr>
          <p:nvPr/>
        </p:nvSpPr>
        <p:spPr bwMode="auto">
          <a:xfrm>
            <a:off x="4213225" y="2298700"/>
            <a:ext cx="43926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30000"/>
              </a:lnSpc>
            </a:pPr>
            <a:r>
              <a:rPr lang="zh-CN" altLang="en-US" sz="2000" b="1">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这里输入您的标题</a:t>
            </a:r>
          </a:p>
        </p:txBody>
      </p:sp>
      <p:sp>
        <p:nvSpPr>
          <p:cNvPr id="28676" name="矩形 10"/>
          <p:cNvSpPr>
            <a:spLocks noChangeArrowheads="1"/>
          </p:cNvSpPr>
          <p:nvPr/>
        </p:nvSpPr>
        <p:spPr bwMode="auto">
          <a:xfrm>
            <a:off x="4213225" y="3073400"/>
            <a:ext cx="43926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0" hangingPunct="0">
              <a:lnSpc>
                <a:spcPct val="130000"/>
              </a:lnSpc>
              <a:buFont typeface="Wingdings" panose="05000000000000000000" pitchFamily="2" charset="2"/>
              <a:buChar char="n"/>
            </a:pPr>
            <a:r>
              <a:rPr lang="zh-CN" altLang="en-US" sz="180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目标提供了决策的准则</a:t>
            </a:r>
          </a:p>
          <a:p>
            <a:pPr marL="285750" indent="-285750" eaLnBrk="0" hangingPunct="0">
              <a:lnSpc>
                <a:spcPct val="130000"/>
              </a:lnSpc>
              <a:buFont typeface="Wingdings" panose="05000000000000000000" pitchFamily="2" charset="2"/>
              <a:buChar char="n"/>
            </a:pPr>
            <a:r>
              <a:rPr lang="zh-CN" altLang="en-US" sz="180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目标是一切工作的行动指南</a:t>
            </a:r>
          </a:p>
          <a:p>
            <a:pPr marL="285750" indent="-285750" eaLnBrk="0" hangingPunct="0">
              <a:lnSpc>
                <a:spcPct val="130000"/>
              </a:lnSpc>
              <a:buFont typeface="Wingdings" panose="05000000000000000000" pitchFamily="2" charset="2"/>
              <a:buChar char="n"/>
            </a:pPr>
            <a:r>
              <a:rPr lang="zh-CN" altLang="en-US" sz="180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目标是协调岗位、部门之间关系的基础</a:t>
            </a:r>
          </a:p>
          <a:p>
            <a:pPr marL="285750" indent="-285750" eaLnBrk="0" hangingPunct="0">
              <a:lnSpc>
                <a:spcPct val="130000"/>
              </a:lnSpc>
              <a:buFont typeface="Wingdings" panose="05000000000000000000" pitchFamily="2" charset="2"/>
              <a:buChar char="n"/>
            </a:pPr>
            <a:r>
              <a:rPr lang="zh-CN" altLang="en-US" sz="180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目标达成度是衡量工作好坏的标准</a:t>
            </a:r>
            <a:endParaRPr lang="zh-CN" altLang="en-US" sz="1800">
              <a:solidFill>
                <a:schemeClr val="folHlink"/>
              </a:solidFill>
            </a:endParaRPr>
          </a:p>
        </p:txBody>
      </p:sp>
      <p:sp>
        <p:nvSpPr>
          <p:cNvPr id="28677" name="Text Box 9"/>
          <p:cNvSpPr txBox="1">
            <a:spLocks noChangeArrowheads="1"/>
          </p:cNvSpPr>
          <p:nvPr/>
        </p:nvSpPr>
        <p:spPr bwMode="auto">
          <a:xfrm>
            <a:off x="1981200" y="1270000"/>
            <a:ext cx="35972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accent2"/>
                </a:solidFill>
                <a:ea typeface="微软雅黑" panose="020B0503020204020204" pitchFamily="34" charset="-122"/>
              </a:rPr>
              <a:t>个人问题剖析及改善</a:t>
            </a:r>
          </a:p>
        </p:txBody>
      </p:sp>
      <p:grpSp>
        <p:nvGrpSpPr>
          <p:cNvPr id="2" name="Group 6"/>
          <p:cNvGrpSpPr/>
          <p:nvPr/>
        </p:nvGrpSpPr>
        <p:grpSpPr bwMode="auto">
          <a:xfrm rot="10800000" flipV="1">
            <a:off x="1704975" y="1293813"/>
            <a:ext cx="246063" cy="379412"/>
            <a:chOff x="0" y="0"/>
            <a:chExt cx="1350" cy="2052"/>
          </a:xfrm>
        </p:grpSpPr>
        <p:sp>
          <p:nvSpPr>
            <p:cNvPr id="26639" name="任意多边形 23"/>
            <p:cNvSpPr/>
            <p:nvPr/>
          </p:nvSpPr>
          <p:spPr bwMode="auto">
            <a:xfrm rot="-10740000">
              <a:off x="14" y="880"/>
              <a:ext cx="1293" cy="1172"/>
            </a:xfrm>
            <a:custGeom>
              <a:avLst/>
              <a:gdLst>
                <a:gd name="T0" fmla="*/ 0 w 1411103"/>
                <a:gd name="T1" fmla="*/ 0 h 1280061"/>
                <a:gd name="T2" fmla="*/ 0 w 1411103"/>
                <a:gd name="T3" fmla="*/ 0 h 1280061"/>
                <a:gd name="T4" fmla="*/ 0 w 1411103"/>
                <a:gd name="T5" fmla="*/ 0 h 1280061"/>
                <a:gd name="T6" fmla="*/ 0 w 1411103"/>
                <a:gd name="T7" fmla="*/ 0 h 1280061"/>
                <a:gd name="T8" fmla="*/ 0 w 1411103"/>
                <a:gd name="T9" fmla="*/ 0 h 1280061"/>
                <a:gd name="T10" fmla="*/ 0 w 1411103"/>
                <a:gd name="T11" fmla="*/ 0 h 1280061"/>
                <a:gd name="T12" fmla="*/ 0 w 1411103"/>
                <a:gd name="T13" fmla="*/ 0 h 1280061"/>
                <a:gd name="T14" fmla="*/ 0 w 1411103"/>
                <a:gd name="T15" fmla="*/ 0 h 1280061"/>
                <a:gd name="T16" fmla="*/ 0 w 1411103"/>
                <a:gd name="T17" fmla="*/ 0 h 12800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1103"/>
                <a:gd name="T28" fmla="*/ 0 h 1280061"/>
                <a:gd name="T29" fmla="*/ 1411103 w 1411103"/>
                <a:gd name="T30" fmla="*/ 1280061 h 12800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72574" tIns="36287" rIns="72574" bIns="36287"/>
            <a:lstStyle/>
            <a:p>
              <a:endParaRPr lang="zh-CN" altLang="en-US"/>
            </a:p>
          </p:txBody>
        </p:sp>
        <p:sp>
          <p:nvSpPr>
            <p:cNvPr id="26640" name="AutoShape 13"/>
            <p:cNvSpPr/>
            <p:nvPr/>
          </p:nvSpPr>
          <p:spPr bwMode="auto">
            <a:xfrm>
              <a:off x="0" y="0"/>
              <a:ext cx="1350" cy="1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8 w 21600"/>
                <a:gd name="T31" fmla="*/ 3168 h 21600"/>
                <a:gd name="T32" fmla="*/ 18432 w 21600"/>
                <a:gd name="T33" fmla="*/ 184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28681" name="Rectangle 2"/>
          <p:cNvSpPr>
            <a:spLocks noChangeArrowheads="1"/>
          </p:cNvSpPr>
          <p:nvPr/>
        </p:nvSpPr>
        <p:spPr bwMode="auto">
          <a:xfrm>
            <a:off x="962025" y="282575"/>
            <a:ext cx="7848600" cy="8985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8682" name="Rectangle 3"/>
          <p:cNvSpPr>
            <a:spLocks noChangeArrowheads="1"/>
          </p:cNvSpPr>
          <p:nvPr/>
        </p:nvSpPr>
        <p:spPr bwMode="auto">
          <a:xfrm>
            <a:off x="2486025" y="422275"/>
            <a:ext cx="1073150" cy="4143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8683" name="标题 1"/>
          <p:cNvSpPr>
            <a:spLocks noGrp="1" noChangeArrowheads="1"/>
          </p:cNvSpPr>
          <p:nvPr>
            <p:ph type="title" idx="4294967295"/>
          </p:nvPr>
        </p:nvSpPr>
        <p:spPr>
          <a:xfrm>
            <a:off x="1733550" y="312738"/>
            <a:ext cx="2613025" cy="627062"/>
          </a:xfrm>
        </p:spPr>
        <p:txBody>
          <a:bodyPr/>
          <a:lstStyle/>
          <a:p>
            <a:pPr algn="dist" eaLnBrk="1" hangingPunct="1"/>
            <a:r>
              <a:rPr lang="zh-CN" altLang="en-US" sz="2400" b="1">
                <a:solidFill>
                  <a:schemeClr val="hlink"/>
                </a:solidFill>
                <a:latin typeface="微软雅黑" panose="020B0503020204020204" pitchFamily="34" charset="-122"/>
                <a:sym typeface="微软雅黑" panose="020B0503020204020204" pitchFamily="34" charset="-122"/>
              </a:rPr>
              <a:t>个人</a:t>
            </a:r>
            <a:r>
              <a:rPr lang="zh-CN" altLang="en-US" sz="2400" b="1">
                <a:solidFill>
                  <a:schemeClr val="bg1"/>
                </a:solidFill>
                <a:latin typeface="微软雅黑" panose="020B0503020204020204" pitchFamily="34" charset="-122"/>
                <a:sym typeface="微软雅黑" panose="020B0503020204020204" pitchFamily="34" charset="-122"/>
              </a:rPr>
              <a:t>优劣势</a:t>
            </a:r>
            <a:r>
              <a:rPr lang="zh-CN" altLang="en-US" sz="2400" b="1">
                <a:solidFill>
                  <a:schemeClr val="hlink"/>
                </a:solidFill>
                <a:latin typeface="微软雅黑" panose="020B0503020204020204" pitchFamily="34" charset="-122"/>
                <a:sym typeface="微软雅黑" panose="020B0503020204020204" pitchFamily="34" charset="-122"/>
              </a:rPr>
              <a:t>综述</a:t>
            </a:r>
            <a:endParaRPr lang="zh-CN" altLang="en-US" sz="2400" b="1">
              <a:solidFill>
                <a:schemeClr val="bg1"/>
              </a:solidFill>
              <a:latin typeface="微软雅黑" panose="020B0503020204020204" pitchFamily="34" charset="-122"/>
              <a:sym typeface="微软雅黑" panose="020B0503020204020204" pitchFamily="34" charset="-122"/>
            </a:endParaRPr>
          </a:p>
        </p:txBody>
      </p:sp>
      <p:sp>
        <p:nvSpPr>
          <p:cNvPr id="28684" name="TextBox 5"/>
          <p:cNvSpPr>
            <a:spLocks noChangeArrowheads="1"/>
          </p:cNvSpPr>
          <p:nvPr/>
        </p:nvSpPr>
        <p:spPr bwMode="auto">
          <a:xfrm>
            <a:off x="2673350" y="815975"/>
            <a:ext cx="2898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800">
                <a:solidFill>
                  <a:schemeClr val="bg2"/>
                </a:solidFill>
                <a:latin typeface="微软雅黑" panose="020B0503020204020204" pitchFamily="34" charset="-122"/>
                <a:ea typeface="微软雅黑" panose="020B0503020204020204" pitchFamily="34" charset="-122"/>
                <a:sym typeface="Arial Unicode MS" pitchFamily="34" charset="-122"/>
              </a:rPr>
              <a:t>Summary of Personal</a:t>
            </a:r>
          </a:p>
        </p:txBody>
      </p:sp>
      <p:grpSp>
        <p:nvGrpSpPr>
          <p:cNvPr id="3" name="Group 13"/>
          <p:cNvGrpSpPr/>
          <p:nvPr/>
        </p:nvGrpSpPr>
        <p:grpSpPr bwMode="auto">
          <a:xfrm>
            <a:off x="4338638" y="476250"/>
            <a:ext cx="295275" cy="293688"/>
            <a:chOff x="0" y="0"/>
            <a:chExt cx="295531" cy="293688"/>
          </a:xfrm>
        </p:grpSpPr>
        <p:sp>
          <p:nvSpPr>
            <p:cNvPr id="26637" name="AutoShape 7"/>
            <p:cNvSpPr>
              <a:spLocks noChangeArrowheads="1"/>
            </p:cNvSpPr>
            <p:nvPr/>
          </p:nvSpPr>
          <p:spPr bwMode="auto">
            <a:xfrm>
              <a:off x="0" y="0"/>
              <a:ext cx="175006" cy="29368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638" name="AutoShape 8"/>
            <p:cNvSpPr>
              <a:spLocks noChangeArrowheads="1"/>
            </p:cNvSpPr>
            <p:nvPr/>
          </p:nvSpPr>
          <p:spPr bwMode="auto">
            <a:xfrm>
              <a:off x="120525" y="0"/>
              <a:ext cx="175006" cy="29368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pic>
        <p:nvPicPr>
          <p:cNvPr id="28688" name="Picture 10" descr="小人"/>
          <p:cNvPicPr>
            <a:picLocks noChangeAspect="1" noChangeArrowheads="1"/>
          </p:cNvPicPr>
          <p:nvPr/>
        </p:nvPicPr>
        <p:blipFill>
          <a:blip r:embed="rId3">
            <a:extLst>
              <a:ext uri="{28A0092B-C50C-407E-A947-70E740481C1C}">
                <a14:useLocalDpi xmlns:a14="http://schemas.microsoft.com/office/drawing/2010/main" val="0"/>
              </a:ext>
            </a:extLst>
          </a:blip>
          <a:srcRect l="5159" r="5141"/>
          <a:stretch>
            <a:fillRect/>
          </a:stretch>
        </p:blipFill>
        <p:spPr bwMode="auto">
          <a:xfrm>
            <a:off x="382588" y="98425"/>
            <a:ext cx="110172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88"/>
                                        </p:tgtEl>
                                        <p:attrNameLst>
                                          <p:attrName>style.visibility</p:attrName>
                                        </p:attrNameLst>
                                      </p:cBhvr>
                                      <p:to>
                                        <p:strVal val="visible"/>
                                      </p:to>
                                    </p:set>
                                    <p:anim calcmode="lin" valueType="num">
                                      <p:cBhvr>
                                        <p:cTn id="7" dur="500" fill="hold"/>
                                        <p:tgtEl>
                                          <p:spTgt spid="28688"/>
                                        </p:tgtEl>
                                        <p:attrNameLst>
                                          <p:attrName>ppt_w</p:attrName>
                                        </p:attrNameLst>
                                      </p:cBhvr>
                                      <p:tavLst>
                                        <p:tav tm="0">
                                          <p:val>
                                            <p:fltVal val="0"/>
                                          </p:val>
                                        </p:tav>
                                        <p:tav tm="100000">
                                          <p:val>
                                            <p:strVal val="#ppt_w"/>
                                          </p:val>
                                        </p:tav>
                                      </p:tavLst>
                                    </p:anim>
                                    <p:anim calcmode="lin" valueType="num">
                                      <p:cBhvr>
                                        <p:cTn id="8" dur="500" fill="hold"/>
                                        <p:tgtEl>
                                          <p:spTgt spid="28688"/>
                                        </p:tgtEl>
                                        <p:attrNameLst>
                                          <p:attrName>ppt_h</p:attrName>
                                        </p:attrNameLst>
                                      </p:cBhvr>
                                      <p:tavLst>
                                        <p:tav tm="0">
                                          <p:val>
                                            <p:fltVal val="0"/>
                                          </p:val>
                                        </p:tav>
                                        <p:tav tm="100000">
                                          <p:val>
                                            <p:strVal val="#ppt_h"/>
                                          </p:val>
                                        </p:tav>
                                      </p:tavLst>
                                    </p:anim>
                                    <p:animEffect transition="in" filter="fade">
                                      <p:cBhvr>
                                        <p:cTn id="9" dur="500"/>
                                        <p:tgtEl>
                                          <p:spTgt spid="2868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8681"/>
                                        </p:tgtEl>
                                        <p:attrNameLst>
                                          <p:attrName>style.visibility</p:attrName>
                                        </p:attrNameLst>
                                      </p:cBhvr>
                                      <p:to>
                                        <p:strVal val="visible"/>
                                      </p:to>
                                    </p:set>
                                    <p:animEffect transition="in" filter="wipe(left)">
                                      <p:cBhvr>
                                        <p:cTn id="13" dur="1000"/>
                                        <p:tgtEl>
                                          <p:spTgt spid="28681"/>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8683"/>
                                        </p:tgtEl>
                                        <p:attrNameLst>
                                          <p:attrName>style.visibility</p:attrName>
                                        </p:attrNameLst>
                                      </p:cBhvr>
                                      <p:to>
                                        <p:strVal val="visible"/>
                                      </p:to>
                                    </p:set>
                                    <p:anim calcmode="lin" valueType="num">
                                      <p:cBhvr>
                                        <p:cTn id="17" dur="500" fill="hold"/>
                                        <p:tgtEl>
                                          <p:spTgt spid="2868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8683"/>
                                        </p:tgtEl>
                                        <p:attrNameLst>
                                          <p:attrName>ppt_y</p:attrName>
                                        </p:attrNameLst>
                                      </p:cBhvr>
                                      <p:tavLst>
                                        <p:tav tm="0">
                                          <p:val>
                                            <p:strVal val="#ppt_y"/>
                                          </p:val>
                                        </p:tav>
                                        <p:tav tm="100000">
                                          <p:val>
                                            <p:strVal val="#ppt_y"/>
                                          </p:val>
                                        </p:tav>
                                      </p:tavLst>
                                    </p:anim>
                                    <p:anim calcmode="lin" valueType="num">
                                      <p:cBhvr>
                                        <p:cTn id="19" dur="500" fill="hold"/>
                                        <p:tgtEl>
                                          <p:spTgt spid="2868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868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8683"/>
                                        </p:tgtEl>
                                      </p:cBhvr>
                                    </p:animEffect>
                                  </p:childTnLst>
                                </p:cTn>
                              </p:par>
                              <p:par>
                                <p:cTn id="22" presetID="2" presetClass="entr" presetSubtype="8"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28682"/>
                                        </p:tgtEl>
                                        <p:attrNameLst>
                                          <p:attrName>style.visibility</p:attrName>
                                        </p:attrNameLst>
                                      </p:cBhvr>
                                      <p:to>
                                        <p:strVal val="visible"/>
                                      </p:to>
                                    </p:set>
                                    <p:animEffect transition="in" filter="wipe(left)">
                                      <p:cBhvr>
                                        <p:cTn id="28" dur="500"/>
                                        <p:tgtEl>
                                          <p:spTgt spid="28682"/>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28684"/>
                                        </p:tgtEl>
                                        <p:attrNameLst>
                                          <p:attrName>style.visibility</p:attrName>
                                        </p:attrNameLst>
                                      </p:cBhvr>
                                      <p:to>
                                        <p:strVal val="visible"/>
                                      </p:to>
                                    </p:set>
                                    <p:anim calcmode="lin" valueType="num">
                                      <p:cBhvr>
                                        <p:cTn id="31" dur="500" fill="hold"/>
                                        <p:tgtEl>
                                          <p:spTgt spid="2868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8684"/>
                                        </p:tgtEl>
                                        <p:attrNameLst>
                                          <p:attrName>ppt_y</p:attrName>
                                        </p:attrNameLst>
                                      </p:cBhvr>
                                      <p:tavLst>
                                        <p:tav tm="0">
                                          <p:val>
                                            <p:strVal val="#ppt_y"/>
                                          </p:val>
                                        </p:tav>
                                        <p:tav tm="100000">
                                          <p:val>
                                            <p:strVal val="#ppt_y"/>
                                          </p:val>
                                        </p:tav>
                                      </p:tavLst>
                                    </p:anim>
                                    <p:anim calcmode="lin" valueType="num">
                                      <p:cBhvr>
                                        <p:cTn id="33" dur="500" fill="hold"/>
                                        <p:tgtEl>
                                          <p:spTgt spid="2868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868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8684"/>
                                        </p:tgtEl>
                                      </p:cBhvr>
                                    </p:animEffect>
                                  </p:childTnLst>
                                </p:cTn>
                              </p:par>
                            </p:childTnLst>
                          </p:cTn>
                        </p:par>
                        <p:par>
                          <p:cTn id="36" fill="hold">
                            <p:stCondLst>
                              <p:cond delay="2900"/>
                            </p:stCondLst>
                            <p:childTnLst>
                              <p:par>
                                <p:cTn id="37" presetID="47"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par>
                          <p:cTn id="42" fill="hold">
                            <p:stCondLst>
                              <p:cond delay="39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8677"/>
                                        </p:tgtEl>
                                        <p:attrNameLst>
                                          <p:attrName>style.visibility</p:attrName>
                                        </p:attrNameLst>
                                      </p:cBhvr>
                                      <p:to>
                                        <p:strVal val="visible"/>
                                      </p:to>
                                    </p:set>
                                    <p:anim calcmode="lin" valueType="num">
                                      <p:cBhvr>
                                        <p:cTn id="45" dur="500" fill="hold"/>
                                        <p:tgtEl>
                                          <p:spTgt spid="2867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8677"/>
                                        </p:tgtEl>
                                        <p:attrNameLst>
                                          <p:attrName>ppt_y</p:attrName>
                                        </p:attrNameLst>
                                      </p:cBhvr>
                                      <p:tavLst>
                                        <p:tav tm="0">
                                          <p:val>
                                            <p:strVal val="#ppt_y"/>
                                          </p:val>
                                        </p:tav>
                                        <p:tav tm="100000">
                                          <p:val>
                                            <p:strVal val="#ppt_y"/>
                                          </p:val>
                                        </p:tav>
                                      </p:tavLst>
                                    </p:anim>
                                    <p:anim calcmode="lin" valueType="num">
                                      <p:cBhvr>
                                        <p:cTn id="47" dur="500" fill="hold"/>
                                        <p:tgtEl>
                                          <p:spTgt spid="2867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867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8677"/>
                                        </p:tgtEl>
                                      </p:cBhvr>
                                    </p:animEffect>
                                  </p:childTnLst>
                                </p:cTn>
                              </p:par>
                            </p:childTnLst>
                          </p:cTn>
                        </p:par>
                        <p:par>
                          <p:cTn id="50" fill="hold">
                            <p:stCondLst>
                              <p:cond delay="48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8675"/>
                                        </p:tgtEl>
                                        <p:attrNameLst>
                                          <p:attrName>style.visibility</p:attrName>
                                        </p:attrNameLst>
                                      </p:cBhvr>
                                      <p:to>
                                        <p:strVal val="visible"/>
                                      </p:to>
                                    </p:set>
                                    <p:anim calcmode="lin" valueType="num">
                                      <p:cBhvr>
                                        <p:cTn id="53" dur="500" fill="hold"/>
                                        <p:tgtEl>
                                          <p:spTgt spid="28675"/>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8675"/>
                                        </p:tgtEl>
                                        <p:attrNameLst>
                                          <p:attrName>ppt_y</p:attrName>
                                        </p:attrNameLst>
                                      </p:cBhvr>
                                      <p:tavLst>
                                        <p:tav tm="0">
                                          <p:val>
                                            <p:strVal val="#ppt_y"/>
                                          </p:val>
                                        </p:tav>
                                        <p:tav tm="100000">
                                          <p:val>
                                            <p:strVal val="#ppt_y"/>
                                          </p:val>
                                        </p:tav>
                                      </p:tavLst>
                                    </p:anim>
                                    <p:anim calcmode="lin" valueType="num">
                                      <p:cBhvr>
                                        <p:cTn id="55" dur="500" fill="hold"/>
                                        <p:tgtEl>
                                          <p:spTgt spid="28675"/>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867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8675"/>
                                        </p:tgtEl>
                                      </p:cBhvr>
                                    </p:animEffect>
                                  </p:childTnLst>
                                </p:cTn>
                              </p:par>
                            </p:childTnLst>
                          </p:cTn>
                        </p:par>
                        <p:par>
                          <p:cTn id="58" fill="hold">
                            <p:stCondLst>
                              <p:cond delay="5650"/>
                            </p:stCondLst>
                            <p:childTnLst>
                              <p:par>
                                <p:cTn id="59" presetID="52" presetClass="entr" presetSubtype="0" fill="hold" grpId="0" nodeType="afterEffect">
                                  <p:stCondLst>
                                    <p:cond delay="0"/>
                                  </p:stCondLst>
                                  <p:childTnLst>
                                    <p:set>
                                      <p:cBhvr>
                                        <p:cTn id="60" dur="1" fill="hold">
                                          <p:stCondLst>
                                            <p:cond delay="0"/>
                                          </p:stCondLst>
                                        </p:cTn>
                                        <p:tgtEl>
                                          <p:spTgt spid="28676"/>
                                        </p:tgtEl>
                                        <p:attrNameLst>
                                          <p:attrName>style.visibility</p:attrName>
                                        </p:attrNameLst>
                                      </p:cBhvr>
                                      <p:to>
                                        <p:strVal val="visible"/>
                                      </p:to>
                                    </p:set>
                                    <p:animScale>
                                      <p:cBhvr>
                                        <p:cTn id="61" dur="1000" decel="50000" fill="hold">
                                          <p:stCondLst>
                                            <p:cond delay="0"/>
                                          </p:stCondLst>
                                        </p:cTn>
                                        <p:tgtEl>
                                          <p:spTgt spid="286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2" dur="1000" decel="50000" fill="hold">
                                          <p:stCondLst>
                                            <p:cond delay="0"/>
                                          </p:stCondLst>
                                        </p:cTn>
                                        <p:tgtEl>
                                          <p:spTgt spid="28676"/>
                                        </p:tgtEl>
                                        <p:attrNameLst>
                                          <p:attrName>ppt_x</p:attrName>
                                          <p:attrName>ppt_y</p:attrName>
                                        </p:attrNameLst>
                                      </p:cBhvr>
                                      <p:rCtr x="0" y="0"/>
                                    </p:animMotion>
                                    <p:animEffect transition="in" filter="fade">
                                      <p:cBhvr>
                                        <p:cTn id="63" dur="1000"/>
                                        <p:tgtEl>
                                          <p:spTgt spid="28676"/>
                                        </p:tgtEl>
                                      </p:cBhvr>
                                    </p:animEffect>
                                  </p:childTnLst>
                                </p:cTn>
                              </p:par>
                            </p:childTnLst>
                          </p:cTn>
                        </p:par>
                        <p:par>
                          <p:cTn id="64" fill="hold">
                            <p:stCondLst>
                              <p:cond delay="6650"/>
                            </p:stCondLst>
                            <p:childTnLst>
                              <p:par>
                                <p:cTn id="65" presetID="10" presetClass="entr" presetSubtype="0" fill="hold" nodeType="afterEffect">
                                  <p:stCondLst>
                                    <p:cond delay="0"/>
                                  </p:stCondLst>
                                  <p:childTnLst>
                                    <p:set>
                                      <p:cBhvr>
                                        <p:cTn id="66" dur="1" fill="hold">
                                          <p:stCondLst>
                                            <p:cond delay="0"/>
                                          </p:stCondLst>
                                        </p:cTn>
                                        <p:tgtEl>
                                          <p:spTgt spid="28674"/>
                                        </p:tgtEl>
                                        <p:attrNameLst>
                                          <p:attrName>style.visibility</p:attrName>
                                        </p:attrNameLst>
                                      </p:cBhvr>
                                      <p:to>
                                        <p:strVal val="visible"/>
                                      </p:to>
                                    </p:set>
                                    <p:anim calcmode="lin" valueType="num">
                                      <p:cBhvr>
                                        <p:cTn id="67" dur="500" fill="hold"/>
                                        <p:tgtEl>
                                          <p:spTgt spid="28674"/>
                                        </p:tgtEl>
                                        <p:attrNameLst>
                                          <p:attrName>ppt_w</p:attrName>
                                        </p:attrNameLst>
                                      </p:cBhvr>
                                      <p:tavLst>
                                        <p:tav tm="0">
                                          <p:val>
                                            <p:fltVal val="0"/>
                                          </p:val>
                                        </p:tav>
                                        <p:tav tm="100000">
                                          <p:val>
                                            <p:strVal val="#ppt_w"/>
                                          </p:val>
                                        </p:tav>
                                      </p:tavLst>
                                    </p:anim>
                                    <p:anim calcmode="lin" valueType="num">
                                      <p:cBhvr>
                                        <p:cTn id="68" dur="500" fill="hold"/>
                                        <p:tgtEl>
                                          <p:spTgt spid="28674"/>
                                        </p:tgtEl>
                                        <p:attrNameLst>
                                          <p:attrName>ppt_h</p:attrName>
                                        </p:attrNameLst>
                                      </p:cBhvr>
                                      <p:tavLst>
                                        <p:tav tm="0">
                                          <p:val>
                                            <p:fltVal val="0"/>
                                          </p:val>
                                        </p:tav>
                                        <p:tav tm="100000">
                                          <p:val>
                                            <p:strVal val="#ppt_h"/>
                                          </p:val>
                                        </p:tav>
                                      </p:tavLst>
                                    </p:anim>
                                    <p:animEffect transition="in" filter="fade">
                                      <p:cBhvr>
                                        <p:cTn id="69"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P spid="28676" grpId="0" autoUpdateAnimBg="0"/>
      <p:bldP spid="28677" grpId="0" autoUpdateAnimBg="0"/>
      <p:bldP spid="28681" grpId="0" animBg="1" autoUpdateAnimBg="0"/>
      <p:bldP spid="28682" grpId="0" animBg="1" autoUpdateAnimBg="0"/>
      <p:bldP spid="28683" grpId="0" autoUpdateAnimBg="0"/>
      <p:bldP spid="2868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t11318\桌面\setwalls.ru-8387.jpg"/>
          <p:cNvPicPr>
            <a:picLocks noChangeArrowheads="1"/>
          </p:cNvPicPr>
          <p:nvPr/>
        </p:nvPicPr>
        <p:blipFill>
          <a:blip r:embed="rId2">
            <a:extLst>
              <a:ext uri="{28A0092B-C50C-407E-A947-70E740481C1C}">
                <a14:useLocalDpi xmlns:a14="http://schemas.microsoft.com/office/drawing/2010/main" val="0"/>
              </a:ext>
            </a:extLst>
          </a:blip>
          <a:srcRect r="10114"/>
          <a:stretch>
            <a:fillRect/>
          </a:stretch>
        </p:blipFill>
        <p:spPr bwMode="auto">
          <a:xfrm>
            <a:off x="0" y="3175"/>
            <a:ext cx="9144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ChangeArrowheads="1"/>
          </p:cNvSpPr>
          <p:nvPr/>
        </p:nvSpPr>
        <p:spPr bwMode="auto">
          <a:xfrm>
            <a:off x="4500563" y="1776413"/>
            <a:ext cx="4643437" cy="1943100"/>
          </a:xfrm>
          <a:prstGeom prst="rect">
            <a:avLst/>
          </a:prstGeom>
          <a:solidFill>
            <a:schemeClr val="folHlink">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9700" name="矩形 8"/>
          <p:cNvSpPr>
            <a:spLocks noChangeArrowheads="1"/>
          </p:cNvSpPr>
          <p:nvPr/>
        </p:nvSpPr>
        <p:spPr bwMode="auto">
          <a:xfrm>
            <a:off x="4751388" y="1884363"/>
            <a:ext cx="34226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30000"/>
              </a:lnSpc>
            </a:pPr>
            <a:r>
              <a:rPr lang="zh-CN" altLang="en-US" sz="2400" b="1">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这里输入您的标题</a:t>
            </a:r>
          </a:p>
        </p:txBody>
      </p:sp>
      <p:sp>
        <p:nvSpPr>
          <p:cNvPr id="29701" name="矩形 10"/>
          <p:cNvSpPr>
            <a:spLocks noChangeArrowheads="1"/>
          </p:cNvSpPr>
          <p:nvPr/>
        </p:nvSpPr>
        <p:spPr bwMode="auto">
          <a:xfrm>
            <a:off x="4751388" y="2371725"/>
            <a:ext cx="34226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0" hangingPunct="0">
              <a:lnSpc>
                <a:spcPct val="130000"/>
              </a:lnSpc>
              <a:buFont typeface="Wingdings" panose="05000000000000000000" pitchFamily="2" charset="2"/>
              <a:buChar char="n"/>
            </a:pPr>
            <a:r>
              <a:rPr lang="zh-CN" altLang="en-US" sz="18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这里输入您的文字</a:t>
            </a:r>
          </a:p>
          <a:p>
            <a:pPr marL="285750" indent="-285750" eaLnBrk="0" hangingPunct="0">
              <a:lnSpc>
                <a:spcPct val="130000"/>
              </a:lnSpc>
              <a:buFont typeface="Wingdings" panose="05000000000000000000" pitchFamily="2" charset="2"/>
              <a:buChar char="n"/>
            </a:pPr>
            <a:r>
              <a:rPr lang="zh-CN" altLang="en-US" sz="18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这里输入您的文字</a:t>
            </a:r>
          </a:p>
          <a:p>
            <a:pPr marL="285750" indent="-285750" eaLnBrk="0" hangingPunct="0">
              <a:lnSpc>
                <a:spcPct val="130000"/>
              </a:lnSpc>
              <a:buFont typeface="Wingdings" panose="05000000000000000000" pitchFamily="2" charset="2"/>
              <a:buChar char="n"/>
            </a:pPr>
            <a:r>
              <a:rPr lang="zh-CN" altLang="en-US" sz="18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这里输入您的文字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2000"/>
                                        <p:tgtEl>
                                          <p:spTgt spid="29698"/>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29699"/>
                                        </p:tgtEl>
                                        <p:attrNameLst>
                                          <p:attrName>style.visibility</p:attrName>
                                        </p:attrNameLst>
                                      </p:cBhvr>
                                      <p:to>
                                        <p:strVal val="visible"/>
                                      </p:to>
                                    </p:set>
                                    <p:animEffect transition="in" filter="wipe(right)">
                                      <p:cBhvr>
                                        <p:cTn id="11" dur="500"/>
                                        <p:tgtEl>
                                          <p:spTgt spid="29699"/>
                                        </p:tgtEl>
                                      </p:cBhvr>
                                    </p:animEffect>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9700"/>
                                        </p:tgtEl>
                                        <p:attrNameLst>
                                          <p:attrName>style.visibility</p:attrName>
                                        </p:attrNameLst>
                                      </p:cBhvr>
                                      <p:to>
                                        <p:strVal val="visible"/>
                                      </p:to>
                                    </p:set>
                                    <p:anim calcmode="lin" valueType="num">
                                      <p:cBhvr>
                                        <p:cTn id="15" dur="500" fill="hold"/>
                                        <p:tgtEl>
                                          <p:spTgt spid="2970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9700"/>
                                        </p:tgtEl>
                                        <p:attrNameLst>
                                          <p:attrName>ppt_y</p:attrName>
                                        </p:attrNameLst>
                                      </p:cBhvr>
                                      <p:tavLst>
                                        <p:tav tm="0">
                                          <p:val>
                                            <p:strVal val="#ppt_y"/>
                                          </p:val>
                                        </p:tav>
                                        <p:tav tm="100000">
                                          <p:val>
                                            <p:strVal val="#ppt_y"/>
                                          </p:val>
                                        </p:tav>
                                      </p:tavLst>
                                    </p:anim>
                                    <p:anim calcmode="lin" valueType="num">
                                      <p:cBhvr>
                                        <p:cTn id="17" dur="500" fill="hold"/>
                                        <p:tgtEl>
                                          <p:spTgt spid="2970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970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9700"/>
                                        </p:tgtEl>
                                      </p:cBhvr>
                                    </p:animEffect>
                                  </p:childTnLst>
                                </p:cTn>
                              </p:par>
                            </p:childTnLst>
                          </p:cTn>
                        </p:par>
                        <p:par>
                          <p:cTn id="20" fill="hold">
                            <p:stCondLst>
                              <p:cond delay="334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9701"/>
                                        </p:tgtEl>
                                        <p:attrNameLst>
                                          <p:attrName>style.visibility</p:attrName>
                                        </p:attrNameLst>
                                      </p:cBhvr>
                                      <p:to>
                                        <p:strVal val="visible"/>
                                      </p:to>
                                    </p:set>
                                    <p:anim calcmode="lin" valueType="num">
                                      <p:cBhvr>
                                        <p:cTn id="23" dur="500" fill="hold"/>
                                        <p:tgtEl>
                                          <p:spTgt spid="2970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9701"/>
                                        </p:tgtEl>
                                        <p:attrNameLst>
                                          <p:attrName>ppt_y</p:attrName>
                                        </p:attrNameLst>
                                      </p:cBhvr>
                                      <p:tavLst>
                                        <p:tav tm="0">
                                          <p:val>
                                            <p:strVal val="#ppt_y"/>
                                          </p:val>
                                        </p:tav>
                                        <p:tav tm="100000">
                                          <p:val>
                                            <p:strVal val="#ppt_y"/>
                                          </p:val>
                                        </p:tav>
                                      </p:tavLst>
                                    </p:anim>
                                    <p:anim calcmode="lin" valueType="num">
                                      <p:cBhvr>
                                        <p:cTn id="25" dur="500" fill="hold"/>
                                        <p:tgtEl>
                                          <p:spTgt spid="2970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970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autoUpdateAnimBg="0"/>
      <p:bldP spid="29700" grpId="0" autoUpdateAnimBg="0"/>
      <p:bldP spid="2970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2339975"/>
            <a:ext cx="9144000" cy="18684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28675" name="Picture 3" descr="封面"/>
          <p:cNvPicPr>
            <a:picLocks noChangeAspect="1" noChangeArrowheads="1"/>
          </p:cNvPicPr>
          <p:nvPr/>
        </p:nvPicPr>
        <p:blipFill>
          <a:blip r:embed="rId4">
            <a:extLst>
              <a:ext uri="{28A0092B-C50C-407E-A947-70E740481C1C}">
                <a14:useLocalDpi xmlns:a14="http://schemas.microsoft.com/office/drawing/2010/main" val="0"/>
              </a:ext>
            </a:extLst>
          </a:blip>
          <a:srcRect l="17685" t="9691" b="20316"/>
          <a:stretch>
            <a:fillRect/>
          </a:stretch>
        </p:blipFill>
        <p:spPr bwMode="auto">
          <a:xfrm>
            <a:off x="5399088" y="2339975"/>
            <a:ext cx="351472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468313" y="1289050"/>
            <a:ext cx="3262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6000" b="1">
                <a:solidFill>
                  <a:schemeClr val="accent2"/>
                </a:solidFill>
                <a:latin typeface="微软雅黑" panose="020B0503020204020204" pitchFamily="34" charset="-122"/>
                <a:ea typeface="微软雅黑" panose="020B0503020204020204" pitchFamily="34" charset="-122"/>
              </a:rPr>
              <a:t>感谢聆听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0724"/>
                                        </p:tgtEl>
                                        <p:attrNameLst>
                                          <p:attrName>style.visibility</p:attrName>
                                        </p:attrNameLst>
                                      </p:cBhvr>
                                      <p:to>
                                        <p:strVal val="visible"/>
                                      </p:to>
                                    </p:set>
                                    <p:anim calcmode="lin" valueType="num">
                                      <p:cBhvr>
                                        <p:cTn id="12" dur="500" fill="hold"/>
                                        <p:tgtEl>
                                          <p:spTgt spid="3072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0724"/>
                                        </p:tgtEl>
                                        <p:attrNameLst>
                                          <p:attrName>ppt_y</p:attrName>
                                        </p:attrNameLst>
                                      </p:cBhvr>
                                      <p:tavLst>
                                        <p:tav tm="0">
                                          <p:val>
                                            <p:strVal val="#ppt_y"/>
                                          </p:val>
                                        </p:tav>
                                        <p:tav tm="100000">
                                          <p:val>
                                            <p:strVal val="#ppt_y"/>
                                          </p:val>
                                        </p:tav>
                                      </p:tavLst>
                                    </p:anim>
                                    <p:anim calcmode="lin" valueType="num">
                                      <p:cBhvr>
                                        <p:cTn id="14" dur="500" fill="hold"/>
                                        <p:tgtEl>
                                          <p:spTgt spid="3072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072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autoUpdateAnimBg="0"/>
      <p:bldP spid="3072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3249613" y="1947863"/>
            <a:ext cx="1943100" cy="1943100"/>
            <a:chOff x="0" y="0"/>
            <a:chExt cx="2448442" cy="2448443"/>
          </a:xfrm>
        </p:grpSpPr>
        <p:sp>
          <p:nvSpPr>
            <p:cNvPr id="4128" name="Oval 10"/>
            <p:cNvSpPr>
              <a:spLocks noChangeArrowheads="1"/>
            </p:cNvSpPr>
            <p:nvPr/>
          </p:nvSpPr>
          <p:spPr bwMode="auto">
            <a:xfrm>
              <a:off x="0" y="0"/>
              <a:ext cx="2448442" cy="244844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29" name="Freeform 11"/>
            <p:cNvSpPr>
              <a:spLocks noEditPoints="1"/>
            </p:cNvSpPr>
            <p:nvPr/>
          </p:nvSpPr>
          <p:spPr bwMode="auto">
            <a:xfrm>
              <a:off x="527182" y="206344"/>
              <a:ext cx="1921260" cy="2242099"/>
            </a:xfrm>
            <a:custGeom>
              <a:avLst/>
              <a:gdLst>
                <a:gd name="T0" fmla="*/ 2147483647 w 6631"/>
                <a:gd name="T1" fmla="*/ 2147483647 h 7736"/>
                <a:gd name="T2" fmla="*/ 2147483647 w 6631"/>
                <a:gd name="T3" fmla="*/ 2147483647 h 7736"/>
                <a:gd name="T4" fmla="*/ 2147483647 w 6631"/>
                <a:gd name="T5" fmla="*/ 2147483647 h 7736"/>
                <a:gd name="T6" fmla="*/ 2147483647 w 6631"/>
                <a:gd name="T7" fmla="*/ 2147483647 h 7736"/>
                <a:gd name="T8" fmla="*/ 2147483647 w 6631"/>
                <a:gd name="T9" fmla="*/ 2147483647 h 7736"/>
                <a:gd name="T10" fmla="*/ 2147483647 w 6631"/>
                <a:gd name="T11" fmla="*/ 2147483647 h 7736"/>
                <a:gd name="T12" fmla="*/ 2147483647 w 6631"/>
                <a:gd name="T13" fmla="*/ 2147483647 h 7736"/>
                <a:gd name="T14" fmla="*/ 2147483647 w 6631"/>
                <a:gd name="T15" fmla="*/ 2147483647 h 7736"/>
                <a:gd name="T16" fmla="*/ 2147483647 w 6631"/>
                <a:gd name="T17" fmla="*/ 2147483647 h 7736"/>
                <a:gd name="T18" fmla="*/ 2147483647 w 6631"/>
                <a:gd name="T19" fmla="*/ 2147483647 h 7736"/>
                <a:gd name="T20" fmla="*/ 2147483647 w 6631"/>
                <a:gd name="T21" fmla="*/ 2147483647 h 7736"/>
                <a:gd name="T22" fmla="*/ 2147483647 w 6631"/>
                <a:gd name="T23" fmla="*/ 2147483647 h 7736"/>
                <a:gd name="T24" fmla="*/ 2147483647 w 6631"/>
                <a:gd name="T25" fmla="*/ 2147483647 h 7736"/>
                <a:gd name="T26" fmla="*/ 2147483647 w 6631"/>
                <a:gd name="T27" fmla="*/ 2147483647 h 7736"/>
                <a:gd name="T28" fmla="*/ 2147483647 w 6631"/>
                <a:gd name="T29" fmla="*/ 2147483647 h 7736"/>
                <a:gd name="T30" fmla="*/ 2147483647 w 6631"/>
                <a:gd name="T31" fmla="*/ 2147483647 h 7736"/>
                <a:gd name="T32" fmla="*/ 2147483647 w 6631"/>
                <a:gd name="T33" fmla="*/ 2147483647 h 7736"/>
                <a:gd name="T34" fmla="*/ 2147483647 w 6631"/>
                <a:gd name="T35" fmla="*/ 2147483647 h 7736"/>
                <a:gd name="T36" fmla="*/ 2147483647 w 6631"/>
                <a:gd name="T37" fmla="*/ 2147483647 h 7736"/>
                <a:gd name="T38" fmla="*/ 2147483647 w 6631"/>
                <a:gd name="T39" fmla="*/ 2147483647 h 7736"/>
                <a:gd name="T40" fmla="*/ 2147483647 w 6631"/>
                <a:gd name="T41" fmla="*/ 2147483647 h 7736"/>
                <a:gd name="T42" fmla="*/ 0 w 6631"/>
                <a:gd name="T43" fmla="*/ 2147483647 h 7736"/>
                <a:gd name="T44" fmla="*/ 2147483647 w 6631"/>
                <a:gd name="T45" fmla="*/ 2147483647 h 7736"/>
                <a:gd name="T46" fmla="*/ 2147483647 w 6631"/>
                <a:gd name="T47" fmla="*/ 2147483647 h 7736"/>
                <a:gd name="T48" fmla="*/ 2147483647 w 6631"/>
                <a:gd name="T49" fmla="*/ 2147483647 h 7736"/>
                <a:gd name="T50" fmla="*/ 2147483647 w 6631"/>
                <a:gd name="T51" fmla="*/ 2147483647 h 7736"/>
                <a:gd name="T52" fmla="*/ 2147483647 w 6631"/>
                <a:gd name="T53" fmla="*/ 2147483647 h 7736"/>
                <a:gd name="T54" fmla="*/ 2147483647 w 6631"/>
                <a:gd name="T55" fmla="*/ 2147483647 h 7736"/>
                <a:gd name="T56" fmla="*/ 2147483647 w 6631"/>
                <a:gd name="T57" fmla="*/ 2147483647 h 7736"/>
                <a:gd name="T58" fmla="*/ 2147483647 w 6631"/>
                <a:gd name="T59" fmla="*/ 2147483647 h 7736"/>
                <a:gd name="T60" fmla="*/ 2147483647 w 6631"/>
                <a:gd name="T61" fmla="*/ 2147483647 h 7736"/>
                <a:gd name="T62" fmla="*/ 2147483647 w 6631"/>
                <a:gd name="T63" fmla="*/ 2147483647 h 7736"/>
                <a:gd name="T64" fmla="*/ 2147483647 w 6631"/>
                <a:gd name="T65" fmla="*/ 2147483647 h 7736"/>
                <a:gd name="T66" fmla="*/ 2147483647 w 6631"/>
                <a:gd name="T67" fmla="*/ 2147483647 h 7736"/>
                <a:gd name="T68" fmla="*/ 2147483647 w 6631"/>
                <a:gd name="T69" fmla="*/ 2147483647 h 7736"/>
                <a:gd name="T70" fmla="*/ 2147483647 w 6631"/>
                <a:gd name="T71" fmla="*/ 2147483647 h 7736"/>
                <a:gd name="T72" fmla="*/ 2147483647 w 6631"/>
                <a:gd name="T73" fmla="*/ 2147483647 h 7736"/>
                <a:gd name="T74" fmla="*/ 2147483647 w 6631"/>
                <a:gd name="T75" fmla="*/ 2147483647 h 7736"/>
                <a:gd name="T76" fmla="*/ 2147483647 w 6631"/>
                <a:gd name="T77" fmla="*/ 2147483647 h 7736"/>
                <a:gd name="T78" fmla="*/ 2147483647 w 6631"/>
                <a:gd name="T79" fmla="*/ 2147483647 h 7736"/>
                <a:gd name="T80" fmla="*/ 2147483647 w 6631"/>
                <a:gd name="T81" fmla="*/ 2147483647 h 7736"/>
                <a:gd name="T82" fmla="*/ 2147483647 w 6631"/>
                <a:gd name="T83" fmla="*/ 2147483647 h 7736"/>
                <a:gd name="T84" fmla="*/ 2147483647 w 6631"/>
                <a:gd name="T85" fmla="*/ 2147483647 h 7736"/>
                <a:gd name="T86" fmla="*/ 2147483647 w 6631"/>
                <a:gd name="T87" fmla="*/ 2147483647 h 7736"/>
                <a:gd name="T88" fmla="*/ 2147483647 w 6631"/>
                <a:gd name="T89" fmla="*/ 2147483647 h 7736"/>
                <a:gd name="T90" fmla="*/ 2147483647 w 6631"/>
                <a:gd name="T91" fmla="*/ 2147483647 h 7736"/>
                <a:gd name="T92" fmla="*/ 2147483647 w 6631"/>
                <a:gd name="T93" fmla="*/ 2147483647 h 7736"/>
                <a:gd name="T94" fmla="*/ 2147483647 w 6631"/>
                <a:gd name="T95" fmla="*/ 2147483647 h 7736"/>
                <a:gd name="T96" fmla="*/ 2147483647 w 6631"/>
                <a:gd name="T97" fmla="*/ 2147483647 h 7736"/>
                <a:gd name="T98" fmla="*/ 2147483647 w 6631"/>
                <a:gd name="T99" fmla="*/ 2147483647 h 7736"/>
                <a:gd name="T100" fmla="*/ 2147483647 w 6631"/>
                <a:gd name="T101" fmla="*/ 2147483647 h 7736"/>
                <a:gd name="T102" fmla="*/ 2147483647 w 6631"/>
                <a:gd name="T103" fmla="*/ 2147483647 h 7736"/>
                <a:gd name="T104" fmla="*/ 2147483647 w 6631"/>
                <a:gd name="T105" fmla="*/ 2147483647 h 7736"/>
                <a:gd name="T106" fmla="*/ 2147483647 w 6631"/>
                <a:gd name="T107" fmla="*/ 2147483647 h 7736"/>
                <a:gd name="T108" fmla="*/ 2147483647 w 6631"/>
                <a:gd name="T109" fmla="*/ 2147483647 h 7736"/>
                <a:gd name="T110" fmla="*/ 2147483647 w 6631"/>
                <a:gd name="T111" fmla="*/ 2147483647 h 7736"/>
                <a:gd name="T112" fmla="*/ 2147483647 w 6631"/>
                <a:gd name="T113" fmla="*/ 2147483647 h 77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31"/>
                <a:gd name="T172" fmla="*/ 0 h 7736"/>
                <a:gd name="T173" fmla="*/ 6631 w 6631"/>
                <a:gd name="T174" fmla="*/ 7736 h 77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31" h="7736">
                  <a:moveTo>
                    <a:pt x="2480" y="7659"/>
                  </a:moveTo>
                  <a:cubicBezTo>
                    <a:pt x="2450" y="7656"/>
                    <a:pt x="2435" y="7614"/>
                    <a:pt x="2418" y="7594"/>
                  </a:cubicBezTo>
                  <a:cubicBezTo>
                    <a:pt x="2399" y="7571"/>
                    <a:pt x="2373" y="7549"/>
                    <a:pt x="2352" y="7527"/>
                  </a:cubicBezTo>
                  <a:cubicBezTo>
                    <a:pt x="2309" y="7485"/>
                    <a:pt x="2253" y="7448"/>
                    <a:pt x="2218" y="7401"/>
                  </a:cubicBezTo>
                  <a:cubicBezTo>
                    <a:pt x="2143" y="7301"/>
                    <a:pt x="2060" y="7214"/>
                    <a:pt x="1981" y="7120"/>
                  </a:cubicBezTo>
                  <a:cubicBezTo>
                    <a:pt x="1940" y="7071"/>
                    <a:pt x="1904" y="7026"/>
                    <a:pt x="1863" y="6978"/>
                  </a:cubicBezTo>
                  <a:cubicBezTo>
                    <a:pt x="1843" y="6955"/>
                    <a:pt x="1825" y="6928"/>
                    <a:pt x="1806" y="6908"/>
                  </a:cubicBezTo>
                  <a:cubicBezTo>
                    <a:pt x="1776" y="6878"/>
                    <a:pt x="1757" y="6874"/>
                    <a:pt x="1730" y="6851"/>
                  </a:cubicBezTo>
                  <a:cubicBezTo>
                    <a:pt x="1707" y="6831"/>
                    <a:pt x="1563" y="6533"/>
                    <a:pt x="1563" y="6500"/>
                  </a:cubicBezTo>
                  <a:lnTo>
                    <a:pt x="1563" y="6488"/>
                  </a:lnTo>
                  <a:cubicBezTo>
                    <a:pt x="1563" y="6418"/>
                    <a:pt x="1656" y="6364"/>
                    <a:pt x="1690" y="6320"/>
                  </a:cubicBezTo>
                  <a:cubicBezTo>
                    <a:pt x="1724" y="6277"/>
                    <a:pt x="1793" y="6205"/>
                    <a:pt x="1833" y="6166"/>
                  </a:cubicBezTo>
                  <a:cubicBezTo>
                    <a:pt x="1863" y="6136"/>
                    <a:pt x="1959" y="6048"/>
                    <a:pt x="1990" y="6028"/>
                  </a:cubicBezTo>
                  <a:cubicBezTo>
                    <a:pt x="2034" y="5999"/>
                    <a:pt x="2116" y="5927"/>
                    <a:pt x="2142" y="5884"/>
                  </a:cubicBezTo>
                  <a:cubicBezTo>
                    <a:pt x="2180" y="5822"/>
                    <a:pt x="2209" y="5758"/>
                    <a:pt x="2261" y="5707"/>
                  </a:cubicBezTo>
                  <a:cubicBezTo>
                    <a:pt x="2298" y="5671"/>
                    <a:pt x="2382" y="5595"/>
                    <a:pt x="2409" y="5559"/>
                  </a:cubicBezTo>
                  <a:cubicBezTo>
                    <a:pt x="2434" y="5525"/>
                    <a:pt x="2402" y="5541"/>
                    <a:pt x="2447" y="5525"/>
                  </a:cubicBezTo>
                  <a:cubicBezTo>
                    <a:pt x="2476" y="5515"/>
                    <a:pt x="2471" y="5502"/>
                    <a:pt x="2485" y="5491"/>
                  </a:cubicBezTo>
                  <a:cubicBezTo>
                    <a:pt x="2499" y="5479"/>
                    <a:pt x="2507" y="5486"/>
                    <a:pt x="2530" y="5463"/>
                  </a:cubicBezTo>
                  <a:cubicBezTo>
                    <a:pt x="2547" y="5446"/>
                    <a:pt x="2549" y="5436"/>
                    <a:pt x="2563" y="5418"/>
                  </a:cubicBezTo>
                  <a:cubicBezTo>
                    <a:pt x="2600" y="5371"/>
                    <a:pt x="2651" y="5287"/>
                    <a:pt x="2697" y="5256"/>
                  </a:cubicBezTo>
                  <a:lnTo>
                    <a:pt x="2793" y="5268"/>
                  </a:lnTo>
                  <a:cubicBezTo>
                    <a:pt x="2956" y="5291"/>
                    <a:pt x="3109" y="5141"/>
                    <a:pt x="3294" y="5141"/>
                  </a:cubicBezTo>
                  <a:cubicBezTo>
                    <a:pt x="3324" y="5141"/>
                    <a:pt x="3372" y="5150"/>
                    <a:pt x="3391" y="5160"/>
                  </a:cubicBezTo>
                  <a:cubicBezTo>
                    <a:pt x="3384" y="5191"/>
                    <a:pt x="3260" y="5381"/>
                    <a:pt x="3234" y="5425"/>
                  </a:cubicBezTo>
                  <a:cubicBezTo>
                    <a:pt x="3184" y="5512"/>
                    <a:pt x="3135" y="5618"/>
                    <a:pt x="3089" y="5709"/>
                  </a:cubicBezTo>
                  <a:cubicBezTo>
                    <a:pt x="3049" y="5790"/>
                    <a:pt x="2985" y="5914"/>
                    <a:pt x="2956" y="5998"/>
                  </a:cubicBezTo>
                  <a:cubicBezTo>
                    <a:pt x="2920" y="6100"/>
                    <a:pt x="2885" y="6208"/>
                    <a:pt x="2846" y="6317"/>
                  </a:cubicBezTo>
                  <a:cubicBezTo>
                    <a:pt x="2776" y="6514"/>
                    <a:pt x="2723" y="6779"/>
                    <a:pt x="2675" y="6997"/>
                  </a:cubicBezTo>
                  <a:cubicBezTo>
                    <a:pt x="2649" y="7118"/>
                    <a:pt x="2626" y="7229"/>
                    <a:pt x="2598" y="7348"/>
                  </a:cubicBezTo>
                  <a:cubicBezTo>
                    <a:pt x="2581" y="7421"/>
                    <a:pt x="2573" y="7448"/>
                    <a:pt x="2548" y="7509"/>
                  </a:cubicBezTo>
                  <a:cubicBezTo>
                    <a:pt x="2534" y="7545"/>
                    <a:pt x="2484" y="7640"/>
                    <a:pt x="2480" y="7659"/>
                  </a:cubicBezTo>
                  <a:close/>
                  <a:moveTo>
                    <a:pt x="6631" y="4050"/>
                  </a:moveTo>
                  <a:cubicBezTo>
                    <a:pt x="6367" y="6129"/>
                    <a:pt x="4591" y="7736"/>
                    <a:pt x="2441" y="7736"/>
                  </a:cubicBezTo>
                  <a:cubicBezTo>
                    <a:pt x="1758" y="7736"/>
                    <a:pt x="1112" y="7574"/>
                    <a:pt x="541" y="7286"/>
                  </a:cubicBezTo>
                  <a:cubicBezTo>
                    <a:pt x="578" y="7240"/>
                    <a:pt x="609" y="7205"/>
                    <a:pt x="609" y="7194"/>
                  </a:cubicBezTo>
                  <a:lnTo>
                    <a:pt x="609" y="7188"/>
                  </a:lnTo>
                  <a:cubicBezTo>
                    <a:pt x="609" y="7164"/>
                    <a:pt x="464" y="6856"/>
                    <a:pt x="443" y="6811"/>
                  </a:cubicBezTo>
                  <a:cubicBezTo>
                    <a:pt x="410" y="6745"/>
                    <a:pt x="390" y="6692"/>
                    <a:pt x="352" y="6630"/>
                  </a:cubicBezTo>
                  <a:cubicBezTo>
                    <a:pt x="324" y="6585"/>
                    <a:pt x="277" y="6502"/>
                    <a:pt x="256" y="6455"/>
                  </a:cubicBezTo>
                  <a:cubicBezTo>
                    <a:pt x="209" y="6353"/>
                    <a:pt x="107" y="6186"/>
                    <a:pt x="86" y="6082"/>
                  </a:cubicBezTo>
                  <a:cubicBezTo>
                    <a:pt x="72" y="6012"/>
                    <a:pt x="47" y="5922"/>
                    <a:pt x="37" y="5859"/>
                  </a:cubicBezTo>
                  <a:cubicBezTo>
                    <a:pt x="31" y="5817"/>
                    <a:pt x="36" y="5770"/>
                    <a:pt x="30" y="5727"/>
                  </a:cubicBezTo>
                  <a:cubicBezTo>
                    <a:pt x="24" y="5690"/>
                    <a:pt x="0" y="5673"/>
                    <a:pt x="0" y="5618"/>
                  </a:cubicBezTo>
                  <a:cubicBezTo>
                    <a:pt x="0" y="5517"/>
                    <a:pt x="2" y="5380"/>
                    <a:pt x="54" y="5292"/>
                  </a:cubicBezTo>
                  <a:cubicBezTo>
                    <a:pt x="101" y="5215"/>
                    <a:pt x="60" y="5167"/>
                    <a:pt x="143" y="5086"/>
                  </a:cubicBezTo>
                  <a:cubicBezTo>
                    <a:pt x="187" y="5042"/>
                    <a:pt x="278" y="5016"/>
                    <a:pt x="341" y="4988"/>
                  </a:cubicBezTo>
                  <a:cubicBezTo>
                    <a:pt x="362" y="4978"/>
                    <a:pt x="428" y="4948"/>
                    <a:pt x="442" y="4938"/>
                  </a:cubicBezTo>
                  <a:cubicBezTo>
                    <a:pt x="477" y="4913"/>
                    <a:pt x="493" y="4896"/>
                    <a:pt x="531" y="4878"/>
                  </a:cubicBezTo>
                  <a:cubicBezTo>
                    <a:pt x="605" y="4883"/>
                    <a:pt x="736" y="4800"/>
                    <a:pt x="736" y="4852"/>
                  </a:cubicBezTo>
                  <a:cubicBezTo>
                    <a:pt x="775" y="4791"/>
                    <a:pt x="760" y="4750"/>
                    <a:pt x="838" y="4712"/>
                  </a:cubicBezTo>
                  <a:cubicBezTo>
                    <a:pt x="872" y="4695"/>
                    <a:pt x="959" y="4638"/>
                    <a:pt x="1014" y="4644"/>
                  </a:cubicBezTo>
                  <a:lnTo>
                    <a:pt x="1104" y="4659"/>
                  </a:lnTo>
                  <a:cubicBezTo>
                    <a:pt x="1080" y="4614"/>
                    <a:pt x="1088" y="4641"/>
                    <a:pt x="1086" y="4593"/>
                  </a:cubicBezTo>
                  <a:cubicBezTo>
                    <a:pt x="1084" y="4572"/>
                    <a:pt x="1068" y="4545"/>
                    <a:pt x="1060" y="4522"/>
                  </a:cubicBezTo>
                  <a:cubicBezTo>
                    <a:pt x="1041" y="4468"/>
                    <a:pt x="1020" y="4445"/>
                    <a:pt x="1020" y="4369"/>
                  </a:cubicBezTo>
                  <a:cubicBezTo>
                    <a:pt x="1020" y="4277"/>
                    <a:pt x="1104" y="4251"/>
                    <a:pt x="1104" y="4236"/>
                  </a:cubicBezTo>
                  <a:cubicBezTo>
                    <a:pt x="1104" y="4213"/>
                    <a:pt x="1078" y="4178"/>
                    <a:pt x="1074" y="4133"/>
                  </a:cubicBezTo>
                  <a:cubicBezTo>
                    <a:pt x="1068" y="4077"/>
                    <a:pt x="1073" y="4086"/>
                    <a:pt x="1080" y="4025"/>
                  </a:cubicBezTo>
                  <a:cubicBezTo>
                    <a:pt x="1096" y="3890"/>
                    <a:pt x="1105" y="3756"/>
                    <a:pt x="1116" y="3620"/>
                  </a:cubicBezTo>
                  <a:lnTo>
                    <a:pt x="1116" y="3500"/>
                  </a:lnTo>
                  <a:cubicBezTo>
                    <a:pt x="1116" y="3425"/>
                    <a:pt x="1017" y="3343"/>
                    <a:pt x="935" y="3343"/>
                  </a:cubicBezTo>
                  <a:cubicBezTo>
                    <a:pt x="906" y="3346"/>
                    <a:pt x="881" y="3318"/>
                    <a:pt x="881" y="3288"/>
                  </a:cubicBezTo>
                  <a:lnTo>
                    <a:pt x="881" y="3264"/>
                  </a:lnTo>
                  <a:cubicBezTo>
                    <a:pt x="861" y="3256"/>
                    <a:pt x="788" y="3114"/>
                    <a:pt x="771" y="3085"/>
                  </a:cubicBezTo>
                  <a:cubicBezTo>
                    <a:pt x="752" y="3051"/>
                    <a:pt x="718" y="2900"/>
                    <a:pt x="718" y="2848"/>
                  </a:cubicBezTo>
                  <a:lnTo>
                    <a:pt x="723" y="2787"/>
                  </a:lnTo>
                  <a:lnTo>
                    <a:pt x="676" y="2570"/>
                  </a:lnTo>
                  <a:cubicBezTo>
                    <a:pt x="676" y="2532"/>
                    <a:pt x="652" y="2471"/>
                    <a:pt x="643" y="2422"/>
                  </a:cubicBezTo>
                  <a:cubicBezTo>
                    <a:pt x="633" y="2361"/>
                    <a:pt x="633" y="2322"/>
                    <a:pt x="633" y="2274"/>
                  </a:cubicBezTo>
                  <a:cubicBezTo>
                    <a:pt x="633" y="2213"/>
                    <a:pt x="635" y="2135"/>
                    <a:pt x="642" y="2067"/>
                  </a:cubicBezTo>
                  <a:cubicBezTo>
                    <a:pt x="648" y="2020"/>
                    <a:pt x="636" y="2037"/>
                    <a:pt x="580" y="2046"/>
                  </a:cubicBezTo>
                  <a:cubicBezTo>
                    <a:pt x="551" y="2050"/>
                    <a:pt x="504" y="2042"/>
                    <a:pt x="475" y="2029"/>
                  </a:cubicBezTo>
                  <a:cubicBezTo>
                    <a:pt x="356" y="1977"/>
                    <a:pt x="290" y="1860"/>
                    <a:pt x="290" y="1695"/>
                  </a:cubicBezTo>
                  <a:cubicBezTo>
                    <a:pt x="290" y="1519"/>
                    <a:pt x="412" y="1292"/>
                    <a:pt x="484" y="1177"/>
                  </a:cubicBezTo>
                  <a:cubicBezTo>
                    <a:pt x="534" y="1095"/>
                    <a:pt x="567" y="1038"/>
                    <a:pt x="625" y="962"/>
                  </a:cubicBezTo>
                  <a:cubicBezTo>
                    <a:pt x="688" y="880"/>
                    <a:pt x="726" y="841"/>
                    <a:pt x="792" y="767"/>
                  </a:cubicBezTo>
                  <a:cubicBezTo>
                    <a:pt x="872" y="678"/>
                    <a:pt x="1084" y="509"/>
                    <a:pt x="1191" y="447"/>
                  </a:cubicBezTo>
                  <a:cubicBezTo>
                    <a:pt x="1270" y="401"/>
                    <a:pt x="1334" y="361"/>
                    <a:pt x="1418" y="319"/>
                  </a:cubicBezTo>
                  <a:cubicBezTo>
                    <a:pt x="1606" y="224"/>
                    <a:pt x="1826" y="158"/>
                    <a:pt x="2031" y="117"/>
                  </a:cubicBezTo>
                  <a:cubicBezTo>
                    <a:pt x="2188" y="86"/>
                    <a:pt x="2339" y="60"/>
                    <a:pt x="2498" y="35"/>
                  </a:cubicBezTo>
                  <a:cubicBezTo>
                    <a:pt x="2558" y="25"/>
                    <a:pt x="2634" y="27"/>
                    <a:pt x="2692" y="18"/>
                  </a:cubicBezTo>
                  <a:cubicBezTo>
                    <a:pt x="2811" y="0"/>
                    <a:pt x="2941" y="13"/>
                    <a:pt x="3071" y="29"/>
                  </a:cubicBezTo>
                  <a:cubicBezTo>
                    <a:pt x="3170" y="41"/>
                    <a:pt x="3337" y="77"/>
                    <a:pt x="3420" y="108"/>
                  </a:cubicBezTo>
                  <a:cubicBezTo>
                    <a:pt x="3674" y="203"/>
                    <a:pt x="3741" y="345"/>
                    <a:pt x="3922" y="511"/>
                  </a:cubicBezTo>
                  <a:cubicBezTo>
                    <a:pt x="3957" y="543"/>
                    <a:pt x="4030" y="645"/>
                    <a:pt x="4065" y="689"/>
                  </a:cubicBezTo>
                  <a:cubicBezTo>
                    <a:pt x="4289" y="968"/>
                    <a:pt x="4507" y="1250"/>
                    <a:pt x="4633" y="1587"/>
                  </a:cubicBezTo>
                  <a:cubicBezTo>
                    <a:pt x="4654" y="1642"/>
                    <a:pt x="4662" y="1706"/>
                    <a:pt x="4683" y="1761"/>
                  </a:cubicBezTo>
                  <a:cubicBezTo>
                    <a:pt x="4703" y="1814"/>
                    <a:pt x="4703" y="1889"/>
                    <a:pt x="4718" y="1948"/>
                  </a:cubicBezTo>
                  <a:cubicBezTo>
                    <a:pt x="4733" y="2009"/>
                    <a:pt x="4751" y="2068"/>
                    <a:pt x="4765" y="2125"/>
                  </a:cubicBezTo>
                  <a:cubicBezTo>
                    <a:pt x="4794" y="2240"/>
                    <a:pt x="4824" y="2366"/>
                    <a:pt x="4860" y="2476"/>
                  </a:cubicBezTo>
                  <a:cubicBezTo>
                    <a:pt x="4899" y="2592"/>
                    <a:pt x="4966" y="2674"/>
                    <a:pt x="4966" y="2824"/>
                  </a:cubicBezTo>
                  <a:lnTo>
                    <a:pt x="4954" y="2842"/>
                  </a:lnTo>
                  <a:cubicBezTo>
                    <a:pt x="4954" y="2907"/>
                    <a:pt x="4939" y="3033"/>
                    <a:pt x="4996" y="3077"/>
                  </a:cubicBezTo>
                  <a:cubicBezTo>
                    <a:pt x="5009" y="3057"/>
                    <a:pt x="5141" y="2981"/>
                    <a:pt x="5177" y="2981"/>
                  </a:cubicBezTo>
                  <a:lnTo>
                    <a:pt x="5213" y="2981"/>
                  </a:lnTo>
                  <a:cubicBezTo>
                    <a:pt x="5258" y="2981"/>
                    <a:pt x="6047" y="3230"/>
                    <a:pt x="6631" y="4050"/>
                  </a:cubicBezTo>
                  <a:close/>
                  <a:moveTo>
                    <a:pt x="2068" y="5309"/>
                  </a:moveTo>
                  <a:cubicBezTo>
                    <a:pt x="1987" y="5374"/>
                    <a:pt x="1982" y="5407"/>
                    <a:pt x="1834" y="5407"/>
                  </a:cubicBezTo>
                  <a:cubicBezTo>
                    <a:pt x="1751" y="5250"/>
                    <a:pt x="1750" y="4965"/>
                    <a:pt x="1686" y="4777"/>
                  </a:cubicBezTo>
                  <a:cubicBezTo>
                    <a:pt x="1669" y="4728"/>
                    <a:pt x="1656" y="4676"/>
                    <a:pt x="1635" y="4634"/>
                  </a:cubicBezTo>
                  <a:cubicBezTo>
                    <a:pt x="1615" y="4595"/>
                    <a:pt x="1588" y="4548"/>
                    <a:pt x="1571" y="4505"/>
                  </a:cubicBezTo>
                  <a:cubicBezTo>
                    <a:pt x="1541" y="4429"/>
                    <a:pt x="1489" y="4299"/>
                    <a:pt x="1412" y="4278"/>
                  </a:cubicBezTo>
                  <a:cubicBezTo>
                    <a:pt x="1429" y="4255"/>
                    <a:pt x="1553" y="4259"/>
                    <a:pt x="1583" y="4270"/>
                  </a:cubicBezTo>
                  <a:cubicBezTo>
                    <a:pt x="1622" y="4285"/>
                    <a:pt x="1657" y="4333"/>
                    <a:pt x="1685" y="4361"/>
                  </a:cubicBezTo>
                  <a:cubicBezTo>
                    <a:pt x="1748" y="4427"/>
                    <a:pt x="1717" y="4427"/>
                    <a:pt x="1740" y="4506"/>
                  </a:cubicBezTo>
                  <a:cubicBezTo>
                    <a:pt x="1748" y="4534"/>
                    <a:pt x="1824" y="4580"/>
                    <a:pt x="1858" y="4580"/>
                  </a:cubicBezTo>
                  <a:lnTo>
                    <a:pt x="1888" y="4580"/>
                  </a:lnTo>
                  <a:cubicBezTo>
                    <a:pt x="1882" y="4609"/>
                    <a:pt x="1870" y="4637"/>
                    <a:pt x="1870" y="4671"/>
                  </a:cubicBezTo>
                  <a:cubicBezTo>
                    <a:pt x="1870" y="4708"/>
                    <a:pt x="1897" y="4750"/>
                    <a:pt x="1917" y="4769"/>
                  </a:cubicBezTo>
                  <a:cubicBezTo>
                    <a:pt x="1943" y="4794"/>
                    <a:pt x="1996" y="4785"/>
                    <a:pt x="2045" y="4785"/>
                  </a:cubicBezTo>
                  <a:lnTo>
                    <a:pt x="2146" y="4854"/>
                  </a:lnTo>
                  <a:lnTo>
                    <a:pt x="2148" y="4966"/>
                  </a:lnTo>
                  <a:cubicBezTo>
                    <a:pt x="2148" y="5052"/>
                    <a:pt x="2244" y="5153"/>
                    <a:pt x="2244" y="5154"/>
                  </a:cubicBezTo>
                  <a:cubicBezTo>
                    <a:pt x="2244" y="5189"/>
                    <a:pt x="2101" y="5284"/>
                    <a:pt x="2068" y="5309"/>
                  </a:cubicBez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099" name="Group 5"/>
          <p:cNvGrpSpPr/>
          <p:nvPr/>
        </p:nvGrpSpPr>
        <p:grpSpPr bwMode="auto">
          <a:xfrm flipH="1">
            <a:off x="7192963" y="346075"/>
            <a:ext cx="1951037" cy="738188"/>
            <a:chOff x="0" y="0"/>
            <a:chExt cx="1608339" cy="609184"/>
          </a:xfrm>
        </p:grpSpPr>
        <p:sp>
          <p:nvSpPr>
            <p:cNvPr id="4126" name="圆角矩形 52"/>
            <p:cNvSpPr>
              <a:spLocks noChangeArrowheads="1"/>
            </p:cNvSpPr>
            <p:nvPr/>
          </p:nvSpPr>
          <p:spPr bwMode="auto">
            <a:xfrm>
              <a:off x="360038" y="0"/>
              <a:ext cx="1248301" cy="609184"/>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27" name="圆角矩形 53"/>
            <p:cNvSpPr/>
            <p:nvPr/>
          </p:nvSpPr>
          <p:spPr bwMode="auto">
            <a:xfrm>
              <a:off x="0" y="0"/>
              <a:ext cx="310723" cy="609184"/>
            </a:xfrm>
            <a:custGeom>
              <a:avLst/>
              <a:gdLst>
                <a:gd name="T0" fmla="*/ 0 w 310723"/>
                <a:gd name="T1" fmla="*/ 0 h 609184"/>
                <a:gd name="T2" fmla="*/ 209190 w 310723"/>
                <a:gd name="T3" fmla="*/ 0 h 609184"/>
                <a:gd name="T4" fmla="*/ 310723 w 310723"/>
                <a:gd name="T5" fmla="*/ 101533 h 609184"/>
                <a:gd name="T6" fmla="*/ 310723 w 310723"/>
                <a:gd name="T7" fmla="*/ 507651 h 609184"/>
                <a:gd name="T8" fmla="*/ 209190 w 310723"/>
                <a:gd name="T9" fmla="*/ 609184 h 609184"/>
                <a:gd name="T10" fmla="*/ 0 w 310723"/>
                <a:gd name="T11" fmla="*/ 609184 h 609184"/>
                <a:gd name="T12" fmla="*/ 0 w 310723"/>
                <a:gd name="T13" fmla="*/ 0 h 609184"/>
                <a:gd name="T14" fmla="*/ 0 60000 65536"/>
                <a:gd name="T15" fmla="*/ 0 60000 65536"/>
                <a:gd name="T16" fmla="*/ 0 60000 65536"/>
                <a:gd name="T17" fmla="*/ 0 60000 65536"/>
                <a:gd name="T18" fmla="*/ 0 60000 65536"/>
                <a:gd name="T19" fmla="*/ 0 60000 65536"/>
                <a:gd name="T20" fmla="*/ 0 60000 65536"/>
                <a:gd name="T21" fmla="*/ 0 w 310723"/>
                <a:gd name="T22" fmla="*/ 0 h 609184"/>
                <a:gd name="T23" fmla="*/ 310723 w 310723"/>
                <a:gd name="T24" fmla="*/ 609184 h 609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723" h="609184">
                  <a:moveTo>
                    <a:pt x="0" y="0"/>
                  </a:moveTo>
                  <a:lnTo>
                    <a:pt x="209190" y="0"/>
                  </a:lnTo>
                  <a:cubicBezTo>
                    <a:pt x="265265" y="0"/>
                    <a:pt x="310723" y="45458"/>
                    <a:pt x="310723" y="101533"/>
                  </a:cubicBezTo>
                  <a:lnTo>
                    <a:pt x="310723" y="507651"/>
                  </a:lnTo>
                  <a:cubicBezTo>
                    <a:pt x="310723" y="563726"/>
                    <a:pt x="265265" y="609184"/>
                    <a:pt x="209190" y="609184"/>
                  </a:cubicBezTo>
                  <a:lnTo>
                    <a:pt x="0" y="60918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152" name="Freeform 9"/>
          <p:cNvSpPr>
            <a:spLocks noEditPoints="1"/>
          </p:cNvSpPr>
          <p:nvPr/>
        </p:nvSpPr>
        <p:spPr bwMode="auto">
          <a:xfrm>
            <a:off x="4043363" y="2603500"/>
            <a:ext cx="273050" cy="271463"/>
          </a:xfrm>
          <a:custGeom>
            <a:avLst/>
            <a:gdLst>
              <a:gd name="T0" fmla="*/ 2147483647 w 1478"/>
              <a:gd name="T1" fmla="*/ 2147483647 h 1478"/>
              <a:gd name="T2" fmla="*/ 2147483647 w 1478"/>
              <a:gd name="T3" fmla="*/ 2147483647 h 1478"/>
              <a:gd name="T4" fmla="*/ 2147483647 w 1478"/>
              <a:gd name="T5" fmla="*/ 0 h 1478"/>
              <a:gd name="T6" fmla="*/ 2147483647 w 1478"/>
              <a:gd name="T7" fmla="*/ 2147483647 h 1478"/>
              <a:gd name="T8" fmla="*/ 2147483647 w 1478"/>
              <a:gd name="T9" fmla="*/ 2147483647 h 1478"/>
              <a:gd name="T10" fmla="*/ 2147483647 w 1478"/>
              <a:gd name="T11" fmla="*/ 2147483647 h 1478"/>
              <a:gd name="T12" fmla="*/ 2147483647 w 1478"/>
              <a:gd name="T13" fmla="*/ 2147483647 h 1478"/>
              <a:gd name="T14" fmla="*/ 2147483647 w 1478"/>
              <a:gd name="T15" fmla="*/ 2147483647 h 1478"/>
              <a:gd name="T16" fmla="*/ 2147483647 w 1478"/>
              <a:gd name="T17" fmla="*/ 2147483647 h 1478"/>
              <a:gd name="T18" fmla="*/ 2147483647 w 1478"/>
              <a:gd name="T19" fmla="*/ 2147483647 h 1478"/>
              <a:gd name="T20" fmla="*/ 2147483647 w 1478"/>
              <a:gd name="T21" fmla="*/ 2147483647 h 1478"/>
              <a:gd name="T22" fmla="*/ 2147483647 w 1478"/>
              <a:gd name="T23" fmla="*/ 2147483647 h 1478"/>
              <a:gd name="T24" fmla="*/ 2147483647 w 1478"/>
              <a:gd name="T25" fmla="*/ 2147483647 h 1478"/>
              <a:gd name="T26" fmla="*/ 2147483647 w 1478"/>
              <a:gd name="T27" fmla="*/ 2147483647 h 1478"/>
              <a:gd name="T28" fmla="*/ 2147483647 w 1478"/>
              <a:gd name="T29" fmla="*/ 2147483647 h 1478"/>
              <a:gd name="T30" fmla="*/ 2147483647 w 1478"/>
              <a:gd name="T31" fmla="*/ 2147483647 h 1478"/>
              <a:gd name="T32" fmla="*/ 2147483647 w 1478"/>
              <a:gd name="T33" fmla="*/ 2147483647 h 1478"/>
              <a:gd name="T34" fmla="*/ 2147483647 w 1478"/>
              <a:gd name="T35" fmla="*/ 2147483647 h 1478"/>
              <a:gd name="T36" fmla="*/ 2147483647 w 1478"/>
              <a:gd name="T37" fmla="*/ 2147483647 h 1478"/>
              <a:gd name="T38" fmla="*/ 2147483647 w 1478"/>
              <a:gd name="T39" fmla="*/ 2147483647 h 1478"/>
              <a:gd name="T40" fmla="*/ 0 w 1478"/>
              <a:gd name="T41" fmla="*/ 2147483647 h 1478"/>
              <a:gd name="T42" fmla="*/ 2147483647 w 1478"/>
              <a:gd name="T43" fmla="*/ 2147483647 h 1478"/>
              <a:gd name="T44" fmla="*/ 2147483647 w 1478"/>
              <a:gd name="T45" fmla="*/ 2147483647 h 1478"/>
              <a:gd name="T46" fmla="*/ 2147483647 w 1478"/>
              <a:gd name="T47" fmla="*/ 2147483647 h 1478"/>
              <a:gd name="T48" fmla="*/ 2147483647 w 1478"/>
              <a:gd name="T49" fmla="*/ 2147483647 h 1478"/>
              <a:gd name="T50" fmla="*/ 2147483647 w 1478"/>
              <a:gd name="T51" fmla="*/ 2147483647 h 1478"/>
              <a:gd name="T52" fmla="*/ 2147483647 w 1478"/>
              <a:gd name="T53" fmla="*/ 2147483647 h 1478"/>
              <a:gd name="T54" fmla="*/ 2147483647 w 1478"/>
              <a:gd name="T55" fmla="*/ 2147483647 h 1478"/>
              <a:gd name="T56" fmla="*/ 2147483647 w 1478"/>
              <a:gd name="T57" fmla="*/ 2147483647 h 1478"/>
              <a:gd name="T58" fmla="*/ 2147483647 w 1478"/>
              <a:gd name="T59" fmla="*/ 2147483647 h 1478"/>
              <a:gd name="T60" fmla="*/ 2147483647 w 1478"/>
              <a:gd name="T61" fmla="*/ 2147483647 h 1478"/>
              <a:gd name="T62" fmla="*/ 2147483647 w 1478"/>
              <a:gd name="T63" fmla="*/ 2147483647 h 14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78"/>
              <a:gd name="T97" fmla="*/ 0 h 1478"/>
              <a:gd name="T98" fmla="*/ 1478 w 1478"/>
              <a:gd name="T99" fmla="*/ 1478 h 14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78" h="1478">
                <a:moveTo>
                  <a:pt x="157" y="270"/>
                </a:moveTo>
                <a:lnTo>
                  <a:pt x="272" y="155"/>
                </a:lnTo>
                <a:lnTo>
                  <a:pt x="358" y="242"/>
                </a:lnTo>
                <a:cubicBezTo>
                  <a:pt x="401" y="209"/>
                  <a:pt x="449" y="181"/>
                  <a:pt x="500" y="160"/>
                </a:cubicBezTo>
                <a:lnTo>
                  <a:pt x="469" y="42"/>
                </a:lnTo>
                <a:lnTo>
                  <a:pt x="626" y="0"/>
                </a:lnTo>
                <a:lnTo>
                  <a:pt x="658" y="118"/>
                </a:lnTo>
                <a:cubicBezTo>
                  <a:pt x="713" y="111"/>
                  <a:pt x="768" y="111"/>
                  <a:pt x="822" y="118"/>
                </a:cubicBezTo>
                <a:lnTo>
                  <a:pt x="854" y="0"/>
                </a:lnTo>
                <a:lnTo>
                  <a:pt x="1011" y="43"/>
                </a:lnTo>
                <a:lnTo>
                  <a:pt x="979" y="161"/>
                </a:lnTo>
                <a:cubicBezTo>
                  <a:pt x="1030" y="182"/>
                  <a:pt x="1077" y="210"/>
                  <a:pt x="1121" y="243"/>
                </a:cubicBezTo>
                <a:lnTo>
                  <a:pt x="1208" y="157"/>
                </a:lnTo>
                <a:lnTo>
                  <a:pt x="1323" y="272"/>
                </a:lnTo>
                <a:lnTo>
                  <a:pt x="1236" y="358"/>
                </a:lnTo>
                <a:cubicBezTo>
                  <a:pt x="1269" y="401"/>
                  <a:pt x="1297" y="449"/>
                  <a:pt x="1318" y="500"/>
                </a:cubicBezTo>
                <a:lnTo>
                  <a:pt x="1436" y="469"/>
                </a:lnTo>
                <a:lnTo>
                  <a:pt x="1478" y="626"/>
                </a:lnTo>
                <a:lnTo>
                  <a:pt x="1360" y="658"/>
                </a:lnTo>
                <a:cubicBezTo>
                  <a:pt x="1367" y="713"/>
                  <a:pt x="1367" y="768"/>
                  <a:pt x="1360" y="822"/>
                </a:cubicBezTo>
                <a:lnTo>
                  <a:pt x="1478" y="854"/>
                </a:lnTo>
                <a:lnTo>
                  <a:pt x="1435" y="1011"/>
                </a:lnTo>
                <a:lnTo>
                  <a:pt x="1317" y="979"/>
                </a:lnTo>
                <a:cubicBezTo>
                  <a:pt x="1296" y="1030"/>
                  <a:pt x="1268" y="1077"/>
                  <a:pt x="1235" y="1121"/>
                </a:cubicBezTo>
                <a:lnTo>
                  <a:pt x="1322" y="1208"/>
                </a:lnTo>
                <a:lnTo>
                  <a:pt x="1206" y="1323"/>
                </a:lnTo>
                <a:lnTo>
                  <a:pt x="1120" y="1236"/>
                </a:lnTo>
                <a:cubicBezTo>
                  <a:pt x="1077" y="1269"/>
                  <a:pt x="1029" y="1297"/>
                  <a:pt x="978" y="1318"/>
                </a:cubicBezTo>
                <a:lnTo>
                  <a:pt x="1009" y="1436"/>
                </a:lnTo>
                <a:lnTo>
                  <a:pt x="852" y="1478"/>
                </a:lnTo>
                <a:lnTo>
                  <a:pt x="820" y="1360"/>
                </a:lnTo>
                <a:cubicBezTo>
                  <a:pt x="765" y="1367"/>
                  <a:pt x="710" y="1367"/>
                  <a:pt x="656" y="1360"/>
                </a:cubicBezTo>
                <a:lnTo>
                  <a:pt x="624" y="1478"/>
                </a:lnTo>
                <a:lnTo>
                  <a:pt x="467" y="1435"/>
                </a:lnTo>
                <a:lnTo>
                  <a:pt x="499" y="1317"/>
                </a:lnTo>
                <a:cubicBezTo>
                  <a:pt x="448" y="1296"/>
                  <a:pt x="401" y="1269"/>
                  <a:pt x="357" y="1235"/>
                </a:cubicBezTo>
                <a:lnTo>
                  <a:pt x="270" y="1322"/>
                </a:lnTo>
                <a:lnTo>
                  <a:pt x="155" y="1206"/>
                </a:lnTo>
                <a:lnTo>
                  <a:pt x="242" y="1120"/>
                </a:lnTo>
                <a:cubicBezTo>
                  <a:pt x="209" y="1077"/>
                  <a:pt x="181" y="1029"/>
                  <a:pt x="160" y="978"/>
                </a:cubicBezTo>
                <a:lnTo>
                  <a:pt x="42" y="1009"/>
                </a:lnTo>
                <a:lnTo>
                  <a:pt x="0" y="852"/>
                </a:lnTo>
                <a:lnTo>
                  <a:pt x="118" y="820"/>
                </a:lnTo>
                <a:cubicBezTo>
                  <a:pt x="111" y="765"/>
                  <a:pt x="111" y="710"/>
                  <a:pt x="118" y="656"/>
                </a:cubicBezTo>
                <a:lnTo>
                  <a:pt x="0" y="624"/>
                </a:lnTo>
                <a:lnTo>
                  <a:pt x="43" y="467"/>
                </a:lnTo>
                <a:lnTo>
                  <a:pt x="161" y="499"/>
                </a:lnTo>
                <a:cubicBezTo>
                  <a:pt x="182" y="448"/>
                  <a:pt x="210" y="401"/>
                  <a:pt x="243" y="357"/>
                </a:cubicBezTo>
                <a:lnTo>
                  <a:pt x="157" y="270"/>
                </a:lnTo>
                <a:close/>
                <a:moveTo>
                  <a:pt x="659" y="440"/>
                </a:moveTo>
                <a:cubicBezTo>
                  <a:pt x="824" y="396"/>
                  <a:pt x="994" y="495"/>
                  <a:pt x="1038" y="659"/>
                </a:cubicBezTo>
                <a:cubicBezTo>
                  <a:pt x="1082" y="824"/>
                  <a:pt x="984" y="994"/>
                  <a:pt x="819" y="1038"/>
                </a:cubicBezTo>
                <a:cubicBezTo>
                  <a:pt x="654" y="1082"/>
                  <a:pt x="484" y="984"/>
                  <a:pt x="440" y="819"/>
                </a:cubicBezTo>
                <a:cubicBezTo>
                  <a:pt x="396" y="654"/>
                  <a:pt x="495" y="484"/>
                  <a:pt x="659" y="440"/>
                </a:cubicBezTo>
                <a:close/>
                <a:moveTo>
                  <a:pt x="685" y="536"/>
                </a:moveTo>
                <a:cubicBezTo>
                  <a:pt x="797" y="507"/>
                  <a:pt x="912" y="573"/>
                  <a:pt x="942" y="685"/>
                </a:cubicBezTo>
                <a:cubicBezTo>
                  <a:pt x="971" y="797"/>
                  <a:pt x="905" y="912"/>
                  <a:pt x="793" y="942"/>
                </a:cubicBezTo>
                <a:cubicBezTo>
                  <a:pt x="681" y="971"/>
                  <a:pt x="566" y="905"/>
                  <a:pt x="536" y="793"/>
                </a:cubicBezTo>
                <a:cubicBezTo>
                  <a:pt x="507" y="681"/>
                  <a:pt x="573" y="566"/>
                  <a:pt x="685" y="536"/>
                </a:cubicBezTo>
                <a:close/>
                <a:moveTo>
                  <a:pt x="634" y="344"/>
                </a:moveTo>
                <a:cubicBezTo>
                  <a:pt x="852" y="285"/>
                  <a:pt x="1076" y="415"/>
                  <a:pt x="1135" y="634"/>
                </a:cubicBezTo>
                <a:cubicBezTo>
                  <a:pt x="1193" y="852"/>
                  <a:pt x="1063" y="1076"/>
                  <a:pt x="844" y="1135"/>
                </a:cubicBezTo>
                <a:cubicBezTo>
                  <a:pt x="626" y="1193"/>
                  <a:pt x="402" y="1063"/>
                  <a:pt x="343" y="844"/>
                </a:cubicBezTo>
                <a:cubicBezTo>
                  <a:pt x="285" y="626"/>
                  <a:pt x="415" y="402"/>
                  <a:pt x="634" y="344"/>
                </a:cubicBezTo>
                <a:close/>
              </a:path>
            </a:pathLst>
          </a:custGeom>
          <a:solidFill>
            <a:srgbClr val="7263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 name="Freeform 13"/>
          <p:cNvSpPr>
            <a:spLocks noEditPoints="1"/>
          </p:cNvSpPr>
          <p:nvPr/>
        </p:nvSpPr>
        <p:spPr bwMode="auto">
          <a:xfrm>
            <a:off x="4297363" y="2652713"/>
            <a:ext cx="192087" cy="196850"/>
          </a:xfrm>
          <a:custGeom>
            <a:avLst/>
            <a:gdLst>
              <a:gd name="T0" fmla="*/ 2147483647 w 1054"/>
              <a:gd name="T1" fmla="*/ 2147483647 h 1059"/>
              <a:gd name="T2" fmla="*/ 2147483647 w 1054"/>
              <a:gd name="T3" fmla="*/ 2147483647 h 1059"/>
              <a:gd name="T4" fmla="*/ 2147483647 w 1054"/>
              <a:gd name="T5" fmla="*/ 2147483647 h 1059"/>
              <a:gd name="T6" fmla="*/ 2147483647 w 1054"/>
              <a:gd name="T7" fmla="*/ 2147483647 h 1059"/>
              <a:gd name="T8" fmla="*/ 2147483647 w 1054"/>
              <a:gd name="T9" fmla="*/ 2147483647 h 1059"/>
              <a:gd name="T10" fmla="*/ 2147483647 w 1054"/>
              <a:gd name="T11" fmla="*/ 2147483647 h 1059"/>
              <a:gd name="T12" fmla="*/ 2147483647 w 1054"/>
              <a:gd name="T13" fmla="*/ 2147483647 h 1059"/>
              <a:gd name="T14" fmla="*/ 2147483647 w 1054"/>
              <a:gd name="T15" fmla="*/ 2147483647 h 1059"/>
              <a:gd name="T16" fmla="*/ 2147483647 w 1054"/>
              <a:gd name="T17" fmla="*/ 2147483647 h 1059"/>
              <a:gd name="T18" fmla="*/ 2147483647 w 1054"/>
              <a:gd name="T19" fmla="*/ 2147483647 h 1059"/>
              <a:gd name="T20" fmla="*/ 2147483647 w 1054"/>
              <a:gd name="T21" fmla="*/ 2147483647 h 1059"/>
              <a:gd name="T22" fmla="*/ 2147483647 w 1054"/>
              <a:gd name="T23" fmla="*/ 2147483647 h 1059"/>
              <a:gd name="T24" fmla="*/ 2147483647 w 1054"/>
              <a:gd name="T25" fmla="*/ 2147483647 h 1059"/>
              <a:gd name="T26" fmla="*/ 2147483647 w 1054"/>
              <a:gd name="T27" fmla="*/ 2147483647 h 1059"/>
              <a:gd name="T28" fmla="*/ 2147483647 w 1054"/>
              <a:gd name="T29" fmla="*/ 2147483647 h 1059"/>
              <a:gd name="T30" fmla="*/ 2147483647 w 1054"/>
              <a:gd name="T31" fmla="*/ 2147483647 h 1059"/>
              <a:gd name="T32" fmla="*/ 2147483647 w 1054"/>
              <a:gd name="T33" fmla="*/ 2147483647 h 1059"/>
              <a:gd name="T34" fmla="*/ 2147483647 w 1054"/>
              <a:gd name="T35" fmla="*/ 2147483647 h 1059"/>
              <a:gd name="T36" fmla="*/ 2147483647 w 1054"/>
              <a:gd name="T37" fmla="*/ 2147483647 h 1059"/>
              <a:gd name="T38" fmla="*/ 2147483647 w 1054"/>
              <a:gd name="T39" fmla="*/ 2147483647 h 1059"/>
              <a:gd name="T40" fmla="*/ 2147483647 w 1054"/>
              <a:gd name="T41" fmla="*/ 2147483647 h 1059"/>
              <a:gd name="T42" fmla="*/ 2147483647 w 1054"/>
              <a:gd name="T43" fmla="*/ 2147483647 h 1059"/>
              <a:gd name="T44" fmla="*/ 2147483647 w 1054"/>
              <a:gd name="T45" fmla="*/ 2147483647 h 1059"/>
              <a:gd name="T46" fmla="*/ 2147483647 w 1054"/>
              <a:gd name="T47" fmla="*/ 2147483647 h 1059"/>
              <a:gd name="T48" fmla="*/ 2147483647 w 1054"/>
              <a:gd name="T49" fmla="*/ 2147483647 h 1059"/>
              <a:gd name="T50" fmla="*/ 2147483647 w 1054"/>
              <a:gd name="T51" fmla="*/ 2147483647 h 1059"/>
              <a:gd name="T52" fmla="*/ 2147483647 w 1054"/>
              <a:gd name="T53" fmla="*/ 2147483647 h 1059"/>
              <a:gd name="T54" fmla="*/ 2147483647 w 1054"/>
              <a:gd name="T55" fmla="*/ 2147483647 h 1059"/>
              <a:gd name="T56" fmla="*/ 0 w 1054"/>
              <a:gd name="T57" fmla="*/ 2147483647 h 1059"/>
              <a:gd name="T58" fmla="*/ 2147483647 w 1054"/>
              <a:gd name="T59" fmla="*/ 2147483647 h 1059"/>
              <a:gd name="T60" fmla="*/ 2147483647 w 1054"/>
              <a:gd name="T61" fmla="*/ 2147483647 h 1059"/>
              <a:gd name="T62" fmla="*/ 2147483647 w 1054"/>
              <a:gd name="T63" fmla="*/ 2147483647 h 1059"/>
              <a:gd name="T64" fmla="*/ 0 w 1054"/>
              <a:gd name="T65" fmla="*/ 2147483647 h 1059"/>
              <a:gd name="T66" fmla="*/ 2147483647 w 1054"/>
              <a:gd name="T67" fmla="*/ 2147483647 h 1059"/>
              <a:gd name="T68" fmla="*/ 2147483647 w 1054"/>
              <a:gd name="T69" fmla="*/ 2147483647 h 1059"/>
              <a:gd name="T70" fmla="*/ 2147483647 w 1054"/>
              <a:gd name="T71" fmla="*/ 2147483647 h 1059"/>
              <a:gd name="T72" fmla="*/ 2147483647 w 1054"/>
              <a:gd name="T73" fmla="*/ 2147483647 h 1059"/>
              <a:gd name="T74" fmla="*/ 2147483647 w 1054"/>
              <a:gd name="T75" fmla="*/ 2147483647 h 1059"/>
              <a:gd name="T76" fmla="*/ 2147483647 w 1054"/>
              <a:gd name="T77" fmla="*/ 2147483647 h 1059"/>
              <a:gd name="T78" fmla="*/ 2147483647 w 1054"/>
              <a:gd name="T79" fmla="*/ 2147483647 h 1059"/>
              <a:gd name="T80" fmla="*/ 2147483647 w 1054"/>
              <a:gd name="T81" fmla="*/ 0 h 1059"/>
              <a:gd name="T82" fmla="*/ 2147483647 w 1054"/>
              <a:gd name="T83" fmla="*/ 0 h 1059"/>
              <a:gd name="T84" fmla="*/ 2147483647 w 1054"/>
              <a:gd name="T85" fmla="*/ 2147483647 h 1059"/>
              <a:gd name="T86" fmla="*/ 2147483647 w 1054"/>
              <a:gd name="T87" fmla="*/ 2147483647 h 1059"/>
              <a:gd name="T88" fmla="*/ 2147483647 w 1054"/>
              <a:gd name="T89" fmla="*/ 2147483647 h 1059"/>
              <a:gd name="T90" fmla="*/ 2147483647 w 1054"/>
              <a:gd name="T91" fmla="*/ 2147483647 h 1059"/>
              <a:gd name="T92" fmla="*/ 2147483647 w 1054"/>
              <a:gd name="T93" fmla="*/ 2147483647 h 1059"/>
              <a:gd name="T94" fmla="*/ 2147483647 w 1054"/>
              <a:gd name="T95" fmla="*/ 2147483647 h 1059"/>
              <a:gd name="T96" fmla="*/ 2147483647 w 1054"/>
              <a:gd name="T97" fmla="*/ 2147483647 h 1059"/>
              <a:gd name="T98" fmla="*/ 2147483647 w 1054"/>
              <a:gd name="T99" fmla="*/ 2147483647 h 1059"/>
              <a:gd name="T100" fmla="*/ 2147483647 w 1054"/>
              <a:gd name="T101" fmla="*/ 2147483647 h 1059"/>
              <a:gd name="T102" fmla="*/ 2147483647 w 1054"/>
              <a:gd name="T103" fmla="*/ 2147483647 h 1059"/>
              <a:gd name="T104" fmla="*/ 2147483647 w 1054"/>
              <a:gd name="T105" fmla="*/ 2147483647 h 1059"/>
              <a:gd name="T106" fmla="*/ 2147483647 w 1054"/>
              <a:gd name="T107" fmla="*/ 2147483647 h 1059"/>
              <a:gd name="T108" fmla="*/ 2147483647 w 1054"/>
              <a:gd name="T109" fmla="*/ 2147483647 h 1059"/>
              <a:gd name="T110" fmla="*/ 2147483647 w 1054"/>
              <a:gd name="T111" fmla="*/ 2147483647 h 1059"/>
              <a:gd name="T112" fmla="*/ 2147483647 w 1054"/>
              <a:gd name="T113" fmla="*/ 2147483647 h 1059"/>
              <a:gd name="T114" fmla="*/ 2147483647 w 1054"/>
              <a:gd name="T115" fmla="*/ 2147483647 h 10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4"/>
              <a:gd name="T175" fmla="*/ 0 h 1059"/>
              <a:gd name="T176" fmla="*/ 1054 w 1054"/>
              <a:gd name="T177" fmla="*/ 1059 h 10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4" h="1059">
                <a:moveTo>
                  <a:pt x="603" y="103"/>
                </a:moveTo>
                <a:cubicBezTo>
                  <a:pt x="643" y="110"/>
                  <a:pt x="681" y="123"/>
                  <a:pt x="716" y="140"/>
                </a:cubicBezTo>
                <a:lnTo>
                  <a:pt x="776" y="56"/>
                </a:lnTo>
                <a:lnTo>
                  <a:pt x="900" y="146"/>
                </a:lnTo>
                <a:lnTo>
                  <a:pt x="839" y="230"/>
                </a:lnTo>
                <a:cubicBezTo>
                  <a:pt x="866" y="258"/>
                  <a:pt x="890" y="290"/>
                  <a:pt x="908" y="325"/>
                </a:cubicBezTo>
                <a:lnTo>
                  <a:pt x="1007" y="293"/>
                </a:lnTo>
                <a:lnTo>
                  <a:pt x="1054" y="438"/>
                </a:lnTo>
                <a:lnTo>
                  <a:pt x="956" y="470"/>
                </a:lnTo>
                <a:cubicBezTo>
                  <a:pt x="958" y="490"/>
                  <a:pt x="960" y="509"/>
                  <a:pt x="960" y="529"/>
                </a:cubicBezTo>
                <a:cubicBezTo>
                  <a:pt x="960" y="549"/>
                  <a:pt x="958" y="569"/>
                  <a:pt x="956" y="588"/>
                </a:cubicBezTo>
                <a:lnTo>
                  <a:pt x="1054" y="620"/>
                </a:lnTo>
                <a:lnTo>
                  <a:pt x="1007" y="766"/>
                </a:lnTo>
                <a:lnTo>
                  <a:pt x="909" y="734"/>
                </a:lnTo>
                <a:cubicBezTo>
                  <a:pt x="890" y="768"/>
                  <a:pt x="866" y="801"/>
                  <a:pt x="839" y="829"/>
                </a:cubicBezTo>
                <a:lnTo>
                  <a:pt x="900" y="913"/>
                </a:lnTo>
                <a:lnTo>
                  <a:pt x="776" y="1002"/>
                </a:lnTo>
                <a:lnTo>
                  <a:pt x="716" y="919"/>
                </a:lnTo>
                <a:cubicBezTo>
                  <a:pt x="681" y="936"/>
                  <a:pt x="643" y="948"/>
                  <a:pt x="603" y="955"/>
                </a:cubicBezTo>
                <a:lnTo>
                  <a:pt x="603" y="1059"/>
                </a:lnTo>
                <a:lnTo>
                  <a:pt x="451" y="1059"/>
                </a:lnTo>
                <a:lnTo>
                  <a:pt x="451" y="955"/>
                </a:lnTo>
                <a:cubicBezTo>
                  <a:pt x="411" y="948"/>
                  <a:pt x="373" y="936"/>
                  <a:pt x="338" y="919"/>
                </a:cubicBezTo>
                <a:lnTo>
                  <a:pt x="278" y="1002"/>
                </a:lnTo>
                <a:lnTo>
                  <a:pt x="154" y="913"/>
                </a:lnTo>
                <a:lnTo>
                  <a:pt x="215" y="829"/>
                </a:lnTo>
                <a:cubicBezTo>
                  <a:pt x="188" y="801"/>
                  <a:pt x="164" y="768"/>
                  <a:pt x="146" y="734"/>
                </a:cubicBezTo>
                <a:lnTo>
                  <a:pt x="47" y="765"/>
                </a:lnTo>
                <a:lnTo>
                  <a:pt x="0" y="620"/>
                </a:lnTo>
                <a:lnTo>
                  <a:pt x="98" y="588"/>
                </a:lnTo>
                <a:cubicBezTo>
                  <a:pt x="96" y="569"/>
                  <a:pt x="94" y="549"/>
                  <a:pt x="94" y="529"/>
                </a:cubicBezTo>
                <a:cubicBezTo>
                  <a:pt x="94" y="509"/>
                  <a:pt x="96" y="490"/>
                  <a:pt x="98" y="470"/>
                </a:cubicBezTo>
                <a:lnTo>
                  <a:pt x="0" y="438"/>
                </a:lnTo>
                <a:lnTo>
                  <a:pt x="47" y="293"/>
                </a:lnTo>
                <a:lnTo>
                  <a:pt x="146" y="325"/>
                </a:lnTo>
                <a:cubicBezTo>
                  <a:pt x="164" y="290"/>
                  <a:pt x="188" y="258"/>
                  <a:pt x="215" y="230"/>
                </a:cubicBezTo>
                <a:lnTo>
                  <a:pt x="154" y="146"/>
                </a:lnTo>
                <a:lnTo>
                  <a:pt x="278" y="56"/>
                </a:lnTo>
                <a:lnTo>
                  <a:pt x="338" y="140"/>
                </a:lnTo>
                <a:cubicBezTo>
                  <a:pt x="374" y="123"/>
                  <a:pt x="411" y="110"/>
                  <a:pt x="451" y="103"/>
                </a:cubicBezTo>
                <a:lnTo>
                  <a:pt x="451" y="0"/>
                </a:lnTo>
                <a:lnTo>
                  <a:pt x="603" y="0"/>
                </a:lnTo>
                <a:lnTo>
                  <a:pt x="603" y="103"/>
                </a:lnTo>
                <a:close/>
                <a:moveTo>
                  <a:pt x="527" y="316"/>
                </a:moveTo>
                <a:cubicBezTo>
                  <a:pt x="645" y="316"/>
                  <a:pt x="741" y="411"/>
                  <a:pt x="741" y="529"/>
                </a:cubicBezTo>
                <a:cubicBezTo>
                  <a:pt x="741" y="647"/>
                  <a:pt x="645" y="743"/>
                  <a:pt x="527" y="743"/>
                </a:cubicBezTo>
                <a:cubicBezTo>
                  <a:pt x="409" y="743"/>
                  <a:pt x="314" y="647"/>
                  <a:pt x="314" y="529"/>
                </a:cubicBezTo>
                <a:cubicBezTo>
                  <a:pt x="314" y="411"/>
                  <a:pt x="409" y="316"/>
                  <a:pt x="527" y="316"/>
                </a:cubicBezTo>
                <a:close/>
                <a:moveTo>
                  <a:pt x="527" y="384"/>
                </a:moveTo>
                <a:cubicBezTo>
                  <a:pt x="607" y="384"/>
                  <a:pt x="672" y="449"/>
                  <a:pt x="672" y="529"/>
                </a:cubicBezTo>
                <a:cubicBezTo>
                  <a:pt x="672" y="609"/>
                  <a:pt x="607" y="674"/>
                  <a:pt x="527" y="674"/>
                </a:cubicBezTo>
                <a:cubicBezTo>
                  <a:pt x="447" y="674"/>
                  <a:pt x="382" y="609"/>
                  <a:pt x="382" y="529"/>
                </a:cubicBezTo>
                <a:cubicBezTo>
                  <a:pt x="382" y="449"/>
                  <a:pt x="447" y="384"/>
                  <a:pt x="527" y="384"/>
                </a:cubicBezTo>
                <a:close/>
                <a:moveTo>
                  <a:pt x="527" y="246"/>
                </a:moveTo>
                <a:cubicBezTo>
                  <a:pt x="683" y="246"/>
                  <a:pt x="810" y="373"/>
                  <a:pt x="810" y="529"/>
                </a:cubicBezTo>
                <a:cubicBezTo>
                  <a:pt x="810" y="686"/>
                  <a:pt x="683" y="812"/>
                  <a:pt x="527" y="812"/>
                </a:cubicBezTo>
                <a:cubicBezTo>
                  <a:pt x="371" y="812"/>
                  <a:pt x="244" y="686"/>
                  <a:pt x="244" y="529"/>
                </a:cubicBezTo>
                <a:cubicBezTo>
                  <a:pt x="244" y="373"/>
                  <a:pt x="371" y="246"/>
                  <a:pt x="527" y="246"/>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 name="Freeform 17"/>
          <p:cNvSpPr>
            <a:spLocks noEditPoints="1"/>
          </p:cNvSpPr>
          <p:nvPr/>
        </p:nvSpPr>
        <p:spPr bwMode="auto">
          <a:xfrm>
            <a:off x="4191000" y="2330450"/>
            <a:ext cx="336550" cy="336550"/>
          </a:xfrm>
          <a:custGeom>
            <a:avLst/>
            <a:gdLst>
              <a:gd name="T0" fmla="*/ 2147483647 w 1843"/>
              <a:gd name="T1" fmla="*/ 2147483647 h 1843"/>
              <a:gd name="T2" fmla="*/ 2147483647 w 1843"/>
              <a:gd name="T3" fmla="*/ 2147483647 h 1843"/>
              <a:gd name="T4" fmla="*/ 2147483647 w 1843"/>
              <a:gd name="T5" fmla="*/ 2147483647 h 1843"/>
              <a:gd name="T6" fmla="*/ 2147483647 w 1843"/>
              <a:gd name="T7" fmla="*/ 2147483647 h 1843"/>
              <a:gd name="T8" fmla="*/ 2147483647 w 1843"/>
              <a:gd name="T9" fmla="*/ 2147483647 h 1843"/>
              <a:gd name="T10" fmla="*/ 2147483647 w 1843"/>
              <a:gd name="T11" fmla="*/ 2147483647 h 1843"/>
              <a:gd name="T12" fmla="*/ 2147483647 w 1843"/>
              <a:gd name="T13" fmla="*/ 2147483647 h 1843"/>
              <a:gd name="T14" fmla="*/ 2147483647 w 1843"/>
              <a:gd name="T15" fmla="*/ 2147483647 h 1843"/>
              <a:gd name="T16" fmla="*/ 2147483647 w 1843"/>
              <a:gd name="T17" fmla="*/ 2147483647 h 1843"/>
              <a:gd name="T18" fmla="*/ 2147483647 w 1843"/>
              <a:gd name="T19" fmla="*/ 2147483647 h 1843"/>
              <a:gd name="T20" fmla="*/ 2147483647 w 1843"/>
              <a:gd name="T21" fmla="*/ 2147483647 h 1843"/>
              <a:gd name="T22" fmla="*/ 2147483647 w 1843"/>
              <a:gd name="T23" fmla="*/ 2147483647 h 1843"/>
              <a:gd name="T24" fmla="*/ 2147483647 w 1843"/>
              <a:gd name="T25" fmla="*/ 2147483647 h 1843"/>
              <a:gd name="T26" fmla="*/ 2147483647 w 1843"/>
              <a:gd name="T27" fmla="*/ 2147483647 h 1843"/>
              <a:gd name="T28" fmla="*/ 2147483647 w 1843"/>
              <a:gd name="T29" fmla="*/ 2147483647 h 1843"/>
              <a:gd name="T30" fmla="*/ 2147483647 w 1843"/>
              <a:gd name="T31" fmla="*/ 2147483647 h 1843"/>
              <a:gd name="T32" fmla="*/ 2147483647 w 1843"/>
              <a:gd name="T33" fmla="*/ 2147483647 h 1843"/>
              <a:gd name="T34" fmla="*/ 2147483647 w 1843"/>
              <a:gd name="T35" fmla="*/ 2147483647 h 1843"/>
              <a:gd name="T36" fmla="*/ 2147483647 w 1843"/>
              <a:gd name="T37" fmla="*/ 2147483647 h 1843"/>
              <a:gd name="T38" fmla="*/ 2147483647 w 1843"/>
              <a:gd name="T39" fmla="*/ 2147483647 h 1843"/>
              <a:gd name="T40" fmla="*/ 2147483647 w 1843"/>
              <a:gd name="T41" fmla="*/ 2147483647 h 1843"/>
              <a:gd name="T42" fmla="*/ 2147483647 w 1843"/>
              <a:gd name="T43" fmla="*/ 2147483647 h 1843"/>
              <a:gd name="T44" fmla="*/ 2147483647 w 1843"/>
              <a:gd name="T45" fmla="*/ 2147483647 h 1843"/>
              <a:gd name="T46" fmla="*/ 0 w 1843"/>
              <a:gd name="T47" fmla="*/ 2147483647 h 1843"/>
              <a:gd name="T48" fmla="*/ 2147483647 w 1843"/>
              <a:gd name="T49" fmla="*/ 2147483647 h 1843"/>
              <a:gd name="T50" fmla="*/ 2147483647 w 1843"/>
              <a:gd name="T51" fmla="*/ 2147483647 h 1843"/>
              <a:gd name="T52" fmla="*/ 2147483647 w 1843"/>
              <a:gd name="T53" fmla="*/ 2147483647 h 1843"/>
              <a:gd name="T54" fmla="*/ 2147483647 w 1843"/>
              <a:gd name="T55" fmla="*/ 2147483647 h 1843"/>
              <a:gd name="T56" fmla="*/ 2147483647 w 1843"/>
              <a:gd name="T57" fmla="*/ 2147483647 h 1843"/>
              <a:gd name="T58" fmla="*/ 2147483647 w 1843"/>
              <a:gd name="T59" fmla="*/ 2147483647 h 1843"/>
              <a:gd name="T60" fmla="*/ 2147483647 w 1843"/>
              <a:gd name="T61" fmla="*/ 2147483647 h 1843"/>
              <a:gd name="T62" fmla="*/ 2147483647 w 1843"/>
              <a:gd name="T63" fmla="*/ 0 h 1843"/>
              <a:gd name="T64" fmla="*/ 2147483647 w 1843"/>
              <a:gd name="T65" fmla="*/ 2147483647 h 1843"/>
              <a:gd name="T66" fmla="*/ 2147483647 w 1843"/>
              <a:gd name="T67" fmla="*/ 2147483647 h 1843"/>
              <a:gd name="T68" fmla="*/ 2147483647 w 1843"/>
              <a:gd name="T69" fmla="*/ 2147483647 h 1843"/>
              <a:gd name="T70" fmla="*/ 2147483647 w 1843"/>
              <a:gd name="T71" fmla="*/ 2147483647 h 1843"/>
              <a:gd name="T72" fmla="*/ 2147483647 w 1843"/>
              <a:gd name="T73" fmla="*/ 2147483647 h 1843"/>
              <a:gd name="T74" fmla="*/ 2147483647 w 1843"/>
              <a:gd name="T75" fmla="*/ 2147483647 h 1843"/>
              <a:gd name="T76" fmla="*/ 2147483647 w 1843"/>
              <a:gd name="T77" fmla="*/ 2147483647 h 1843"/>
              <a:gd name="T78" fmla="*/ 2147483647 w 1843"/>
              <a:gd name="T79" fmla="*/ 2147483647 h 18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43"/>
              <a:gd name="T121" fmla="*/ 0 h 1843"/>
              <a:gd name="T122" fmla="*/ 1843 w 1843"/>
              <a:gd name="T123" fmla="*/ 1843 h 18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43" h="1843">
                <a:moveTo>
                  <a:pt x="1008" y="132"/>
                </a:moveTo>
                <a:cubicBezTo>
                  <a:pt x="1054" y="137"/>
                  <a:pt x="1100" y="146"/>
                  <a:pt x="1144" y="159"/>
                </a:cubicBezTo>
                <a:lnTo>
                  <a:pt x="1194" y="37"/>
                </a:lnTo>
                <a:lnTo>
                  <a:pt x="1354" y="103"/>
                </a:lnTo>
                <a:lnTo>
                  <a:pt x="1303" y="225"/>
                </a:lnTo>
                <a:cubicBezTo>
                  <a:pt x="1344" y="247"/>
                  <a:pt x="1382" y="273"/>
                  <a:pt x="1418" y="302"/>
                </a:cubicBezTo>
                <a:lnTo>
                  <a:pt x="1512" y="209"/>
                </a:lnTo>
                <a:lnTo>
                  <a:pt x="1634" y="331"/>
                </a:lnTo>
                <a:lnTo>
                  <a:pt x="1541" y="424"/>
                </a:lnTo>
                <a:cubicBezTo>
                  <a:pt x="1569" y="460"/>
                  <a:pt x="1595" y="499"/>
                  <a:pt x="1618" y="539"/>
                </a:cubicBezTo>
                <a:lnTo>
                  <a:pt x="1739" y="489"/>
                </a:lnTo>
                <a:lnTo>
                  <a:pt x="1806" y="649"/>
                </a:lnTo>
                <a:lnTo>
                  <a:pt x="1684" y="699"/>
                </a:lnTo>
                <a:cubicBezTo>
                  <a:pt x="1697" y="743"/>
                  <a:pt x="1706" y="788"/>
                  <a:pt x="1711" y="835"/>
                </a:cubicBezTo>
                <a:lnTo>
                  <a:pt x="1843" y="835"/>
                </a:lnTo>
                <a:lnTo>
                  <a:pt x="1843" y="1008"/>
                </a:lnTo>
                <a:lnTo>
                  <a:pt x="1711" y="1008"/>
                </a:lnTo>
                <a:cubicBezTo>
                  <a:pt x="1706" y="1054"/>
                  <a:pt x="1696" y="1100"/>
                  <a:pt x="1684" y="1144"/>
                </a:cubicBezTo>
                <a:lnTo>
                  <a:pt x="1806" y="1194"/>
                </a:lnTo>
                <a:lnTo>
                  <a:pt x="1739" y="1354"/>
                </a:lnTo>
                <a:lnTo>
                  <a:pt x="1617" y="1303"/>
                </a:lnTo>
                <a:cubicBezTo>
                  <a:pt x="1595" y="1344"/>
                  <a:pt x="1569" y="1382"/>
                  <a:pt x="1541" y="1418"/>
                </a:cubicBezTo>
                <a:lnTo>
                  <a:pt x="1634" y="1512"/>
                </a:lnTo>
                <a:lnTo>
                  <a:pt x="1512" y="1634"/>
                </a:lnTo>
                <a:lnTo>
                  <a:pt x="1418" y="1541"/>
                </a:lnTo>
                <a:cubicBezTo>
                  <a:pt x="1382" y="1569"/>
                  <a:pt x="1344" y="1595"/>
                  <a:pt x="1303" y="1617"/>
                </a:cubicBezTo>
                <a:lnTo>
                  <a:pt x="1354" y="1739"/>
                </a:lnTo>
                <a:lnTo>
                  <a:pt x="1194" y="1806"/>
                </a:lnTo>
                <a:lnTo>
                  <a:pt x="1143" y="1684"/>
                </a:lnTo>
                <a:cubicBezTo>
                  <a:pt x="1100" y="1697"/>
                  <a:pt x="1054" y="1706"/>
                  <a:pt x="1008" y="1711"/>
                </a:cubicBezTo>
                <a:lnTo>
                  <a:pt x="1008" y="1843"/>
                </a:lnTo>
                <a:lnTo>
                  <a:pt x="835" y="1843"/>
                </a:lnTo>
                <a:lnTo>
                  <a:pt x="835" y="1711"/>
                </a:lnTo>
                <a:cubicBezTo>
                  <a:pt x="788" y="1706"/>
                  <a:pt x="743" y="1697"/>
                  <a:pt x="699" y="1684"/>
                </a:cubicBezTo>
                <a:lnTo>
                  <a:pt x="649" y="1806"/>
                </a:lnTo>
                <a:lnTo>
                  <a:pt x="489" y="1739"/>
                </a:lnTo>
                <a:lnTo>
                  <a:pt x="539" y="1618"/>
                </a:lnTo>
                <a:cubicBezTo>
                  <a:pt x="499" y="1595"/>
                  <a:pt x="460" y="1569"/>
                  <a:pt x="424" y="1541"/>
                </a:cubicBezTo>
                <a:lnTo>
                  <a:pt x="331" y="1634"/>
                </a:lnTo>
                <a:lnTo>
                  <a:pt x="209" y="1512"/>
                </a:lnTo>
                <a:lnTo>
                  <a:pt x="302" y="1418"/>
                </a:lnTo>
                <a:cubicBezTo>
                  <a:pt x="273" y="1382"/>
                  <a:pt x="247" y="1344"/>
                  <a:pt x="225" y="1303"/>
                </a:cubicBezTo>
                <a:lnTo>
                  <a:pt x="103" y="1354"/>
                </a:lnTo>
                <a:lnTo>
                  <a:pt x="37" y="1194"/>
                </a:lnTo>
                <a:lnTo>
                  <a:pt x="159" y="1144"/>
                </a:lnTo>
                <a:cubicBezTo>
                  <a:pt x="146" y="1100"/>
                  <a:pt x="137" y="1054"/>
                  <a:pt x="132" y="1008"/>
                </a:cubicBezTo>
                <a:lnTo>
                  <a:pt x="0" y="1008"/>
                </a:lnTo>
                <a:lnTo>
                  <a:pt x="0" y="835"/>
                </a:lnTo>
                <a:lnTo>
                  <a:pt x="132" y="835"/>
                </a:lnTo>
                <a:cubicBezTo>
                  <a:pt x="137" y="788"/>
                  <a:pt x="146" y="743"/>
                  <a:pt x="159" y="699"/>
                </a:cubicBezTo>
                <a:lnTo>
                  <a:pt x="37" y="649"/>
                </a:lnTo>
                <a:lnTo>
                  <a:pt x="103" y="489"/>
                </a:lnTo>
                <a:lnTo>
                  <a:pt x="225" y="539"/>
                </a:lnTo>
                <a:cubicBezTo>
                  <a:pt x="247" y="499"/>
                  <a:pt x="273" y="460"/>
                  <a:pt x="302" y="424"/>
                </a:cubicBezTo>
                <a:lnTo>
                  <a:pt x="209" y="331"/>
                </a:lnTo>
                <a:lnTo>
                  <a:pt x="331" y="209"/>
                </a:lnTo>
                <a:lnTo>
                  <a:pt x="424" y="302"/>
                </a:lnTo>
                <a:cubicBezTo>
                  <a:pt x="460" y="273"/>
                  <a:pt x="499" y="247"/>
                  <a:pt x="539" y="225"/>
                </a:cubicBezTo>
                <a:lnTo>
                  <a:pt x="489" y="103"/>
                </a:lnTo>
                <a:lnTo>
                  <a:pt x="649" y="37"/>
                </a:lnTo>
                <a:lnTo>
                  <a:pt x="699" y="159"/>
                </a:lnTo>
                <a:cubicBezTo>
                  <a:pt x="743" y="146"/>
                  <a:pt x="788" y="137"/>
                  <a:pt x="835" y="132"/>
                </a:cubicBezTo>
                <a:lnTo>
                  <a:pt x="835" y="0"/>
                </a:lnTo>
                <a:lnTo>
                  <a:pt x="1008" y="0"/>
                </a:lnTo>
                <a:lnTo>
                  <a:pt x="1008" y="132"/>
                </a:lnTo>
                <a:close/>
                <a:moveTo>
                  <a:pt x="921" y="529"/>
                </a:moveTo>
                <a:cubicBezTo>
                  <a:pt x="1138" y="529"/>
                  <a:pt x="1313" y="705"/>
                  <a:pt x="1313" y="921"/>
                </a:cubicBezTo>
                <a:cubicBezTo>
                  <a:pt x="1313" y="1138"/>
                  <a:pt x="1138" y="1313"/>
                  <a:pt x="921" y="1313"/>
                </a:cubicBezTo>
                <a:cubicBezTo>
                  <a:pt x="705" y="1313"/>
                  <a:pt x="529" y="1138"/>
                  <a:pt x="529" y="921"/>
                </a:cubicBezTo>
                <a:cubicBezTo>
                  <a:pt x="529" y="705"/>
                  <a:pt x="705" y="529"/>
                  <a:pt x="921" y="529"/>
                </a:cubicBezTo>
                <a:close/>
                <a:moveTo>
                  <a:pt x="921" y="655"/>
                </a:moveTo>
                <a:cubicBezTo>
                  <a:pt x="1068" y="655"/>
                  <a:pt x="1187" y="774"/>
                  <a:pt x="1187" y="921"/>
                </a:cubicBezTo>
                <a:cubicBezTo>
                  <a:pt x="1187" y="1068"/>
                  <a:pt x="1068" y="1187"/>
                  <a:pt x="921" y="1187"/>
                </a:cubicBezTo>
                <a:cubicBezTo>
                  <a:pt x="774" y="1187"/>
                  <a:pt x="655" y="1068"/>
                  <a:pt x="655" y="921"/>
                </a:cubicBezTo>
                <a:cubicBezTo>
                  <a:pt x="655" y="774"/>
                  <a:pt x="774" y="655"/>
                  <a:pt x="921" y="655"/>
                </a:cubicBezTo>
                <a:close/>
                <a:moveTo>
                  <a:pt x="921" y="402"/>
                </a:moveTo>
                <a:cubicBezTo>
                  <a:pt x="1208" y="402"/>
                  <a:pt x="1440" y="635"/>
                  <a:pt x="1440" y="921"/>
                </a:cubicBezTo>
                <a:cubicBezTo>
                  <a:pt x="1440" y="1208"/>
                  <a:pt x="1208" y="1440"/>
                  <a:pt x="921" y="1440"/>
                </a:cubicBezTo>
                <a:cubicBezTo>
                  <a:pt x="635" y="1440"/>
                  <a:pt x="402" y="1208"/>
                  <a:pt x="402" y="921"/>
                </a:cubicBezTo>
                <a:cubicBezTo>
                  <a:pt x="402" y="635"/>
                  <a:pt x="635" y="402"/>
                  <a:pt x="921" y="402"/>
                </a:cubicBezTo>
                <a:close/>
              </a:path>
            </a:pathLst>
          </a:custGeom>
          <a:solidFill>
            <a:srgbClr val="62130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3" name="Text Box 4"/>
          <p:cNvSpPr txBox="1">
            <a:spLocks noChangeArrowheads="1"/>
          </p:cNvSpPr>
          <p:nvPr/>
        </p:nvSpPr>
        <p:spPr bwMode="auto">
          <a:xfrm>
            <a:off x="7535863" y="361950"/>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080808"/>
                </a:solidFill>
                <a:ea typeface="微软雅黑" panose="020B0503020204020204" pitchFamily="34" charset="-122"/>
              </a:rPr>
              <a:t>目录</a:t>
            </a:r>
          </a:p>
        </p:txBody>
      </p:sp>
      <p:sp>
        <p:nvSpPr>
          <p:cNvPr id="4104" name="Text Box 5"/>
          <p:cNvSpPr txBox="1">
            <a:spLocks noChangeArrowheads="1"/>
          </p:cNvSpPr>
          <p:nvPr/>
        </p:nvSpPr>
        <p:spPr bwMode="auto">
          <a:xfrm>
            <a:off x="7554913" y="742950"/>
            <a:ext cx="9128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080808"/>
                </a:solidFill>
                <a:ea typeface="微软雅黑" panose="020B0503020204020204" pitchFamily="34" charset="-122"/>
              </a:rPr>
              <a:t>contents</a:t>
            </a:r>
          </a:p>
        </p:txBody>
      </p:sp>
      <p:sp>
        <p:nvSpPr>
          <p:cNvPr id="4105" name="椭圆 81"/>
          <p:cNvSpPr>
            <a:spLocks noChangeArrowheads="1"/>
          </p:cNvSpPr>
          <p:nvPr/>
        </p:nvSpPr>
        <p:spPr bwMode="auto">
          <a:xfrm>
            <a:off x="3014663" y="1712913"/>
            <a:ext cx="2413000" cy="2413000"/>
          </a:xfrm>
          <a:prstGeom prst="ellipse">
            <a:avLst/>
          </a:prstGeom>
          <a:noFill/>
          <a:ln w="3810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06" name="椭圆 83"/>
          <p:cNvSpPr>
            <a:spLocks noChangeArrowheads="1"/>
          </p:cNvSpPr>
          <p:nvPr/>
        </p:nvSpPr>
        <p:spPr bwMode="auto">
          <a:xfrm>
            <a:off x="3082925" y="1887538"/>
            <a:ext cx="439738" cy="430212"/>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7" name="TextBox 84"/>
          <p:cNvSpPr txBox="1">
            <a:spLocks noChangeArrowheads="1"/>
          </p:cNvSpPr>
          <p:nvPr/>
        </p:nvSpPr>
        <p:spPr bwMode="auto">
          <a:xfrm>
            <a:off x="3059113" y="1903413"/>
            <a:ext cx="487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en-US" altLang="zh-CN" sz="2000">
                <a:latin typeface="微软雅黑" panose="020B0503020204020204" pitchFamily="34" charset="-122"/>
                <a:ea typeface="微软雅黑" panose="020B0503020204020204" pitchFamily="34" charset="-122"/>
              </a:rPr>
              <a:t>01</a:t>
            </a:r>
            <a:endParaRPr lang="zh-CN" altLang="en-US" sz="2000">
              <a:latin typeface="微软雅黑" panose="020B0503020204020204" pitchFamily="34" charset="-122"/>
              <a:ea typeface="微软雅黑" panose="020B0503020204020204" pitchFamily="34" charset="-122"/>
            </a:endParaRPr>
          </a:p>
        </p:txBody>
      </p:sp>
      <p:sp>
        <p:nvSpPr>
          <p:cNvPr id="4108" name="椭圆 85"/>
          <p:cNvSpPr>
            <a:spLocks noChangeArrowheads="1"/>
          </p:cNvSpPr>
          <p:nvPr/>
        </p:nvSpPr>
        <p:spPr bwMode="auto">
          <a:xfrm>
            <a:off x="4900613" y="1887538"/>
            <a:ext cx="439737" cy="430212"/>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9" name="TextBox 86"/>
          <p:cNvSpPr txBox="1">
            <a:spLocks noChangeArrowheads="1"/>
          </p:cNvSpPr>
          <p:nvPr/>
        </p:nvSpPr>
        <p:spPr bwMode="auto">
          <a:xfrm>
            <a:off x="4878388" y="1903413"/>
            <a:ext cx="485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en-US" altLang="zh-CN" sz="2000">
                <a:latin typeface="微软雅黑" panose="020B0503020204020204" pitchFamily="34" charset="-122"/>
                <a:ea typeface="微软雅黑" panose="020B0503020204020204" pitchFamily="34" charset="-122"/>
              </a:rPr>
              <a:t>02</a:t>
            </a:r>
            <a:endParaRPr lang="zh-CN" altLang="en-US" sz="2000">
              <a:latin typeface="微软雅黑" panose="020B0503020204020204" pitchFamily="34" charset="-122"/>
              <a:ea typeface="微软雅黑" panose="020B0503020204020204" pitchFamily="34" charset="-122"/>
            </a:endParaRPr>
          </a:p>
        </p:txBody>
      </p:sp>
      <p:sp>
        <p:nvSpPr>
          <p:cNvPr id="4110" name="椭圆 87"/>
          <p:cNvSpPr>
            <a:spLocks noChangeArrowheads="1"/>
          </p:cNvSpPr>
          <p:nvPr/>
        </p:nvSpPr>
        <p:spPr bwMode="auto">
          <a:xfrm>
            <a:off x="3082925" y="3575050"/>
            <a:ext cx="439738" cy="42862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11" name="TextBox 88"/>
          <p:cNvSpPr txBox="1">
            <a:spLocks noChangeArrowheads="1"/>
          </p:cNvSpPr>
          <p:nvPr/>
        </p:nvSpPr>
        <p:spPr bwMode="auto">
          <a:xfrm>
            <a:off x="3059113" y="3589338"/>
            <a:ext cx="487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en-US" altLang="zh-CN" sz="2000">
                <a:latin typeface="微软雅黑" panose="020B0503020204020204" pitchFamily="34" charset="-122"/>
                <a:ea typeface="微软雅黑" panose="020B0503020204020204" pitchFamily="34" charset="-122"/>
              </a:rPr>
              <a:t>03</a:t>
            </a:r>
            <a:endParaRPr lang="zh-CN" altLang="en-US" sz="2000">
              <a:latin typeface="微软雅黑" panose="020B0503020204020204" pitchFamily="34" charset="-122"/>
              <a:ea typeface="微软雅黑" panose="020B0503020204020204" pitchFamily="34" charset="-122"/>
            </a:endParaRPr>
          </a:p>
        </p:txBody>
      </p:sp>
      <p:sp>
        <p:nvSpPr>
          <p:cNvPr id="4112" name="椭圆 89"/>
          <p:cNvSpPr>
            <a:spLocks noChangeArrowheads="1"/>
          </p:cNvSpPr>
          <p:nvPr/>
        </p:nvSpPr>
        <p:spPr bwMode="auto">
          <a:xfrm>
            <a:off x="4900613" y="3575050"/>
            <a:ext cx="439737" cy="42862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13" name="TextBox 90"/>
          <p:cNvSpPr txBox="1">
            <a:spLocks noChangeArrowheads="1"/>
          </p:cNvSpPr>
          <p:nvPr/>
        </p:nvSpPr>
        <p:spPr bwMode="auto">
          <a:xfrm>
            <a:off x="4878388" y="3589338"/>
            <a:ext cx="485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en-US" altLang="zh-CN" sz="2000">
                <a:latin typeface="微软雅黑" panose="020B0503020204020204" pitchFamily="34" charset="-122"/>
                <a:ea typeface="微软雅黑" panose="020B0503020204020204" pitchFamily="34" charset="-122"/>
              </a:rPr>
              <a:t>04</a:t>
            </a:r>
            <a:endParaRPr lang="zh-CN" altLang="en-US" sz="2000">
              <a:latin typeface="微软雅黑" panose="020B0503020204020204" pitchFamily="34" charset="-122"/>
              <a:ea typeface="微软雅黑" panose="020B0503020204020204" pitchFamily="34" charset="-122"/>
            </a:endParaRPr>
          </a:p>
        </p:txBody>
      </p:sp>
      <p:cxnSp>
        <p:nvCxnSpPr>
          <p:cNvPr id="4114" name="直接连接符 92"/>
          <p:cNvCxnSpPr>
            <a:cxnSpLocks noChangeShapeType="1"/>
            <a:stCxn id="4106" idx="2"/>
          </p:cNvCxnSpPr>
          <p:nvPr/>
        </p:nvCxnSpPr>
        <p:spPr bwMode="auto">
          <a:xfrm flipH="1" flipV="1">
            <a:off x="611188" y="2103438"/>
            <a:ext cx="2471737" cy="0"/>
          </a:xfrm>
          <a:prstGeom prst="line">
            <a:avLst/>
          </a:prstGeom>
          <a:noFill/>
          <a:ln w="12700">
            <a:solidFill>
              <a:schemeClr val="accent2"/>
            </a:solidFill>
            <a:round/>
          </a:ln>
          <a:extLst>
            <a:ext uri="{909E8E84-426E-40DD-AFC4-6F175D3DCCD1}">
              <a14:hiddenFill xmlns:a14="http://schemas.microsoft.com/office/drawing/2010/main">
                <a:noFill/>
              </a14:hiddenFill>
            </a:ext>
          </a:extLst>
        </p:spPr>
      </p:cxnSp>
      <p:cxnSp>
        <p:nvCxnSpPr>
          <p:cNvPr id="4115" name="直接连接符 94"/>
          <p:cNvCxnSpPr>
            <a:cxnSpLocks noChangeShapeType="1"/>
          </p:cNvCxnSpPr>
          <p:nvPr/>
        </p:nvCxnSpPr>
        <p:spPr bwMode="auto">
          <a:xfrm flipH="1" flipV="1">
            <a:off x="5334000" y="2103438"/>
            <a:ext cx="2471738" cy="0"/>
          </a:xfrm>
          <a:prstGeom prst="line">
            <a:avLst/>
          </a:prstGeom>
          <a:noFill/>
          <a:ln w="12700">
            <a:solidFill>
              <a:schemeClr val="accent2"/>
            </a:solidFill>
            <a:round/>
          </a:ln>
          <a:extLst>
            <a:ext uri="{909E8E84-426E-40DD-AFC4-6F175D3DCCD1}">
              <a14:hiddenFill xmlns:a14="http://schemas.microsoft.com/office/drawing/2010/main">
                <a:noFill/>
              </a14:hiddenFill>
            </a:ext>
          </a:extLst>
        </p:spPr>
      </p:cxnSp>
      <p:cxnSp>
        <p:nvCxnSpPr>
          <p:cNvPr id="4116" name="直接连接符 95"/>
          <p:cNvCxnSpPr>
            <a:cxnSpLocks noChangeShapeType="1"/>
          </p:cNvCxnSpPr>
          <p:nvPr/>
        </p:nvCxnSpPr>
        <p:spPr bwMode="auto">
          <a:xfrm flipH="1" flipV="1">
            <a:off x="611188" y="3816350"/>
            <a:ext cx="2471737" cy="0"/>
          </a:xfrm>
          <a:prstGeom prst="line">
            <a:avLst/>
          </a:prstGeom>
          <a:noFill/>
          <a:ln w="12700">
            <a:solidFill>
              <a:schemeClr val="accent2"/>
            </a:solidFill>
            <a:round/>
          </a:ln>
          <a:extLst>
            <a:ext uri="{909E8E84-426E-40DD-AFC4-6F175D3DCCD1}">
              <a14:hiddenFill xmlns:a14="http://schemas.microsoft.com/office/drawing/2010/main">
                <a:noFill/>
              </a14:hiddenFill>
            </a:ext>
          </a:extLst>
        </p:spPr>
      </p:cxnSp>
      <p:cxnSp>
        <p:nvCxnSpPr>
          <p:cNvPr id="4117" name="直接连接符 96"/>
          <p:cNvCxnSpPr>
            <a:cxnSpLocks noChangeShapeType="1"/>
          </p:cNvCxnSpPr>
          <p:nvPr/>
        </p:nvCxnSpPr>
        <p:spPr bwMode="auto">
          <a:xfrm flipH="1" flipV="1">
            <a:off x="5334000" y="3816350"/>
            <a:ext cx="2471738" cy="0"/>
          </a:xfrm>
          <a:prstGeom prst="line">
            <a:avLst/>
          </a:prstGeom>
          <a:noFill/>
          <a:ln w="12700">
            <a:solidFill>
              <a:schemeClr val="accent2"/>
            </a:solidFill>
            <a:round/>
          </a:ln>
          <a:extLst>
            <a:ext uri="{909E8E84-426E-40DD-AFC4-6F175D3DCCD1}">
              <a14:hiddenFill xmlns:a14="http://schemas.microsoft.com/office/drawing/2010/main">
                <a:noFill/>
              </a14:hiddenFill>
            </a:ext>
          </a:extLst>
        </p:spPr>
      </p:cxnSp>
      <p:sp>
        <p:nvSpPr>
          <p:cNvPr id="4118" name="TextBox 97"/>
          <p:cNvSpPr txBox="1">
            <a:spLocks noChangeArrowheads="1"/>
          </p:cNvSpPr>
          <p:nvPr/>
        </p:nvSpPr>
        <p:spPr bwMode="auto">
          <a:xfrm>
            <a:off x="647700" y="1665288"/>
            <a:ext cx="180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chemeClr val="accent2"/>
                </a:solidFill>
                <a:latin typeface="微软雅黑" panose="020B0503020204020204" pitchFamily="34" charset="-122"/>
                <a:ea typeface="微软雅黑" panose="020B0503020204020204" pitchFamily="34" charset="-122"/>
              </a:rPr>
              <a:t>自我简介</a:t>
            </a:r>
          </a:p>
        </p:txBody>
      </p:sp>
      <p:sp>
        <p:nvSpPr>
          <p:cNvPr id="4119" name="TextBox 98"/>
          <p:cNvSpPr txBox="1">
            <a:spLocks noChangeArrowheads="1"/>
          </p:cNvSpPr>
          <p:nvPr/>
        </p:nvSpPr>
        <p:spPr bwMode="auto">
          <a:xfrm>
            <a:off x="5851525" y="1665288"/>
            <a:ext cx="180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b="1">
                <a:solidFill>
                  <a:schemeClr val="accent2"/>
                </a:solidFill>
                <a:latin typeface="微软雅黑" panose="020B0503020204020204" pitchFamily="34" charset="-122"/>
                <a:ea typeface="微软雅黑" panose="020B0503020204020204" pitchFamily="34" charset="-122"/>
              </a:rPr>
              <a:t>竞聘岗位理解</a:t>
            </a:r>
          </a:p>
        </p:txBody>
      </p:sp>
      <p:sp>
        <p:nvSpPr>
          <p:cNvPr id="4120" name="TextBox 99"/>
          <p:cNvSpPr txBox="1">
            <a:spLocks noChangeArrowheads="1"/>
          </p:cNvSpPr>
          <p:nvPr/>
        </p:nvSpPr>
        <p:spPr bwMode="auto">
          <a:xfrm>
            <a:off x="647700" y="3432175"/>
            <a:ext cx="2195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accent2"/>
                </a:solidFill>
                <a:latin typeface="微软雅黑" panose="020B0503020204020204" pitchFamily="34" charset="-122"/>
                <a:ea typeface="微软雅黑" panose="020B0503020204020204" pitchFamily="34" charset="-122"/>
              </a:rPr>
              <a:t>2018</a:t>
            </a:r>
            <a:r>
              <a:rPr lang="zh-CN" altLang="en-US" sz="2000" b="1" dirty="0">
                <a:solidFill>
                  <a:schemeClr val="accent2"/>
                </a:solidFill>
                <a:latin typeface="微软雅黑" panose="020B0503020204020204" pitchFamily="34" charset="-122"/>
                <a:ea typeface="微软雅黑" panose="020B0503020204020204" pitchFamily="34" charset="-122"/>
              </a:rPr>
              <a:t>年工作规划</a:t>
            </a:r>
          </a:p>
        </p:txBody>
      </p:sp>
      <p:sp>
        <p:nvSpPr>
          <p:cNvPr id="4121" name="TextBox 100"/>
          <p:cNvSpPr txBox="1">
            <a:spLocks noChangeArrowheads="1"/>
          </p:cNvSpPr>
          <p:nvPr/>
        </p:nvSpPr>
        <p:spPr bwMode="auto">
          <a:xfrm>
            <a:off x="5795963" y="3432175"/>
            <a:ext cx="2012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b="1">
                <a:solidFill>
                  <a:schemeClr val="accent2"/>
                </a:solidFill>
                <a:latin typeface="微软雅黑" panose="020B0503020204020204" pitchFamily="34" charset="-122"/>
                <a:ea typeface="微软雅黑" panose="020B0503020204020204" pitchFamily="34" charset="-122"/>
              </a:rPr>
              <a:t>个人优劣势剖析</a:t>
            </a:r>
          </a:p>
        </p:txBody>
      </p:sp>
      <p:sp>
        <p:nvSpPr>
          <p:cNvPr id="4122" name="TextBox 121"/>
          <p:cNvSpPr txBox="1">
            <a:spLocks noChangeArrowheads="1"/>
          </p:cNvSpPr>
          <p:nvPr/>
        </p:nvSpPr>
        <p:spPr bwMode="auto">
          <a:xfrm>
            <a:off x="736600" y="2136775"/>
            <a:ext cx="16208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chemeClr val="bg1"/>
                </a:solidFill>
                <a:ea typeface="微软雅黑" panose="020B0503020204020204" pitchFamily="34" charset="-122"/>
              </a:rPr>
              <a:t>●</a:t>
            </a:r>
            <a:r>
              <a:rPr lang="zh-CN" altLang="en-US" sz="1400">
                <a:solidFill>
                  <a:schemeClr val="bg1"/>
                </a:solidFill>
                <a:ea typeface="微软雅黑" panose="020B0503020204020204" pitchFamily="34" charset="-122"/>
              </a:rPr>
              <a:t>基本情况</a:t>
            </a:r>
            <a:endParaRPr lang="zh-CN" altLang="en-US" sz="1400">
              <a:solidFill>
                <a:schemeClr val="bg1"/>
              </a:solidFill>
            </a:endParaRPr>
          </a:p>
          <a:p>
            <a:pPr eaLnBrk="1" hangingPunct="1"/>
            <a:r>
              <a:rPr lang="en-US" sz="1400">
                <a:solidFill>
                  <a:schemeClr val="bg1"/>
                </a:solidFill>
                <a:ea typeface="微软雅黑" panose="020B0503020204020204" pitchFamily="34" charset="-122"/>
              </a:rPr>
              <a:t>●</a:t>
            </a:r>
            <a:r>
              <a:rPr lang="zh-CN" altLang="en-US" sz="1400">
                <a:solidFill>
                  <a:schemeClr val="bg1"/>
                </a:solidFill>
                <a:ea typeface="微软雅黑" panose="020B0503020204020204" pitchFamily="34" charset="-122"/>
              </a:rPr>
              <a:t>学习经历</a:t>
            </a:r>
            <a:endParaRPr lang="zh-CN" altLang="en-US" sz="1400">
              <a:solidFill>
                <a:schemeClr val="bg1"/>
              </a:solidFill>
            </a:endParaRPr>
          </a:p>
          <a:p>
            <a:pPr eaLnBrk="1" hangingPunct="1"/>
            <a:r>
              <a:rPr lang="en-US" sz="1400">
                <a:solidFill>
                  <a:schemeClr val="bg1"/>
                </a:solidFill>
                <a:ea typeface="微软雅黑" panose="020B0503020204020204" pitchFamily="34" charset="-122"/>
              </a:rPr>
              <a:t>●</a:t>
            </a:r>
            <a:r>
              <a:rPr lang="zh-CN" altLang="en-US" sz="1400">
                <a:solidFill>
                  <a:schemeClr val="bg1"/>
                </a:solidFill>
                <a:ea typeface="微软雅黑" panose="020B0503020204020204" pitchFamily="34" charset="-122"/>
              </a:rPr>
              <a:t>工作经历</a:t>
            </a:r>
            <a:endParaRPr lang="zh-CN" altLang="en-US" sz="1400">
              <a:solidFill>
                <a:schemeClr val="bg1"/>
              </a:solidFill>
            </a:endParaRPr>
          </a:p>
          <a:p>
            <a:pPr eaLnBrk="1" hangingPunct="1"/>
            <a:r>
              <a:rPr lang="en-US" sz="1400">
                <a:solidFill>
                  <a:schemeClr val="bg1"/>
                </a:solidFill>
                <a:ea typeface="微软雅黑" panose="020B0503020204020204" pitchFamily="34" charset="-122"/>
              </a:rPr>
              <a:t>●</a:t>
            </a:r>
            <a:r>
              <a:rPr lang="zh-CN" altLang="en-US" sz="1400">
                <a:solidFill>
                  <a:schemeClr val="bg1"/>
                </a:solidFill>
                <a:ea typeface="微软雅黑" panose="020B0503020204020204" pitchFamily="34" charset="-122"/>
              </a:rPr>
              <a:t>培训经历</a:t>
            </a:r>
            <a:endParaRPr lang="zh-CN" altLang="en-US" sz="1400">
              <a:solidFill>
                <a:schemeClr val="bg1"/>
              </a:solidFill>
            </a:endParaRPr>
          </a:p>
        </p:txBody>
      </p:sp>
      <p:sp>
        <p:nvSpPr>
          <p:cNvPr id="4123" name="TextBox 123"/>
          <p:cNvSpPr txBox="1">
            <a:spLocks noChangeArrowheads="1"/>
          </p:cNvSpPr>
          <p:nvPr/>
        </p:nvSpPr>
        <p:spPr bwMode="auto">
          <a:xfrm>
            <a:off x="736600" y="3867150"/>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chemeClr val="bg1"/>
                </a:solidFill>
                <a:latin typeface="微软雅黑" panose="020B0503020204020204" pitchFamily="34" charset="-122"/>
                <a:ea typeface="微软雅黑" panose="020B0503020204020204" pitchFamily="34" charset="-122"/>
              </a:rPr>
              <a:t>●</a:t>
            </a:r>
            <a:r>
              <a:rPr lang="zh-CN" altLang="en-US" sz="1400">
                <a:solidFill>
                  <a:schemeClr val="bg1"/>
                </a:solidFill>
                <a:latin typeface="微软雅黑" panose="020B0503020204020204" pitchFamily="34" charset="-122"/>
                <a:ea typeface="微软雅黑" panose="020B0503020204020204" pitchFamily="34" charset="-122"/>
              </a:rPr>
              <a:t>业务规划</a:t>
            </a:r>
          </a:p>
          <a:p>
            <a:pPr eaLnBrk="1" hangingPunct="1"/>
            <a:r>
              <a:rPr lang="en-US" altLang="zh-CN" sz="1400">
                <a:solidFill>
                  <a:schemeClr val="bg1"/>
                </a:solidFill>
                <a:latin typeface="微软雅黑" panose="020B0503020204020204" pitchFamily="34" charset="-122"/>
                <a:ea typeface="微软雅黑" panose="020B0503020204020204" pitchFamily="34" charset="-122"/>
              </a:rPr>
              <a:t>●</a:t>
            </a:r>
            <a:r>
              <a:rPr lang="zh-CN" altLang="en-US" sz="1400">
                <a:solidFill>
                  <a:schemeClr val="bg1"/>
                </a:solidFill>
                <a:latin typeface="微软雅黑" panose="020B0503020204020204" pitchFamily="34" charset="-122"/>
                <a:ea typeface="微软雅黑" panose="020B0503020204020204" pitchFamily="34" charset="-122"/>
              </a:rPr>
              <a:t>管理举措</a:t>
            </a:r>
          </a:p>
        </p:txBody>
      </p:sp>
      <p:sp>
        <p:nvSpPr>
          <p:cNvPr id="4124" name="TextBox 124"/>
          <p:cNvSpPr txBox="1">
            <a:spLocks noChangeArrowheads="1"/>
          </p:cNvSpPr>
          <p:nvPr/>
        </p:nvSpPr>
        <p:spPr bwMode="auto">
          <a:xfrm>
            <a:off x="5992813" y="3867150"/>
            <a:ext cx="2108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chemeClr val="bg1"/>
                </a:solidFill>
                <a:ea typeface="微软雅黑" panose="020B0503020204020204" pitchFamily="34" charset="-122"/>
              </a:rPr>
              <a:t>●</a:t>
            </a:r>
            <a:r>
              <a:rPr lang="zh-CN" altLang="en-US" sz="1400">
                <a:solidFill>
                  <a:schemeClr val="bg1"/>
                </a:solidFill>
                <a:ea typeface="微软雅黑" panose="020B0503020204020204" pitchFamily="34" charset="-122"/>
              </a:rPr>
              <a:t>过往绩效</a:t>
            </a:r>
          </a:p>
          <a:p>
            <a:pPr eaLnBrk="1" hangingPunct="1"/>
            <a:r>
              <a:rPr lang="en-US" altLang="zh-CN" sz="1400">
                <a:solidFill>
                  <a:schemeClr val="bg1"/>
                </a:solidFill>
                <a:ea typeface="微软雅黑" panose="020B0503020204020204" pitchFamily="34" charset="-122"/>
              </a:rPr>
              <a:t>●</a:t>
            </a:r>
            <a:r>
              <a:rPr lang="zh-CN" altLang="en-US" sz="1400">
                <a:solidFill>
                  <a:schemeClr val="bg1"/>
                </a:solidFill>
                <a:ea typeface="微软雅黑" panose="020B0503020204020204" pitchFamily="34" charset="-122"/>
              </a:rPr>
              <a:t>个人问题剖析及改善</a:t>
            </a:r>
          </a:p>
          <a:p>
            <a:pPr eaLnBrk="1" hangingPunct="1"/>
            <a:endParaRPr lang="zh-CN" altLang="en-US" sz="1400">
              <a:solidFill>
                <a:schemeClr val="bg1"/>
              </a:solidFill>
            </a:endParaRPr>
          </a:p>
        </p:txBody>
      </p:sp>
      <p:sp>
        <p:nvSpPr>
          <p:cNvPr id="4125" name="TextBox 125"/>
          <p:cNvSpPr txBox="1">
            <a:spLocks noChangeArrowheads="1"/>
          </p:cNvSpPr>
          <p:nvPr/>
        </p:nvSpPr>
        <p:spPr bwMode="auto">
          <a:xfrm>
            <a:off x="5992813" y="2163763"/>
            <a:ext cx="1619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chemeClr val="bg1"/>
                </a:solidFill>
                <a:ea typeface="微软雅黑" panose="020B0503020204020204" pitchFamily="34" charset="-122"/>
              </a:rPr>
              <a:t>●</a:t>
            </a:r>
            <a:r>
              <a:rPr lang="zh-CN" altLang="en-US" sz="1400">
                <a:solidFill>
                  <a:schemeClr val="bg1"/>
                </a:solidFill>
                <a:latin typeface="微软雅黑" panose="020B0503020204020204" pitchFamily="34" charset="-122"/>
              </a:rPr>
              <a:t>行业概述</a:t>
            </a:r>
          </a:p>
          <a:p>
            <a:pPr eaLnBrk="1" hangingPunct="1"/>
            <a:r>
              <a:rPr lang="en-US" altLang="zh-CN" sz="1400">
                <a:solidFill>
                  <a:schemeClr val="bg1"/>
                </a:solidFill>
                <a:ea typeface="微软雅黑" panose="020B0503020204020204" pitchFamily="34" charset="-122"/>
              </a:rPr>
              <a:t>●</a:t>
            </a:r>
            <a:r>
              <a:rPr lang="zh-CN" altLang="en-US" sz="1400">
                <a:solidFill>
                  <a:schemeClr val="bg1"/>
                </a:solidFill>
                <a:latin typeface="微软雅黑" panose="020B0503020204020204" pitchFamily="34" charset="-122"/>
              </a:rPr>
              <a:t>现状及优势分析</a:t>
            </a:r>
          </a:p>
          <a:p>
            <a:pPr eaLnBrk="1" hangingPunct="1"/>
            <a:r>
              <a:rPr lang="en-US" altLang="zh-CN" sz="1400">
                <a:solidFill>
                  <a:schemeClr val="bg1"/>
                </a:solidFill>
                <a:ea typeface="微软雅黑" panose="020B0503020204020204" pitchFamily="34" charset="-122"/>
              </a:rPr>
              <a:t>●</a:t>
            </a:r>
            <a:r>
              <a:rPr lang="zh-CN" altLang="en-US" sz="1400">
                <a:solidFill>
                  <a:schemeClr val="bg1"/>
                </a:solidFill>
                <a:latin typeface="微软雅黑" panose="020B0503020204020204" pitchFamily="34" charset="-122"/>
              </a:rPr>
              <a:t>SWOT分析</a:t>
            </a:r>
          </a:p>
          <a:p>
            <a:pPr eaLnBrk="1" hangingPunct="1"/>
            <a:r>
              <a:rPr lang="en-US" altLang="zh-CN" sz="1400">
                <a:solidFill>
                  <a:schemeClr val="bg1"/>
                </a:solidFill>
                <a:ea typeface="微软雅黑" panose="020B0503020204020204" pitchFamily="34" charset="-122"/>
              </a:rPr>
              <a:t>●</a:t>
            </a:r>
            <a:r>
              <a:rPr lang="zh-CN" altLang="en-US" sz="1400">
                <a:solidFill>
                  <a:schemeClr val="bg1"/>
                </a:solidFill>
                <a:latin typeface="微软雅黑" panose="020B0503020204020204" pitchFamily="34" charset="-122"/>
              </a:rPr>
              <a:t>竞争对手分析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fade">
                                      <p:cBhvr>
                                        <p:cTn id="7" dur="500"/>
                                        <p:tgtEl>
                                          <p:spTgt spid="61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52"/>
                                        </p:tgtEl>
                                        <p:attrNameLst>
                                          <p:attrName>style.visibility</p:attrName>
                                        </p:attrNameLst>
                                      </p:cBhvr>
                                      <p:to>
                                        <p:strVal val="visible"/>
                                      </p:to>
                                    </p:set>
                                    <p:animEffect transition="in" filter="fade">
                                      <p:cBhvr>
                                        <p:cTn id="11" dur="500"/>
                                        <p:tgtEl>
                                          <p:spTgt spid="615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153"/>
                                        </p:tgtEl>
                                        <p:attrNameLst>
                                          <p:attrName>style.visibility</p:attrName>
                                        </p:attrNameLst>
                                      </p:cBhvr>
                                      <p:to>
                                        <p:strVal val="visible"/>
                                      </p:to>
                                    </p:set>
                                    <p:animEffect transition="in" filter="fade">
                                      <p:cBhvr>
                                        <p:cTn id="15" dur="500"/>
                                        <p:tgtEl>
                                          <p:spTgt spid="6153"/>
                                        </p:tgtEl>
                                      </p:cBhvr>
                                    </p:animEffect>
                                  </p:childTnLst>
                                </p:cTn>
                              </p:par>
                            </p:childTnLst>
                          </p:cTn>
                        </p:par>
                        <p:par>
                          <p:cTn id="16" fill="hold">
                            <p:stCondLst>
                              <p:cond delay="1500"/>
                            </p:stCondLst>
                            <p:childTnLst>
                              <p:par>
                                <p:cTn id="17" presetID="8" presetClass="emph" presetSubtype="0" repeatCount="indefinite" fill="hold" grpId="1" nodeType="afterEffect">
                                  <p:stCondLst>
                                    <p:cond delay="0"/>
                                  </p:stCondLst>
                                  <p:childTnLst>
                                    <p:animRot by="-21599760">
                                      <p:cBhvr>
                                        <p:cTn id="18" dur="1400" fill="hold"/>
                                        <p:tgtEl>
                                          <p:spTgt spid="6154"/>
                                        </p:tgtEl>
                                        <p:attrNameLst>
                                          <p:attrName>r</p:attrName>
                                        </p:attrNameLst>
                                      </p:cBhvr>
                                    </p:animRot>
                                  </p:childTnLst>
                                </p:cTn>
                              </p:par>
                              <p:par>
                                <p:cTn id="19" presetID="8" presetClass="emph" presetSubtype="0" repeatCount="indefinite" fill="hold" grpId="1" nodeType="withEffect">
                                  <p:stCondLst>
                                    <p:cond delay="0"/>
                                  </p:stCondLst>
                                  <p:childTnLst>
                                    <p:animRot by="-21599760">
                                      <p:cBhvr>
                                        <p:cTn id="20" dur="1400" fill="hold"/>
                                        <p:tgtEl>
                                          <p:spTgt spid="6153"/>
                                        </p:tgtEl>
                                        <p:attrNameLst>
                                          <p:attrName>r</p:attrName>
                                        </p:attrNameLst>
                                      </p:cBhvr>
                                    </p:animRot>
                                  </p:childTnLst>
                                </p:cTn>
                              </p:par>
                              <p:par>
                                <p:cTn id="21" presetID="8" presetClass="emph" presetSubtype="0" repeatCount="indefinite" fill="hold" grpId="1" nodeType="withEffect">
                                  <p:stCondLst>
                                    <p:cond delay="0"/>
                                  </p:stCondLst>
                                  <p:childTnLst>
                                    <p:animRot by="-21599760">
                                      <p:cBhvr>
                                        <p:cTn id="22" dur="1400" fill="hold"/>
                                        <p:tgtEl>
                                          <p:spTgt spid="61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2" grpId="1" animBg="1"/>
      <p:bldP spid="6153" grpId="0" animBg="1"/>
      <p:bldP spid="6153" grpId="1" animBg="1"/>
      <p:bldP spid="6154" grpId="0" animBg="1"/>
      <p:bldP spid="615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827213"/>
            <a:ext cx="9144000" cy="1866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71" name="Rectangle 3"/>
          <p:cNvSpPr>
            <a:spLocks noChangeArrowheads="1"/>
          </p:cNvSpPr>
          <p:nvPr/>
        </p:nvSpPr>
        <p:spPr bwMode="auto">
          <a:xfrm>
            <a:off x="5149850" y="2252663"/>
            <a:ext cx="1463675" cy="6969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72" name="标题 1"/>
          <p:cNvSpPr>
            <a:spLocks noGrp="1" noChangeArrowheads="1"/>
          </p:cNvSpPr>
          <p:nvPr>
            <p:ph type="title" idx="4294967295"/>
          </p:nvPr>
        </p:nvSpPr>
        <p:spPr>
          <a:xfrm>
            <a:off x="3636963" y="2281238"/>
            <a:ext cx="3024187" cy="627062"/>
          </a:xfrm>
        </p:spPr>
        <p:txBody>
          <a:bodyPr/>
          <a:lstStyle/>
          <a:p>
            <a:pPr algn="dist" eaLnBrk="1" hangingPunct="1"/>
            <a:r>
              <a:rPr lang="zh-CN" sz="5000" b="1">
                <a:solidFill>
                  <a:schemeClr val="hlink"/>
                </a:solidFill>
                <a:latin typeface="微软雅黑" panose="020B0503020204020204" pitchFamily="34" charset="-122"/>
                <a:sym typeface="微软雅黑" panose="020B0503020204020204" pitchFamily="34" charset="-122"/>
              </a:rPr>
              <a:t>自我</a:t>
            </a:r>
            <a:r>
              <a:rPr lang="zh-CN" sz="5000" b="1">
                <a:solidFill>
                  <a:schemeClr val="bg1"/>
                </a:solidFill>
                <a:latin typeface="微软雅黑" panose="020B0503020204020204" pitchFamily="34" charset="-122"/>
                <a:sym typeface="微软雅黑" panose="020B0503020204020204" pitchFamily="34" charset="-122"/>
              </a:rPr>
              <a:t>简介</a:t>
            </a:r>
          </a:p>
        </p:txBody>
      </p:sp>
      <p:sp>
        <p:nvSpPr>
          <p:cNvPr id="7173" name="TextBox 5"/>
          <p:cNvSpPr>
            <a:spLocks noChangeArrowheads="1"/>
          </p:cNvSpPr>
          <p:nvPr/>
        </p:nvSpPr>
        <p:spPr bwMode="auto">
          <a:xfrm>
            <a:off x="5149850" y="3000375"/>
            <a:ext cx="2519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a:solidFill>
                  <a:schemeClr val="bg2"/>
                </a:solidFill>
                <a:latin typeface="微软雅黑" panose="020B0503020204020204" pitchFamily="34" charset="-122"/>
                <a:ea typeface="微软雅黑" panose="020B0503020204020204" pitchFamily="34" charset="-122"/>
                <a:sym typeface="Arial Unicode MS" pitchFamily="34" charset="-122"/>
              </a:rPr>
              <a:t>About Me</a:t>
            </a:r>
          </a:p>
        </p:txBody>
      </p:sp>
      <p:grpSp>
        <p:nvGrpSpPr>
          <p:cNvPr id="2" name="Group 6"/>
          <p:cNvGrpSpPr/>
          <p:nvPr/>
        </p:nvGrpSpPr>
        <p:grpSpPr bwMode="auto">
          <a:xfrm>
            <a:off x="6804025" y="2384425"/>
            <a:ext cx="465138" cy="461963"/>
            <a:chOff x="0" y="0"/>
            <a:chExt cx="1149" cy="1908"/>
          </a:xfrm>
        </p:grpSpPr>
        <p:sp>
          <p:nvSpPr>
            <p:cNvPr id="5154" name="AutoShape 7"/>
            <p:cNvSpPr>
              <a:spLocks noChangeArrowheads="1"/>
            </p:cNvSpPr>
            <p:nvPr/>
          </p:nvSpPr>
          <p:spPr bwMode="auto">
            <a:xfrm>
              <a:off x="0" y="0"/>
              <a:ext cx="681" cy="190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55" name="AutoShape 8"/>
            <p:cNvSpPr>
              <a:spLocks noChangeArrowheads="1"/>
            </p:cNvSpPr>
            <p:nvPr/>
          </p:nvSpPr>
          <p:spPr bwMode="auto">
            <a:xfrm>
              <a:off x="469" y="0"/>
              <a:ext cx="681" cy="190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 name="Group 9"/>
          <p:cNvGrpSpPr/>
          <p:nvPr/>
        </p:nvGrpSpPr>
        <p:grpSpPr bwMode="auto">
          <a:xfrm>
            <a:off x="3779838" y="3898900"/>
            <a:ext cx="1447800" cy="366713"/>
            <a:chOff x="0" y="0"/>
            <a:chExt cx="1447800" cy="366713"/>
          </a:xfrm>
        </p:grpSpPr>
        <p:grpSp>
          <p:nvGrpSpPr>
            <p:cNvPr id="5150" name="Group 10"/>
            <p:cNvGrpSpPr/>
            <p:nvPr/>
          </p:nvGrpSpPr>
          <p:grpSpPr bwMode="auto">
            <a:xfrm>
              <a:off x="0" y="25400"/>
              <a:ext cx="284162" cy="284163"/>
              <a:chOff x="0" y="0"/>
              <a:chExt cx="2494" cy="2494"/>
            </a:xfrm>
          </p:grpSpPr>
          <p:sp>
            <p:nvSpPr>
              <p:cNvPr id="5152" name="AutoShape 10"/>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153" name="AutoShape 11"/>
              <p:cNvSpPr>
                <a:spLocks noChangeArrowheads="1"/>
              </p:cNvSpPr>
              <p:nvPr/>
            </p:nvSpPr>
            <p:spPr bwMode="auto">
              <a:xfrm rot="5400000">
                <a:off x="642" y="570"/>
                <a:ext cx="1632" cy="128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5151" name="Text Box 12"/>
            <p:cNvSpPr txBox="1">
              <a:spLocks noChangeArrowheads="1"/>
            </p:cNvSpPr>
            <p:nvPr/>
          </p:nvSpPr>
          <p:spPr bwMode="auto">
            <a:xfrm>
              <a:off x="350837" y="0"/>
              <a:ext cx="1096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solidFill>
                    <a:schemeClr val="accent2"/>
                  </a:solidFill>
                  <a:ea typeface="微软雅黑" panose="020B0503020204020204" pitchFamily="34" charset="-122"/>
                </a:rPr>
                <a:t>基本情况</a:t>
              </a:r>
              <a:endParaRPr lang="zh-CN" altLang="en-US" sz="1800"/>
            </a:p>
          </p:txBody>
        </p:sp>
      </p:grpSp>
      <p:grpSp>
        <p:nvGrpSpPr>
          <p:cNvPr id="5" name="Group 14"/>
          <p:cNvGrpSpPr/>
          <p:nvPr/>
        </p:nvGrpSpPr>
        <p:grpSpPr bwMode="auto">
          <a:xfrm>
            <a:off x="5607050" y="3898900"/>
            <a:ext cx="1447800" cy="366713"/>
            <a:chOff x="0" y="0"/>
            <a:chExt cx="1447800" cy="366713"/>
          </a:xfrm>
        </p:grpSpPr>
        <p:grpSp>
          <p:nvGrpSpPr>
            <p:cNvPr id="5146" name="Group 15"/>
            <p:cNvGrpSpPr/>
            <p:nvPr/>
          </p:nvGrpSpPr>
          <p:grpSpPr bwMode="auto">
            <a:xfrm>
              <a:off x="0" y="25400"/>
              <a:ext cx="282575" cy="284163"/>
              <a:chOff x="0" y="0"/>
              <a:chExt cx="2494" cy="2494"/>
            </a:xfrm>
          </p:grpSpPr>
          <p:sp>
            <p:nvSpPr>
              <p:cNvPr id="5148" name="AutoShape 14"/>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149" name="AutoShape 15"/>
              <p:cNvSpPr>
                <a:spLocks noChangeArrowheads="1"/>
              </p:cNvSpPr>
              <p:nvPr/>
            </p:nvSpPr>
            <p:spPr bwMode="auto">
              <a:xfrm rot="5400000">
                <a:off x="642" y="570"/>
                <a:ext cx="1632" cy="128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5147" name="Text Box 16"/>
            <p:cNvSpPr txBox="1">
              <a:spLocks noChangeArrowheads="1"/>
            </p:cNvSpPr>
            <p:nvPr/>
          </p:nvSpPr>
          <p:spPr bwMode="auto">
            <a:xfrm>
              <a:off x="349250" y="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solidFill>
                    <a:schemeClr val="accent2"/>
                  </a:solidFill>
                  <a:ea typeface="微软雅黑" panose="020B0503020204020204" pitchFamily="34" charset="-122"/>
                </a:rPr>
                <a:t>学习经历</a:t>
              </a:r>
              <a:endParaRPr lang="zh-CN" altLang="en-US" sz="1800"/>
            </a:p>
          </p:txBody>
        </p:sp>
      </p:grpSp>
      <p:grpSp>
        <p:nvGrpSpPr>
          <p:cNvPr id="7" name="Group 19"/>
          <p:cNvGrpSpPr/>
          <p:nvPr/>
        </p:nvGrpSpPr>
        <p:grpSpPr bwMode="auto">
          <a:xfrm>
            <a:off x="3779838" y="4268788"/>
            <a:ext cx="1447800" cy="365125"/>
            <a:chOff x="0" y="0"/>
            <a:chExt cx="1447800" cy="365125"/>
          </a:xfrm>
        </p:grpSpPr>
        <p:grpSp>
          <p:nvGrpSpPr>
            <p:cNvPr id="5142" name="Group 20"/>
            <p:cNvGrpSpPr/>
            <p:nvPr/>
          </p:nvGrpSpPr>
          <p:grpSpPr bwMode="auto">
            <a:xfrm>
              <a:off x="0" y="25400"/>
              <a:ext cx="284162" cy="282575"/>
              <a:chOff x="0" y="0"/>
              <a:chExt cx="2494" cy="2494"/>
            </a:xfrm>
          </p:grpSpPr>
          <p:sp>
            <p:nvSpPr>
              <p:cNvPr id="5144" name="AutoShape 18"/>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145" name="AutoShape 19"/>
              <p:cNvSpPr>
                <a:spLocks noChangeArrowheads="1"/>
              </p:cNvSpPr>
              <p:nvPr/>
            </p:nvSpPr>
            <p:spPr bwMode="auto">
              <a:xfrm rot="5400000">
                <a:off x="642" y="570"/>
                <a:ext cx="1632" cy="128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5143" name="Text Box 20"/>
            <p:cNvSpPr txBox="1">
              <a:spLocks noChangeArrowheads="1"/>
            </p:cNvSpPr>
            <p:nvPr/>
          </p:nvSpPr>
          <p:spPr bwMode="auto">
            <a:xfrm>
              <a:off x="350837" y="0"/>
              <a:ext cx="10969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solidFill>
                    <a:schemeClr val="accent2"/>
                  </a:solidFill>
                  <a:ea typeface="微软雅黑" panose="020B0503020204020204" pitchFamily="34" charset="-122"/>
                </a:rPr>
                <a:t>工作经历</a:t>
              </a:r>
              <a:endParaRPr lang="zh-CN" altLang="en-US" sz="1800"/>
            </a:p>
          </p:txBody>
        </p:sp>
      </p:grpSp>
      <p:grpSp>
        <p:nvGrpSpPr>
          <p:cNvPr id="9" name="Group 24"/>
          <p:cNvGrpSpPr/>
          <p:nvPr/>
        </p:nvGrpSpPr>
        <p:grpSpPr bwMode="auto">
          <a:xfrm>
            <a:off x="5607050" y="4268788"/>
            <a:ext cx="1447800" cy="365125"/>
            <a:chOff x="0" y="0"/>
            <a:chExt cx="1447800" cy="365125"/>
          </a:xfrm>
        </p:grpSpPr>
        <p:grpSp>
          <p:nvGrpSpPr>
            <p:cNvPr id="5138" name="Group 25"/>
            <p:cNvGrpSpPr/>
            <p:nvPr/>
          </p:nvGrpSpPr>
          <p:grpSpPr bwMode="auto">
            <a:xfrm>
              <a:off x="0" y="25400"/>
              <a:ext cx="282575" cy="282575"/>
              <a:chOff x="0" y="0"/>
              <a:chExt cx="2494" cy="2494"/>
            </a:xfrm>
          </p:grpSpPr>
          <p:sp>
            <p:nvSpPr>
              <p:cNvPr id="5140" name="AutoShape 22"/>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141" name="AutoShape 23"/>
              <p:cNvSpPr>
                <a:spLocks noChangeArrowheads="1"/>
              </p:cNvSpPr>
              <p:nvPr/>
            </p:nvSpPr>
            <p:spPr bwMode="auto">
              <a:xfrm rot="5400000">
                <a:off x="642" y="570"/>
                <a:ext cx="1632" cy="128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5139" name="Text Box 24"/>
            <p:cNvSpPr txBox="1">
              <a:spLocks noChangeArrowheads="1"/>
            </p:cNvSpPr>
            <p:nvPr/>
          </p:nvSpPr>
          <p:spPr bwMode="auto">
            <a:xfrm>
              <a:off x="349250" y="0"/>
              <a:ext cx="1098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solidFill>
                    <a:schemeClr val="accent2"/>
                  </a:solidFill>
                  <a:ea typeface="微软雅黑" panose="020B0503020204020204" pitchFamily="34" charset="-122"/>
                </a:rPr>
                <a:t>培训经历</a:t>
              </a:r>
              <a:endParaRPr lang="zh-CN" altLang="en-US" sz="1800"/>
            </a:p>
          </p:txBody>
        </p:sp>
      </p:grpSp>
      <p:grpSp>
        <p:nvGrpSpPr>
          <p:cNvPr id="11" name="Group 29"/>
          <p:cNvGrpSpPr>
            <a:grpSpLocks noChangeAspect="1"/>
          </p:cNvGrpSpPr>
          <p:nvPr/>
        </p:nvGrpSpPr>
        <p:grpSpPr bwMode="auto">
          <a:xfrm>
            <a:off x="2212975" y="825500"/>
            <a:ext cx="1049338" cy="3579813"/>
            <a:chOff x="0" y="0"/>
            <a:chExt cx="563" cy="1921"/>
          </a:xfrm>
        </p:grpSpPr>
        <p:sp>
          <p:nvSpPr>
            <p:cNvPr id="5136" name="Freeform 23" descr="© INSCALE GmbH, 26.05.2010&#10;http://www.presentationload.com/"/>
            <p:cNvSpPr>
              <a:spLocks noChangeAspect="1"/>
            </p:cNvSpPr>
            <p:nvPr/>
          </p:nvSpPr>
          <p:spPr bwMode="auto">
            <a:xfrm>
              <a:off x="0" y="0"/>
              <a:ext cx="563" cy="1921"/>
            </a:xfrm>
            <a:custGeom>
              <a:avLst/>
              <a:gdLst>
                <a:gd name="T0" fmla="*/ 364 w 482"/>
                <a:gd name="T1" fmla="*/ 676 h 1635"/>
                <a:gd name="T2" fmla="*/ 246 w 482"/>
                <a:gd name="T3" fmla="*/ 1343 h 1635"/>
                <a:gd name="T4" fmla="*/ 340 w 482"/>
                <a:gd name="T5" fmla="*/ 1457 h 1635"/>
                <a:gd name="T6" fmla="*/ 319 w 482"/>
                <a:gd name="T7" fmla="*/ 1631 h 1635"/>
                <a:gd name="T8" fmla="*/ 332 w 482"/>
                <a:gd name="T9" fmla="*/ 1726 h 1635"/>
                <a:gd name="T10" fmla="*/ 189 w 482"/>
                <a:gd name="T11" fmla="*/ 2613 h 1635"/>
                <a:gd name="T12" fmla="*/ 244 w 482"/>
                <a:gd name="T13" fmla="*/ 2982 h 1635"/>
                <a:gd name="T14" fmla="*/ 140 w 482"/>
                <a:gd name="T15" fmla="*/ 3580 h 1635"/>
                <a:gd name="T16" fmla="*/ 141 w 482"/>
                <a:gd name="T17" fmla="*/ 3652 h 1635"/>
                <a:gd name="T18" fmla="*/ 311 w 482"/>
                <a:gd name="T19" fmla="*/ 3582 h 1635"/>
                <a:gd name="T20" fmla="*/ 415 w 482"/>
                <a:gd name="T21" fmla="*/ 3554 h 1635"/>
                <a:gd name="T22" fmla="*/ 432 w 482"/>
                <a:gd name="T23" fmla="*/ 3620 h 1635"/>
                <a:gd name="T24" fmla="*/ 449 w 482"/>
                <a:gd name="T25" fmla="*/ 3347 h 1635"/>
                <a:gd name="T26" fmla="*/ 404 w 482"/>
                <a:gd name="T27" fmla="*/ 2649 h 1635"/>
                <a:gd name="T28" fmla="*/ 750 w 482"/>
                <a:gd name="T29" fmla="*/ 3344 h 1635"/>
                <a:gd name="T30" fmla="*/ 558 w 482"/>
                <a:gd name="T31" fmla="*/ 3625 h 1635"/>
                <a:gd name="T32" fmla="*/ 578 w 482"/>
                <a:gd name="T33" fmla="*/ 3652 h 1635"/>
                <a:gd name="T34" fmla="*/ 698 w 482"/>
                <a:gd name="T35" fmla="*/ 3661 h 1635"/>
                <a:gd name="T36" fmla="*/ 837 w 482"/>
                <a:gd name="T37" fmla="*/ 3581 h 1635"/>
                <a:gd name="T38" fmla="*/ 854 w 482"/>
                <a:gd name="T39" fmla="*/ 3586 h 1635"/>
                <a:gd name="T40" fmla="*/ 878 w 482"/>
                <a:gd name="T41" fmla="*/ 3529 h 1635"/>
                <a:gd name="T42" fmla="*/ 909 w 482"/>
                <a:gd name="T43" fmla="*/ 3330 h 1635"/>
                <a:gd name="T44" fmla="*/ 929 w 482"/>
                <a:gd name="T45" fmla="*/ 2691 h 1635"/>
                <a:gd name="T46" fmla="*/ 967 w 482"/>
                <a:gd name="T47" fmla="*/ 1798 h 1635"/>
                <a:gd name="T48" fmla="*/ 966 w 482"/>
                <a:gd name="T49" fmla="*/ 1690 h 1635"/>
                <a:gd name="T50" fmla="*/ 923 w 482"/>
                <a:gd name="T51" fmla="*/ 1047 h 1635"/>
                <a:gd name="T52" fmla="*/ 978 w 482"/>
                <a:gd name="T53" fmla="*/ 652 h 1635"/>
                <a:gd name="T54" fmla="*/ 833 w 482"/>
                <a:gd name="T55" fmla="*/ 437 h 1635"/>
                <a:gd name="T56" fmla="*/ 867 w 482"/>
                <a:gd name="T57" fmla="*/ 314 h 1635"/>
                <a:gd name="T58" fmla="*/ 867 w 482"/>
                <a:gd name="T59" fmla="*/ 278 h 1635"/>
                <a:gd name="T60" fmla="*/ 862 w 482"/>
                <a:gd name="T61" fmla="*/ 207 h 1635"/>
                <a:gd name="T62" fmla="*/ 738 w 482"/>
                <a:gd name="T63" fmla="*/ 31 h 1635"/>
                <a:gd name="T64" fmla="*/ 516 w 482"/>
                <a:gd name="T65" fmla="*/ 278 h 1635"/>
                <a:gd name="T66" fmla="*/ 516 w 482"/>
                <a:gd name="T67" fmla="*/ 308 h 1635"/>
                <a:gd name="T68" fmla="*/ 528 w 482"/>
                <a:gd name="T69" fmla="*/ 349 h 1635"/>
                <a:gd name="T70" fmla="*/ 544 w 482"/>
                <a:gd name="T71" fmla="*/ 362 h 1635"/>
                <a:gd name="T72" fmla="*/ 596 w 482"/>
                <a:gd name="T73" fmla="*/ 472 h 1635"/>
                <a:gd name="T74" fmla="*/ 453 w 482"/>
                <a:gd name="T75" fmla="*/ 611 h 16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2"/>
                <a:gd name="T115" fmla="*/ 0 h 1635"/>
                <a:gd name="T116" fmla="*/ 482 w 482"/>
                <a:gd name="T117" fmla="*/ 1635 h 16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2" h="1635">
                  <a:moveTo>
                    <a:pt x="208" y="273"/>
                  </a:moveTo>
                  <a:cubicBezTo>
                    <a:pt x="208" y="273"/>
                    <a:pt x="163" y="286"/>
                    <a:pt x="168" y="301"/>
                  </a:cubicBezTo>
                  <a:cubicBezTo>
                    <a:pt x="168" y="301"/>
                    <a:pt x="92" y="509"/>
                    <a:pt x="80" y="537"/>
                  </a:cubicBezTo>
                  <a:cubicBezTo>
                    <a:pt x="80" y="537"/>
                    <a:pt x="77" y="598"/>
                    <a:pt x="114" y="600"/>
                  </a:cubicBezTo>
                  <a:cubicBezTo>
                    <a:pt x="167" y="608"/>
                    <a:pt x="167" y="608"/>
                    <a:pt x="167" y="608"/>
                  </a:cubicBezTo>
                  <a:cubicBezTo>
                    <a:pt x="156" y="650"/>
                    <a:pt x="156" y="650"/>
                    <a:pt x="156" y="650"/>
                  </a:cubicBezTo>
                  <a:cubicBezTo>
                    <a:pt x="166" y="649"/>
                    <a:pt x="166" y="649"/>
                    <a:pt x="166" y="649"/>
                  </a:cubicBezTo>
                  <a:cubicBezTo>
                    <a:pt x="166" y="649"/>
                    <a:pt x="182" y="679"/>
                    <a:pt x="146" y="728"/>
                  </a:cubicBezTo>
                  <a:cubicBezTo>
                    <a:pt x="152" y="736"/>
                    <a:pt x="152" y="736"/>
                    <a:pt x="152" y="736"/>
                  </a:cubicBezTo>
                  <a:cubicBezTo>
                    <a:pt x="152" y="736"/>
                    <a:pt x="134" y="768"/>
                    <a:pt x="152" y="771"/>
                  </a:cubicBezTo>
                  <a:cubicBezTo>
                    <a:pt x="152" y="771"/>
                    <a:pt x="68" y="1135"/>
                    <a:pt x="69" y="1161"/>
                  </a:cubicBezTo>
                  <a:cubicBezTo>
                    <a:pt x="87" y="1167"/>
                    <a:pt x="87" y="1167"/>
                    <a:pt x="87" y="1167"/>
                  </a:cubicBezTo>
                  <a:cubicBezTo>
                    <a:pt x="87" y="1167"/>
                    <a:pt x="91" y="1182"/>
                    <a:pt x="96" y="1188"/>
                  </a:cubicBezTo>
                  <a:cubicBezTo>
                    <a:pt x="96" y="1188"/>
                    <a:pt x="93" y="1248"/>
                    <a:pt x="112" y="1331"/>
                  </a:cubicBezTo>
                  <a:cubicBezTo>
                    <a:pt x="112" y="1331"/>
                    <a:pt x="132" y="1470"/>
                    <a:pt x="121" y="1505"/>
                  </a:cubicBezTo>
                  <a:cubicBezTo>
                    <a:pt x="121" y="1505"/>
                    <a:pt x="86" y="1595"/>
                    <a:pt x="64" y="1598"/>
                  </a:cubicBezTo>
                  <a:cubicBezTo>
                    <a:pt x="60" y="1598"/>
                    <a:pt x="0" y="1608"/>
                    <a:pt x="28" y="1629"/>
                  </a:cubicBezTo>
                  <a:cubicBezTo>
                    <a:pt x="65" y="1631"/>
                    <a:pt x="65" y="1631"/>
                    <a:pt x="65" y="1631"/>
                  </a:cubicBezTo>
                  <a:cubicBezTo>
                    <a:pt x="88" y="1632"/>
                    <a:pt x="88" y="1632"/>
                    <a:pt x="88" y="1632"/>
                  </a:cubicBezTo>
                  <a:cubicBezTo>
                    <a:pt x="88" y="1632"/>
                    <a:pt x="123" y="1630"/>
                    <a:pt x="143" y="1600"/>
                  </a:cubicBezTo>
                  <a:cubicBezTo>
                    <a:pt x="143" y="1600"/>
                    <a:pt x="177" y="1565"/>
                    <a:pt x="184" y="1569"/>
                  </a:cubicBezTo>
                  <a:cubicBezTo>
                    <a:pt x="184" y="1569"/>
                    <a:pt x="192" y="1566"/>
                    <a:pt x="191" y="1588"/>
                  </a:cubicBezTo>
                  <a:cubicBezTo>
                    <a:pt x="191" y="1615"/>
                    <a:pt x="191" y="1615"/>
                    <a:pt x="191" y="1615"/>
                  </a:cubicBezTo>
                  <a:cubicBezTo>
                    <a:pt x="199" y="1617"/>
                    <a:pt x="199" y="1617"/>
                    <a:pt x="199" y="1617"/>
                  </a:cubicBezTo>
                  <a:cubicBezTo>
                    <a:pt x="199" y="1617"/>
                    <a:pt x="216" y="1555"/>
                    <a:pt x="227" y="1548"/>
                  </a:cubicBezTo>
                  <a:cubicBezTo>
                    <a:pt x="227" y="1548"/>
                    <a:pt x="238" y="1515"/>
                    <a:pt x="206" y="1495"/>
                  </a:cubicBezTo>
                  <a:cubicBezTo>
                    <a:pt x="206" y="1495"/>
                    <a:pt x="184" y="1428"/>
                    <a:pt x="202" y="1347"/>
                  </a:cubicBezTo>
                  <a:cubicBezTo>
                    <a:pt x="202" y="1347"/>
                    <a:pt x="224" y="1225"/>
                    <a:pt x="186" y="1183"/>
                  </a:cubicBezTo>
                  <a:cubicBezTo>
                    <a:pt x="323" y="1198"/>
                    <a:pt x="323" y="1198"/>
                    <a:pt x="323" y="1198"/>
                  </a:cubicBezTo>
                  <a:cubicBezTo>
                    <a:pt x="323" y="1198"/>
                    <a:pt x="364" y="1377"/>
                    <a:pt x="345" y="1493"/>
                  </a:cubicBezTo>
                  <a:cubicBezTo>
                    <a:pt x="345" y="1493"/>
                    <a:pt x="314" y="1594"/>
                    <a:pt x="269" y="1606"/>
                  </a:cubicBezTo>
                  <a:cubicBezTo>
                    <a:pt x="257" y="1619"/>
                    <a:pt x="257" y="1619"/>
                    <a:pt x="257" y="1619"/>
                  </a:cubicBezTo>
                  <a:cubicBezTo>
                    <a:pt x="257" y="1628"/>
                    <a:pt x="257" y="1628"/>
                    <a:pt x="257" y="1628"/>
                  </a:cubicBezTo>
                  <a:cubicBezTo>
                    <a:pt x="266" y="1631"/>
                    <a:pt x="266" y="1631"/>
                    <a:pt x="266" y="1631"/>
                  </a:cubicBezTo>
                  <a:cubicBezTo>
                    <a:pt x="266" y="1631"/>
                    <a:pt x="275" y="1635"/>
                    <a:pt x="283" y="1635"/>
                  </a:cubicBezTo>
                  <a:cubicBezTo>
                    <a:pt x="291" y="1635"/>
                    <a:pt x="318" y="1635"/>
                    <a:pt x="321" y="1635"/>
                  </a:cubicBezTo>
                  <a:cubicBezTo>
                    <a:pt x="324" y="1635"/>
                    <a:pt x="352" y="1629"/>
                    <a:pt x="352" y="1629"/>
                  </a:cubicBezTo>
                  <a:cubicBezTo>
                    <a:pt x="352" y="1629"/>
                    <a:pt x="375" y="1610"/>
                    <a:pt x="385" y="1599"/>
                  </a:cubicBezTo>
                  <a:cubicBezTo>
                    <a:pt x="395" y="1584"/>
                    <a:pt x="395" y="1584"/>
                    <a:pt x="395" y="1584"/>
                  </a:cubicBezTo>
                  <a:cubicBezTo>
                    <a:pt x="393" y="1602"/>
                    <a:pt x="393" y="1602"/>
                    <a:pt x="393" y="1602"/>
                  </a:cubicBezTo>
                  <a:cubicBezTo>
                    <a:pt x="404" y="1602"/>
                    <a:pt x="404" y="1602"/>
                    <a:pt x="404" y="1602"/>
                  </a:cubicBezTo>
                  <a:cubicBezTo>
                    <a:pt x="404" y="1576"/>
                    <a:pt x="404" y="1576"/>
                    <a:pt x="404" y="1576"/>
                  </a:cubicBezTo>
                  <a:cubicBezTo>
                    <a:pt x="404" y="1576"/>
                    <a:pt x="432" y="1540"/>
                    <a:pt x="432" y="1535"/>
                  </a:cubicBezTo>
                  <a:cubicBezTo>
                    <a:pt x="432" y="1530"/>
                    <a:pt x="440" y="1504"/>
                    <a:pt x="418" y="1487"/>
                  </a:cubicBezTo>
                  <a:cubicBezTo>
                    <a:pt x="418" y="1487"/>
                    <a:pt x="400" y="1450"/>
                    <a:pt x="430" y="1359"/>
                  </a:cubicBezTo>
                  <a:cubicBezTo>
                    <a:pt x="430" y="1359"/>
                    <a:pt x="452" y="1242"/>
                    <a:pt x="427" y="1202"/>
                  </a:cubicBezTo>
                  <a:cubicBezTo>
                    <a:pt x="436" y="1196"/>
                    <a:pt x="436" y="1196"/>
                    <a:pt x="436" y="1196"/>
                  </a:cubicBezTo>
                  <a:cubicBezTo>
                    <a:pt x="436" y="1196"/>
                    <a:pt x="450" y="820"/>
                    <a:pt x="445" y="803"/>
                  </a:cubicBezTo>
                  <a:cubicBezTo>
                    <a:pt x="445" y="803"/>
                    <a:pt x="439" y="768"/>
                    <a:pt x="434" y="761"/>
                  </a:cubicBezTo>
                  <a:cubicBezTo>
                    <a:pt x="444" y="755"/>
                    <a:pt x="444" y="755"/>
                    <a:pt x="444" y="755"/>
                  </a:cubicBezTo>
                  <a:cubicBezTo>
                    <a:pt x="444" y="755"/>
                    <a:pt x="429" y="649"/>
                    <a:pt x="413" y="595"/>
                  </a:cubicBezTo>
                  <a:cubicBezTo>
                    <a:pt x="413" y="595"/>
                    <a:pt x="400" y="513"/>
                    <a:pt x="425" y="467"/>
                  </a:cubicBezTo>
                  <a:cubicBezTo>
                    <a:pt x="425" y="467"/>
                    <a:pt x="482" y="377"/>
                    <a:pt x="470" y="309"/>
                  </a:cubicBezTo>
                  <a:cubicBezTo>
                    <a:pt x="470" y="309"/>
                    <a:pt x="469" y="302"/>
                    <a:pt x="450" y="291"/>
                  </a:cubicBezTo>
                  <a:cubicBezTo>
                    <a:pt x="450" y="291"/>
                    <a:pt x="389" y="259"/>
                    <a:pt x="386" y="224"/>
                  </a:cubicBezTo>
                  <a:cubicBezTo>
                    <a:pt x="386" y="224"/>
                    <a:pt x="381" y="213"/>
                    <a:pt x="383" y="196"/>
                  </a:cubicBezTo>
                  <a:cubicBezTo>
                    <a:pt x="385" y="179"/>
                    <a:pt x="391" y="164"/>
                    <a:pt x="393" y="150"/>
                  </a:cubicBezTo>
                  <a:cubicBezTo>
                    <a:pt x="399" y="140"/>
                    <a:pt x="399" y="140"/>
                    <a:pt x="399" y="140"/>
                  </a:cubicBezTo>
                  <a:cubicBezTo>
                    <a:pt x="399" y="132"/>
                    <a:pt x="399" y="132"/>
                    <a:pt x="399" y="132"/>
                  </a:cubicBezTo>
                  <a:cubicBezTo>
                    <a:pt x="399" y="124"/>
                    <a:pt x="399" y="124"/>
                    <a:pt x="399" y="124"/>
                  </a:cubicBezTo>
                  <a:cubicBezTo>
                    <a:pt x="399" y="124"/>
                    <a:pt x="400" y="116"/>
                    <a:pt x="399" y="109"/>
                  </a:cubicBezTo>
                  <a:cubicBezTo>
                    <a:pt x="398" y="102"/>
                    <a:pt x="396" y="93"/>
                    <a:pt x="396" y="93"/>
                  </a:cubicBezTo>
                  <a:cubicBezTo>
                    <a:pt x="396" y="93"/>
                    <a:pt x="397" y="85"/>
                    <a:pt x="394" y="80"/>
                  </a:cubicBezTo>
                  <a:cubicBezTo>
                    <a:pt x="391" y="75"/>
                    <a:pt x="392" y="39"/>
                    <a:pt x="339" y="14"/>
                  </a:cubicBezTo>
                  <a:cubicBezTo>
                    <a:pt x="339" y="14"/>
                    <a:pt x="288" y="0"/>
                    <a:pt x="254" y="52"/>
                  </a:cubicBezTo>
                  <a:cubicBezTo>
                    <a:pt x="254" y="52"/>
                    <a:pt x="232" y="77"/>
                    <a:pt x="237" y="124"/>
                  </a:cubicBezTo>
                  <a:cubicBezTo>
                    <a:pt x="237" y="124"/>
                    <a:pt x="234" y="123"/>
                    <a:pt x="234" y="128"/>
                  </a:cubicBezTo>
                  <a:cubicBezTo>
                    <a:pt x="234" y="133"/>
                    <a:pt x="237" y="138"/>
                    <a:pt x="237" y="138"/>
                  </a:cubicBezTo>
                  <a:cubicBezTo>
                    <a:pt x="237" y="138"/>
                    <a:pt x="237" y="139"/>
                    <a:pt x="237" y="143"/>
                  </a:cubicBezTo>
                  <a:cubicBezTo>
                    <a:pt x="237" y="147"/>
                    <a:pt x="241" y="151"/>
                    <a:pt x="242" y="156"/>
                  </a:cubicBezTo>
                  <a:cubicBezTo>
                    <a:pt x="244" y="165"/>
                    <a:pt x="248" y="162"/>
                    <a:pt x="248" y="162"/>
                  </a:cubicBezTo>
                  <a:cubicBezTo>
                    <a:pt x="251" y="162"/>
                    <a:pt x="251" y="162"/>
                    <a:pt x="251" y="162"/>
                  </a:cubicBezTo>
                  <a:cubicBezTo>
                    <a:pt x="251" y="162"/>
                    <a:pt x="262" y="176"/>
                    <a:pt x="266" y="194"/>
                  </a:cubicBezTo>
                  <a:cubicBezTo>
                    <a:pt x="274" y="211"/>
                    <a:pt x="274" y="211"/>
                    <a:pt x="274" y="211"/>
                  </a:cubicBezTo>
                  <a:cubicBezTo>
                    <a:pt x="274" y="228"/>
                    <a:pt x="274" y="228"/>
                    <a:pt x="274" y="228"/>
                  </a:cubicBezTo>
                  <a:lnTo>
                    <a:pt x="208" y="273"/>
                  </a:lnTo>
                  <a:close/>
                </a:path>
              </a:pathLst>
            </a:custGeom>
            <a:solidFill>
              <a:srgbClr val="000000"/>
            </a:solidFill>
            <a:ln w="9525">
              <a:solidFill>
                <a:srgbClr val="FFFFFF"/>
              </a:solidFill>
              <a:round/>
            </a:ln>
          </p:spPr>
          <p:txBody>
            <a:bodyPr/>
            <a:lstStyle/>
            <a:p>
              <a:endParaRPr lang="zh-CN" altLang="en-US"/>
            </a:p>
          </p:txBody>
        </p:sp>
        <p:sp>
          <p:nvSpPr>
            <p:cNvPr id="5137" name="_color1" descr="© INSCALE GmbH, 26.05.2010&#10;http://www.presentationload.com/"/>
            <p:cNvSpPr>
              <a:spLocks noChangeAspect="1"/>
            </p:cNvSpPr>
            <p:nvPr/>
          </p:nvSpPr>
          <p:spPr bwMode="auto">
            <a:xfrm>
              <a:off x="227" y="238"/>
              <a:ext cx="226" cy="304"/>
            </a:xfrm>
            <a:custGeom>
              <a:avLst/>
              <a:gdLst>
                <a:gd name="T0" fmla="*/ 403 w 193"/>
                <a:gd name="T1" fmla="*/ 0 h 258"/>
                <a:gd name="T2" fmla="*/ 425 w 193"/>
                <a:gd name="T3" fmla="*/ 91 h 258"/>
                <a:gd name="T4" fmla="*/ 355 w 193"/>
                <a:gd name="T5" fmla="*/ 256 h 258"/>
                <a:gd name="T6" fmla="*/ 283 w 193"/>
                <a:gd name="T7" fmla="*/ 198 h 258"/>
                <a:gd name="T8" fmla="*/ 91 w 193"/>
                <a:gd name="T9" fmla="*/ 586 h 258"/>
                <a:gd name="T10" fmla="*/ 81 w 193"/>
                <a:gd name="T11" fmla="*/ 586 h 258"/>
                <a:gd name="T12" fmla="*/ 103 w 193"/>
                <a:gd name="T13" fmla="*/ 318 h 258"/>
                <a:gd name="T14" fmla="*/ 0 w 193"/>
                <a:gd name="T15" fmla="*/ 203 h 258"/>
                <a:gd name="T16" fmla="*/ 37 w 193"/>
                <a:gd name="T17" fmla="*/ 165 h 258"/>
                <a:gd name="T18" fmla="*/ 179 w 193"/>
                <a:gd name="T19" fmla="*/ 64 h 258"/>
                <a:gd name="T20" fmla="*/ 196 w 193"/>
                <a:gd name="T21" fmla="*/ 111 h 258"/>
                <a:gd name="T22" fmla="*/ 131 w 193"/>
                <a:gd name="T23" fmla="*/ 283 h 258"/>
                <a:gd name="T24" fmla="*/ 156 w 193"/>
                <a:gd name="T25" fmla="*/ 320 h 258"/>
                <a:gd name="T26" fmla="*/ 310 w 193"/>
                <a:gd name="T27" fmla="*/ 104 h 258"/>
                <a:gd name="T28" fmla="*/ 322 w 193"/>
                <a:gd name="T29" fmla="*/ 99 h 258"/>
                <a:gd name="T30" fmla="*/ 348 w 193"/>
                <a:gd name="T31" fmla="*/ 93 h 258"/>
                <a:gd name="T32" fmla="*/ 361 w 193"/>
                <a:gd name="T33" fmla="*/ 77 h 258"/>
                <a:gd name="T34" fmla="*/ 403 w 193"/>
                <a:gd name="T35" fmla="*/ 0 h 2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3"/>
                <a:gd name="T55" fmla="*/ 0 h 258"/>
                <a:gd name="T56" fmla="*/ 193 w 193"/>
                <a:gd name="T57" fmla="*/ 258 h 2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3" h="258">
                  <a:moveTo>
                    <a:pt x="183" y="0"/>
                  </a:moveTo>
                  <a:cubicBezTo>
                    <a:pt x="193" y="40"/>
                    <a:pt x="193" y="40"/>
                    <a:pt x="193" y="40"/>
                  </a:cubicBezTo>
                  <a:cubicBezTo>
                    <a:pt x="161" y="112"/>
                    <a:pt x="161" y="112"/>
                    <a:pt x="161" y="112"/>
                  </a:cubicBezTo>
                  <a:cubicBezTo>
                    <a:pt x="129" y="87"/>
                    <a:pt x="129" y="87"/>
                    <a:pt x="129" y="87"/>
                  </a:cubicBezTo>
                  <a:cubicBezTo>
                    <a:pt x="129" y="87"/>
                    <a:pt x="31" y="195"/>
                    <a:pt x="42" y="258"/>
                  </a:cubicBezTo>
                  <a:cubicBezTo>
                    <a:pt x="37" y="258"/>
                    <a:pt x="37" y="258"/>
                    <a:pt x="37" y="258"/>
                  </a:cubicBezTo>
                  <a:cubicBezTo>
                    <a:pt x="37" y="258"/>
                    <a:pt x="19" y="193"/>
                    <a:pt x="47" y="140"/>
                  </a:cubicBezTo>
                  <a:cubicBezTo>
                    <a:pt x="47" y="140"/>
                    <a:pt x="15" y="86"/>
                    <a:pt x="0" y="89"/>
                  </a:cubicBezTo>
                  <a:cubicBezTo>
                    <a:pt x="17" y="73"/>
                    <a:pt x="17" y="73"/>
                    <a:pt x="17" y="73"/>
                  </a:cubicBezTo>
                  <a:cubicBezTo>
                    <a:pt x="82" y="28"/>
                    <a:pt x="82" y="28"/>
                    <a:pt x="82" y="28"/>
                  </a:cubicBezTo>
                  <a:cubicBezTo>
                    <a:pt x="89" y="49"/>
                    <a:pt x="89" y="49"/>
                    <a:pt x="89" y="49"/>
                  </a:cubicBezTo>
                  <a:cubicBezTo>
                    <a:pt x="89" y="49"/>
                    <a:pt x="41" y="120"/>
                    <a:pt x="60" y="125"/>
                  </a:cubicBezTo>
                  <a:cubicBezTo>
                    <a:pt x="71" y="141"/>
                    <a:pt x="71" y="141"/>
                    <a:pt x="71" y="141"/>
                  </a:cubicBezTo>
                  <a:cubicBezTo>
                    <a:pt x="71" y="141"/>
                    <a:pt x="54" y="115"/>
                    <a:pt x="141" y="46"/>
                  </a:cubicBezTo>
                  <a:cubicBezTo>
                    <a:pt x="147" y="43"/>
                    <a:pt x="147" y="43"/>
                    <a:pt x="147" y="43"/>
                  </a:cubicBezTo>
                  <a:cubicBezTo>
                    <a:pt x="158" y="41"/>
                    <a:pt x="158" y="41"/>
                    <a:pt x="158" y="41"/>
                  </a:cubicBezTo>
                  <a:cubicBezTo>
                    <a:pt x="164" y="34"/>
                    <a:pt x="164" y="34"/>
                    <a:pt x="164" y="34"/>
                  </a:cubicBezTo>
                  <a:cubicBezTo>
                    <a:pt x="164" y="34"/>
                    <a:pt x="174" y="18"/>
                    <a:pt x="183" y="0"/>
                  </a:cubicBezTo>
                  <a:close/>
                </a:path>
              </a:pathLst>
            </a:custGeom>
            <a:solidFill>
              <a:srgbClr val="D4E4FF"/>
            </a:solidFill>
            <a:ln w="9525">
              <a:solidFill>
                <a:srgbClr val="D4E4FF"/>
              </a:solidFill>
              <a:round/>
            </a:ln>
          </p:spPr>
          <p:txBody>
            <a:bodyPr/>
            <a:lstStyle/>
            <a:p>
              <a:endParaRPr lang="zh-CN" altLang="en-US"/>
            </a:p>
          </p:txBody>
        </p:sp>
      </p:grpSp>
      <p:grpSp>
        <p:nvGrpSpPr>
          <p:cNvPr id="12" name="Group 32"/>
          <p:cNvGrpSpPr/>
          <p:nvPr/>
        </p:nvGrpSpPr>
        <p:grpSpPr bwMode="auto">
          <a:xfrm>
            <a:off x="939800" y="844550"/>
            <a:ext cx="1273175" cy="3560763"/>
            <a:chOff x="0" y="0"/>
            <a:chExt cx="1137285" cy="3176871"/>
          </a:xfrm>
        </p:grpSpPr>
        <p:sp>
          <p:nvSpPr>
            <p:cNvPr id="5133" name="Freeform 7"/>
            <p:cNvSpPr>
              <a:spLocks noEditPoints="1"/>
            </p:cNvSpPr>
            <p:nvPr/>
          </p:nvSpPr>
          <p:spPr bwMode="auto">
            <a:xfrm>
              <a:off x="0" y="0"/>
              <a:ext cx="1137285" cy="3176871"/>
            </a:xfrm>
            <a:custGeom>
              <a:avLst/>
              <a:gdLst>
                <a:gd name="T0" fmla="*/ 2147483647 w 473"/>
                <a:gd name="T1" fmla="*/ 2147483647 h 1322"/>
                <a:gd name="T2" fmla="*/ 2147483647 w 473"/>
                <a:gd name="T3" fmla="*/ 2147483647 h 1322"/>
                <a:gd name="T4" fmla="*/ 2147483647 w 473"/>
                <a:gd name="T5" fmla="*/ 2147483647 h 1322"/>
                <a:gd name="T6" fmla="*/ 2147483647 w 473"/>
                <a:gd name="T7" fmla="*/ 2147483647 h 1322"/>
                <a:gd name="T8" fmla="*/ 2147483647 w 473"/>
                <a:gd name="T9" fmla="*/ 2147483647 h 1322"/>
                <a:gd name="T10" fmla="*/ 2147483647 w 473"/>
                <a:gd name="T11" fmla="*/ 2147483647 h 1322"/>
                <a:gd name="T12" fmla="*/ 2147483647 w 473"/>
                <a:gd name="T13" fmla="*/ 2147483647 h 1322"/>
                <a:gd name="T14" fmla="*/ 2147483647 w 473"/>
                <a:gd name="T15" fmla="*/ 2147483647 h 1322"/>
                <a:gd name="T16" fmla="*/ 2147483647 w 473"/>
                <a:gd name="T17" fmla="*/ 2147483647 h 1322"/>
                <a:gd name="T18" fmla="*/ 2147483647 w 473"/>
                <a:gd name="T19" fmla="*/ 2147483647 h 1322"/>
                <a:gd name="T20" fmla="*/ 2147483647 w 473"/>
                <a:gd name="T21" fmla="*/ 2147483647 h 1322"/>
                <a:gd name="T22" fmla="*/ 2147483647 w 473"/>
                <a:gd name="T23" fmla="*/ 2147483647 h 1322"/>
                <a:gd name="T24" fmla="*/ 2147483647 w 473"/>
                <a:gd name="T25" fmla="*/ 2147483647 h 1322"/>
                <a:gd name="T26" fmla="*/ 2147483647 w 473"/>
                <a:gd name="T27" fmla="*/ 2147483647 h 1322"/>
                <a:gd name="T28" fmla="*/ 2147483647 w 473"/>
                <a:gd name="T29" fmla="*/ 2147483647 h 1322"/>
                <a:gd name="T30" fmla="*/ 2147483647 w 473"/>
                <a:gd name="T31" fmla="*/ 2147483647 h 1322"/>
                <a:gd name="T32" fmla="*/ 2147483647 w 473"/>
                <a:gd name="T33" fmla="*/ 2147483647 h 1322"/>
                <a:gd name="T34" fmla="*/ 2147483647 w 473"/>
                <a:gd name="T35" fmla="*/ 2147483647 h 1322"/>
                <a:gd name="T36" fmla="*/ 2147483647 w 473"/>
                <a:gd name="T37" fmla="*/ 2147483647 h 1322"/>
                <a:gd name="T38" fmla="*/ 2147483647 w 473"/>
                <a:gd name="T39" fmla="*/ 2147483647 h 1322"/>
                <a:gd name="T40" fmla="*/ 2147483647 w 473"/>
                <a:gd name="T41" fmla="*/ 2147483647 h 1322"/>
                <a:gd name="T42" fmla="*/ 2147483647 w 473"/>
                <a:gd name="T43" fmla="*/ 2147483647 h 1322"/>
                <a:gd name="T44" fmla="*/ 2147483647 w 473"/>
                <a:gd name="T45" fmla="*/ 2147483647 h 1322"/>
                <a:gd name="T46" fmla="*/ 2147483647 w 473"/>
                <a:gd name="T47" fmla="*/ 2147483647 h 1322"/>
                <a:gd name="T48" fmla="*/ 2147483647 w 473"/>
                <a:gd name="T49" fmla="*/ 2147483647 h 1322"/>
                <a:gd name="T50" fmla="*/ 2147483647 w 473"/>
                <a:gd name="T51" fmla="*/ 2147483647 h 1322"/>
                <a:gd name="T52" fmla="*/ 2147483647 w 473"/>
                <a:gd name="T53" fmla="*/ 2147483647 h 1322"/>
                <a:gd name="T54" fmla="*/ 2147483647 w 473"/>
                <a:gd name="T55" fmla="*/ 2147483647 h 1322"/>
                <a:gd name="T56" fmla="*/ 2147483647 w 473"/>
                <a:gd name="T57" fmla="*/ 2147483647 h 1322"/>
                <a:gd name="T58" fmla="*/ 2147483647 w 473"/>
                <a:gd name="T59" fmla="*/ 2147483647 h 1322"/>
                <a:gd name="T60" fmla="*/ 2147483647 w 473"/>
                <a:gd name="T61" fmla="*/ 2147483647 h 1322"/>
                <a:gd name="T62" fmla="*/ 2147483647 w 473"/>
                <a:gd name="T63" fmla="*/ 2147483647 h 1322"/>
                <a:gd name="T64" fmla="*/ 2147483647 w 473"/>
                <a:gd name="T65" fmla="*/ 2147483647 h 1322"/>
                <a:gd name="T66" fmla="*/ 2147483647 w 473"/>
                <a:gd name="T67" fmla="*/ 2147483647 h 1322"/>
                <a:gd name="T68" fmla="*/ 2147483647 w 473"/>
                <a:gd name="T69" fmla="*/ 2147483647 h 1322"/>
                <a:gd name="T70" fmla="*/ 2147483647 w 473"/>
                <a:gd name="T71" fmla="*/ 2147483647 h 1322"/>
                <a:gd name="T72" fmla="*/ 2147483647 w 473"/>
                <a:gd name="T73" fmla="*/ 2147483647 h 1322"/>
                <a:gd name="T74" fmla="*/ 2147483647 w 473"/>
                <a:gd name="T75" fmla="*/ 2147483647 h 1322"/>
                <a:gd name="T76" fmla="*/ 2147483647 w 473"/>
                <a:gd name="T77" fmla="*/ 2147483647 h 1322"/>
                <a:gd name="T78" fmla="*/ 2147483647 w 473"/>
                <a:gd name="T79" fmla="*/ 2147483647 h 1322"/>
                <a:gd name="T80" fmla="*/ 2147483647 w 473"/>
                <a:gd name="T81" fmla="*/ 2147483647 h 1322"/>
                <a:gd name="T82" fmla="*/ 2147483647 w 473"/>
                <a:gd name="T83" fmla="*/ 2147483647 h 1322"/>
                <a:gd name="T84" fmla="*/ 2147483647 w 473"/>
                <a:gd name="T85" fmla="*/ 2147483647 h 1322"/>
                <a:gd name="T86" fmla="*/ 2147483647 w 473"/>
                <a:gd name="T87" fmla="*/ 2147483647 h 1322"/>
                <a:gd name="T88" fmla="*/ 2147483647 w 473"/>
                <a:gd name="T89" fmla="*/ 2147483647 h 1322"/>
                <a:gd name="T90" fmla="*/ 2147483647 w 473"/>
                <a:gd name="T91" fmla="*/ 2147483647 h 1322"/>
                <a:gd name="T92" fmla="*/ 2147483647 w 473"/>
                <a:gd name="T93" fmla="*/ 2147483647 h 1322"/>
                <a:gd name="T94" fmla="*/ 2147483647 w 473"/>
                <a:gd name="T95" fmla="*/ 2147483647 h 13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3"/>
                <a:gd name="T145" fmla="*/ 0 h 1322"/>
                <a:gd name="T146" fmla="*/ 473 w 473"/>
                <a:gd name="T147" fmla="*/ 1322 h 13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3" h="1322">
                  <a:moveTo>
                    <a:pt x="469" y="539"/>
                  </a:moveTo>
                  <a:cubicBezTo>
                    <a:pt x="471" y="521"/>
                    <a:pt x="463" y="504"/>
                    <a:pt x="471" y="493"/>
                  </a:cubicBezTo>
                  <a:cubicBezTo>
                    <a:pt x="471" y="486"/>
                    <a:pt x="468" y="483"/>
                    <a:pt x="466" y="479"/>
                  </a:cubicBezTo>
                  <a:cubicBezTo>
                    <a:pt x="464" y="476"/>
                    <a:pt x="466" y="476"/>
                    <a:pt x="466" y="473"/>
                  </a:cubicBezTo>
                  <a:cubicBezTo>
                    <a:pt x="464" y="469"/>
                    <a:pt x="463" y="468"/>
                    <a:pt x="463" y="468"/>
                  </a:cubicBezTo>
                  <a:cubicBezTo>
                    <a:pt x="463" y="463"/>
                    <a:pt x="464" y="458"/>
                    <a:pt x="464" y="453"/>
                  </a:cubicBezTo>
                  <a:cubicBezTo>
                    <a:pt x="463" y="450"/>
                    <a:pt x="460" y="445"/>
                    <a:pt x="460" y="440"/>
                  </a:cubicBezTo>
                  <a:cubicBezTo>
                    <a:pt x="458" y="432"/>
                    <a:pt x="460" y="422"/>
                    <a:pt x="458" y="413"/>
                  </a:cubicBezTo>
                  <a:cubicBezTo>
                    <a:pt x="456" y="405"/>
                    <a:pt x="451" y="397"/>
                    <a:pt x="451" y="390"/>
                  </a:cubicBezTo>
                  <a:cubicBezTo>
                    <a:pt x="450" y="374"/>
                    <a:pt x="453" y="359"/>
                    <a:pt x="450" y="341"/>
                  </a:cubicBezTo>
                  <a:cubicBezTo>
                    <a:pt x="448" y="332"/>
                    <a:pt x="443" y="324"/>
                    <a:pt x="440" y="316"/>
                  </a:cubicBezTo>
                  <a:cubicBezTo>
                    <a:pt x="433" y="298"/>
                    <a:pt x="430" y="283"/>
                    <a:pt x="420" y="268"/>
                  </a:cubicBezTo>
                  <a:cubicBezTo>
                    <a:pt x="405" y="263"/>
                    <a:pt x="395" y="250"/>
                    <a:pt x="382" y="243"/>
                  </a:cubicBezTo>
                  <a:cubicBezTo>
                    <a:pt x="375" y="240"/>
                    <a:pt x="369" y="240"/>
                    <a:pt x="362" y="237"/>
                  </a:cubicBezTo>
                  <a:cubicBezTo>
                    <a:pt x="348" y="229"/>
                    <a:pt x="331" y="221"/>
                    <a:pt x="322" y="213"/>
                  </a:cubicBezTo>
                  <a:cubicBezTo>
                    <a:pt x="321" y="209"/>
                    <a:pt x="318" y="202"/>
                    <a:pt x="318" y="202"/>
                  </a:cubicBezTo>
                  <a:cubicBezTo>
                    <a:pt x="317" y="203"/>
                    <a:pt x="317" y="204"/>
                    <a:pt x="316" y="204"/>
                  </a:cubicBezTo>
                  <a:cubicBezTo>
                    <a:pt x="316" y="201"/>
                    <a:pt x="315" y="197"/>
                    <a:pt x="315" y="193"/>
                  </a:cubicBezTo>
                  <a:cubicBezTo>
                    <a:pt x="313" y="177"/>
                    <a:pt x="316" y="167"/>
                    <a:pt x="324" y="149"/>
                  </a:cubicBezTo>
                  <a:cubicBezTo>
                    <a:pt x="326" y="144"/>
                    <a:pt x="328" y="142"/>
                    <a:pt x="331" y="137"/>
                  </a:cubicBezTo>
                  <a:cubicBezTo>
                    <a:pt x="332" y="134"/>
                    <a:pt x="336" y="131"/>
                    <a:pt x="337" y="128"/>
                  </a:cubicBezTo>
                  <a:cubicBezTo>
                    <a:pt x="349" y="96"/>
                    <a:pt x="339" y="98"/>
                    <a:pt x="344" y="87"/>
                  </a:cubicBezTo>
                  <a:cubicBezTo>
                    <a:pt x="344" y="78"/>
                    <a:pt x="344" y="72"/>
                    <a:pt x="344" y="64"/>
                  </a:cubicBezTo>
                  <a:cubicBezTo>
                    <a:pt x="341" y="44"/>
                    <a:pt x="324" y="19"/>
                    <a:pt x="306" y="13"/>
                  </a:cubicBezTo>
                  <a:cubicBezTo>
                    <a:pt x="275" y="0"/>
                    <a:pt x="230" y="14"/>
                    <a:pt x="219" y="44"/>
                  </a:cubicBezTo>
                  <a:cubicBezTo>
                    <a:pt x="214" y="54"/>
                    <a:pt x="212" y="67"/>
                    <a:pt x="214" y="82"/>
                  </a:cubicBezTo>
                  <a:cubicBezTo>
                    <a:pt x="217" y="111"/>
                    <a:pt x="209" y="98"/>
                    <a:pt x="220" y="128"/>
                  </a:cubicBezTo>
                  <a:cubicBezTo>
                    <a:pt x="222" y="132"/>
                    <a:pt x="227" y="134"/>
                    <a:pt x="230" y="141"/>
                  </a:cubicBezTo>
                  <a:cubicBezTo>
                    <a:pt x="235" y="159"/>
                    <a:pt x="225" y="177"/>
                    <a:pt x="230" y="193"/>
                  </a:cubicBezTo>
                  <a:cubicBezTo>
                    <a:pt x="230" y="195"/>
                    <a:pt x="231" y="197"/>
                    <a:pt x="232" y="199"/>
                  </a:cubicBezTo>
                  <a:cubicBezTo>
                    <a:pt x="229" y="195"/>
                    <a:pt x="227" y="192"/>
                    <a:pt x="227" y="192"/>
                  </a:cubicBezTo>
                  <a:cubicBezTo>
                    <a:pt x="227" y="200"/>
                    <a:pt x="223" y="203"/>
                    <a:pt x="219" y="204"/>
                  </a:cubicBezTo>
                  <a:cubicBezTo>
                    <a:pt x="219" y="204"/>
                    <a:pt x="219" y="204"/>
                    <a:pt x="219" y="204"/>
                  </a:cubicBezTo>
                  <a:cubicBezTo>
                    <a:pt x="187" y="217"/>
                    <a:pt x="155" y="228"/>
                    <a:pt x="125" y="246"/>
                  </a:cubicBezTo>
                  <a:cubicBezTo>
                    <a:pt x="117" y="251"/>
                    <a:pt x="103" y="256"/>
                    <a:pt x="98" y="263"/>
                  </a:cubicBezTo>
                  <a:cubicBezTo>
                    <a:pt x="95" y="268"/>
                    <a:pt x="95" y="278"/>
                    <a:pt x="92" y="286"/>
                  </a:cubicBezTo>
                  <a:cubicBezTo>
                    <a:pt x="85" y="303"/>
                    <a:pt x="75" y="324"/>
                    <a:pt x="69" y="342"/>
                  </a:cubicBezTo>
                  <a:cubicBezTo>
                    <a:pt x="64" y="357"/>
                    <a:pt x="60" y="372"/>
                    <a:pt x="57" y="385"/>
                  </a:cubicBezTo>
                  <a:cubicBezTo>
                    <a:pt x="52" y="408"/>
                    <a:pt x="52" y="432"/>
                    <a:pt x="40" y="448"/>
                  </a:cubicBezTo>
                  <a:cubicBezTo>
                    <a:pt x="44" y="456"/>
                    <a:pt x="47" y="464"/>
                    <a:pt x="52" y="473"/>
                  </a:cubicBezTo>
                  <a:cubicBezTo>
                    <a:pt x="45" y="483"/>
                    <a:pt x="54" y="489"/>
                    <a:pt x="45" y="494"/>
                  </a:cubicBezTo>
                  <a:cubicBezTo>
                    <a:pt x="49" y="502"/>
                    <a:pt x="54" y="507"/>
                    <a:pt x="59" y="512"/>
                  </a:cubicBezTo>
                  <a:cubicBezTo>
                    <a:pt x="55" y="521"/>
                    <a:pt x="60" y="531"/>
                    <a:pt x="64" y="537"/>
                  </a:cubicBezTo>
                  <a:cubicBezTo>
                    <a:pt x="64" y="545"/>
                    <a:pt x="59" y="552"/>
                    <a:pt x="59" y="559"/>
                  </a:cubicBezTo>
                  <a:cubicBezTo>
                    <a:pt x="60" y="579"/>
                    <a:pt x="80" y="595"/>
                    <a:pt x="92" y="613"/>
                  </a:cubicBezTo>
                  <a:cubicBezTo>
                    <a:pt x="100" y="628"/>
                    <a:pt x="102" y="640"/>
                    <a:pt x="110" y="651"/>
                  </a:cubicBezTo>
                  <a:cubicBezTo>
                    <a:pt x="111" y="651"/>
                    <a:pt x="112" y="650"/>
                    <a:pt x="113" y="650"/>
                  </a:cubicBezTo>
                  <a:cubicBezTo>
                    <a:pt x="116" y="656"/>
                    <a:pt x="119" y="662"/>
                    <a:pt x="118" y="664"/>
                  </a:cubicBezTo>
                  <a:cubicBezTo>
                    <a:pt x="118" y="665"/>
                    <a:pt x="119" y="664"/>
                    <a:pt x="119" y="663"/>
                  </a:cubicBezTo>
                  <a:cubicBezTo>
                    <a:pt x="117" y="673"/>
                    <a:pt x="118" y="682"/>
                    <a:pt x="124" y="692"/>
                  </a:cubicBezTo>
                  <a:cubicBezTo>
                    <a:pt x="113" y="749"/>
                    <a:pt x="98" y="803"/>
                    <a:pt x="93" y="861"/>
                  </a:cubicBezTo>
                  <a:cubicBezTo>
                    <a:pt x="93" y="871"/>
                    <a:pt x="94" y="882"/>
                    <a:pt x="93" y="892"/>
                  </a:cubicBezTo>
                  <a:cubicBezTo>
                    <a:pt x="91" y="899"/>
                    <a:pt x="88" y="905"/>
                    <a:pt x="86" y="912"/>
                  </a:cubicBezTo>
                  <a:cubicBezTo>
                    <a:pt x="81" y="925"/>
                    <a:pt x="81" y="940"/>
                    <a:pt x="76" y="955"/>
                  </a:cubicBezTo>
                  <a:cubicBezTo>
                    <a:pt x="71" y="978"/>
                    <a:pt x="63" y="998"/>
                    <a:pt x="61" y="1023"/>
                  </a:cubicBezTo>
                  <a:cubicBezTo>
                    <a:pt x="60" y="1034"/>
                    <a:pt x="63" y="1046"/>
                    <a:pt x="61" y="1059"/>
                  </a:cubicBezTo>
                  <a:cubicBezTo>
                    <a:pt x="60" y="1074"/>
                    <a:pt x="55" y="1089"/>
                    <a:pt x="53" y="1103"/>
                  </a:cubicBezTo>
                  <a:cubicBezTo>
                    <a:pt x="51" y="1120"/>
                    <a:pt x="50" y="1136"/>
                    <a:pt x="48" y="1151"/>
                  </a:cubicBezTo>
                  <a:cubicBezTo>
                    <a:pt x="48" y="1159"/>
                    <a:pt x="50" y="1169"/>
                    <a:pt x="48" y="1176"/>
                  </a:cubicBezTo>
                  <a:cubicBezTo>
                    <a:pt x="46" y="1183"/>
                    <a:pt x="40" y="1189"/>
                    <a:pt x="38" y="1196"/>
                  </a:cubicBezTo>
                  <a:cubicBezTo>
                    <a:pt x="36" y="1211"/>
                    <a:pt x="41" y="1225"/>
                    <a:pt x="41" y="1240"/>
                  </a:cubicBezTo>
                  <a:cubicBezTo>
                    <a:pt x="42" y="1241"/>
                    <a:pt x="43" y="1241"/>
                    <a:pt x="43" y="1241"/>
                  </a:cubicBezTo>
                  <a:cubicBezTo>
                    <a:pt x="43" y="1262"/>
                    <a:pt x="25" y="1280"/>
                    <a:pt x="10" y="1291"/>
                  </a:cubicBezTo>
                  <a:cubicBezTo>
                    <a:pt x="7" y="1298"/>
                    <a:pt x="0" y="1299"/>
                    <a:pt x="0" y="1308"/>
                  </a:cubicBezTo>
                  <a:cubicBezTo>
                    <a:pt x="0" y="1309"/>
                    <a:pt x="0" y="1309"/>
                    <a:pt x="0" y="1311"/>
                  </a:cubicBezTo>
                  <a:cubicBezTo>
                    <a:pt x="0" y="1314"/>
                    <a:pt x="0" y="1314"/>
                    <a:pt x="4" y="1318"/>
                  </a:cubicBezTo>
                  <a:cubicBezTo>
                    <a:pt x="30" y="1322"/>
                    <a:pt x="66" y="1321"/>
                    <a:pt x="80" y="1308"/>
                  </a:cubicBezTo>
                  <a:cubicBezTo>
                    <a:pt x="85" y="1303"/>
                    <a:pt x="85" y="1294"/>
                    <a:pt x="88" y="1289"/>
                  </a:cubicBezTo>
                  <a:cubicBezTo>
                    <a:pt x="105" y="1291"/>
                    <a:pt x="116" y="1288"/>
                    <a:pt x="125" y="1281"/>
                  </a:cubicBezTo>
                  <a:cubicBezTo>
                    <a:pt x="125" y="1268"/>
                    <a:pt x="125" y="1255"/>
                    <a:pt x="127" y="1243"/>
                  </a:cubicBezTo>
                  <a:cubicBezTo>
                    <a:pt x="128" y="1242"/>
                    <a:pt x="128" y="1242"/>
                    <a:pt x="129" y="1242"/>
                  </a:cubicBezTo>
                  <a:cubicBezTo>
                    <a:pt x="129" y="1222"/>
                    <a:pt x="141" y="1209"/>
                    <a:pt x="143" y="1189"/>
                  </a:cubicBezTo>
                  <a:cubicBezTo>
                    <a:pt x="143" y="1174"/>
                    <a:pt x="141" y="1154"/>
                    <a:pt x="141" y="1138"/>
                  </a:cubicBezTo>
                  <a:cubicBezTo>
                    <a:pt x="141" y="1130"/>
                    <a:pt x="136" y="1120"/>
                    <a:pt x="138" y="1112"/>
                  </a:cubicBezTo>
                  <a:cubicBezTo>
                    <a:pt x="139" y="1100"/>
                    <a:pt x="146" y="1085"/>
                    <a:pt x="153" y="1072"/>
                  </a:cubicBezTo>
                  <a:cubicBezTo>
                    <a:pt x="158" y="1057"/>
                    <a:pt x="161" y="1042"/>
                    <a:pt x="164" y="1029"/>
                  </a:cubicBezTo>
                  <a:cubicBezTo>
                    <a:pt x="172" y="1001"/>
                    <a:pt x="189" y="973"/>
                    <a:pt x="192" y="947"/>
                  </a:cubicBezTo>
                  <a:cubicBezTo>
                    <a:pt x="194" y="933"/>
                    <a:pt x="191" y="920"/>
                    <a:pt x="192" y="907"/>
                  </a:cubicBezTo>
                  <a:cubicBezTo>
                    <a:pt x="194" y="892"/>
                    <a:pt x="199" y="876"/>
                    <a:pt x="204" y="861"/>
                  </a:cubicBezTo>
                  <a:cubicBezTo>
                    <a:pt x="209" y="846"/>
                    <a:pt x="214" y="831"/>
                    <a:pt x="220" y="818"/>
                  </a:cubicBezTo>
                  <a:cubicBezTo>
                    <a:pt x="225" y="805"/>
                    <a:pt x="234" y="791"/>
                    <a:pt x="239" y="778"/>
                  </a:cubicBezTo>
                  <a:cubicBezTo>
                    <a:pt x="245" y="765"/>
                    <a:pt x="245" y="747"/>
                    <a:pt x="262" y="742"/>
                  </a:cubicBezTo>
                  <a:cubicBezTo>
                    <a:pt x="268" y="763"/>
                    <a:pt x="262" y="782"/>
                    <a:pt x="262" y="803"/>
                  </a:cubicBezTo>
                  <a:cubicBezTo>
                    <a:pt x="262" y="813"/>
                    <a:pt x="264" y="823"/>
                    <a:pt x="265" y="834"/>
                  </a:cubicBezTo>
                  <a:cubicBezTo>
                    <a:pt x="265" y="844"/>
                    <a:pt x="264" y="854"/>
                    <a:pt x="267" y="864"/>
                  </a:cubicBezTo>
                  <a:cubicBezTo>
                    <a:pt x="268" y="872"/>
                    <a:pt x="275" y="881"/>
                    <a:pt x="275" y="889"/>
                  </a:cubicBezTo>
                  <a:cubicBezTo>
                    <a:pt x="277" y="900"/>
                    <a:pt x="273" y="913"/>
                    <a:pt x="275" y="927"/>
                  </a:cubicBezTo>
                  <a:cubicBezTo>
                    <a:pt x="277" y="937"/>
                    <a:pt x="283" y="947"/>
                    <a:pt x="282" y="953"/>
                  </a:cubicBezTo>
                  <a:cubicBezTo>
                    <a:pt x="282" y="960"/>
                    <a:pt x="273" y="968"/>
                    <a:pt x="273" y="975"/>
                  </a:cubicBezTo>
                  <a:cubicBezTo>
                    <a:pt x="272" y="983"/>
                    <a:pt x="273" y="989"/>
                    <a:pt x="273" y="998"/>
                  </a:cubicBezTo>
                  <a:cubicBezTo>
                    <a:pt x="272" y="1021"/>
                    <a:pt x="265" y="1047"/>
                    <a:pt x="264" y="1075"/>
                  </a:cubicBezTo>
                  <a:cubicBezTo>
                    <a:pt x="262" y="1100"/>
                    <a:pt x="264" y="1120"/>
                    <a:pt x="259" y="1140"/>
                  </a:cubicBezTo>
                  <a:cubicBezTo>
                    <a:pt x="239" y="1156"/>
                    <a:pt x="229" y="1201"/>
                    <a:pt x="247" y="1227"/>
                  </a:cubicBezTo>
                  <a:cubicBezTo>
                    <a:pt x="247" y="1227"/>
                    <a:pt x="247" y="1227"/>
                    <a:pt x="248" y="1227"/>
                  </a:cubicBezTo>
                  <a:cubicBezTo>
                    <a:pt x="247" y="1236"/>
                    <a:pt x="246" y="1245"/>
                    <a:pt x="248" y="1257"/>
                  </a:cubicBezTo>
                  <a:cubicBezTo>
                    <a:pt x="248" y="1261"/>
                    <a:pt x="266" y="1266"/>
                    <a:pt x="274" y="1270"/>
                  </a:cubicBezTo>
                  <a:cubicBezTo>
                    <a:pt x="279" y="1297"/>
                    <a:pt x="320" y="1298"/>
                    <a:pt x="348" y="1290"/>
                  </a:cubicBezTo>
                  <a:cubicBezTo>
                    <a:pt x="349" y="1284"/>
                    <a:pt x="351" y="1278"/>
                    <a:pt x="353" y="1271"/>
                  </a:cubicBezTo>
                  <a:cubicBezTo>
                    <a:pt x="339" y="1256"/>
                    <a:pt x="324" y="1244"/>
                    <a:pt x="317" y="1225"/>
                  </a:cubicBezTo>
                  <a:cubicBezTo>
                    <a:pt x="318" y="1225"/>
                    <a:pt x="318" y="1225"/>
                    <a:pt x="318" y="1225"/>
                  </a:cubicBezTo>
                  <a:cubicBezTo>
                    <a:pt x="321" y="1212"/>
                    <a:pt x="326" y="1202"/>
                    <a:pt x="326" y="1184"/>
                  </a:cubicBezTo>
                  <a:cubicBezTo>
                    <a:pt x="328" y="1173"/>
                    <a:pt x="323" y="1159"/>
                    <a:pt x="325" y="1146"/>
                  </a:cubicBezTo>
                  <a:cubicBezTo>
                    <a:pt x="328" y="1133"/>
                    <a:pt x="338" y="1118"/>
                    <a:pt x="345" y="1105"/>
                  </a:cubicBezTo>
                  <a:cubicBezTo>
                    <a:pt x="358" y="1075"/>
                    <a:pt x="360" y="1042"/>
                    <a:pt x="366" y="1006"/>
                  </a:cubicBezTo>
                  <a:cubicBezTo>
                    <a:pt x="369" y="991"/>
                    <a:pt x="376" y="973"/>
                    <a:pt x="378" y="958"/>
                  </a:cubicBezTo>
                  <a:cubicBezTo>
                    <a:pt x="379" y="947"/>
                    <a:pt x="376" y="935"/>
                    <a:pt x="378" y="923"/>
                  </a:cubicBezTo>
                  <a:cubicBezTo>
                    <a:pt x="379" y="904"/>
                    <a:pt x="383" y="884"/>
                    <a:pt x="386" y="864"/>
                  </a:cubicBezTo>
                  <a:cubicBezTo>
                    <a:pt x="389" y="823"/>
                    <a:pt x="396" y="783"/>
                    <a:pt x="399" y="745"/>
                  </a:cubicBezTo>
                  <a:cubicBezTo>
                    <a:pt x="403" y="724"/>
                    <a:pt x="403" y="702"/>
                    <a:pt x="406" y="684"/>
                  </a:cubicBezTo>
                  <a:cubicBezTo>
                    <a:pt x="407" y="677"/>
                    <a:pt x="411" y="669"/>
                    <a:pt x="414" y="662"/>
                  </a:cubicBezTo>
                  <a:cubicBezTo>
                    <a:pt x="418" y="656"/>
                    <a:pt x="426" y="644"/>
                    <a:pt x="429" y="643"/>
                  </a:cubicBezTo>
                  <a:cubicBezTo>
                    <a:pt x="431" y="641"/>
                    <a:pt x="438" y="631"/>
                    <a:pt x="441" y="626"/>
                  </a:cubicBezTo>
                  <a:cubicBezTo>
                    <a:pt x="441" y="629"/>
                    <a:pt x="441" y="632"/>
                    <a:pt x="440" y="636"/>
                  </a:cubicBezTo>
                  <a:cubicBezTo>
                    <a:pt x="450" y="625"/>
                    <a:pt x="448" y="608"/>
                    <a:pt x="455" y="595"/>
                  </a:cubicBezTo>
                  <a:cubicBezTo>
                    <a:pt x="460" y="585"/>
                    <a:pt x="469" y="574"/>
                    <a:pt x="473" y="565"/>
                  </a:cubicBezTo>
                  <a:cubicBezTo>
                    <a:pt x="473" y="557"/>
                    <a:pt x="473" y="549"/>
                    <a:pt x="473" y="540"/>
                  </a:cubicBezTo>
                  <a:cubicBezTo>
                    <a:pt x="473" y="540"/>
                    <a:pt x="471" y="539"/>
                    <a:pt x="469" y="539"/>
                  </a:cubicBezTo>
                  <a:close/>
                  <a:moveTo>
                    <a:pt x="125" y="464"/>
                  </a:moveTo>
                  <a:cubicBezTo>
                    <a:pt x="120" y="447"/>
                    <a:pt x="136" y="447"/>
                    <a:pt x="136" y="428"/>
                  </a:cubicBezTo>
                  <a:cubicBezTo>
                    <a:pt x="136" y="445"/>
                    <a:pt x="141" y="466"/>
                    <a:pt x="140" y="489"/>
                  </a:cubicBezTo>
                  <a:cubicBezTo>
                    <a:pt x="138" y="507"/>
                    <a:pt x="130" y="526"/>
                    <a:pt x="135" y="539"/>
                  </a:cubicBezTo>
                  <a:cubicBezTo>
                    <a:pt x="139" y="548"/>
                    <a:pt x="142" y="548"/>
                    <a:pt x="147" y="553"/>
                  </a:cubicBezTo>
                  <a:cubicBezTo>
                    <a:pt x="143" y="563"/>
                    <a:pt x="146" y="576"/>
                    <a:pt x="148" y="582"/>
                  </a:cubicBezTo>
                  <a:cubicBezTo>
                    <a:pt x="147" y="588"/>
                    <a:pt x="146" y="594"/>
                    <a:pt x="145" y="599"/>
                  </a:cubicBezTo>
                  <a:cubicBezTo>
                    <a:pt x="140" y="584"/>
                    <a:pt x="134" y="569"/>
                    <a:pt x="128" y="554"/>
                  </a:cubicBezTo>
                  <a:cubicBezTo>
                    <a:pt x="126" y="547"/>
                    <a:pt x="122" y="542"/>
                    <a:pt x="120" y="536"/>
                  </a:cubicBezTo>
                  <a:cubicBezTo>
                    <a:pt x="117" y="524"/>
                    <a:pt x="120" y="509"/>
                    <a:pt x="118" y="496"/>
                  </a:cubicBezTo>
                  <a:cubicBezTo>
                    <a:pt x="118" y="489"/>
                    <a:pt x="115" y="484"/>
                    <a:pt x="115" y="478"/>
                  </a:cubicBezTo>
                  <a:cubicBezTo>
                    <a:pt x="113" y="468"/>
                    <a:pt x="123" y="471"/>
                    <a:pt x="125" y="464"/>
                  </a:cubicBezTo>
                  <a:close/>
                  <a:moveTo>
                    <a:pt x="398" y="603"/>
                  </a:moveTo>
                  <a:cubicBezTo>
                    <a:pt x="389" y="590"/>
                    <a:pt x="384" y="577"/>
                    <a:pt x="378" y="569"/>
                  </a:cubicBezTo>
                  <a:cubicBezTo>
                    <a:pt x="377" y="568"/>
                    <a:pt x="377" y="568"/>
                    <a:pt x="377" y="568"/>
                  </a:cubicBezTo>
                  <a:cubicBezTo>
                    <a:pt x="377" y="557"/>
                    <a:pt x="379" y="547"/>
                    <a:pt x="374" y="539"/>
                  </a:cubicBezTo>
                  <a:cubicBezTo>
                    <a:pt x="379" y="534"/>
                    <a:pt x="379" y="531"/>
                    <a:pt x="380" y="524"/>
                  </a:cubicBezTo>
                  <a:cubicBezTo>
                    <a:pt x="384" y="514"/>
                    <a:pt x="384" y="509"/>
                    <a:pt x="384" y="502"/>
                  </a:cubicBezTo>
                  <a:cubicBezTo>
                    <a:pt x="382" y="489"/>
                    <a:pt x="371" y="483"/>
                    <a:pt x="369" y="473"/>
                  </a:cubicBezTo>
                  <a:cubicBezTo>
                    <a:pt x="369" y="464"/>
                    <a:pt x="371" y="461"/>
                    <a:pt x="374" y="455"/>
                  </a:cubicBezTo>
                  <a:cubicBezTo>
                    <a:pt x="375" y="451"/>
                    <a:pt x="377" y="445"/>
                    <a:pt x="382" y="443"/>
                  </a:cubicBezTo>
                  <a:cubicBezTo>
                    <a:pt x="384" y="459"/>
                    <a:pt x="382" y="483"/>
                    <a:pt x="390" y="494"/>
                  </a:cubicBezTo>
                  <a:cubicBezTo>
                    <a:pt x="392" y="501"/>
                    <a:pt x="394" y="504"/>
                    <a:pt x="400" y="504"/>
                  </a:cubicBezTo>
                  <a:cubicBezTo>
                    <a:pt x="399" y="526"/>
                    <a:pt x="408" y="550"/>
                    <a:pt x="399" y="570"/>
                  </a:cubicBezTo>
                  <a:cubicBezTo>
                    <a:pt x="403" y="579"/>
                    <a:pt x="406" y="588"/>
                    <a:pt x="405" y="603"/>
                  </a:cubicBezTo>
                  <a:cubicBezTo>
                    <a:pt x="404" y="604"/>
                    <a:pt x="402" y="607"/>
                    <a:pt x="401" y="608"/>
                  </a:cubicBezTo>
                  <a:cubicBezTo>
                    <a:pt x="400" y="606"/>
                    <a:pt x="399" y="605"/>
                    <a:pt x="398" y="603"/>
                  </a:cubicBezTo>
                  <a:close/>
                </a:path>
              </a:pathLst>
            </a:custGeom>
            <a:solidFill>
              <a:srgbClr val="000000"/>
            </a:solidFill>
            <a:ln w="9525">
              <a:solidFill>
                <a:srgbClr val="FFFFFF"/>
              </a:solidFill>
              <a:round/>
            </a:ln>
          </p:spPr>
          <p:txBody>
            <a:bodyPr/>
            <a:lstStyle/>
            <a:p>
              <a:endParaRPr lang="zh-CN" altLang="en-US"/>
            </a:p>
          </p:txBody>
        </p:sp>
        <p:sp>
          <p:nvSpPr>
            <p:cNvPr id="5134" name="_color1" descr="© INSCALE GmbH, 26.05.2010&#10;http://www.presentationload.com/"/>
            <p:cNvSpPr/>
            <p:nvPr/>
          </p:nvSpPr>
          <p:spPr bwMode="auto">
            <a:xfrm>
              <a:off x="581164" y="575402"/>
              <a:ext cx="217904" cy="818477"/>
            </a:xfrm>
            <a:custGeom>
              <a:avLst/>
              <a:gdLst>
                <a:gd name="T0" fmla="*/ 2147483647 w 56"/>
                <a:gd name="T1" fmla="*/ 2147483647 h 209"/>
                <a:gd name="T2" fmla="*/ 2147483647 w 56"/>
                <a:gd name="T3" fmla="*/ 2147483647 h 209"/>
                <a:gd name="T4" fmla="*/ 2147483647 w 56"/>
                <a:gd name="T5" fmla="*/ 0 h 209"/>
                <a:gd name="T6" fmla="*/ 2147483647 w 56"/>
                <a:gd name="T7" fmla="*/ 2147483647 h 209"/>
                <a:gd name="T8" fmla="*/ 2147483647 w 56"/>
                <a:gd name="T9" fmla="*/ 2147483647 h 209"/>
                <a:gd name="T10" fmla="*/ 0 w 56"/>
                <a:gd name="T11" fmla="*/ 2147483647 h 209"/>
                <a:gd name="T12" fmla="*/ 2147483647 w 56"/>
                <a:gd name="T13" fmla="*/ 2147483647 h 209"/>
                <a:gd name="T14" fmla="*/ 2147483647 w 56"/>
                <a:gd name="T15" fmla="*/ 2147483647 h 209"/>
                <a:gd name="T16" fmla="*/ 2147483647 w 56"/>
                <a:gd name="T17" fmla="*/ 2147483647 h 209"/>
                <a:gd name="T18" fmla="*/ 2147483647 w 56"/>
                <a:gd name="T19" fmla="*/ 2147483647 h 209"/>
                <a:gd name="T20" fmla="*/ 2147483647 w 56"/>
                <a:gd name="T21" fmla="*/ 2147483647 h 209"/>
                <a:gd name="T22" fmla="*/ 2147483647 w 56"/>
                <a:gd name="T23" fmla="*/ 2147483647 h 209"/>
                <a:gd name="T24" fmla="*/ 2147483647 w 56"/>
                <a:gd name="T25" fmla="*/ 2147483647 h 209"/>
                <a:gd name="T26" fmla="*/ 2147483647 w 56"/>
                <a:gd name="T27" fmla="*/ 2147483647 h 2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209"/>
                <a:gd name="T44" fmla="*/ 56 w 56"/>
                <a:gd name="T45" fmla="*/ 209 h 2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209">
                  <a:moveTo>
                    <a:pt x="32" y="34"/>
                  </a:moveTo>
                  <a:cubicBezTo>
                    <a:pt x="31" y="32"/>
                    <a:pt x="35" y="15"/>
                    <a:pt x="35" y="15"/>
                  </a:cubicBezTo>
                  <a:cubicBezTo>
                    <a:pt x="31" y="0"/>
                    <a:pt x="31" y="0"/>
                    <a:pt x="31" y="0"/>
                  </a:cubicBezTo>
                  <a:cubicBezTo>
                    <a:pt x="23" y="5"/>
                    <a:pt x="23" y="5"/>
                    <a:pt x="23" y="5"/>
                  </a:cubicBezTo>
                  <a:cubicBezTo>
                    <a:pt x="15" y="1"/>
                    <a:pt x="15" y="1"/>
                    <a:pt x="15" y="1"/>
                  </a:cubicBezTo>
                  <a:cubicBezTo>
                    <a:pt x="0" y="9"/>
                    <a:pt x="0" y="9"/>
                    <a:pt x="0" y="9"/>
                  </a:cubicBezTo>
                  <a:cubicBezTo>
                    <a:pt x="8" y="12"/>
                    <a:pt x="8" y="12"/>
                    <a:pt x="8" y="12"/>
                  </a:cubicBezTo>
                  <a:cubicBezTo>
                    <a:pt x="8" y="12"/>
                    <a:pt x="18" y="26"/>
                    <a:pt x="19" y="29"/>
                  </a:cubicBezTo>
                  <a:cubicBezTo>
                    <a:pt x="20" y="32"/>
                    <a:pt x="17" y="56"/>
                    <a:pt x="15" y="60"/>
                  </a:cubicBezTo>
                  <a:cubicBezTo>
                    <a:pt x="13" y="64"/>
                    <a:pt x="14" y="100"/>
                    <a:pt x="14" y="100"/>
                  </a:cubicBezTo>
                  <a:cubicBezTo>
                    <a:pt x="14" y="183"/>
                    <a:pt x="14" y="183"/>
                    <a:pt x="14" y="183"/>
                  </a:cubicBezTo>
                  <a:cubicBezTo>
                    <a:pt x="40" y="209"/>
                    <a:pt x="40" y="209"/>
                    <a:pt x="40" y="209"/>
                  </a:cubicBezTo>
                  <a:cubicBezTo>
                    <a:pt x="56" y="181"/>
                    <a:pt x="56" y="181"/>
                    <a:pt x="56" y="181"/>
                  </a:cubicBezTo>
                  <a:cubicBezTo>
                    <a:pt x="56" y="181"/>
                    <a:pt x="34" y="36"/>
                    <a:pt x="32" y="3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35" name="Freeform 101" descr="© INSCALE GmbH, 26.05.2010&#10;http://www.presentationload.com/"/>
            <p:cNvSpPr/>
            <p:nvPr/>
          </p:nvSpPr>
          <p:spPr bwMode="auto">
            <a:xfrm>
              <a:off x="512842" y="466167"/>
              <a:ext cx="275150" cy="188453"/>
            </a:xfrm>
            <a:custGeom>
              <a:avLst/>
              <a:gdLst>
                <a:gd name="T0" fmla="*/ 2147483647 w 70"/>
                <a:gd name="T1" fmla="*/ 2147483647 h 48"/>
                <a:gd name="T2" fmla="*/ 2147483647 w 70"/>
                <a:gd name="T3" fmla="*/ 2147483647 h 48"/>
                <a:gd name="T4" fmla="*/ 2147483647 w 70"/>
                <a:gd name="T5" fmla="*/ 2147483647 h 48"/>
                <a:gd name="T6" fmla="*/ 2147483647 w 70"/>
                <a:gd name="T7" fmla="*/ 2147483647 h 48"/>
                <a:gd name="T8" fmla="*/ 2147483647 w 70"/>
                <a:gd name="T9" fmla="*/ 2147483647 h 48"/>
                <a:gd name="T10" fmla="*/ 2147483647 w 70"/>
                <a:gd name="T11" fmla="*/ 2147483647 h 48"/>
                <a:gd name="T12" fmla="*/ 2147483647 w 70"/>
                <a:gd name="T13" fmla="*/ 2147483647 h 48"/>
                <a:gd name="T14" fmla="*/ 2147483647 w 70"/>
                <a:gd name="T15" fmla="*/ 2147483647 h 48"/>
                <a:gd name="T16" fmla="*/ 2147483647 w 70"/>
                <a:gd name="T17" fmla="*/ 0 h 48"/>
                <a:gd name="T18" fmla="*/ 2147483647 w 70"/>
                <a:gd name="T19" fmla="*/ 2147483647 h 48"/>
                <a:gd name="T20" fmla="*/ 2147483647 w 70"/>
                <a:gd name="T21" fmla="*/ 2147483647 h 48"/>
                <a:gd name="T22" fmla="*/ 2147483647 w 70"/>
                <a:gd name="T23" fmla="*/ 2147483647 h 48"/>
                <a:gd name="T24" fmla="*/ 2147483647 w 70"/>
                <a:gd name="T25" fmla="*/ 2147483647 h 48"/>
                <a:gd name="T26" fmla="*/ 2147483647 w 70"/>
                <a:gd name="T27" fmla="*/ 2147483647 h 48"/>
                <a:gd name="T28" fmla="*/ 2147483647 w 70"/>
                <a:gd name="T29" fmla="*/ 2147483647 h 48"/>
                <a:gd name="T30" fmla="*/ 2147483647 w 70"/>
                <a:gd name="T31" fmla="*/ 2147483647 h 48"/>
                <a:gd name="T32" fmla="*/ 2147483647 w 70"/>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48"/>
                <a:gd name="T53" fmla="*/ 70 w 7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48">
                  <a:moveTo>
                    <a:pt x="69" y="14"/>
                  </a:moveTo>
                  <a:cubicBezTo>
                    <a:pt x="69" y="13"/>
                    <a:pt x="66" y="6"/>
                    <a:pt x="66" y="6"/>
                  </a:cubicBezTo>
                  <a:cubicBezTo>
                    <a:pt x="59" y="14"/>
                    <a:pt x="59" y="14"/>
                    <a:pt x="59" y="14"/>
                  </a:cubicBezTo>
                  <a:cubicBezTo>
                    <a:pt x="59" y="14"/>
                    <a:pt x="53" y="19"/>
                    <a:pt x="51" y="21"/>
                  </a:cubicBezTo>
                  <a:cubicBezTo>
                    <a:pt x="49" y="22"/>
                    <a:pt x="41" y="27"/>
                    <a:pt x="41" y="27"/>
                  </a:cubicBezTo>
                  <a:cubicBezTo>
                    <a:pt x="38" y="26"/>
                    <a:pt x="38" y="26"/>
                    <a:pt x="38" y="26"/>
                  </a:cubicBezTo>
                  <a:cubicBezTo>
                    <a:pt x="32" y="22"/>
                    <a:pt x="32" y="22"/>
                    <a:pt x="32" y="22"/>
                  </a:cubicBezTo>
                  <a:cubicBezTo>
                    <a:pt x="32" y="22"/>
                    <a:pt x="25" y="17"/>
                    <a:pt x="22" y="14"/>
                  </a:cubicBezTo>
                  <a:cubicBezTo>
                    <a:pt x="20" y="12"/>
                    <a:pt x="11" y="0"/>
                    <a:pt x="11" y="0"/>
                  </a:cubicBezTo>
                  <a:cubicBezTo>
                    <a:pt x="11" y="8"/>
                    <a:pt x="4" y="7"/>
                    <a:pt x="3" y="9"/>
                  </a:cubicBezTo>
                  <a:cubicBezTo>
                    <a:pt x="0" y="14"/>
                    <a:pt x="19" y="45"/>
                    <a:pt x="19" y="45"/>
                  </a:cubicBezTo>
                  <a:cubicBezTo>
                    <a:pt x="34" y="33"/>
                    <a:pt x="34" y="33"/>
                    <a:pt x="34" y="33"/>
                  </a:cubicBezTo>
                  <a:cubicBezTo>
                    <a:pt x="37" y="32"/>
                    <a:pt x="37" y="32"/>
                    <a:pt x="37" y="32"/>
                  </a:cubicBezTo>
                  <a:cubicBezTo>
                    <a:pt x="42" y="30"/>
                    <a:pt x="42" y="30"/>
                    <a:pt x="42" y="30"/>
                  </a:cubicBezTo>
                  <a:cubicBezTo>
                    <a:pt x="42" y="30"/>
                    <a:pt x="53" y="40"/>
                    <a:pt x="55" y="41"/>
                  </a:cubicBezTo>
                  <a:cubicBezTo>
                    <a:pt x="58" y="43"/>
                    <a:pt x="63" y="48"/>
                    <a:pt x="63" y="47"/>
                  </a:cubicBezTo>
                  <a:cubicBezTo>
                    <a:pt x="63" y="45"/>
                    <a:pt x="70" y="16"/>
                    <a:pt x="69"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172"/>
                                        </p:tgtEl>
                                        <p:attrNameLst>
                                          <p:attrName>style.visibility</p:attrName>
                                        </p:attrNameLst>
                                      </p:cBhvr>
                                      <p:to>
                                        <p:strVal val="visible"/>
                                      </p:to>
                                    </p:set>
                                    <p:anim calcmode="lin" valueType="num">
                                      <p:cBhvr>
                                        <p:cTn id="17" dur="500" fill="hold"/>
                                        <p:tgtEl>
                                          <p:spTgt spid="717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172"/>
                                        </p:tgtEl>
                                        <p:attrNameLst>
                                          <p:attrName>ppt_y</p:attrName>
                                        </p:attrNameLst>
                                      </p:cBhvr>
                                      <p:tavLst>
                                        <p:tav tm="0">
                                          <p:val>
                                            <p:strVal val="#ppt_y"/>
                                          </p:val>
                                        </p:tav>
                                        <p:tav tm="100000">
                                          <p:val>
                                            <p:strVal val="#ppt_y"/>
                                          </p:val>
                                        </p:tav>
                                      </p:tavLst>
                                    </p:anim>
                                    <p:anim calcmode="lin" valueType="num">
                                      <p:cBhvr>
                                        <p:cTn id="19" dur="500" fill="hold"/>
                                        <p:tgtEl>
                                          <p:spTgt spid="717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17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172"/>
                                        </p:tgtEl>
                                      </p:cBhvr>
                                    </p:animEffect>
                                  </p:childTnLst>
                                </p:cTn>
                              </p:par>
                            </p:childTnLst>
                          </p:cTn>
                        </p:par>
                        <p:par>
                          <p:cTn id="22" fill="hold">
                            <p:stCondLst>
                              <p:cond delay="2150"/>
                            </p:stCondLst>
                            <p:childTnLst>
                              <p:par>
                                <p:cTn id="23" presetID="22" presetClass="entr" presetSubtype="8" fill="hold" grpId="0" nodeType="afterEffect">
                                  <p:stCondLst>
                                    <p:cond delay="0"/>
                                  </p:stCondLst>
                                  <p:childTnLst>
                                    <p:set>
                                      <p:cBhvr>
                                        <p:cTn id="24" dur="1" fill="hold">
                                          <p:stCondLst>
                                            <p:cond delay="0"/>
                                          </p:stCondLst>
                                        </p:cTn>
                                        <p:tgtEl>
                                          <p:spTgt spid="7171"/>
                                        </p:tgtEl>
                                        <p:attrNameLst>
                                          <p:attrName>style.visibility</p:attrName>
                                        </p:attrNameLst>
                                      </p:cBhvr>
                                      <p:to>
                                        <p:strVal val="visible"/>
                                      </p:to>
                                    </p:set>
                                    <p:animEffect transition="in" filter="wipe(left)">
                                      <p:cBhvr>
                                        <p:cTn id="25" dur="500"/>
                                        <p:tgtEl>
                                          <p:spTgt spid="7171"/>
                                        </p:tgtEl>
                                      </p:cBhvr>
                                    </p:animEffect>
                                  </p:childTnLst>
                                </p:cTn>
                              </p:par>
                            </p:childTnLst>
                          </p:cTn>
                        </p:par>
                        <p:par>
                          <p:cTn id="26" fill="hold">
                            <p:stCondLst>
                              <p:cond delay="26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7173"/>
                                        </p:tgtEl>
                                        <p:attrNameLst>
                                          <p:attrName>style.visibility</p:attrName>
                                        </p:attrNameLst>
                                      </p:cBhvr>
                                      <p:to>
                                        <p:strVal val="visible"/>
                                      </p:to>
                                    </p:set>
                                    <p:anim calcmode="lin" valueType="num">
                                      <p:cBhvr>
                                        <p:cTn id="29" dur="500" fill="hold"/>
                                        <p:tgtEl>
                                          <p:spTgt spid="717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173"/>
                                        </p:tgtEl>
                                        <p:attrNameLst>
                                          <p:attrName>ppt_y</p:attrName>
                                        </p:attrNameLst>
                                      </p:cBhvr>
                                      <p:tavLst>
                                        <p:tav tm="0">
                                          <p:val>
                                            <p:strVal val="#ppt_y"/>
                                          </p:val>
                                        </p:tav>
                                        <p:tav tm="100000">
                                          <p:val>
                                            <p:strVal val="#ppt_y"/>
                                          </p:val>
                                        </p:tav>
                                      </p:tavLst>
                                    </p:anim>
                                    <p:anim calcmode="lin" valueType="num">
                                      <p:cBhvr>
                                        <p:cTn id="31" dur="500" fill="hold"/>
                                        <p:tgtEl>
                                          <p:spTgt spid="717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17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173"/>
                                        </p:tgtEl>
                                      </p:cBhvr>
                                    </p:animEffect>
                                  </p:childTnLst>
                                </p:cTn>
                              </p:par>
                            </p:childTnLst>
                          </p:cTn>
                        </p:par>
                        <p:par>
                          <p:cTn id="34" fill="hold">
                            <p:stCondLst>
                              <p:cond delay="3500"/>
                            </p:stCondLst>
                            <p:childTnLst>
                              <p:par>
                                <p:cTn id="35" presetID="2" presetClass="entr" presetSubtype="8"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0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0-#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40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0-#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60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1" grpId="0" animBg="1" autoUpdateAnimBg="0"/>
      <p:bldP spid="7172" grpId="0" autoUpdateAnimBg="0"/>
      <p:bldP spid="717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936625"/>
            <a:ext cx="9144000" cy="44418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195" name="TextBox 26"/>
          <p:cNvSpPr>
            <a:spLocks noChangeArrowheads="1"/>
          </p:cNvSpPr>
          <p:nvPr/>
        </p:nvSpPr>
        <p:spPr bwMode="auto">
          <a:xfrm>
            <a:off x="1111250" y="1050925"/>
            <a:ext cx="1504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b="1">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个人简介</a:t>
            </a:r>
          </a:p>
        </p:txBody>
      </p:sp>
      <p:grpSp>
        <p:nvGrpSpPr>
          <p:cNvPr id="2" name="Group 4"/>
          <p:cNvGrpSpPr/>
          <p:nvPr/>
        </p:nvGrpSpPr>
        <p:grpSpPr bwMode="auto">
          <a:xfrm>
            <a:off x="884238" y="1190625"/>
            <a:ext cx="265112" cy="263525"/>
            <a:chOff x="0" y="0"/>
            <a:chExt cx="1149" cy="1908"/>
          </a:xfrm>
        </p:grpSpPr>
        <p:sp>
          <p:nvSpPr>
            <p:cNvPr id="6162" name="AutoShape 8"/>
            <p:cNvSpPr>
              <a:spLocks noChangeArrowheads="1"/>
            </p:cNvSpPr>
            <p:nvPr/>
          </p:nvSpPr>
          <p:spPr bwMode="auto">
            <a:xfrm>
              <a:off x="0" y="0"/>
              <a:ext cx="681" cy="190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6163" name="AutoShape 9"/>
            <p:cNvSpPr>
              <a:spLocks noChangeArrowheads="1"/>
            </p:cNvSpPr>
            <p:nvPr/>
          </p:nvSpPr>
          <p:spPr bwMode="auto">
            <a:xfrm>
              <a:off x="469" y="0"/>
              <a:ext cx="681" cy="190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 name="Group 7"/>
          <p:cNvGrpSpPr/>
          <p:nvPr/>
        </p:nvGrpSpPr>
        <p:grpSpPr bwMode="auto">
          <a:xfrm>
            <a:off x="625475" y="1778000"/>
            <a:ext cx="2590800" cy="3240088"/>
            <a:chOff x="0" y="0"/>
            <a:chExt cx="2590800" cy="3240088"/>
          </a:xfrm>
        </p:grpSpPr>
        <p:sp>
          <p:nvSpPr>
            <p:cNvPr id="6159" name="Rectangle 10"/>
            <p:cNvSpPr>
              <a:spLocks noChangeArrowheads="1"/>
            </p:cNvSpPr>
            <p:nvPr/>
          </p:nvSpPr>
          <p:spPr bwMode="auto">
            <a:xfrm>
              <a:off x="0" y="0"/>
              <a:ext cx="2590800" cy="3240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6160" name="Rectangle 11"/>
            <p:cNvSpPr>
              <a:spLocks noChangeArrowheads="1"/>
            </p:cNvSpPr>
            <p:nvPr/>
          </p:nvSpPr>
          <p:spPr bwMode="auto">
            <a:xfrm>
              <a:off x="71438" y="73025"/>
              <a:ext cx="2447925" cy="30956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6161" name="Picture 2" descr="孵化的小鸡大图 点击还原"/>
            <p:cNvPicPr>
              <a:picLocks noChangeAspect="1" noChangeArrowheads="1"/>
            </p:cNvPicPr>
            <p:nvPr/>
          </p:nvPicPr>
          <p:blipFill>
            <a:blip r:embed="rId2">
              <a:extLst>
                <a:ext uri="{28A0092B-C50C-407E-A947-70E740481C1C}">
                  <a14:useLocalDpi xmlns:a14="http://schemas.microsoft.com/office/drawing/2010/main" val="0"/>
                </a:ext>
              </a:extLst>
            </a:blip>
            <a:srcRect l="18839" r="22058"/>
            <a:stretch>
              <a:fillRect/>
            </a:stretch>
          </p:blipFill>
          <p:spPr bwMode="auto">
            <a:xfrm>
              <a:off x="76200" y="73025"/>
              <a:ext cx="24399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3" name="Text Box 13"/>
          <p:cNvSpPr txBox="1">
            <a:spLocks noChangeArrowheads="1"/>
          </p:cNvSpPr>
          <p:nvPr/>
        </p:nvSpPr>
        <p:spPr bwMode="auto">
          <a:xfrm>
            <a:off x="3419475" y="1893888"/>
            <a:ext cx="4037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姓名：XXX      出生年月：1985年4月</a:t>
            </a:r>
          </a:p>
        </p:txBody>
      </p:sp>
      <p:sp>
        <p:nvSpPr>
          <p:cNvPr id="8204" name="Text Box 14"/>
          <p:cNvSpPr txBox="1">
            <a:spLocks noChangeArrowheads="1"/>
          </p:cNvSpPr>
          <p:nvPr/>
        </p:nvSpPr>
        <p:spPr bwMode="auto">
          <a:xfrm>
            <a:off x="3419475" y="2270125"/>
            <a:ext cx="4037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性别：XXX</a:t>
            </a:r>
          </a:p>
        </p:txBody>
      </p:sp>
      <p:sp>
        <p:nvSpPr>
          <p:cNvPr id="8205" name="Text Box 15"/>
          <p:cNvSpPr txBox="1">
            <a:spLocks noChangeArrowheads="1"/>
          </p:cNvSpPr>
          <p:nvPr/>
        </p:nvSpPr>
        <p:spPr bwMode="auto">
          <a:xfrm>
            <a:off x="3419475" y="2663825"/>
            <a:ext cx="4037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籍贯：湖北省某某某市</a:t>
            </a:r>
          </a:p>
        </p:txBody>
      </p:sp>
      <p:sp>
        <p:nvSpPr>
          <p:cNvPr id="8206" name="Text Box 16"/>
          <p:cNvSpPr txBox="1">
            <a:spLocks noChangeArrowheads="1"/>
          </p:cNvSpPr>
          <p:nvPr/>
        </p:nvSpPr>
        <p:spPr bwMode="auto">
          <a:xfrm>
            <a:off x="3419475" y="3040063"/>
            <a:ext cx="4037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特长：XXX</a:t>
            </a:r>
          </a:p>
        </p:txBody>
      </p:sp>
      <p:sp>
        <p:nvSpPr>
          <p:cNvPr id="8207" name="Text Box 17"/>
          <p:cNvSpPr txBox="1">
            <a:spLocks noChangeArrowheads="1"/>
          </p:cNvSpPr>
          <p:nvPr/>
        </p:nvSpPr>
        <p:spPr bwMode="auto">
          <a:xfrm>
            <a:off x="3419475" y="3425825"/>
            <a:ext cx="4037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获奖情况：XXX</a:t>
            </a:r>
          </a:p>
        </p:txBody>
      </p:sp>
      <p:sp>
        <p:nvSpPr>
          <p:cNvPr id="8208" name="Text Box 18"/>
          <p:cNvSpPr txBox="1">
            <a:spLocks noChangeArrowheads="1"/>
          </p:cNvSpPr>
          <p:nvPr/>
        </p:nvSpPr>
        <p:spPr bwMode="auto">
          <a:xfrm>
            <a:off x="3419475" y="3802063"/>
            <a:ext cx="403701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latin typeface="微软雅黑" panose="020B0503020204020204" pitchFamily="34" charset="-122"/>
                <a:ea typeface="微软雅黑" panose="020B0503020204020204" pitchFamily="34" charset="-122"/>
              </a:rPr>
              <a:t>自我评价：XXXXXXXXXXXXXXXXXXXXXXXXXXXXXXXXXXXXXXXXXXXXXXXXXXXXXXXXXXXXXXXXXX</a:t>
            </a:r>
          </a:p>
        </p:txBody>
      </p:sp>
      <p:sp>
        <p:nvSpPr>
          <p:cNvPr id="8209" name="Rectangle 3"/>
          <p:cNvSpPr>
            <a:spLocks noChangeArrowheads="1"/>
          </p:cNvSpPr>
          <p:nvPr/>
        </p:nvSpPr>
        <p:spPr bwMode="auto">
          <a:xfrm>
            <a:off x="1285875" y="314325"/>
            <a:ext cx="1038225"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210" name="标题 1"/>
          <p:cNvSpPr>
            <a:spLocks noGrp="1" noChangeArrowheads="1"/>
          </p:cNvSpPr>
          <p:nvPr>
            <p:ph type="title" idx="4294967295"/>
          </p:nvPr>
        </p:nvSpPr>
        <p:spPr>
          <a:xfrm>
            <a:off x="179388" y="222250"/>
            <a:ext cx="2224087" cy="628650"/>
          </a:xfrm>
        </p:spPr>
        <p:txBody>
          <a:bodyPr/>
          <a:lstStyle/>
          <a:p>
            <a:pPr algn="dist" eaLnBrk="1" hangingPunct="1"/>
            <a:r>
              <a:rPr lang="zh-CN" sz="3200" b="1">
                <a:latin typeface="微软雅黑" panose="020B0503020204020204" pitchFamily="34" charset="-122"/>
                <a:sym typeface="微软雅黑" panose="020B0503020204020204" pitchFamily="34" charset="-122"/>
              </a:rPr>
              <a:t>自我</a:t>
            </a:r>
            <a:r>
              <a:rPr lang="zh-CN" sz="3200" b="1">
                <a:solidFill>
                  <a:schemeClr val="bg1"/>
                </a:solidFill>
                <a:latin typeface="微软雅黑" panose="020B0503020204020204" pitchFamily="34" charset="-122"/>
                <a:sym typeface="微软雅黑" panose="020B0503020204020204" pitchFamily="34" charset="-122"/>
              </a:rPr>
              <a:t>简介</a:t>
            </a:r>
          </a:p>
        </p:txBody>
      </p:sp>
      <p:sp>
        <p:nvSpPr>
          <p:cNvPr id="8211" name="TextBox 5"/>
          <p:cNvSpPr>
            <a:spLocks noChangeArrowheads="1"/>
          </p:cNvSpPr>
          <p:nvPr/>
        </p:nvSpPr>
        <p:spPr bwMode="auto">
          <a:xfrm>
            <a:off x="2393950" y="485775"/>
            <a:ext cx="1404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000">
                <a:solidFill>
                  <a:schemeClr val="bg1"/>
                </a:solidFill>
                <a:latin typeface="微软雅黑" panose="020B0503020204020204" pitchFamily="34" charset="-122"/>
                <a:ea typeface="微软雅黑" panose="020B0503020204020204" pitchFamily="34" charset="-122"/>
                <a:sym typeface="Arial Unicode MS" pitchFamily="34" charset="-122"/>
              </a:rPr>
              <a:t>About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210"/>
                                        </p:tgtEl>
                                        <p:attrNameLst>
                                          <p:attrName>style.visibility</p:attrName>
                                        </p:attrNameLst>
                                      </p:cBhvr>
                                      <p:to>
                                        <p:strVal val="visible"/>
                                      </p:to>
                                    </p:set>
                                    <p:anim calcmode="lin" valueType="num">
                                      <p:cBhvr>
                                        <p:cTn id="7" dur="500" fill="hold"/>
                                        <p:tgtEl>
                                          <p:spTgt spid="82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210"/>
                                        </p:tgtEl>
                                        <p:attrNameLst>
                                          <p:attrName>ppt_y</p:attrName>
                                        </p:attrNameLst>
                                      </p:cBhvr>
                                      <p:tavLst>
                                        <p:tav tm="0">
                                          <p:val>
                                            <p:strVal val="#ppt_y"/>
                                          </p:val>
                                        </p:tav>
                                        <p:tav tm="100000">
                                          <p:val>
                                            <p:strVal val="#ppt_y"/>
                                          </p:val>
                                        </p:tav>
                                      </p:tavLst>
                                    </p:anim>
                                    <p:anim calcmode="lin" valueType="num">
                                      <p:cBhvr>
                                        <p:cTn id="9" dur="500" fill="hold"/>
                                        <p:tgtEl>
                                          <p:spTgt spid="82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2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p:tgtEl>
                                          <p:spTgt spid="8210"/>
                                        </p:tgtEl>
                                      </p:cBhvr>
                                    </p:animEffect>
                                  </p:childTnLst>
                                </p:cTn>
                              </p:par>
                            </p:childTnLst>
                          </p:cTn>
                        </p:par>
                        <p:par>
                          <p:cTn id="12" fill="hold">
                            <p:stCondLst>
                              <p:cond delay="649"/>
                            </p:stCondLst>
                            <p:childTnLst>
                              <p:par>
                                <p:cTn id="13" presetID="22" presetClass="entr" presetSubtype="8" fill="hold" grpId="0" nodeType="afterEffect">
                                  <p:stCondLst>
                                    <p:cond delay="0"/>
                                  </p:stCondLst>
                                  <p:childTnLst>
                                    <p:set>
                                      <p:cBhvr>
                                        <p:cTn id="14" dur="1" fill="hold">
                                          <p:stCondLst>
                                            <p:cond delay="0"/>
                                          </p:stCondLst>
                                        </p:cTn>
                                        <p:tgtEl>
                                          <p:spTgt spid="8209"/>
                                        </p:tgtEl>
                                        <p:attrNameLst>
                                          <p:attrName>style.visibility</p:attrName>
                                        </p:attrNameLst>
                                      </p:cBhvr>
                                      <p:to>
                                        <p:strVal val="visible"/>
                                      </p:to>
                                    </p:set>
                                    <p:animEffect transition="in" filter="wipe(left)">
                                      <p:cBhvr>
                                        <p:cTn id="15" dur="500"/>
                                        <p:tgtEl>
                                          <p:spTgt spid="8209"/>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8211"/>
                                        </p:tgtEl>
                                        <p:attrNameLst>
                                          <p:attrName>style.visibility</p:attrName>
                                        </p:attrNameLst>
                                      </p:cBhvr>
                                      <p:to>
                                        <p:strVal val="visible"/>
                                      </p:to>
                                    </p:set>
                                    <p:anim calcmode="lin" valueType="num">
                                      <p:cBhvr>
                                        <p:cTn id="18" dur="500" fill="hold"/>
                                        <p:tgtEl>
                                          <p:spTgt spid="8211"/>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211"/>
                                        </p:tgtEl>
                                        <p:attrNameLst>
                                          <p:attrName>ppt_y</p:attrName>
                                        </p:attrNameLst>
                                      </p:cBhvr>
                                      <p:tavLst>
                                        <p:tav tm="0">
                                          <p:val>
                                            <p:strVal val="#ppt_y"/>
                                          </p:val>
                                        </p:tav>
                                        <p:tav tm="100000">
                                          <p:val>
                                            <p:strVal val="#ppt_y"/>
                                          </p:val>
                                        </p:tav>
                                      </p:tavLst>
                                    </p:anim>
                                    <p:anim calcmode="lin" valueType="num">
                                      <p:cBhvr>
                                        <p:cTn id="20" dur="500" fill="hold"/>
                                        <p:tgtEl>
                                          <p:spTgt spid="8211"/>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211"/>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p:tgtEl>
                                          <p:spTgt spid="8211"/>
                                        </p:tgtEl>
                                      </p:cBhvr>
                                    </p:animEffect>
                                  </p:childTnLst>
                                </p:cTn>
                              </p:par>
                            </p:childTnLst>
                          </p:cTn>
                        </p:par>
                        <p:par>
                          <p:cTn id="23" fill="hold">
                            <p:stCondLst>
                              <p:cond delay="1500"/>
                            </p:stCondLst>
                            <p:childTnLst>
                              <p:par>
                                <p:cTn id="24" presetID="17" presetClass="entr" presetSubtype="10" fill="hold" grpId="0" nodeType="afterEffect">
                                  <p:stCondLst>
                                    <p:cond delay="0"/>
                                  </p:stCondLst>
                                  <p:childTnLst>
                                    <p:set>
                                      <p:cBhvr>
                                        <p:cTn id="25" dur="1" fill="hold">
                                          <p:stCondLst>
                                            <p:cond delay="0"/>
                                          </p:stCondLst>
                                        </p:cTn>
                                        <p:tgtEl>
                                          <p:spTgt spid="8194"/>
                                        </p:tgtEl>
                                        <p:attrNameLst>
                                          <p:attrName>style.visibility</p:attrName>
                                        </p:attrNameLst>
                                      </p:cBhvr>
                                      <p:to>
                                        <p:strVal val="visible"/>
                                      </p:to>
                                    </p:set>
                                    <p:anim calcmode="lin" valueType="num">
                                      <p:cBhvr>
                                        <p:cTn id="26" dur="500" fill="hold"/>
                                        <p:tgtEl>
                                          <p:spTgt spid="8194"/>
                                        </p:tgtEl>
                                        <p:attrNameLst>
                                          <p:attrName>ppt_w</p:attrName>
                                        </p:attrNameLst>
                                      </p:cBhvr>
                                      <p:tavLst>
                                        <p:tav tm="0">
                                          <p:val>
                                            <p:fltVal val="0"/>
                                          </p:val>
                                        </p:tav>
                                        <p:tav tm="100000">
                                          <p:val>
                                            <p:strVal val="#ppt_w"/>
                                          </p:val>
                                        </p:tav>
                                      </p:tavLst>
                                    </p:anim>
                                    <p:anim calcmode="lin" valueType="num">
                                      <p:cBhvr>
                                        <p:cTn id="27" dur="500" fill="hold"/>
                                        <p:tgtEl>
                                          <p:spTgt spid="8194"/>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8195"/>
                                        </p:tgtEl>
                                        <p:attrNameLst>
                                          <p:attrName>style.visibility</p:attrName>
                                        </p:attrNameLst>
                                      </p:cBhvr>
                                      <p:to>
                                        <p:strVal val="visible"/>
                                      </p:to>
                                    </p:set>
                                    <p:anim calcmode="lin" valueType="num">
                                      <p:cBhvr>
                                        <p:cTn id="31" dur="500" fill="hold"/>
                                        <p:tgtEl>
                                          <p:spTgt spid="819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8195"/>
                                        </p:tgtEl>
                                        <p:attrNameLst>
                                          <p:attrName>ppt_y</p:attrName>
                                        </p:attrNameLst>
                                      </p:cBhvr>
                                      <p:tavLst>
                                        <p:tav tm="0">
                                          <p:val>
                                            <p:strVal val="#ppt_y"/>
                                          </p:val>
                                        </p:tav>
                                        <p:tav tm="100000">
                                          <p:val>
                                            <p:strVal val="#ppt_y"/>
                                          </p:val>
                                        </p:tav>
                                      </p:tavLst>
                                    </p:anim>
                                    <p:anim calcmode="lin" valueType="num">
                                      <p:cBhvr>
                                        <p:cTn id="33" dur="500" fill="hold"/>
                                        <p:tgtEl>
                                          <p:spTgt spid="819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819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p:tgtEl>
                                          <p:spTgt spid="8195"/>
                                        </p:tgtEl>
                                      </p:cBhvr>
                                    </p:animEffect>
                                  </p:childTnLst>
                                </p:cTn>
                              </p:par>
                            </p:childTnLst>
                          </p:cTn>
                        </p:par>
                        <p:par>
                          <p:cTn id="36" fill="hold">
                            <p:stCondLst>
                              <p:cond delay="2650"/>
                            </p:stCondLst>
                            <p:childTnLst>
                              <p:par>
                                <p:cTn id="37" presetID="2" presetClass="entr" presetSubtype="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0-#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childTnLst>
                          </p:cTn>
                        </p:par>
                        <p:par>
                          <p:cTn id="41" fill="hold">
                            <p:stCondLst>
                              <p:cond delay="3150"/>
                            </p:stCondLst>
                            <p:childTnLst>
                              <p:par>
                                <p:cTn id="42" presetID="10"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par>
                          <p:cTn id="47" fill="hold">
                            <p:stCondLst>
                              <p:cond delay="365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8203"/>
                                        </p:tgtEl>
                                        <p:attrNameLst>
                                          <p:attrName>style.visibility</p:attrName>
                                        </p:attrNameLst>
                                      </p:cBhvr>
                                      <p:to>
                                        <p:strVal val="visible"/>
                                      </p:to>
                                    </p:set>
                                    <p:anim calcmode="lin" valueType="num">
                                      <p:cBhvr>
                                        <p:cTn id="50" dur="500" fill="hold"/>
                                        <p:tgtEl>
                                          <p:spTgt spid="8203"/>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8203"/>
                                        </p:tgtEl>
                                        <p:attrNameLst>
                                          <p:attrName>ppt_y</p:attrName>
                                        </p:attrNameLst>
                                      </p:cBhvr>
                                      <p:tavLst>
                                        <p:tav tm="0">
                                          <p:val>
                                            <p:strVal val="#ppt_y"/>
                                          </p:val>
                                        </p:tav>
                                        <p:tav tm="100000">
                                          <p:val>
                                            <p:strVal val="#ppt_y"/>
                                          </p:val>
                                        </p:tav>
                                      </p:tavLst>
                                    </p:anim>
                                    <p:anim calcmode="lin" valueType="num">
                                      <p:cBhvr>
                                        <p:cTn id="52" dur="500" fill="hold"/>
                                        <p:tgtEl>
                                          <p:spTgt spid="8203"/>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8203"/>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8203"/>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8204"/>
                                        </p:tgtEl>
                                        <p:attrNameLst>
                                          <p:attrName>style.visibility</p:attrName>
                                        </p:attrNameLst>
                                      </p:cBhvr>
                                      <p:to>
                                        <p:strVal val="visible"/>
                                      </p:to>
                                    </p:set>
                                    <p:anim calcmode="lin" valueType="num">
                                      <p:cBhvr>
                                        <p:cTn id="57" dur="500" fill="hold"/>
                                        <p:tgtEl>
                                          <p:spTgt spid="8204"/>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8204"/>
                                        </p:tgtEl>
                                        <p:attrNameLst>
                                          <p:attrName>ppt_y</p:attrName>
                                        </p:attrNameLst>
                                      </p:cBhvr>
                                      <p:tavLst>
                                        <p:tav tm="0">
                                          <p:val>
                                            <p:strVal val="#ppt_y"/>
                                          </p:val>
                                        </p:tav>
                                        <p:tav tm="100000">
                                          <p:val>
                                            <p:strVal val="#ppt_y"/>
                                          </p:val>
                                        </p:tav>
                                      </p:tavLst>
                                    </p:anim>
                                    <p:anim calcmode="lin" valueType="num">
                                      <p:cBhvr>
                                        <p:cTn id="59" dur="500" fill="hold"/>
                                        <p:tgtEl>
                                          <p:spTgt spid="8204"/>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8204"/>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8204"/>
                                        </p:tgtEl>
                                      </p:cBhvr>
                                    </p:animEffect>
                                  </p:childTnLst>
                                </p:cTn>
                              </p:par>
                              <p:par>
                                <p:cTn id="62" presetID="41" presetClass="entr" presetSubtype="0" fill="hold" grpId="0" nodeType="withEffect">
                                  <p:stCondLst>
                                    <p:cond delay="0"/>
                                  </p:stCondLst>
                                  <p:iterate type="lt">
                                    <p:tmPct val="10000"/>
                                  </p:iterate>
                                  <p:childTnLst>
                                    <p:set>
                                      <p:cBhvr>
                                        <p:cTn id="63" dur="1" fill="hold">
                                          <p:stCondLst>
                                            <p:cond delay="0"/>
                                          </p:stCondLst>
                                        </p:cTn>
                                        <p:tgtEl>
                                          <p:spTgt spid="8205"/>
                                        </p:tgtEl>
                                        <p:attrNameLst>
                                          <p:attrName>style.visibility</p:attrName>
                                        </p:attrNameLst>
                                      </p:cBhvr>
                                      <p:to>
                                        <p:strVal val="visible"/>
                                      </p:to>
                                    </p:set>
                                    <p:anim calcmode="lin" valueType="num">
                                      <p:cBhvr>
                                        <p:cTn id="64" dur="500" fill="hold"/>
                                        <p:tgtEl>
                                          <p:spTgt spid="8205"/>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8205"/>
                                        </p:tgtEl>
                                        <p:attrNameLst>
                                          <p:attrName>ppt_y</p:attrName>
                                        </p:attrNameLst>
                                      </p:cBhvr>
                                      <p:tavLst>
                                        <p:tav tm="0">
                                          <p:val>
                                            <p:strVal val="#ppt_y"/>
                                          </p:val>
                                        </p:tav>
                                        <p:tav tm="100000">
                                          <p:val>
                                            <p:strVal val="#ppt_y"/>
                                          </p:val>
                                        </p:tav>
                                      </p:tavLst>
                                    </p:anim>
                                    <p:anim calcmode="lin" valueType="num">
                                      <p:cBhvr>
                                        <p:cTn id="66" dur="500" fill="hold"/>
                                        <p:tgtEl>
                                          <p:spTgt spid="8205"/>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8205"/>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8205"/>
                                        </p:tgtEl>
                                      </p:cBhvr>
                                    </p:animEffect>
                                  </p:childTnLst>
                                </p:cTn>
                              </p:par>
                              <p:par>
                                <p:cTn id="69" presetID="41" presetClass="entr" presetSubtype="0" fill="hold" grpId="0" nodeType="withEffect">
                                  <p:stCondLst>
                                    <p:cond delay="0"/>
                                  </p:stCondLst>
                                  <p:iterate type="lt">
                                    <p:tmPct val="10000"/>
                                  </p:iterate>
                                  <p:childTnLst>
                                    <p:set>
                                      <p:cBhvr>
                                        <p:cTn id="70" dur="1" fill="hold">
                                          <p:stCondLst>
                                            <p:cond delay="0"/>
                                          </p:stCondLst>
                                        </p:cTn>
                                        <p:tgtEl>
                                          <p:spTgt spid="8206"/>
                                        </p:tgtEl>
                                        <p:attrNameLst>
                                          <p:attrName>style.visibility</p:attrName>
                                        </p:attrNameLst>
                                      </p:cBhvr>
                                      <p:to>
                                        <p:strVal val="visible"/>
                                      </p:to>
                                    </p:set>
                                    <p:anim calcmode="lin" valueType="num">
                                      <p:cBhvr>
                                        <p:cTn id="71" dur="500" fill="hold"/>
                                        <p:tgtEl>
                                          <p:spTgt spid="8206"/>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8206"/>
                                        </p:tgtEl>
                                        <p:attrNameLst>
                                          <p:attrName>ppt_y</p:attrName>
                                        </p:attrNameLst>
                                      </p:cBhvr>
                                      <p:tavLst>
                                        <p:tav tm="0">
                                          <p:val>
                                            <p:strVal val="#ppt_y"/>
                                          </p:val>
                                        </p:tav>
                                        <p:tav tm="100000">
                                          <p:val>
                                            <p:strVal val="#ppt_y"/>
                                          </p:val>
                                        </p:tav>
                                      </p:tavLst>
                                    </p:anim>
                                    <p:anim calcmode="lin" valueType="num">
                                      <p:cBhvr>
                                        <p:cTn id="73" dur="500" fill="hold"/>
                                        <p:tgtEl>
                                          <p:spTgt spid="8206"/>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8206"/>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8206"/>
                                        </p:tgtEl>
                                      </p:cBhvr>
                                    </p:animEffect>
                                  </p:childTnLst>
                                </p:cTn>
                              </p:par>
                              <p:par>
                                <p:cTn id="76" presetID="41" presetClass="entr" presetSubtype="0" fill="hold" grpId="0" nodeType="withEffect">
                                  <p:stCondLst>
                                    <p:cond delay="0"/>
                                  </p:stCondLst>
                                  <p:iterate type="lt">
                                    <p:tmPct val="10000"/>
                                  </p:iterate>
                                  <p:childTnLst>
                                    <p:set>
                                      <p:cBhvr>
                                        <p:cTn id="77" dur="1" fill="hold">
                                          <p:stCondLst>
                                            <p:cond delay="0"/>
                                          </p:stCondLst>
                                        </p:cTn>
                                        <p:tgtEl>
                                          <p:spTgt spid="8207"/>
                                        </p:tgtEl>
                                        <p:attrNameLst>
                                          <p:attrName>style.visibility</p:attrName>
                                        </p:attrNameLst>
                                      </p:cBhvr>
                                      <p:to>
                                        <p:strVal val="visible"/>
                                      </p:to>
                                    </p:set>
                                    <p:anim calcmode="lin" valueType="num">
                                      <p:cBhvr>
                                        <p:cTn id="78" dur="500" fill="hold"/>
                                        <p:tgtEl>
                                          <p:spTgt spid="8207"/>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8207"/>
                                        </p:tgtEl>
                                        <p:attrNameLst>
                                          <p:attrName>ppt_y</p:attrName>
                                        </p:attrNameLst>
                                      </p:cBhvr>
                                      <p:tavLst>
                                        <p:tav tm="0">
                                          <p:val>
                                            <p:strVal val="#ppt_y"/>
                                          </p:val>
                                        </p:tav>
                                        <p:tav tm="100000">
                                          <p:val>
                                            <p:strVal val="#ppt_y"/>
                                          </p:val>
                                        </p:tav>
                                      </p:tavLst>
                                    </p:anim>
                                    <p:anim calcmode="lin" valueType="num">
                                      <p:cBhvr>
                                        <p:cTn id="80" dur="500" fill="hold"/>
                                        <p:tgtEl>
                                          <p:spTgt spid="8207"/>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8207"/>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8207"/>
                                        </p:tgtEl>
                                      </p:cBhvr>
                                    </p:animEffect>
                                  </p:childTnLst>
                                </p:cTn>
                              </p:par>
                              <p:par>
                                <p:cTn id="83" presetID="41" presetClass="entr" presetSubtype="0" fill="hold" grpId="0" nodeType="withEffect">
                                  <p:stCondLst>
                                    <p:cond delay="0"/>
                                  </p:stCondLst>
                                  <p:iterate type="lt">
                                    <p:tmPct val="10000"/>
                                  </p:iterate>
                                  <p:childTnLst>
                                    <p:set>
                                      <p:cBhvr>
                                        <p:cTn id="84" dur="1" fill="hold">
                                          <p:stCondLst>
                                            <p:cond delay="0"/>
                                          </p:stCondLst>
                                        </p:cTn>
                                        <p:tgtEl>
                                          <p:spTgt spid="8208"/>
                                        </p:tgtEl>
                                        <p:attrNameLst>
                                          <p:attrName>style.visibility</p:attrName>
                                        </p:attrNameLst>
                                      </p:cBhvr>
                                      <p:to>
                                        <p:strVal val="visible"/>
                                      </p:to>
                                    </p:set>
                                    <p:anim calcmode="lin" valueType="num">
                                      <p:cBhvr>
                                        <p:cTn id="85" dur="500" fill="hold"/>
                                        <p:tgtEl>
                                          <p:spTgt spid="8208"/>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8208"/>
                                        </p:tgtEl>
                                        <p:attrNameLst>
                                          <p:attrName>ppt_y</p:attrName>
                                        </p:attrNameLst>
                                      </p:cBhvr>
                                      <p:tavLst>
                                        <p:tav tm="0">
                                          <p:val>
                                            <p:strVal val="#ppt_y"/>
                                          </p:val>
                                        </p:tav>
                                        <p:tav tm="100000">
                                          <p:val>
                                            <p:strVal val="#ppt_y"/>
                                          </p:val>
                                        </p:tav>
                                      </p:tavLst>
                                    </p:anim>
                                    <p:anim calcmode="lin" valueType="num">
                                      <p:cBhvr>
                                        <p:cTn id="87" dur="500" fill="hold"/>
                                        <p:tgtEl>
                                          <p:spTgt spid="8208"/>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8208"/>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5" grpId="0" autoUpdateAnimBg="0"/>
      <p:bldP spid="8203" grpId="0" autoUpdateAnimBg="0"/>
      <p:bldP spid="8204" grpId="0" autoUpdateAnimBg="0"/>
      <p:bldP spid="8205" grpId="0" autoUpdateAnimBg="0"/>
      <p:bldP spid="8206" grpId="0" autoUpdateAnimBg="0"/>
      <p:bldP spid="8207" grpId="0" autoUpdateAnimBg="0"/>
      <p:bldP spid="8208" grpId="0" autoUpdateAnimBg="0"/>
      <p:bldP spid="8209" grpId="0" animBg="1" autoUpdateAnimBg="0"/>
      <p:bldP spid="8210" grpId="0" bldLvl="0" autoUpdateAnimBg="0"/>
      <p:bldP spid="8211"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936625"/>
            <a:ext cx="9144000" cy="44418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19" name="Rectangle 3"/>
          <p:cNvSpPr>
            <a:spLocks noChangeArrowheads="1"/>
          </p:cNvSpPr>
          <p:nvPr/>
        </p:nvSpPr>
        <p:spPr bwMode="auto">
          <a:xfrm>
            <a:off x="1285875" y="314325"/>
            <a:ext cx="1038225"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20" name="标题 1"/>
          <p:cNvSpPr>
            <a:spLocks noGrp="1" noChangeArrowheads="1"/>
          </p:cNvSpPr>
          <p:nvPr>
            <p:ph type="title" idx="4294967295"/>
          </p:nvPr>
        </p:nvSpPr>
        <p:spPr>
          <a:xfrm>
            <a:off x="179388" y="222250"/>
            <a:ext cx="2224087" cy="628650"/>
          </a:xfrm>
        </p:spPr>
        <p:txBody>
          <a:bodyPr/>
          <a:lstStyle/>
          <a:p>
            <a:pPr algn="dist" eaLnBrk="1" hangingPunct="1"/>
            <a:r>
              <a:rPr lang="zh-CN" sz="3200" b="1">
                <a:latin typeface="微软雅黑" panose="020B0503020204020204" pitchFamily="34" charset="-122"/>
                <a:sym typeface="微软雅黑" panose="020B0503020204020204" pitchFamily="34" charset="-122"/>
              </a:rPr>
              <a:t>自我</a:t>
            </a:r>
            <a:r>
              <a:rPr lang="zh-CN" sz="3200" b="1">
                <a:solidFill>
                  <a:schemeClr val="bg1"/>
                </a:solidFill>
                <a:latin typeface="微软雅黑" panose="020B0503020204020204" pitchFamily="34" charset="-122"/>
                <a:sym typeface="微软雅黑" panose="020B0503020204020204" pitchFamily="34" charset="-122"/>
              </a:rPr>
              <a:t>简介</a:t>
            </a:r>
          </a:p>
        </p:txBody>
      </p:sp>
      <p:sp>
        <p:nvSpPr>
          <p:cNvPr id="9221" name="TextBox 5"/>
          <p:cNvSpPr>
            <a:spLocks noChangeArrowheads="1"/>
          </p:cNvSpPr>
          <p:nvPr/>
        </p:nvSpPr>
        <p:spPr bwMode="auto">
          <a:xfrm>
            <a:off x="2393950" y="485775"/>
            <a:ext cx="1404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000">
                <a:solidFill>
                  <a:schemeClr val="bg1"/>
                </a:solidFill>
                <a:latin typeface="微软雅黑" panose="020B0503020204020204" pitchFamily="34" charset="-122"/>
                <a:ea typeface="微软雅黑" panose="020B0503020204020204" pitchFamily="34" charset="-122"/>
                <a:sym typeface="Arial Unicode MS" pitchFamily="34" charset="-122"/>
              </a:rPr>
              <a:t>About Me</a:t>
            </a:r>
          </a:p>
        </p:txBody>
      </p:sp>
      <p:sp>
        <p:nvSpPr>
          <p:cNvPr id="9222" name="TextBox 26"/>
          <p:cNvSpPr>
            <a:spLocks noChangeArrowheads="1"/>
          </p:cNvSpPr>
          <p:nvPr/>
        </p:nvSpPr>
        <p:spPr bwMode="auto">
          <a:xfrm>
            <a:off x="1111250" y="1050925"/>
            <a:ext cx="1504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b="1">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学习经历</a:t>
            </a:r>
            <a:endParaRPr lang="zh-CN" altLang="en-US" sz="1800"/>
          </a:p>
        </p:txBody>
      </p:sp>
      <p:grpSp>
        <p:nvGrpSpPr>
          <p:cNvPr id="2" name="Group 7"/>
          <p:cNvGrpSpPr/>
          <p:nvPr/>
        </p:nvGrpSpPr>
        <p:grpSpPr bwMode="auto">
          <a:xfrm>
            <a:off x="884238" y="1190625"/>
            <a:ext cx="265112" cy="263525"/>
            <a:chOff x="0" y="0"/>
            <a:chExt cx="1149" cy="1908"/>
          </a:xfrm>
        </p:grpSpPr>
        <p:sp>
          <p:nvSpPr>
            <p:cNvPr id="7193" name="AutoShape 8"/>
            <p:cNvSpPr>
              <a:spLocks noChangeArrowheads="1"/>
            </p:cNvSpPr>
            <p:nvPr/>
          </p:nvSpPr>
          <p:spPr bwMode="auto">
            <a:xfrm>
              <a:off x="0" y="0"/>
              <a:ext cx="681" cy="190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4" name="AutoShape 9"/>
            <p:cNvSpPr>
              <a:spLocks noChangeArrowheads="1"/>
            </p:cNvSpPr>
            <p:nvPr/>
          </p:nvSpPr>
          <p:spPr bwMode="auto">
            <a:xfrm>
              <a:off x="469" y="0"/>
              <a:ext cx="681" cy="190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pic>
        <p:nvPicPr>
          <p:cNvPr id="9226" name="Picture 2" descr="书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2065338"/>
            <a:ext cx="220027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1"/>
          <p:cNvGrpSpPr/>
          <p:nvPr/>
        </p:nvGrpSpPr>
        <p:grpSpPr bwMode="auto">
          <a:xfrm>
            <a:off x="5616575" y="2247900"/>
            <a:ext cx="469900" cy="714375"/>
            <a:chOff x="0" y="0"/>
            <a:chExt cx="1350" cy="2052"/>
          </a:xfrm>
        </p:grpSpPr>
        <p:sp>
          <p:nvSpPr>
            <p:cNvPr id="7191" name="任意多边形 23"/>
            <p:cNvSpPr/>
            <p:nvPr/>
          </p:nvSpPr>
          <p:spPr bwMode="auto">
            <a:xfrm rot="-10740000">
              <a:off x="14" y="880"/>
              <a:ext cx="1293" cy="1172"/>
            </a:xfrm>
            <a:custGeom>
              <a:avLst/>
              <a:gdLst>
                <a:gd name="T0" fmla="*/ 0 w 1411103"/>
                <a:gd name="T1" fmla="*/ 0 h 1280061"/>
                <a:gd name="T2" fmla="*/ 0 w 1411103"/>
                <a:gd name="T3" fmla="*/ 0 h 1280061"/>
                <a:gd name="T4" fmla="*/ 0 w 1411103"/>
                <a:gd name="T5" fmla="*/ 0 h 1280061"/>
                <a:gd name="T6" fmla="*/ 0 w 1411103"/>
                <a:gd name="T7" fmla="*/ 0 h 1280061"/>
                <a:gd name="T8" fmla="*/ 0 w 1411103"/>
                <a:gd name="T9" fmla="*/ 0 h 1280061"/>
                <a:gd name="T10" fmla="*/ 0 w 1411103"/>
                <a:gd name="T11" fmla="*/ 0 h 1280061"/>
                <a:gd name="T12" fmla="*/ 0 w 1411103"/>
                <a:gd name="T13" fmla="*/ 0 h 1280061"/>
                <a:gd name="T14" fmla="*/ 0 w 1411103"/>
                <a:gd name="T15" fmla="*/ 0 h 1280061"/>
                <a:gd name="T16" fmla="*/ 0 w 1411103"/>
                <a:gd name="T17" fmla="*/ 0 h 12800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1103"/>
                <a:gd name="T28" fmla="*/ 0 h 1280061"/>
                <a:gd name="T29" fmla="*/ 1411103 w 1411103"/>
                <a:gd name="T30" fmla="*/ 1280061 h 12800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72574" tIns="36287" rIns="72574" bIns="36287"/>
            <a:lstStyle/>
            <a:p>
              <a:endParaRPr lang="zh-CN" altLang="en-US"/>
            </a:p>
          </p:txBody>
        </p:sp>
        <p:sp>
          <p:nvSpPr>
            <p:cNvPr id="7192" name="AutoShape 13"/>
            <p:cNvSpPr/>
            <p:nvPr/>
          </p:nvSpPr>
          <p:spPr bwMode="auto">
            <a:xfrm>
              <a:off x="0" y="0"/>
              <a:ext cx="1350" cy="1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8 w 21600"/>
                <a:gd name="T31" fmla="*/ 3168 h 21600"/>
                <a:gd name="T32" fmla="*/ 18432 w 21600"/>
                <a:gd name="T33" fmla="*/ 184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 name="Group 14"/>
          <p:cNvGrpSpPr/>
          <p:nvPr/>
        </p:nvGrpSpPr>
        <p:grpSpPr bwMode="auto">
          <a:xfrm>
            <a:off x="2844800" y="3148013"/>
            <a:ext cx="5975350" cy="288925"/>
            <a:chOff x="0" y="0"/>
            <a:chExt cx="5975350" cy="288925"/>
          </a:xfrm>
        </p:grpSpPr>
        <p:sp>
          <p:nvSpPr>
            <p:cNvPr id="7188" name="AutoShape 14"/>
            <p:cNvSpPr>
              <a:spLocks noChangeArrowheads="1"/>
            </p:cNvSpPr>
            <p:nvPr/>
          </p:nvSpPr>
          <p:spPr bwMode="auto">
            <a:xfrm>
              <a:off x="0" y="0"/>
              <a:ext cx="5975350" cy="288925"/>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189" name="Oval 15"/>
            <p:cNvSpPr>
              <a:spLocks noChangeArrowheads="1"/>
            </p:cNvSpPr>
            <p:nvPr/>
          </p:nvSpPr>
          <p:spPr bwMode="auto">
            <a:xfrm>
              <a:off x="436563" y="38100"/>
              <a:ext cx="230187" cy="2317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190" name="Oval 16"/>
            <p:cNvSpPr>
              <a:spLocks noChangeArrowheads="1"/>
            </p:cNvSpPr>
            <p:nvPr/>
          </p:nvSpPr>
          <p:spPr bwMode="auto">
            <a:xfrm>
              <a:off x="2860675" y="38100"/>
              <a:ext cx="231775" cy="2317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5" name="Group 18"/>
          <p:cNvGrpSpPr/>
          <p:nvPr/>
        </p:nvGrpSpPr>
        <p:grpSpPr bwMode="auto">
          <a:xfrm flipV="1">
            <a:off x="3184525" y="3606800"/>
            <a:ext cx="469900" cy="714375"/>
            <a:chOff x="0" y="0"/>
            <a:chExt cx="1350" cy="2052"/>
          </a:xfrm>
        </p:grpSpPr>
        <p:sp>
          <p:nvSpPr>
            <p:cNvPr id="7186" name="任意多边形 23"/>
            <p:cNvSpPr/>
            <p:nvPr/>
          </p:nvSpPr>
          <p:spPr bwMode="auto">
            <a:xfrm rot="-10740000">
              <a:off x="14" y="880"/>
              <a:ext cx="1293" cy="1172"/>
            </a:xfrm>
            <a:custGeom>
              <a:avLst/>
              <a:gdLst>
                <a:gd name="T0" fmla="*/ 0 w 1411103"/>
                <a:gd name="T1" fmla="*/ 0 h 1280061"/>
                <a:gd name="T2" fmla="*/ 0 w 1411103"/>
                <a:gd name="T3" fmla="*/ 0 h 1280061"/>
                <a:gd name="T4" fmla="*/ 0 w 1411103"/>
                <a:gd name="T5" fmla="*/ 0 h 1280061"/>
                <a:gd name="T6" fmla="*/ 0 w 1411103"/>
                <a:gd name="T7" fmla="*/ 0 h 1280061"/>
                <a:gd name="T8" fmla="*/ 0 w 1411103"/>
                <a:gd name="T9" fmla="*/ 0 h 1280061"/>
                <a:gd name="T10" fmla="*/ 0 w 1411103"/>
                <a:gd name="T11" fmla="*/ 0 h 1280061"/>
                <a:gd name="T12" fmla="*/ 0 w 1411103"/>
                <a:gd name="T13" fmla="*/ 0 h 1280061"/>
                <a:gd name="T14" fmla="*/ 0 w 1411103"/>
                <a:gd name="T15" fmla="*/ 0 h 1280061"/>
                <a:gd name="T16" fmla="*/ 0 w 1411103"/>
                <a:gd name="T17" fmla="*/ 0 h 12800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1103"/>
                <a:gd name="T28" fmla="*/ 0 h 1280061"/>
                <a:gd name="T29" fmla="*/ 1411103 w 1411103"/>
                <a:gd name="T30" fmla="*/ 1280061 h 12800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72574" tIns="36287" rIns="72574" bIns="36287"/>
            <a:lstStyle/>
            <a:p>
              <a:endParaRPr lang="zh-CN" altLang="en-US"/>
            </a:p>
          </p:txBody>
        </p:sp>
        <p:sp>
          <p:nvSpPr>
            <p:cNvPr id="7187" name="AutoShape 19"/>
            <p:cNvSpPr/>
            <p:nvPr/>
          </p:nvSpPr>
          <p:spPr bwMode="auto">
            <a:xfrm>
              <a:off x="0" y="0"/>
              <a:ext cx="1350" cy="1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8 w 21600"/>
                <a:gd name="T31" fmla="*/ 3168 h 21600"/>
                <a:gd name="T32" fmla="*/ 18432 w 21600"/>
                <a:gd name="T33" fmla="*/ 184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9237" name="Text Box 20"/>
          <p:cNvSpPr txBox="1">
            <a:spLocks noChangeArrowheads="1"/>
          </p:cNvSpPr>
          <p:nvPr/>
        </p:nvSpPr>
        <p:spPr bwMode="auto">
          <a:xfrm>
            <a:off x="3749675" y="3436938"/>
            <a:ext cx="708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latin typeface="微软雅黑" panose="020B0503020204020204" pitchFamily="34" charset="-122"/>
                <a:ea typeface="微软雅黑" panose="020B0503020204020204" pitchFamily="34" charset="-122"/>
              </a:rPr>
              <a:t>本科</a:t>
            </a:r>
            <a:r>
              <a:rPr lang="zh-CN" altLang="en-US" sz="1800">
                <a:latin typeface="微软雅黑" panose="020B0503020204020204" pitchFamily="34" charset="-122"/>
                <a:ea typeface="微软雅黑" panose="020B0503020204020204" pitchFamily="34" charset="-122"/>
              </a:rPr>
              <a:t> </a:t>
            </a:r>
          </a:p>
        </p:txBody>
      </p:sp>
      <p:sp>
        <p:nvSpPr>
          <p:cNvPr id="9238" name="Text Box 21"/>
          <p:cNvSpPr txBox="1">
            <a:spLocks noChangeArrowheads="1"/>
          </p:cNvSpPr>
          <p:nvPr/>
        </p:nvSpPr>
        <p:spPr bwMode="auto">
          <a:xfrm>
            <a:off x="3749675" y="3730625"/>
            <a:ext cx="20716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某某某大学某某学院 </a:t>
            </a:r>
          </a:p>
        </p:txBody>
      </p:sp>
      <p:sp>
        <p:nvSpPr>
          <p:cNvPr id="9239" name="Text Box 22"/>
          <p:cNvSpPr txBox="1">
            <a:spLocks noChangeArrowheads="1"/>
          </p:cNvSpPr>
          <p:nvPr/>
        </p:nvSpPr>
        <p:spPr bwMode="auto">
          <a:xfrm>
            <a:off x="3749675" y="4043363"/>
            <a:ext cx="14255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1996-2000年</a:t>
            </a:r>
          </a:p>
        </p:txBody>
      </p:sp>
      <p:sp>
        <p:nvSpPr>
          <p:cNvPr id="9240" name="Text Box 23"/>
          <p:cNvSpPr txBox="1">
            <a:spLocks noChangeArrowheads="1"/>
          </p:cNvSpPr>
          <p:nvPr/>
        </p:nvSpPr>
        <p:spPr bwMode="auto">
          <a:xfrm>
            <a:off x="6086475" y="2036763"/>
            <a:ext cx="1425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latin typeface="微软雅黑" panose="020B0503020204020204" pitchFamily="34" charset="-122"/>
                <a:ea typeface="微软雅黑" panose="020B0503020204020204" pitchFamily="34" charset="-122"/>
              </a:rPr>
              <a:t>在职研究生</a:t>
            </a:r>
            <a:r>
              <a:rPr lang="zh-CN" altLang="en-US" sz="1800">
                <a:latin typeface="微软雅黑" panose="020B0503020204020204" pitchFamily="34" charset="-122"/>
                <a:ea typeface="微软雅黑" panose="020B0503020204020204" pitchFamily="34" charset="-122"/>
              </a:rPr>
              <a:t> </a:t>
            </a:r>
          </a:p>
        </p:txBody>
      </p:sp>
      <p:sp>
        <p:nvSpPr>
          <p:cNvPr id="9241" name="Text Box 24"/>
          <p:cNvSpPr txBox="1">
            <a:spLocks noChangeArrowheads="1"/>
          </p:cNvSpPr>
          <p:nvPr/>
        </p:nvSpPr>
        <p:spPr bwMode="auto">
          <a:xfrm>
            <a:off x="6086475" y="2330450"/>
            <a:ext cx="20716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某某某大学某某学院 </a:t>
            </a:r>
          </a:p>
        </p:txBody>
      </p:sp>
      <p:sp>
        <p:nvSpPr>
          <p:cNvPr id="9242" name="Text Box 25"/>
          <p:cNvSpPr txBox="1">
            <a:spLocks noChangeArrowheads="1"/>
          </p:cNvSpPr>
          <p:nvPr/>
        </p:nvSpPr>
        <p:spPr bwMode="auto">
          <a:xfrm>
            <a:off x="6086475" y="2643188"/>
            <a:ext cx="14255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2002-2005年</a:t>
            </a:r>
            <a:endParaRPr lang="zh-CN"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9220"/>
                                        </p:tgtEl>
                                        <p:attrNameLst>
                                          <p:attrName>style.visibility</p:attrName>
                                        </p:attrNameLst>
                                      </p:cBhvr>
                                      <p:to>
                                        <p:strVal val="visible"/>
                                      </p:to>
                                    </p:set>
                                    <p:anim calcmode="lin" valueType="num">
                                      <p:cBhvr>
                                        <p:cTn id="12" dur="500" fill="hold"/>
                                        <p:tgtEl>
                                          <p:spTgt spid="922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220"/>
                                        </p:tgtEl>
                                        <p:attrNameLst>
                                          <p:attrName>ppt_y</p:attrName>
                                        </p:attrNameLst>
                                      </p:cBhvr>
                                      <p:tavLst>
                                        <p:tav tm="0">
                                          <p:val>
                                            <p:strVal val="#ppt_y"/>
                                          </p:val>
                                        </p:tav>
                                        <p:tav tm="100000">
                                          <p:val>
                                            <p:strVal val="#ppt_y"/>
                                          </p:val>
                                        </p:tav>
                                      </p:tavLst>
                                    </p:anim>
                                    <p:anim calcmode="lin" valueType="num">
                                      <p:cBhvr>
                                        <p:cTn id="14" dur="500" fill="hold"/>
                                        <p:tgtEl>
                                          <p:spTgt spid="922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22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p:tgtEl>
                                          <p:spTgt spid="9220"/>
                                        </p:tgtEl>
                                      </p:cBhvr>
                                    </p:animEffect>
                                  </p:childTnLst>
                                </p:cTn>
                              </p:par>
                            </p:childTnLst>
                          </p:cTn>
                        </p:par>
                        <p:par>
                          <p:cTn id="17" fill="hold">
                            <p:stCondLst>
                              <p:cond delay="1149"/>
                            </p:stCondLst>
                            <p:childTnLst>
                              <p:par>
                                <p:cTn id="18" presetID="22" presetClass="entr" presetSubtype="8" fill="hold" grpId="0" nodeType="afterEffect">
                                  <p:stCondLst>
                                    <p:cond delay="0"/>
                                  </p:stCondLst>
                                  <p:childTnLst>
                                    <p:set>
                                      <p:cBhvr>
                                        <p:cTn id="19" dur="1" fill="hold">
                                          <p:stCondLst>
                                            <p:cond delay="0"/>
                                          </p:stCondLst>
                                        </p:cTn>
                                        <p:tgtEl>
                                          <p:spTgt spid="9219"/>
                                        </p:tgtEl>
                                        <p:attrNameLst>
                                          <p:attrName>style.visibility</p:attrName>
                                        </p:attrNameLst>
                                      </p:cBhvr>
                                      <p:to>
                                        <p:strVal val="visible"/>
                                      </p:to>
                                    </p:set>
                                    <p:animEffect transition="in" filter="wipe(left)">
                                      <p:cBhvr>
                                        <p:cTn id="20" dur="500"/>
                                        <p:tgtEl>
                                          <p:spTgt spid="9219"/>
                                        </p:tgtEl>
                                      </p:cBhvr>
                                    </p:animEffect>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9221"/>
                                        </p:tgtEl>
                                        <p:attrNameLst>
                                          <p:attrName>style.visibility</p:attrName>
                                        </p:attrNameLst>
                                      </p:cBhvr>
                                      <p:to>
                                        <p:strVal val="visible"/>
                                      </p:to>
                                    </p:set>
                                    <p:anim calcmode="lin" valueType="num">
                                      <p:cBhvr>
                                        <p:cTn id="23" dur="500" fill="hold"/>
                                        <p:tgtEl>
                                          <p:spTgt spid="922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221"/>
                                        </p:tgtEl>
                                        <p:attrNameLst>
                                          <p:attrName>ppt_y</p:attrName>
                                        </p:attrNameLst>
                                      </p:cBhvr>
                                      <p:tavLst>
                                        <p:tav tm="0">
                                          <p:val>
                                            <p:strVal val="#ppt_y"/>
                                          </p:val>
                                        </p:tav>
                                        <p:tav tm="100000">
                                          <p:val>
                                            <p:strVal val="#ppt_y"/>
                                          </p:val>
                                        </p:tav>
                                      </p:tavLst>
                                    </p:anim>
                                    <p:anim calcmode="lin" valueType="num">
                                      <p:cBhvr>
                                        <p:cTn id="25" dur="500" fill="hold"/>
                                        <p:tgtEl>
                                          <p:spTgt spid="922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22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p:tgtEl>
                                          <p:spTgt spid="9221"/>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9222"/>
                                        </p:tgtEl>
                                        <p:attrNameLst>
                                          <p:attrName>style.visibility</p:attrName>
                                        </p:attrNameLst>
                                      </p:cBhvr>
                                      <p:to>
                                        <p:strVal val="visible"/>
                                      </p:to>
                                    </p:set>
                                    <p:anim calcmode="lin" valueType="num">
                                      <p:cBhvr>
                                        <p:cTn id="36" dur="500" fill="hold"/>
                                        <p:tgtEl>
                                          <p:spTgt spid="922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9222"/>
                                        </p:tgtEl>
                                        <p:attrNameLst>
                                          <p:attrName>ppt_y</p:attrName>
                                        </p:attrNameLst>
                                      </p:cBhvr>
                                      <p:tavLst>
                                        <p:tav tm="0">
                                          <p:val>
                                            <p:strVal val="#ppt_y"/>
                                          </p:val>
                                        </p:tav>
                                        <p:tav tm="100000">
                                          <p:val>
                                            <p:strVal val="#ppt_y"/>
                                          </p:val>
                                        </p:tav>
                                      </p:tavLst>
                                    </p:anim>
                                    <p:anim calcmode="lin" valueType="num">
                                      <p:cBhvr>
                                        <p:cTn id="38" dur="500" fill="hold"/>
                                        <p:tgtEl>
                                          <p:spTgt spid="922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922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p:tgtEl>
                                          <p:spTgt spid="9222"/>
                                        </p:tgtEl>
                                      </p:cBhvr>
                                    </p:animEffect>
                                  </p:childTnLst>
                                </p:cTn>
                              </p:par>
                            </p:childTnLst>
                          </p:cTn>
                        </p:par>
                        <p:par>
                          <p:cTn id="41" fill="hold">
                            <p:stCondLst>
                              <p:cond delay="3150"/>
                            </p:stCondLst>
                            <p:childTnLst>
                              <p:par>
                                <p:cTn id="42" presetID="22" presetClass="entr" presetSubtype="8"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par>
                                <p:cTn id="52" presetID="41" presetClass="entr" presetSubtype="0" fill="hold" grpId="0" nodeType="withEffect">
                                  <p:stCondLst>
                                    <p:cond delay="0"/>
                                  </p:stCondLst>
                                  <p:iterate type="lt">
                                    <p:tmPct val="10000"/>
                                  </p:iterate>
                                  <p:childTnLst>
                                    <p:set>
                                      <p:cBhvr>
                                        <p:cTn id="53" dur="1" fill="hold">
                                          <p:stCondLst>
                                            <p:cond delay="0"/>
                                          </p:stCondLst>
                                        </p:cTn>
                                        <p:tgtEl>
                                          <p:spTgt spid="9237"/>
                                        </p:tgtEl>
                                        <p:attrNameLst>
                                          <p:attrName>style.visibility</p:attrName>
                                        </p:attrNameLst>
                                      </p:cBhvr>
                                      <p:to>
                                        <p:strVal val="visible"/>
                                      </p:to>
                                    </p:set>
                                    <p:anim calcmode="lin" valueType="num">
                                      <p:cBhvr>
                                        <p:cTn id="54" dur="500" fill="hold"/>
                                        <p:tgtEl>
                                          <p:spTgt spid="9237"/>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9237"/>
                                        </p:tgtEl>
                                        <p:attrNameLst>
                                          <p:attrName>ppt_y</p:attrName>
                                        </p:attrNameLst>
                                      </p:cBhvr>
                                      <p:tavLst>
                                        <p:tav tm="0">
                                          <p:val>
                                            <p:strVal val="#ppt_y"/>
                                          </p:val>
                                        </p:tav>
                                        <p:tav tm="100000">
                                          <p:val>
                                            <p:strVal val="#ppt_y"/>
                                          </p:val>
                                        </p:tav>
                                      </p:tavLst>
                                    </p:anim>
                                    <p:anim calcmode="lin" valueType="num">
                                      <p:cBhvr>
                                        <p:cTn id="56" dur="500" fill="hold"/>
                                        <p:tgtEl>
                                          <p:spTgt spid="9237"/>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9237"/>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p:tgtEl>
                                          <p:spTgt spid="9237"/>
                                        </p:tgtEl>
                                      </p:cBhvr>
                                    </p:animEffect>
                                  </p:childTnLst>
                                </p:cTn>
                              </p:par>
                              <p:par>
                                <p:cTn id="59" presetID="41" presetClass="entr" presetSubtype="0" fill="hold" grpId="0" nodeType="withEffect">
                                  <p:stCondLst>
                                    <p:cond delay="0"/>
                                  </p:stCondLst>
                                  <p:iterate type="lt">
                                    <p:tmPct val="10000"/>
                                  </p:iterate>
                                  <p:childTnLst>
                                    <p:set>
                                      <p:cBhvr>
                                        <p:cTn id="60" dur="1" fill="hold">
                                          <p:stCondLst>
                                            <p:cond delay="0"/>
                                          </p:stCondLst>
                                        </p:cTn>
                                        <p:tgtEl>
                                          <p:spTgt spid="9238"/>
                                        </p:tgtEl>
                                        <p:attrNameLst>
                                          <p:attrName>style.visibility</p:attrName>
                                        </p:attrNameLst>
                                      </p:cBhvr>
                                      <p:to>
                                        <p:strVal val="visible"/>
                                      </p:to>
                                    </p:set>
                                    <p:anim calcmode="lin" valueType="num">
                                      <p:cBhvr>
                                        <p:cTn id="61" dur="500" fill="hold"/>
                                        <p:tgtEl>
                                          <p:spTgt spid="9238"/>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9238"/>
                                        </p:tgtEl>
                                        <p:attrNameLst>
                                          <p:attrName>ppt_y</p:attrName>
                                        </p:attrNameLst>
                                      </p:cBhvr>
                                      <p:tavLst>
                                        <p:tav tm="0">
                                          <p:val>
                                            <p:strVal val="#ppt_y"/>
                                          </p:val>
                                        </p:tav>
                                        <p:tav tm="100000">
                                          <p:val>
                                            <p:strVal val="#ppt_y"/>
                                          </p:val>
                                        </p:tav>
                                      </p:tavLst>
                                    </p:anim>
                                    <p:anim calcmode="lin" valueType="num">
                                      <p:cBhvr>
                                        <p:cTn id="63" dur="500" fill="hold"/>
                                        <p:tgtEl>
                                          <p:spTgt spid="9238"/>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9238"/>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p:tgtEl>
                                          <p:spTgt spid="9238"/>
                                        </p:tgtEl>
                                      </p:cBhvr>
                                    </p:animEffect>
                                  </p:childTnLst>
                                </p:cTn>
                              </p:par>
                              <p:par>
                                <p:cTn id="66" presetID="41" presetClass="entr" presetSubtype="0" fill="hold" grpId="0" nodeType="withEffect">
                                  <p:stCondLst>
                                    <p:cond delay="0"/>
                                  </p:stCondLst>
                                  <p:iterate type="lt">
                                    <p:tmPct val="10000"/>
                                  </p:iterate>
                                  <p:childTnLst>
                                    <p:set>
                                      <p:cBhvr>
                                        <p:cTn id="67" dur="1" fill="hold">
                                          <p:stCondLst>
                                            <p:cond delay="0"/>
                                          </p:stCondLst>
                                        </p:cTn>
                                        <p:tgtEl>
                                          <p:spTgt spid="9239"/>
                                        </p:tgtEl>
                                        <p:attrNameLst>
                                          <p:attrName>style.visibility</p:attrName>
                                        </p:attrNameLst>
                                      </p:cBhvr>
                                      <p:to>
                                        <p:strVal val="visible"/>
                                      </p:to>
                                    </p:set>
                                    <p:anim calcmode="lin" valueType="num">
                                      <p:cBhvr>
                                        <p:cTn id="68" dur="500" fill="hold"/>
                                        <p:tgtEl>
                                          <p:spTgt spid="9239"/>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9239"/>
                                        </p:tgtEl>
                                        <p:attrNameLst>
                                          <p:attrName>ppt_y</p:attrName>
                                        </p:attrNameLst>
                                      </p:cBhvr>
                                      <p:tavLst>
                                        <p:tav tm="0">
                                          <p:val>
                                            <p:strVal val="#ppt_y"/>
                                          </p:val>
                                        </p:tav>
                                        <p:tav tm="100000">
                                          <p:val>
                                            <p:strVal val="#ppt_y"/>
                                          </p:val>
                                        </p:tav>
                                      </p:tavLst>
                                    </p:anim>
                                    <p:anim calcmode="lin" valueType="num">
                                      <p:cBhvr>
                                        <p:cTn id="70" dur="500" fill="hold"/>
                                        <p:tgtEl>
                                          <p:spTgt spid="9239"/>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9239"/>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p:tgtEl>
                                          <p:spTgt spid="9239"/>
                                        </p:tgtEl>
                                      </p:cBhvr>
                                    </p:animEffect>
                                  </p:childTnLst>
                                </p:cTn>
                              </p:par>
                            </p:childTnLst>
                          </p:cTn>
                        </p:par>
                        <p:par>
                          <p:cTn id="73" fill="hold">
                            <p:stCondLst>
                              <p:cond delay="1000"/>
                            </p:stCondLst>
                            <p:childTnLst>
                              <p:par>
                                <p:cTn id="74" presetID="26" presetClass="entr" presetSubtype="0"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down)">
                                      <p:cBhvr>
                                        <p:cTn id="76" dur="580">
                                          <p:stCondLst>
                                            <p:cond delay="0"/>
                                          </p:stCondLst>
                                        </p:cTn>
                                        <p:tgtEl>
                                          <p:spTgt spid="3"/>
                                        </p:tgtEl>
                                      </p:cBhvr>
                                    </p:animEffect>
                                    <p:anim calcmode="lin" valueType="num">
                                      <p:cBhvr>
                                        <p:cTn id="7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gtEl>
                                      </p:cBhvr>
                                      <p:to x="100000" y="60000"/>
                                    </p:animScale>
                                    <p:animScale>
                                      <p:cBhvr>
                                        <p:cTn id="83" dur="166" decel="50000">
                                          <p:stCondLst>
                                            <p:cond delay="676"/>
                                          </p:stCondLst>
                                        </p:cTn>
                                        <p:tgtEl>
                                          <p:spTgt spid="3"/>
                                        </p:tgtEl>
                                      </p:cBhvr>
                                      <p:to x="100000" y="100000"/>
                                    </p:animScale>
                                    <p:animScale>
                                      <p:cBhvr>
                                        <p:cTn id="84" dur="26">
                                          <p:stCondLst>
                                            <p:cond delay="1312"/>
                                          </p:stCondLst>
                                        </p:cTn>
                                        <p:tgtEl>
                                          <p:spTgt spid="3"/>
                                        </p:tgtEl>
                                      </p:cBhvr>
                                      <p:to x="100000" y="80000"/>
                                    </p:animScale>
                                    <p:animScale>
                                      <p:cBhvr>
                                        <p:cTn id="85" dur="166" decel="50000">
                                          <p:stCondLst>
                                            <p:cond delay="1338"/>
                                          </p:stCondLst>
                                        </p:cTn>
                                        <p:tgtEl>
                                          <p:spTgt spid="3"/>
                                        </p:tgtEl>
                                      </p:cBhvr>
                                      <p:to x="100000" y="100000"/>
                                    </p:animScale>
                                    <p:animScale>
                                      <p:cBhvr>
                                        <p:cTn id="86" dur="26">
                                          <p:stCondLst>
                                            <p:cond delay="1642"/>
                                          </p:stCondLst>
                                        </p:cTn>
                                        <p:tgtEl>
                                          <p:spTgt spid="3"/>
                                        </p:tgtEl>
                                      </p:cBhvr>
                                      <p:to x="100000" y="90000"/>
                                    </p:animScale>
                                    <p:animScale>
                                      <p:cBhvr>
                                        <p:cTn id="87" dur="166" decel="50000">
                                          <p:stCondLst>
                                            <p:cond delay="1668"/>
                                          </p:stCondLst>
                                        </p:cTn>
                                        <p:tgtEl>
                                          <p:spTgt spid="3"/>
                                        </p:tgtEl>
                                      </p:cBhvr>
                                      <p:to x="100000" y="100000"/>
                                    </p:animScale>
                                    <p:animScale>
                                      <p:cBhvr>
                                        <p:cTn id="88" dur="26">
                                          <p:stCondLst>
                                            <p:cond delay="1808"/>
                                          </p:stCondLst>
                                        </p:cTn>
                                        <p:tgtEl>
                                          <p:spTgt spid="3"/>
                                        </p:tgtEl>
                                      </p:cBhvr>
                                      <p:to x="100000" y="95000"/>
                                    </p:animScale>
                                    <p:animScale>
                                      <p:cBhvr>
                                        <p:cTn id="89" dur="166" decel="50000">
                                          <p:stCondLst>
                                            <p:cond delay="1834"/>
                                          </p:stCondLst>
                                        </p:cTn>
                                        <p:tgtEl>
                                          <p:spTgt spid="3"/>
                                        </p:tgtEl>
                                      </p:cBhvr>
                                      <p:to x="100000" y="100000"/>
                                    </p:animScale>
                                  </p:childTnLst>
                                </p:cTn>
                              </p:par>
                              <p:par>
                                <p:cTn id="90" presetID="41" presetClass="entr" presetSubtype="0" fill="hold" grpId="0" nodeType="withEffect">
                                  <p:stCondLst>
                                    <p:cond delay="0"/>
                                  </p:stCondLst>
                                  <p:iterate type="lt">
                                    <p:tmPct val="10000"/>
                                  </p:iterate>
                                  <p:childTnLst>
                                    <p:set>
                                      <p:cBhvr>
                                        <p:cTn id="91" dur="1" fill="hold">
                                          <p:stCondLst>
                                            <p:cond delay="0"/>
                                          </p:stCondLst>
                                        </p:cTn>
                                        <p:tgtEl>
                                          <p:spTgt spid="9240"/>
                                        </p:tgtEl>
                                        <p:attrNameLst>
                                          <p:attrName>style.visibility</p:attrName>
                                        </p:attrNameLst>
                                      </p:cBhvr>
                                      <p:to>
                                        <p:strVal val="visible"/>
                                      </p:to>
                                    </p:set>
                                    <p:anim calcmode="lin" valueType="num">
                                      <p:cBhvr>
                                        <p:cTn id="92" dur="500" fill="hold"/>
                                        <p:tgtEl>
                                          <p:spTgt spid="9240"/>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9240"/>
                                        </p:tgtEl>
                                        <p:attrNameLst>
                                          <p:attrName>ppt_y</p:attrName>
                                        </p:attrNameLst>
                                      </p:cBhvr>
                                      <p:tavLst>
                                        <p:tav tm="0">
                                          <p:val>
                                            <p:strVal val="#ppt_y"/>
                                          </p:val>
                                        </p:tav>
                                        <p:tav tm="100000">
                                          <p:val>
                                            <p:strVal val="#ppt_y"/>
                                          </p:val>
                                        </p:tav>
                                      </p:tavLst>
                                    </p:anim>
                                    <p:anim calcmode="lin" valueType="num">
                                      <p:cBhvr>
                                        <p:cTn id="94" dur="500" fill="hold"/>
                                        <p:tgtEl>
                                          <p:spTgt spid="9240"/>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9240"/>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p:tgtEl>
                                          <p:spTgt spid="9240"/>
                                        </p:tgtEl>
                                      </p:cBhvr>
                                    </p:animEffect>
                                  </p:childTnLst>
                                </p:cTn>
                              </p:par>
                              <p:par>
                                <p:cTn id="97" presetID="41" presetClass="entr" presetSubtype="0" fill="hold" grpId="0" nodeType="withEffect">
                                  <p:stCondLst>
                                    <p:cond delay="0"/>
                                  </p:stCondLst>
                                  <p:iterate type="lt">
                                    <p:tmPct val="10000"/>
                                  </p:iterate>
                                  <p:childTnLst>
                                    <p:set>
                                      <p:cBhvr>
                                        <p:cTn id="98" dur="1" fill="hold">
                                          <p:stCondLst>
                                            <p:cond delay="0"/>
                                          </p:stCondLst>
                                        </p:cTn>
                                        <p:tgtEl>
                                          <p:spTgt spid="9241"/>
                                        </p:tgtEl>
                                        <p:attrNameLst>
                                          <p:attrName>style.visibility</p:attrName>
                                        </p:attrNameLst>
                                      </p:cBhvr>
                                      <p:to>
                                        <p:strVal val="visible"/>
                                      </p:to>
                                    </p:set>
                                    <p:anim calcmode="lin" valueType="num">
                                      <p:cBhvr>
                                        <p:cTn id="99" dur="500" fill="hold"/>
                                        <p:tgtEl>
                                          <p:spTgt spid="9241"/>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9241"/>
                                        </p:tgtEl>
                                        <p:attrNameLst>
                                          <p:attrName>ppt_y</p:attrName>
                                        </p:attrNameLst>
                                      </p:cBhvr>
                                      <p:tavLst>
                                        <p:tav tm="0">
                                          <p:val>
                                            <p:strVal val="#ppt_y"/>
                                          </p:val>
                                        </p:tav>
                                        <p:tav tm="100000">
                                          <p:val>
                                            <p:strVal val="#ppt_y"/>
                                          </p:val>
                                        </p:tav>
                                      </p:tavLst>
                                    </p:anim>
                                    <p:anim calcmode="lin" valueType="num">
                                      <p:cBhvr>
                                        <p:cTn id="101" dur="500" fill="hold"/>
                                        <p:tgtEl>
                                          <p:spTgt spid="9241"/>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9241"/>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p:tgtEl>
                                          <p:spTgt spid="9241"/>
                                        </p:tgtEl>
                                      </p:cBhvr>
                                    </p:animEffect>
                                  </p:childTnLst>
                                </p:cTn>
                              </p:par>
                              <p:par>
                                <p:cTn id="104" presetID="41" presetClass="entr" presetSubtype="0" fill="hold" grpId="0" nodeType="withEffect">
                                  <p:stCondLst>
                                    <p:cond delay="0"/>
                                  </p:stCondLst>
                                  <p:iterate type="lt">
                                    <p:tmPct val="10000"/>
                                  </p:iterate>
                                  <p:childTnLst>
                                    <p:set>
                                      <p:cBhvr>
                                        <p:cTn id="105" dur="1" fill="hold">
                                          <p:stCondLst>
                                            <p:cond delay="0"/>
                                          </p:stCondLst>
                                        </p:cTn>
                                        <p:tgtEl>
                                          <p:spTgt spid="9242"/>
                                        </p:tgtEl>
                                        <p:attrNameLst>
                                          <p:attrName>style.visibility</p:attrName>
                                        </p:attrNameLst>
                                      </p:cBhvr>
                                      <p:to>
                                        <p:strVal val="visible"/>
                                      </p:to>
                                    </p:set>
                                    <p:anim calcmode="lin" valueType="num">
                                      <p:cBhvr>
                                        <p:cTn id="106" dur="500" fill="hold"/>
                                        <p:tgtEl>
                                          <p:spTgt spid="9242"/>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9242"/>
                                        </p:tgtEl>
                                        <p:attrNameLst>
                                          <p:attrName>ppt_y</p:attrName>
                                        </p:attrNameLst>
                                      </p:cBhvr>
                                      <p:tavLst>
                                        <p:tav tm="0">
                                          <p:val>
                                            <p:strVal val="#ppt_y"/>
                                          </p:val>
                                        </p:tav>
                                        <p:tav tm="100000">
                                          <p:val>
                                            <p:strVal val="#ppt_y"/>
                                          </p:val>
                                        </p:tav>
                                      </p:tavLst>
                                    </p:anim>
                                    <p:anim calcmode="lin" valueType="num">
                                      <p:cBhvr>
                                        <p:cTn id="108" dur="500" fill="hold"/>
                                        <p:tgtEl>
                                          <p:spTgt spid="9242"/>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9242"/>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p:tgtEl>
                                          <p:spTgt spid="9242"/>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9226"/>
                                        </p:tgtEl>
                                        <p:attrNameLst>
                                          <p:attrName>style.visibility</p:attrName>
                                        </p:attrNameLst>
                                      </p:cBhvr>
                                      <p:to>
                                        <p:strVal val="visible"/>
                                      </p:to>
                                    </p:set>
                                    <p:animEffect transition="in" filter="fade">
                                      <p:cBhvr>
                                        <p:cTn id="115" dur="1000"/>
                                        <p:tgtEl>
                                          <p:spTgt spid="9226"/>
                                        </p:tgtEl>
                                      </p:cBhvr>
                                    </p:animEffect>
                                    <p:anim calcmode="lin" valueType="num">
                                      <p:cBhvr>
                                        <p:cTn id="116" dur="1000" fill="hold"/>
                                        <p:tgtEl>
                                          <p:spTgt spid="9226"/>
                                        </p:tgtEl>
                                        <p:attrNameLst>
                                          <p:attrName>ppt_x</p:attrName>
                                        </p:attrNameLst>
                                      </p:cBhvr>
                                      <p:tavLst>
                                        <p:tav tm="0">
                                          <p:val>
                                            <p:strVal val="#ppt_x"/>
                                          </p:val>
                                        </p:tav>
                                        <p:tav tm="100000">
                                          <p:val>
                                            <p:strVal val="#ppt_x"/>
                                          </p:val>
                                        </p:tav>
                                      </p:tavLst>
                                    </p:anim>
                                    <p:anim calcmode="lin" valueType="num">
                                      <p:cBhvr>
                                        <p:cTn id="117" dur="1000" fill="hold"/>
                                        <p:tgtEl>
                                          <p:spTgt spid="9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P spid="9219" grpId="0" animBg="1" autoUpdateAnimBg="0"/>
      <p:bldP spid="9220" grpId="0" bldLvl="0" autoUpdateAnimBg="0"/>
      <p:bldP spid="9221" grpId="0" bldLvl="0" autoUpdateAnimBg="0"/>
      <p:bldP spid="9222" grpId="0" bldLvl="0" autoUpdateAnimBg="0"/>
      <p:bldP spid="9237" grpId="0" autoUpdateAnimBg="0"/>
      <p:bldP spid="9238" grpId="0" autoUpdateAnimBg="0"/>
      <p:bldP spid="9239" grpId="0" autoUpdateAnimBg="0"/>
      <p:bldP spid="9240" grpId="0" autoUpdateAnimBg="0"/>
      <p:bldP spid="9241" grpId="0" autoUpdateAnimBg="0"/>
      <p:bldP spid="924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936625"/>
            <a:ext cx="9144000" cy="44418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43" name="TextBox 26"/>
          <p:cNvSpPr>
            <a:spLocks noChangeArrowheads="1"/>
          </p:cNvSpPr>
          <p:nvPr/>
        </p:nvSpPr>
        <p:spPr bwMode="auto">
          <a:xfrm>
            <a:off x="1111250" y="1050925"/>
            <a:ext cx="1504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b="1">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工作经历</a:t>
            </a:r>
            <a:endParaRPr lang="zh-CN" altLang="en-US" sz="1800"/>
          </a:p>
        </p:txBody>
      </p:sp>
      <p:grpSp>
        <p:nvGrpSpPr>
          <p:cNvPr id="2" name="Group 4"/>
          <p:cNvGrpSpPr/>
          <p:nvPr/>
        </p:nvGrpSpPr>
        <p:grpSpPr bwMode="auto">
          <a:xfrm>
            <a:off x="884238" y="1190625"/>
            <a:ext cx="265112" cy="263525"/>
            <a:chOff x="0" y="0"/>
            <a:chExt cx="1149" cy="1908"/>
          </a:xfrm>
        </p:grpSpPr>
        <p:sp>
          <p:nvSpPr>
            <p:cNvPr id="8235" name="AutoShape 8"/>
            <p:cNvSpPr>
              <a:spLocks noChangeArrowheads="1"/>
            </p:cNvSpPr>
            <p:nvPr/>
          </p:nvSpPr>
          <p:spPr bwMode="auto">
            <a:xfrm>
              <a:off x="0" y="0"/>
              <a:ext cx="681" cy="190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236" name="AutoShape 9"/>
            <p:cNvSpPr>
              <a:spLocks noChangeArrowheads="1"/>
            </p:cNvSpPr>
            <p:nvPr/>
          </p:nvSpPr>
          <p:spPr bwMode="auto">
            <a:xfrm>
              <a:off x="469" y="0"/>
              <a:ext cx="681" cy="190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pic>
        <p:nvPicPr>
          <p:cNvPr id="10247" name="Picture 6" descr="记事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1849438"/>
            <a:ext cx="2441575"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8"/>
          <p:cNvGrpSpPr/>
          <p:nvPr/>
        </p:nvGrpSpPr>
        <p:grpSpPr bwMode="auto">
          <a:xfrm>
            <a:off x="1149350" y="3971925"/>
            <a:ext cx="971550" cy="288925"/>
            <a:chOff x="0" y="0"/>
            <a:chExt cx="971550" cy="288925"/>
          </a:xfrm>
        </p:grpSpPr>
        <p:sp>
          <p:nvSpPr>
            <p:cNvPr id="8233" name="AutoShape 11"/>
            <p:cNvSpPr>
              <a:spLocks noChangeArrowheads="1"/>
            </p:cNvSpPr>
            <p:nvPr/>
          </p:nvSpPr>
          <p:spPr bwMode="auto">
            <a:xfrm>
              <a:off x="0" y="0"/>
              <a:ext cx="971550" cy="288925"/>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234" name="Oval 12"/>
            <p:cNvSpPr>
              <a:spLocks noChangeArrowheads="1"/>
            </p:cNvSpPr>
            <p:nvPr/>
          </p:nvSpPr>
          <p:spPr bwMode="auto">
            <a:xfrm>
              <a:off x="168275" y="38100"/>
              <a:ext cx="230188" cy="2317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 name="Group 11"/>
          <p:cNvGrpSpPr/>
          <p:nvPr/>
        </p:nvGrpSpPr>
        <p:grpSpPr bwMode="auto">
          <a:xfrm rot="5400000" flipV="1">
            <a:off x="604838" y="3865562"/>
            <a:ext cx="357188" cy="544513"/>
            <a:chOff x="0" y="0"/>
            <a:chExt cx="1350" cy="2052"/>
          </a:xfrm>
        </p:grpSpPr>
        <p:sp>
          <p:nvSpPr>
            <p:cNvPr id="8231" name="任意多边形 23"/>
            <p:cNvSpPr/>
            <p:nvPr/>
          </p:nvSpPr>
          <p:spPr bwMode="auto">
            <a:xfrm rot="-10740000">
              <a:off x="14" y="880"/>
              <a:ext cx="1293" cy="1172"/>
            </a:xfrm>
            <a:custGeom>
              <a:avLst/>
              <a:gdLst>
                <a:gd name="T0" fmla="*/ 0 w 1411103"/>
                <a:gd name="T1" fmla="*/ 0 h 1280061"/>
                <a:gd name="T2" fmla="*/ 0 w 1411103"/>
                <a:gd name="T3" fmla="*/ 0 h 1280061"/>
                <a:gd name="T4" fmla="*/ 0 w 1411103"/>
                <a:gd name="T5" fmla="*/ 0 h 1280061"/>
                <a:gd name="T6" fmla="*/ 0 w 1411103"/>
                <a:gd name="T7" fmla="*/ 0 h 1280061"/>
                <a:gd name="T8" fmla="*/ 0 w 1411103"/>
                <a:gd name="T9" fmla="*/ 0 h 1280061"/>
                <a:gd name="T10" fmla="*/ 0 w 1411103"/>
                <a:gd name="T11" fmla="*/ 0 h 1280061"/>
                <a:gd name="T12" fmla="*/ 0 w 1411103"/>
                <a:gd name="T13" fmla="*/ 0 h 1280061"/>
                <a:gd name="T14" fmla="*/ 0 w 1411103"/>
                <a:gd name="T15" fmla="*/ 0 h 1280061"/>
                <a:gd name="T16" fmla="*/ 0 w 1411103"/>
                <a:gd name="T17" fmla="*/ 0 h 12800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1103"/>
                <a:gd name="T28" fmla="*/ 0 h 1280061"/>
                <a:gd name="T29" fmla="*/ 1411103 w 1411103"/>
                <a:gd name="T30" fmla="*/ 1280061 h 12800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72574" tIns="36287" rIns="72574" bIns="36287"/>
            <a:lstStyle/>
            <a:p>
              <a:endParaRPr lang="zh-CN" altLang="en-US"/>
            </a:p>
          </p:txBody>
        </p:sp>
        <p:sp>
          <p:nvSpPr>
            <p:cNvPr id="8232" name="AutoShape 15"/>
            <p:cNvSpPr/>
            <p:nvPr/>
          </p:nvSpPr>
          <p:spPr bwMode="auto">
            <a:xfrm>
              <a:off x="0" y="0"/>
              <a:ext cx="1350" cy="1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8 w 21600"/>
                <a:gd name="T31" fmla="*/ 3168 h 21600"/>
                <a:gd name="T32" fmla="*/ 18432 w 21600"/>
                <a:gd name="T33" fmla="*/ 184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96" y="10800"/>
                  </a:moveTo>
                  <a:cubicBezTo>
                    <a:pt x="3896" y="14613"/>
                    <a:pt x="6987" y="17704"/>
                    <a:pt x="10800" y="17704"/>
                  </a:cubicBezTo>
                  <a:cubicBezTo>
                    <a:pt x="14613" y="17704"/>
                    <a:pt x="17704" y="14613"/>
                    <a:pt x="17704" y="10800"/>
                  </a:cubicBezTo>
                  <a:cubicBezTo>
                    <a:pt x="17704" y="6987"/>
                    <a:pt x="14613" y="3896"/>
                    <a:pt x="10800" y="3896"/>
                  </a:cubicBezTo>
                  <a:cubicBezTo>
                    <a:pt x="6987" y="3896"/>
                    <a:pt x="3896" y="6987"/>
                    <a:pt x="3896" y="1080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5" name="Group 14"/>
          <p:cNvGrpSpPr/>
          <p:nvPr/>
        </p:nvGrpSpPr>
        <p:grpSpPr bwMode="auto">
          <a:xfrm>
            <a:off x="2451100" y="2568575"/>
            <a:ext cx="5708650" cy="1692275"/>
            <a:chOff x="0" y="0"/>
            <a:chExt cx="5708650" cy="1692275"/>
          </a:xfrm>
        </p:grpSpPr>
        <p:sp>
          <p:nvSpPr>
            <p:cNvPr id="8223" name="AutoShape 16"/>
            <p:cNvSpPr>
              <a:spLocks noChangeArrowheads="1"/>
            </p:cNvSpPr>
            <p:nvPr/>
          </p:nvSpPr>
          <p:spPr bwMode="auto">
            <a:xfrm>
              <a:off x="0" y="1403350"/>
              <a:ext cx="1747838" cy="288925"/>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224" name="Oval 17"/>
            <p:cNvSpPr>
              <a:spLocks noChangeArrowheads="1"/>
            </p:cNvSpPr>
            <p:nvPr/>
          </p:nvSpPr>
          <p:spPr bwMode="auto">
            <a:xfrm>
              <a:off x="752475" y="1441450"/>
              <a:ext cx="231775" cy="2317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225" name="AutoShape 18"/>
            <p:cNvSpPr>
              <a:spLocks noChangeArrowheads="1"/>
            </p:cNvSpPr>
            <p:nvPr/>
          </p:nvSpPr>
          <p:spPr bwMode="auto">
            <a:xfrm rot="-5400000">
              <a:off x="773902" y="702469"/>
              <a:ext cx="1692275" cy="287338"/>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226" name="AutoShape 19"/>
            <p:cNvSpPr>
              <a:spLocks noChangeArrowheads="1"/>
            </p:cNvSpPr>
            <p:nvPr/>
          </p:nvSpPr>
          <p:spPr bwMode="auto">
            <a:xfrm>
              <a:off x="1487488" y="0"/>
              <a:ext cx="4221162" cy="288925"/>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227" name="Oval 20"/>
            <p:cNvSpPr>
              <a:spLocks noChangeArrowheads="1"/>
            </p:cNvSpPr>
            <p:nvPr/>
          </p:nvSpPr>
          <p:spPr bwMode="auto">
            <a:xfrm>
              <a:off x="1517650" y="57150"/>
              <a:ext cx="230188" cy="2317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228" name="Oval 21"/>
            <p:cNvSpPr>
              <a:spLocks noChangeArrowheads="1"/>
            </p:cNvSpPr>
            <p:nvPr/>
          </p:nvSpPr>
          <p:spPr bwMode="auto">
            <a:xfrm>
              <a:off x="1487488" y="1441450"/>
              <a:ext cx="230187" cy="2317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229" name="Oval 22"/>
            <p:cNvSpPr>
              <a:spLocks noChangeArrowheads="1"/>
            </p:cNvSpPr>
            <p:nvPr/>
          </p:nvSpPr>
          <p:spPr bwMode="auto">
            <a:xfrm>
              <a:off x="3503613" y="28575"/>
              <a:ext cx="231775" cy="2317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230" name="Oval 23"/>
            <p:cNvSpPr>
              <a:spLocks noChangeArrowheads="1"/>
            </p:cNvSpPr>
            <p:nvPr/>
          </p:nvSpPr>
          <p:spPr bwMode="auto">
            <a:xfrm>
              <a:off x="4965700" y="28575"/>
              <a:ext cx="231775" cy="2317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263" name="等腰三角形 10"/>
          <p:cNvSpPr>
            <a:spLocks noChangeArrowheads="1"/>
          </p:cNvSpPr>
          <p:nvPr/>
        </p:nvSpPr>
        <p:spPr bwMode="auto">
          <a:xfrm rot="5400000">
            <a:off x="2173288" y="4019550"/>
            <a:ext cx="231775" cy="2000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0264" name="等腰三角形 10"/>
          <p:cNvSpPr>
            <a:spLocks noChangeArrowheads="1"/>
          </p:cNvSpPr>
          <p:nvPr/>
        </p:nvSpPr>
        <p:spPr bwMode="auto">
          <a:xfrm rot="10800000">
            <a:off x="3203575" y="4348163"/>
            <a:ext cx="231775" cy="2000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0265" name="等腰三角形 10"/>
          <p:cNvSpPr>
            <a:spLocks noChangeArrowheads="1"/>
          </p:cNvSpPr>
          <p:nvPr/>
        </p:nvSpPr>
        <p:spPr bwMode="auto">
          <a:xfrm rot="10800000" flipV="1">
            <a:off x="3927475" y="2303463"/>
            <a:ext cx="231775" cy="2000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0266" name="等腰三角形 10"/>
          <p:cNvSpPr>
            <a:spLocks noChangeArrowheads="1"/>
          </p:cNvSpPr>
          <p:nvPr/>
        </p:nvSpPr>
        <p:spPr bwMode="auto">
          <a:xfrm rot="10800000" flipV="1">
            <a:off x="7396163" y="2303463"/>
            <a:ext cx="231775" cy="2000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0267" name="Text Box 28"/>
          <p:cNvSpPr txBox="1">
            <a:spLocks noChangeArrowheads="1"/>
          </p:cNvSpPr>
          <p:nvPr/>
        </p:nvSpPr>
        <p:spPr bwMode="auto">
          <a:xfrm>
            <a:off x="884238" y="4548188"/>
            <a:ext cx="1044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latin typeface="微软雅黑" panose="020B0503020204020204" pitchFamily="34" charset="-122"/>
                <a:ea typeface="微软雅黑" panose="020B0503020204020204" pitchFamily="34" charset="-122"/>
              </a:rPr>
              <a:t>2002年</a:t>
            </a:r>
            <a:r>
              <a:rPr lang="zh-CN" altLang="en-US" sz="1800">
                <a:latin typeface="微软雅黑" panose="020B0503020204020204" pitchFamily="34" charset="-122"/>
                <a:ea typeface="微软雅黑" panose="020B0503020204020204" pitchFamily="34" charset="-122"/>
              </a:rPr>
              <a:t> </a:t>
            </a:r>
          </a:p>
        </p:txBody>
      </p:sp>
      <p:sp>
        <p:nvSpPr>
          <p:cNvPr id="10268" name="Text Box 29"/>
          <p:cNvSpPr txBox="1">
            <a:spLocks noChangeArrowheads="1"/>
          </p:cNvSpPr>
          <p:nvPr/>
        </p:nvSpPr>
        <p:spPr bwMode="auto">
          <a:xfrm>
            <a:off x="644525" y="4841875"/>
            <a:ext cx="1544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A公司某某岗位</a:t>
            </a:r>
          </a:p>
        </p:txBody>
      </p:sp>
      <p:sp>
        <p:nvSpPr>
          <p:cNvPr id="10269" name="等腰三角形 10"/>
          <p:cNvSpPr>
            <a:spLocks noChangeArrowheads="1"/>
          </p:cNvSpPr>
          <p:nvPr/>
        </p:nvSpPr>
        <p:spPr bwMode="auto">
          <a:xfrm rot="10800000">
            <a:off x="5962650" y="2924175"/>
            <a:ext cx="231775" cy="2000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0270" name="等腰三角形 10"/>
          <p:cNvSpPr>
            <a:spLocks noChangeArrowheads="1"/>
          </p:cNvSpPr>
          <p:nvPr/>
        </p:nvSpPr>
        <p:spPr bwMode="auto">
          <a:xfrm rot="5400000">
            <a:off x="4283075" y="4019550"/>
            <a:ext cx="231775" cy="2000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0271" name="等腰三角形 10"/>
          <p:cNvSpPr>
            <a:spLocks noChangeArrowheads="1"/>
          </p:cNvSpPr>
          <p:nvPr/>
        </p:nvSpPr>
        <p:spPr bwMode="auto">
          <a:xfrm rot="10800000">
            <a:off x="1296988" y="4348163"/>
            <a:ext cx="231775" cy="2000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sz="1800">
              <a:solidFill>
                <a:srgbClr val="FFFFFF"/>
              </a:solidFill>
              <a:latin typeface="宋体" panose="02010600030101010101" pitchFamily="2" charset="-122"/>
              <a:sym typeface="宋体" panose="02010600030101010101" pitchFamily="2" charset="-122"/>
            </a:endParaRPr>
          </a:p>
        </p:txBody>
      </p:sp>
      <p:sp>
        <p:nvSpPr>
          <p:cNvPr id="10272" name="Text Box 33"/>
          <p:cNvSpPr txBox="1">
            <a:spLocks noChangeArrowheads="1"/>
          </p:cNvSpPr>
          <p:nvPr/>
        </p:nvSpPr>
        <p:spPr bwMode="auto">
          <a:xfrm>
            <a:off x="2754313" y="4548188"/>
            <a:ext cx="1414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latin typeface="微软雅黑" panose="020B0503020204020204" pitchFamily="34" charset="-122"/>
                <a:ea typeface="微软雅黑" panose="020B0503020204020204" pitchFamily="34" charset="-122"/>
              </a:rPr>
              <a:t>2003年2月</a:t>
            </a:r>
            <a:r>
              <a:rPr lang="zh-CN" altLang="en-US" sz="1800">
                <a:latin typeface="微软雅黑" panose="020B0503020204020204" pitchFamily="34" charset="-122"/>
                <a:ea typeface="微软雅黑" panose="020B0503020204020204" pitchFamily="34" charset="-122"/>
              </a:rPr>
              <a:t> </a:t>
            </a:r>
          </a:p>
        </p:txBody>
      </p:sp>
      <p:sp>
        <p:nvSpPr>
          <p:cNvPr id="10273" name="Text Box 34"/>
          <p:cNvSpPr txBox="1">
            <a:spLocks noChangeArrowheads="1"/>
          </p:cNvSpPr>
          <p:nvPr/>
        </p:nvSpPr>
        <p:spPr bwMode="auto">
          <a:xfrm>
            <a:off x="2619375" y="4841875"/>
            <a:ext cx="1528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B公司某某岗位</a:t>
            </a:r>
            <a:endParaRPr lang="zh-CN" altLang="en-US" sz="1800"/>
          </a:p>
        </p:txBody>
      </p:sp>
      <p:sp>
        <p:nvSpPr>
          <p:cNvPr id="10274" name="Text Box 35"/>
          <p:cNvSpPr txBox="1">
            <a:spLocks noChangeArrowheads="1"/>
          </p:cNvSpPr>
          <p:nvPr/>
        </p:nvSpPr>
        <p:spPr bwMode="auto">
          <a:xfrm>
            <a:off x="4560888" y="3827463"/>
            <a:ext cx="1414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latin typeface="微软雅黑" panose="020B0503020204020204" pitchFamily="34" charset="-122"/>
                <a:ea typeface="微软雅黑" panose="020B0503020204020204" pitchFamily="34" charset="-122"/>
              </a:rPr>
              <a:t>2003年8月</a:t>
            </a:r>
            <a:r>
              <a:rPr lang="zh-CN" altLang="en-US" sz="1800">
                <a:latin typeface="微软雅黑" panose="020B0503020204020204" pitchFamily="34" charset="-122"/>
                <a:ea typeface="微软雅黑" panose="020B0503020204020204" pitchFamily="34" charset="-122"/>
              </a:rPr>
              <a:t> </a:t>
            </a:r>
          </a:p>
        </p:txBody>
      </p:sp>
      <p:sp>
        <p:nvSpPr>
          <p:cNvPr id="10275" name="Text Box 36"/>
          <p:cNvSpPr txBox="1">
            <a:spLocks noChangeArrowheads="1"/>
          </p:cNvSpPr>
          <p:nvPr/>
        </p:nvSpPr>
        <p:spPr bwMode="auto">
          <a:xfrm>
            <a:off x="4560888" y="4121150"/>
            <a:ext cx="1528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B公司某某岗位</a:t>
            </a:r>
            <a:endParaRPr lang="zh-CN" altLang="en-US" sz="1800"/>
          </a:p>
        </p:txBody>
      </p:sp>
      <p:sp>
        <p:nvSpPr>
          <p:cNvPr id="10276" name="Text Box 37"/>
          <p:cNvSpPr txBox="1">
            <a:spLocks noChangeArrowheads="1"/>
          </p:cNvSpPr>
          <p:nvPr/>
        </p:nvSpPr>
        <p:spPr bwMode="auto">
          <a:xfrm>
            <a:off x="3440113" y="1666875"/>
            <a:ext cx="1414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latin typeface="微软雅黑" panose="020B0503020204020204" pitchFamily="34" charset="-122"/>
                <a:ea typeface="微软雅黑" panose="020B0503020204020204" pitchFamily="34" charset="-122"/>
              </a:rPr>
              <a:t>2005年6月</a:t>
            </a:r>
            <a:r>
              <a:rPr lang="zh-CN" altLang="en-US" sz="1800">
                <a:latin typeface="微软雅黑" panose="020B0503020204020204" pitchFamily="34" charset="-122"/>
                <a:ea typeface="微软雅黑" panose="020B0503020204020204" pitchFamily="34" charset="-122"/>
              </a:rPr>
              <a:t> </a:t>
            </a:r>
          </a:p>
        </p:txBody>
      </p:sp>
      <p:sp>
        <p:nvSpPr>
          <p:cNvPr id="10277" name="Text Box 38"/>
          <p:cNvSpPr txBox="1">
            <a:spLocks noChangeArrowheads="1"/>
          </p:cNvSpPr>
          <p:nvPr/>
        </p:nvSpPr>
        <p:spPr bwMode="auto">
          <a:xfrm>
            <a:off x="3376613" y="1960563"/>
            <a:ext cx="15287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B公司某某岗位</a:t>
            </a:r>
            <a:endParaRPr lang="zh-CN" altLang="en-US" sz="1800"/>
          </a:p>
        </p:txBody>
      </p:sp>
      <p:sp>
        <p:nvSpPr>
          <p:cNvPr id="10278" name="Text Box 39"/>
          <p:cNvSpPr txBox="1">
            <a:spLocks noChangeArrowheads="1"/>
          </p:cNvSpPr>
          <p:nvPr/>
        </p:nvSpPr>
        <p:spPr bwMode="auto">
          <a:xfrm>
            <a:off x="5380038" y="3052763"/>
            <a:ext cx="1414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latin typeface="微软雅黑" panose="020B0503020204020204" pitchFamily="34" charset="-122"/>
                <a:ea typeface="微软雅黑" panose="020B0503020204020204" pitchFamily="34" charset="-122"/>
              </a:rPr>
              <a:t>2006年9月</a:t>
            </a:r>
            <a:r>
              <a:rPr lang="zh-CN" altLang="en-US" sz="1800">
                <a:latin typeface="微软雅黑" panose="020B0503020204020204" pitchFamily="34" charset="-122"/>
                <a:ea typeface="微软雅黑" panose="020B0503020204020204" pitchFamily="34" charset="-122"/>
              </a:rPr>
              <a:t> </a:t>
            </a:r>
          </a:p>
        </p:txBody>
      </p:sp>
      <p:sp>
        <p:nvSpPr>
          <p:cNvPr id="10279" name="Text Box 40"/>
          <p:cNvSpPr txBox="1">
            <a:spLocks noChangeArrowheads="1"/>
          </p:cNvSpPr>
          <p:nvPr/>
        </p:nvSpPr>
        <p:spPr bwMode="auto">
          <a:xfrm>
            <a:off x="5314950" y="3346450"/>
            <a:ext cx="1530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B公司某某岗位</a:t>
            </a:r>
            <a:endParaRPr lang="zh-CN" altLang="en-US" sz="1800"/>
          </a:p>
        </p:txBody>
      </p:sp>
      <p:sp>
        <p:nvSpPr>
          <p:cNvPr id="10280" name="Text Box 41"/>
          <p:cNvSpPr txBox="1">
            <a:spLocks noChangeArrowheads="1"/>
          </p:cNvSpPr>
          <p:nvPr/>
        </p:nvSpPr>
        <p:spPr bwMode="auto">
          <a:xfrm>
            <a:off x="6773863" y="1646238"/>
            <a:ext cx="1414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latin typeface="微软雅黑" panose="020B0503020204020204" pitchFamily="34" charset="-122"/>
                <a:ea typeface="微软雅黑" panose="020B0503020204020204" pitchFamily="34" charset="-122"/>
              </a:rPr>
              <a:t>2009年5月</a:t>
            </a:r>
            <a:r>
              <a:rPr lang="zh-CN" altLang="en-US" sz="1800">
                <a:latin typeface="微软雅黑" panose="020B0503020204020204" pitchFamily="34" charset="-122"/>
                <a:ea typeface="微软雅黑" panose="020B0503020204020204" pitchFamily="34" charset="-122"/>
              </a:rPr>
              <a:t> </a:t>
            </a:r>
          </a:p>
        </p:txBody>
      </p:sp>
      <p:sp>
        <p:nvSpPr>
          <p:cNvPr id="10281" name="Text Box 42"/>
          <p:cNvSpPr txBox="1">
            <a:spLocks noChangeArrowheads="1"/>
          </p:cNvSpPr>
          <p:nvPr/>
        </p:nvSpPr>
        <p:spPr bwMode="auto">
          <a:xfrm>
            <a:off x="6710363" y="1939925"/>
            <a:ext cx="1528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B公司某某岗位</a:t>
            </a:r>
            <a:endParaRPr lang="zh-CN" altLang="en-US" sz="1800"/>
          </a:p>
        </p:txBody>
      </p:sp>
      <p:sp>
        <p:nvSpPr>
          <p:cNvPr id="10282" name="Rectangle 3"/>
          <p:cNvSpPr>
            <a:spLocks noChangeArrowheads="1"/>
          </p:cNvSpPr>
          <p:nvPr/>
        </p:nvSpPr>
        <p:spPr bwMode="auto">
          <a:xfrm>
            <a:off x="1285875" y="314325"/>
            <a:ext cx="1038225"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3" name="标题 1"/>
          <p:cNvSpPr>
            <a:spLocks noGrp="1" noChangeArrowheads="1"/>
          </p:cNvSpPr>
          <p:nvPr>
            <p:ph type="title" idx="4294967295"/>
          </p:nvPr>
        </p:nvSpPr>
        <p:spPr>
          <a:xfrm>
            <a:off x="179388" y="222250"/>
            <a:ext cx="2224087" cy="628650"/>
          </a:xfrm>
        </p:spPr>
        <p:txBody>
          <a:bodyPr/>
          <a:lstStyle/>
          <a:p>
            <a:pPr algn="dist" eaLnBrk="1" hangingPunct="1"/>
            <a:r>
              <a:rPr lang="zh-CN" sz="3200" b="1">
                <a:latin typeface="微软雅黑" panose="020B0503020204020204" pitchFamily="34" charset="-122"/>
                <a:sym typeface="微软雅黑" panose="020B0503020204020204" pitchFamily="34" charset="-122"/>
              </a:rPr>
              <a:t>自我</a:t>
            </a:r>
            <a:r>
              <a:rPr lang="zh-CN" sz="3200" b="1">
                <a:solidFill>
                  <a:schemeClr val="bg1"/>
                </a:solidFill>
                <a:latin typeface="微软雅黑" panose="020B0503020204020204" pitchFamily="34" charset="-122"/>
                <a:sym typeface="微软雅黑" panose="020B0503020204020204" pitchFamily="34" charset="-122"/>
              </a:rPr>
              <a:t>简介</a:t>
            </a:r>
          </a:p>
        </p:txBody>
      </p:sp>
      <p:sp>
        <p:nvSpPr>
          <p:cNvPr id="10284" name="TextBox 5"/>
          <p:cNvSpPr>
            <a:spLocks noChangeArrowheads="1"/>
          </p:cNvSpPr>
          <p:nvPr/>
        </p:nvSpPr>
        <p:spPr bwMode="auto">
          <a:xfrm>
            <a:off x="2393950" y="485775"/>
            <a:ext cx="1404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000">
                <a:solidFill>
                  <a:schemeClr val="bg1"/>
                </a:solidFill>
                <a:latin typeface="微软雅黑" panose="020B0503020204020204" pitchFamily="34" charset="-122"/>
                <a:ea typeface="微软雅黑" panose="020B0503020204020204" pitchFamily="34" charset="-122"/>
                <a:sym typeface="Arial Unicode MS" pitchFamily="34" charset="-122"/>
              </a:rPr>
              <a:t>About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283"/>
                                        </p:tgtEl>
                                        <p:attrNameLst>
                                          <p:attrName>style.visibility</p:attrName>
                                        </p:attrNameLst>
                                      </p:cBhvr>
                                      <p:to>
                                        <p:strVal val="visible"/>
                                      </p:to>
                                    </p:set>
                                    <p:anim calcmode="lin" valueType="num">
                                      <p:cBhvr>
                                        <p:cTn id="7" dur="500" fill="hold"/>
                                        <p:tgtEl>
                                          <p:spTgt spid="1028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283"/>
                                        </p:tgtEl>
                                        <p:attrNameLst>
                                          <p:attrName>ppt_y</p:attrName>
                                        </p:attrNameLst>
                                      </p:cBhvr>
                                      <p:tavLst>
                                        <p:tav tm="0">
                                          <p:val>
                                            <p:strVal val="#ppt_y"/>
                                          </p:val>
                                        </p:tav>
                                        <p:tav tm="100000">
                                          <p:val>
                                            <p:strVal val="#ppt_y"/>
                                          </p:val>
                                        </p:tav>
                                      </p:tavLst>
                                    </p:anim>
                                    <p:anim calcmode="lin" valueType="num">
                                      <p:cBhvr>
                                        <p:cTn id="9" dur="500" fill="hold"/>
                                        <p:tgtEl>
                                          <p:spTgt spid="1028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28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p:tgtEl>
                                          <p:spTgt spid="10283"/>
                                        </p:tgtEl>
                                      </p:cBhvr>
                                    </p:animEffect>
                                  </p:childTnLst>
                                </p:cTn>
                              </p:par>
                            </p:childTnLst>
                          </p:cTn>
                        </p:par>
                        <p:par>
                          <p:cTn id="12" fill="hold">
                            <p:stCondLst>
                              <p:cond delay="649"/>
                            </p:stCondLst>
                            <p:childTnLst>
                              <p:par>
                                <p:cTn id="13" presetID="22" presetClass="entr" presetSubtype="8" fill="hold" grpId="0" nodeType="afterEffect">
                                  <p:stCondLst>
                                    <p:cond delay="0"/>
                                  </p:stCondLst>
                                  <p:childTnLst>
                                    <p:set>
                                      <p:cBhvr>
                                        <p:cTn id="14" dur="1" fill="hold">
                                          <p:stCondLst>
                                            <p:cond delay="0"/>
                                          </p:stCondLst>
                                        </p:cTn>
                                        <p:tgtEl>
                                          <p:spTgt spid="10282"/>
                                        </p:tgtEl>
                                        <p:attrNameLst>
                                          <p:attrName>style.visibility</p:attrName>
                                        </p:attrNameLst>
                                      </p:cBhvr>
                                      <p:to>
                                        <p:strVal val="visible"/>
                                      </p:to>
                                    </p:set>
                                    <p:animEffect transition="in" filter="wipe(left)">
                                      <p:cBhvr>
                                        <p:cTn id="15" dur="500"/>
                                        <p:tgtEl>
                                          <p:spTgt spid="10282"/>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10284"/>
                                        </p:tgtEl>
                                        <p:attrNameLst>
                                          <p:attrName>style.visibility</p:attrName>
                                        </p:attrNameLst>
                                      </p:cBhvr>
                                      <p:to>
                                        <p:strVal val="visible"/>
                                      </p:to>
                                    </p:set>
                                    <p:anim calcmode="lin" valueType="num">
                                      <p:cBhvr>
                                        <p:cTn id="18" dur="500" fill="hold"/>
                                        <p:tgtEl>
                                          <p:spTgt spid="1028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0284"/>
                                        </p:tgtEl>
                                        <p:attrNameLst>
                                          <p:attrName>ppt_y</p:attrName>
                                        </p:attrNameLst>
                                      </p:cBhvr>
                                      <p:tavLst>
                                        <p:tav tm="0">
                                          <p:val>
                                            <p:strVal val="#ppt_y"/>
                                          </p:val>
                                        </p:tav>
                                        <p:tav tm="100000">
                                          <p:val>
                                            <p:strVal val="#ppt_y"/>
                                          </p:val>
                                        </p:tav>
                                      </p:tavLst>
                                    </p:anim>
                                    <p:anim calcmode="lin" valueType="num">
                                      <p:cBhvr>
                                        <p:cTn id="20" dur="500" fill="hold"/>
                                        <p:tgtEl>
                                          <p:spTgt spid="1028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028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p:tgtEl>
                                          <p:spTgt spid="10284"/>
                                        </p:tgtEl>
                                      </p:cBhvr>
                                    </p:animEffect>
                                  </p:childTnLst>
                                </p:cTn>
                              </p:par>
                            </p:childTnLst>
                          </p:cTn>
                        </p:par>
                        <p:par>
                          <p:cTn id="23" fill="hold">
                            <p:stCondLst>
                              <p:cond delay="1500"/>
                            </p:stCondLst>
                            <p:childTnLst>
                              <p:par>
                                <p:cTn id="24" presetID="17" presetClass="entr" presetSubtype="10" fill="hold" grpId="0" nodeType="afterEffect">
                                  <p:stCondLst>
                                    <p:cond delay="0"/>
                                  </p:stCondLst>
                                  <p:childTnLst>
                                    <p:set>
                                      <p:cBhvr>
                                        <p:cTn id="25" dur="1" fill="hold">
                                          <p:stCondLst>
                                            <p:cond delay="0"/>
                                          </p:stCondLst>
                                        </p:cTn>
                                        <p:tgtEl>
                                          <p:spTgt spid="10242"/>
                                        </p:tgtEl>
                                        <p:attrNameLst>
                                          <p:attrName>style.visibility</p:attrName>
                                        </p:attrNameLst>
                                      </p:cBhvr>
                                      <p:to>
                                        <p:strVal val="visible"/>
                                      </p:to>
                                    </p:set>
                                    <p:anim calcmode="lin" valueType="num">
                                      <p:cBhvr>
                                        <p:cTn id="26" dur="500" fill="hold"/>
                                        <p:tgtEl>
                                          <p:spTgt spid="10242"/>
                                        </p:tgtEl>
                                        <p:attrNameLst>
                                          <p:attrName>ppt_w</p:attrName>
                                        </p:attrNameLst>
                                      </p:cBhvr>
                                      <p:tavLst>
                                        <p:tav tm="0">
                                          <p:val>
                                            <p:fltVal val="0"/>
                                          </p:val>
                                        </p:tav>
                                        <p:tav tm="100000">
                                          <p:val>
                                            <p:strVal val="#ppt_w"/>
                                          </p:val>
                                        </p:tav>
                                      </p:tavLst>
                                    </p:anim>
                                    <p:anim calcmode="lin" valueType="num">
                                      <p:cBhvr>
                                        <p:cTn id="27" dur="500" fill="hold"/>
                                        <p:tgtEl>
                                          <p:spTgt spid="10242"/>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243"/>
                                        </p:tgtEl>
                                        <p:attrNameLst>
                                          <p:attrName>style.visibility</p:attrName>
                                        </p:attrNameLst>
                                      </p:cBhvr>
                                      <p:to>
                                        <p:strVal val="visible"/>
                                      </p:to>
                                    </p:set>
                                    <p:anim calcmode="lin" valueType="num">
                                      <p:cBhvr>
                                        <p:cTn id="36" dur="500" fill="hold"/>
                                        <p:tgtEl>
                                          <p:spTgt spid="10243"/>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243"/>
                                        </p:tgtEl>
                                        <p:attrNameLst>
                                          <p:attrName>ppt_y</p:attrName>
                                        </p:attrNameLst>
                                      </p:cBhvr>
                                      <p:tavLst>
                                        <p:tav tm="0">
                                          <p:val>
                                            <p:strVal val="#ppt_y"/>
                                          </p:val>
                                        </p:tav>
                                        <p:tav tm="100000">
                                          <p:val>
                                            <p:strVal val="#ppt_y"/>
                                          </p:val>
                                        </p:tav>
                                      </p:tavLst>
                                    </p:anim>
                                    <p:anim calcmode="lin" valueType="num">
                                      <p:cBhvr>
                                        <p:cTn id="38" dur="500" fill="hold"/>
                                        <p:tgtEl>
                                          <p:spTgt spid="10243"/>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243"/>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p:tgtEl>
                                          <p:spTgt spid="10243"/>
                                        </p:tgtEl>
                                      </p:cBhvr>
                                    </p:animEffect>
                                  </p:childTnLst>
                                </p:cTn>
                              </p:par>
                            </p:childTnLst>
                          </p:cTn>
                        </p:par>
                        <p:par>
                          <p:cTn id="41" fill="hold">
                            <p:stCondLst>
                              <p:cond delay="3150"/>
                            </p:stCondLst>
                            <p:childTnLst>
                              <p:par>
                                <p:cTn id="42" presetID="31" presetClass="entr" presetSubtype="0" fill="hold" nodeType="afterEffect">
                                  <p:stCondLst>
                                    <p:cond delay="0"/>
                                  </p:stCondLst>
                                  <p:childTnLst>
                                    <p:set>
                                      <p:cBhvr>
                                        <p:cTn id="43" dur="1" fill="hold">
                                          <p:stCondLst>
                                            <p:cond delay="0"/>
                                          </p:stCondLst>
                                        </p:cTn>
                                        <p:tgtEl>
                                          <p:spTgt spid="10247"/>
                                        </p:tgtEl>
                                        <p:attrNameLst>
                                          <p:attrName>style.visibility</p:attrName>
                                        </p:attrNameLst>
                                      </p:cBhvr>
                                      <p:to>
                                        <p:strVal val="visible"/>
                                      </p:to>
                                    </p:set>
                                    <p:anim calcmode="lin" valueType="num">
                                      <p:cBhvr>
                                        <p:cTn id="44" dur="1000" fill="hold"/>
                                        <p:tgtEl>
                                          <p:spTgt spid="10247"/>
                                        </p:tgtEl>
                                        <p:attrNameLst>
                                          <p:attrName>ppt_w</p:attrName>
                                        </p:attrNameLst>
                                      </p:cBhvr>
                                      <p:tavLst>
                                        <p:tav tm="0">
                                          <p:val>
                                            <p:fltVal val="0"/>
                                          </p:val>
                                        </p:tav>
                                        <p:tav tm="100000">
                                          <p:val>
                                            <p:strVal val="#ppt_w"/>
                                          </p:val>
                                        </p:tav>
                                      </p:tavLst>
                                    </p:anim>
                                    <p:anim calcmode="lin" valueType="num">
                                      <p:cBhvr>
                                        <p:cTn id="45" dur="1000" fill="hold"/>
                                        <p:tgtEl>
                                          <p:spTgt spid="10247"/>
                                        </p:tgtEl>
                                        <p:attrNameLst>
                                          <p:attrName>ppt_h</p:attrName>
                                        </p:attrNameLst>
                                      </p:cBhvr>
                                      <p:tavLst>
                                        <p:tav tm="0">
                                          <p:val>
                                            <p:fltVal val="0"/>
                                          </p:val>
                                        </p:tav>
                                        <p:tav tm="100000">
                                          <p:val>
                                            <p:strVal val="#ppt_h"/>
                                          </p:val>
                                        </p:tav>
                                      </p:tavLst>
                                    </p:anim>
                                    <p:anim calcmode="lin" valueType="num">
                                      <p:cBhvr>
                                        <p:cTn id="46" dur="1000" fill="hold"/>
                                        <p:tgtEl>
                                          <p:spTgt spid="10247"/>
                                        </p:tgtEl>
                                        <p:attrNameLst>
                                          <p:attrName>style.rotation</p:attrName>
                                        </p:attrNameLst>
                                      </p:cBhvr>
                                      <p:tavLst>
                                        <p:tav tm="0">
                                          <p:val>
                                            <p:fltVal val="90"/>
                                          </p:val>
                                        </p:tav>
                                        <p:tav tm="100000">
                                          <p:val>
                                            <p:fltVal val="0"/>
                                          </p:val>
                                        </p:tav>
                                      </p:tavLst>
                                    </p:anim>
                                    <p:animEffect transition="in" filter="fade">
                                      <p:cBhvr>
                                        <p:cTn id="47" dur="1000"/>
                                        <p:tgtEl>
                                          <p:spTgt spid="10247"/>
                                        </p:tgtEl>
                                      </p:cBhvr>
                                    </p:animEffect>
                                  </p:childTnLst>
                                </p:cTn>
                              </p:par>
                            </p:childTnLst>
                          </p:cTn>
                        </p:par>
                        <p:par>
                          <p:cTn id="48" fill="hold">
                            <p:stCondLst>
                              <p:cond delay="4150"/>
                            </p:stCondLst>
                            <p:childTnLst>
                              <p:par>
                                <p:cTn id="49" presetID="2" presetClass="entr" presetSubtype="8"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0-#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childTnLst>
                          </p:cTn>
                        </p:par>
                        <p:par>
                          <p:cTn id="53" fill="hold">
                            <p:stCondLst>
                              <p:cond delay="4650"/>
                            </p:stCondLst>
                            <p:childTnLst>
                              <p:par>
                                <p:cTn id="54" presetID="22" presetClass="entr" presetSubtype="8"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500"/>
                                        <p:tgtEl>
                                          <p:spTgt spid="3"/>
                                        </p:tgtEl>
                                      </p:cBhvr>
                                    </p:animEffect>
                                  </p:childTnLst>
                                </p:cTn>
                              </p:par>
                            </p:childTnLst>
                          </p:cTn>
                        </p:par>
                        <p:par>
                          <p:cTn id="57" fill="hold">
                            <p:stCondLst>
                              <p:cond delay="5150"/>
                            </p:stCondLst>
                            <p:childTnLst>
                              <p:par>
                                <p:cTn id="58" presetID="10" presetClass="entr" presetSubtype="0" fill="hold" grpId="1" nodeType="afterEffect">
                                  <p:stCondLst>
                                    <p:cond delay="0"/>
                                  </p:stCondLst>
                                  <p:childTnLst>
                                    <p:set>
                                      <p:cBhvr>
                                        <p:cTn id="59" dur="1" fill="hold">
                                          <p:stCondLst>
                                            <p:cond delay="0"/>
                                          </p:stCondLst>
                                        </p:cTn>
                                        <p:tgtEl>
                                          <p:spTgt spid="10271"/>
                                        </p:tgtEl>
                                        <p:attrNameLst>
                                          <p:attrName>style.visibility</p:attrName>
                                        </p:attrNameLst>
                                      </p:cBhvr>
                                      <p:to>
                                        <p:strVal val="visible"/>
                                      </p:to>
                                    </p:set>
                                    <p:animEffect transition="in" filter="fade">
                                      <p:cBhvr>
                                        <p:cTn id="60" dur="500"/>
                                        <p:tgtEl>
                                          <p:spTgt spid="10271"/>
                                        </p:tgtEl>
                                      </p:cBhvr>
                                    </p:animEffect>
                                  </p:childTnLst>
                                </p:cTn>
                              </p:par>
                            </p:childTnLst>
                          </p:cTn>
                        </p:par>
                        <p:par>
                          <p:cTn id="61" fill="hold">
                            <p:stCondLst>
                              <p:cond delay="5650"/>
                            </p:stCondLst>
                            <p:childTnLst>
                              <p:par>
                                <p:cTn id="62" presetID="27" presetClass="emph" presetSubtype="0" fill="remove" grpId="0" nodeType="afterEffect">
                                  <p:stCondLst>
                                    <p:cond delay="0"/>
                                  </p:stCondLst>
                                  <p:childTnLst>
                                    <p:animClr clrSpc="rgb" dir="cw">
                                      <p:cBhvr override="childStyle">
                                        <p:cTn id="63" dur="250" autoRev="1" fill="remove"/>
                                        <p:tgtEl>
                                          <p:spTgt spid="10271"/>
                                        </p:tgtEl>
                                        <p:attrNameLst>
                                          <p:attrName>style.color</p:attrName>
                                        </p:attrNameLst>
                                      </p:cBhvr>
                                      <p:to>
                                        <a:srgbClr val="FF0000"/>
                                      </p:to>
                                    </p:animClr>
                                    <p:animClr clrSpc="rgb" dir="cw">
                                      <p:cBhvr>
                                        <p:cTn id="64" dur="250" autoRev="1" fill="remove"/>
                                        <p:tgtEl>
                                          <p:spTgt spid="10271"/>
                                        </p:tgtEl>
                                        <p:attrNameLst>
                                          <p:attrName>fillcolor</p:attrName>
                                        </p:attrNameLst>
                                      </p:cBhvr>
                                      <p:to>
                                        <a:srgbClr val="FF0000"/>
                                      </p:to>
                                    </p:animClr>
                                    <p:set>
                                      <p:cBhvr>
                                        <p:cTn id="65" dur="250" autoRev="1" fill="remove"/>
                                        <p:tgtEl>
                                          <p:spTgt spid="10271"/>
                                        </p:tgtEl>
                                        <p:attrNameLst>
                                          <p:attrName>fill.type</p:attrName>
                                        </p:attrNameLst>
                                      </p:cBhvr>
                                      <p:to>
                                        <p:strVal val="solid"/>
                                      </p:to>
                                    </p:set>
                                    <p:set>
                                      <p:cBhvr>
                                        <p:cTn id="66" dur="250" autoRev="1" fill="remove"/>
                                        <p:tgtEl>
                                          <p:spTgt spid="10271"/>
                                        </p:tgtEl>
                                        <p:attrNameLst>
                                          <p:attrName>fill.on</p:attrName>
                                        </p:attrNameLst>
                                      </p:cBhvr>
                                      <p:to>
                                        <p:strVal val="true"/>
                                      </p:to>
                                    </p:set>
                                  </p:childTnLst>
                                </p:cTn>
                              </p:par>
                            </p:childTnLst>
                          </p:cTn>
                        </p:par>
                        <p:par>
                          <p:cTn id="67" fill="hold">
                            <p:stCondLst>
                              <p:cond delay="615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0267"/>
                                        </p:tgtEl>
                                        <p:attrNameLst>
                                          <p:attrName>style.visibility</p:attrName>
                                        </p:attrNameLst>
                                      </p:cBhvr>
                                      <p:to>
                                        <p:strVal val="visible"/>
                                      </p:to>
                                    </p:set>
                                    <p:anim calcmode="lin" valueType="num">
                                      <p:cBhvr>
                                        <p:cTn id="70" dur="500" fill="hold"/>
                                        <p:tgtEl>
                                          <p:spTgt spid="10267"/>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0267"/>
                                        </p:tgtEl>
                                        <p:attrNameLst>
                                          <p:attrName>ppt_y</p:attrName>
                                        </p:attrNameLst>
                                      </p:cBhvr>
                                      <p:tavLst>
                                        <p:tav tm="0">
                                          <p:val>
                                            <p:strVal val="#ppt_y"/>
                                          </p:val>
                                        </p:tav>
                                        <p:tav tm="100000">
                                          <p:val>
                                            <p:strVal val="#ppt_y"/>
                                          </p:val>
                                        </p:tav>
                                      </p:tavLst>
                                    </p:anim>
                                    <p:anim calcmode="lin" valueType="num">
                                      <p:cBhvr>
                                        <p:cTn id="72" dur="500" fill="hold"/>
                                        <p:tgtEl>
                                          <p:spTgt spid="10267"/>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0267"/>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p:tgtEl>
                                          <p:spTgt spid="10267"/>
                                        </p:tgtEl>
                                      </p:cBhvr>
                                    </p:animEffect>
                                  </p:childTnLst>
                                </p:cTn>
                              </p:par>
                              <p:par>
                                <p:cTn id="75" presetID="41" presetClass="entr" presetSubtype="0" fill="hold" grpId="0" nodeType="withEffect">
                                  <p:stCondLst>
                                    <p:cond delay="0"/>
                                  </p:stCondLst>
                                  <p:iterate type="lt">
                                    <p:tmPct val="10000"/>
                                  </p:iterate>
                                  <p:childTnLst>
                                    <p:set>
                                      <p:cBhvr>
                                        <p:cTn id="76" dur="1" fill="hold">
                                          <p:stCondLst>
                                            <p:cond delay="0"/>
                                          </p:stCondLst>
                                        </p:cTn>
                                        <p:tgtEl>
                                          <p:spTgt spid="10268"/>
                                        </p:tgtEl>
                                        <p:attrNameLst>
                                          <p:attrName>style.visibility</p:attrName>
                                        </p:attrNameLst>
                                      </p:cBhvr>
                                      <p:to>
                                        <p:strVal val="visible"/>
                                      </p:to>
                                    </p:set>
                                    <p:anim calcmode="lin" valueType="num">
                                      <p:cBhvr>
                                        <p:cTn id="77" dur="500" fill="hold"/>
                                        <p:tgtEl>
                                          <p:spTgt spid="10268"/>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0268"/>
                                        </p:tgtEl>
                                        <p:attrNameLst>
                                          <p:attrName>ppt_y</p:attrName>
                                        </p:attrNameLst>
                                      </p:cBhvr>
                                      <p:tavLst>
                                        <p:tav tm="0">
                                          <p:val>
                                            <p:strVal val="#ppt_y"/>
                                          </p:val>
                                        </p:tav>
                                        <p:tav tm="100000">
                                          <p:val>
                                            <p:strVal val="#ppt_y"/>
                                          </p:val>
                                        </p:tav>
                                      </p:tavLst>
                                    </p:anim>
                                    <p:anim calcmode="lin" valueType="num">
                                      <p:cBhvr>
                                        <p:cTn id="79" dur="500" fill="hold"/>
                                        <p:tgtEl>
                                          <p:spTgt spid="10268"/>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0268"/>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p:tgtEl>
                                          <p:spTgt spid="10268"/>
                                        </p:tgtEl>
                                      </p:cBhvr>
                                    </p:animEffect>
                                  </p:childTnLst>
                                </p:cTn>
                              </p:par>
                            </p:childTnLst>
                          </p:cTn>
                        </p:par>
                        <p:par>
                          <p:cTn id="82" fill="hold">
                            <p:stCondLst>
                              <p:cond delay="6949"/>
                            </p:stCondLst>
                            <p:childTnLst>
                              <p:par>
                                <p:cTn id="83" presetID="1" presetClass="entr" presetSubtype="0" fill="hold" grpId="0" nodeType="afterEffect">
                                  <p:stCondLst>
                                    <p:cond delay="1000"/>
                                  </p:stCondLst>
                                  <p:childTnLst>
                                    <p:set>
                                      <p:cBhvr>
                                        <p:cTn id="84" dur="1" fill="hold">
                                          <p:stCondLst>
                                            <p:cond delay="0"/>
                                          </p:stCondLst>
                                        </p:cTn>
                                        <p:tgtEl>
                                          <p:spTgt spid="10263"/>
                                        </p:tgtEl>
                                        <p:attrNameLst>
                                          <p:attrName>style.visibility</p:attrName>
                                        </p:attrNameLst>
                                      </p:cBhvr>
                                      <p:to>
                                        <p:strVal val="visible"/>
                                      </p:to>
                                    </p:set>
                                  </p:childTnLst>
                                </p:cTn>
                              </p:par>
                            </p:childTnLst>
                          </p:cTn>
                        </p:par>
                        <p:par>
                          <p:cTn id="85" fill="hold">
                            <p:stCondLst>
                              <p:cond delay="7949"/>
                            </p:stCondLst>
                            <p:childTnLst>
                              <p:par>
                                <p:cTn id="86" presetID="22" presetClass="entr" presetSubtype="8" fill="hold"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left)">
                                      <p:cBhvr>
                                        <p:cTn id="88" dur="2000"/>
                                        <p:tgtEl>
                                          <p:spTgt spid="5"/>
                                        </p:tgtEl>
                                      </p:cBhvr>
                                    </p:animEffect>
                                  </p:childTnLst>
                                </p:cTn>
                              </p:par>
                            </p:childTnLst>
                          </p:cTn>
                        </p:par>
                        <p:par>
                          <p:cTn id="89" fill="hold">
                            <p:stCondLst>
                              <p:cond delay="9949"/>
                            </p:stCondLst>
                            <p:childTnLst>
                              <p:par>
                                <p:cTn id="90" presetID="47" presetClass="entr" presetSubtype="0" fill="hold" grpId="0" nodeType="afterEffect">
                                  <p:stCondLst>
                                    <p:cond delay="0"/>
                                  </p:stCondLst>
                                  <p:childTnLst>
                                    <p:set>
                                      <p:cBhvr>
                                        <p:cTn id="91" dur="1" fill="hold">
                                          <p:stCondLst>
                                            <p:cond delay="0"/>
                                          </p:stCondLst>
                                        </p:cTn>
                                        <p:tgtEl>
                                          <p:spTgt spid="10264"/>
                                        </p:tgtEl>
                                        <p:attrNameLst>
                                          <p:attrName>style.visibility</p:attrName>
                                        </p:attrNameLst>
                                      </p:cBhvr>
                                      <p:to>
                                        <p:strVal val="visible"/>
                                      </p:to>
                                    </p:set>
                                    <p:animEffect transition="in" filter="fade">
                                      <p:cBhvr>
                                        <p:cTn id="92" dur="500"/>
                                        <p:tgtEl>
                                          <p:spTgt spid="10264"/>
                                        </p:tgtEl>
                                      </p:cBhvr>
                                    </p:animEffect>
                                    <p:anim calcmode="lin" valueType="num">
                                      <p:cBhvr>
                                        <p:cTn id="93" dur="500" fill="hold"/>
                                        <p:tgtEl>
                                          <p:spTgt spid="10264"/>
                                        </p:tgtEl>
                                        <p:attrNameLst>
                                          <p:attrName>ppt_x</p:attrName>
                                        </p:attrNameLst>
                                      </p:cBhvr>
                                      <p:tavLst>
                                        <p:tav tm="0">
                                          <p:val>
                                            <p:strVal val="#ppt_x"/>
                                          </p:val>
                                        </p:tav>
                                        <p:tav tm="100000">
                                          <p:val>
                                            <p:strVal val="#ppt_x"/>
                                          </p:val>
                                        </p:tav>
                                      </p:tavLst>
                                    </p:anim>
                                    <p:anim calcmode="lin" valueType="num">
                                      <p:cBhvr>
                                        <p:cTn id="94" dur="500" fill="hold"/>
                                        <p:tgtEl>
                                          <p:spTgt spid="10264"/>
                                        </p:tgtEl>
                                        <p:attrNameLst>
                                          <p:attrName>ppt_y</p:attrName>
                                        </p:attrNameLst>
                                      </p:cBhvr>
                                      <p:tavLst>
                                        <p:tav tm="0">
                                          <p:val>
                                            <p:strVal val="#ppt_y-.1"/>
                                          </p:val>
                                        </p:tav>
                                        <p:tav tm="100000">
                                          <p:val>
                                            <p:strVal val="#ppt_y"/>
                                          </p:val>
                                        </p:tav>
                                      </p:tavLst>
                                    </p:anim>
                                  </p:childTnLst>
                                </p:cTn>
                              </p:par>
                            </p:childTnLst>
                          </p:cTn>
                        </p:par>
                        <p:par>
                          <p:cTn id="95" fill="hold">
                            <p:stCondLst>
                              <p:cond delay="10449"/>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10272"/>
                                        </p:tgtEl>
                                        <p:attrNameLst>
                                          <p:attrName>style.visibility</p:attrName>
                                        </p:attrNameLst>
                                      </p:cBhvr>
                                      <p:to>
                                        <p:strVal val="visible"/>
                                      </p:to>
                                    </p:set>
                                    <p:anim calcmode="lin" valueType="num">
                                      <p:cBhvr>
                                        <p:cTn id="98" dur="500" fill="hold"/>
                                        <p:tgtEl>
                                          <p:spTgt spid="10272"/>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10272"/>
                                        </p:tgtEl>
                                        <p:attrNameLst>
                                          <p:attrName>ppt_y</p:attrName>
                                        </p:attrNameLst>
                                      </p:cBhvr>
                                      <p:tavLst>
                                        <p:tav tm="0">
                                          <p:val>
                                            <p:strVal val="#ppt_y"/>
                                          </p:val>
                                        </p:tav>
                                        <p:tav tm="100000">
                                          <p:val>
                                            <p:strVal val="#ppt_y"/>
                                          </p:val>
                                        </p:tav>
                                      </p:tavLst>
                                    </p:anim>
                                    <p:anim calcmode="lin" valueType="num">
                                      <p:cBhvr>
                                        <p:cTn id="100" dur="500" fill="hold"/>
                                        <p:tgtEl>
                                          <p:spTgt spid="10272"/>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10272"/>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p:tgtEl>
                                          <p:spTgt spid="10272"/>
                                        </p:tgtEl>
                                      </p:cBhvr>
                                    </p:animEffect>
                                  </p:childTnLst>
                                </p:cTn>
                              </p:par>
                              <p:par>
                                <p:cTn id="103" presetID="41" presetClass="entr" presetSubtype="0" fill="hold" grpId="0" nodeType="withEffect">
                                  <p:stCondLst>
                                    <p:cond delay="0"/>
                                  </p:stCondLst>
                                  <p:iterate type="lt">
                                    <p:tmPct val="10000"/>
                                  </p:iterate>
                                  <p:childTnLst>
                                    <p:set>
                                      <p:cBhvr>
                                        <p:cTn id="104" dur="1" fill="hold">
                                          <p:stCondLst>
                                            <p:cond delay="0"/>
                                          </p:stCondLst>
                                        </p:cTn>
                                        <p:tgtEl>
                                          <p:spTgt spid="10273"/>
                                        </p:tgtEl>
                                        <p:attrNameLst>
                                          <p:attrName>style.visibility</p:attrName>
                                        </p:attrNameLst>
                                      </p:cBhvr>
                                      <p:to>
                                        <p:strVal val="visible"/>
                                      </p:to>
                                    </p:set>
                                    <p:anim calcmode="lin" valueType="num">
                                      <p:cBhvr>
                                        <p:cTn id="105" dur="500" fill="hold"/>
                                        <p:tgtEl>
                                          <p:spTgt spid="10273"/>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10273"/>
                                        </p:tgtEl>
                                        <p:attrNameLst>
                                          <p:attrName>ppt_y</p:attrName>
                                        </p:attrNameLst>
                                      </p:cBhvr>
                                      <p:tavLst>
                                        <p:tav tm="0">
                                          <p:val>
                                            <p:strVal val="#ppt_y"/>
                                          </p:val>
                                        </p:tav>
                                        <p:tav tm="100000">
                                          <p:val>
                                            <p:strVal val="#ppt_y"/>
                                          </p:val>
                                        </p:tav>
                                      </p:tavLst>
                                    </p:anim>
                                    <p:anim calcmode="lin" valueType="num">
                                      <p:cBhvr>
                                        <p:cTn id="107" dur="500" fill="hold"/>
                                        <p:tgtEl>
                                          <p:spTgt spid="10273"/>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10273"/>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p:tgtEl>
                                          <p:spTgt spid="10273"/>
                                        </p:tgtEl>
                                      </p:cBhvr>
                                    </p:animEffect>
                                  </p:childTnLst>
                                </p:cTn>
                              </p:par>
                            </p:childTnLst>
                          </p:cTn>
                        </p:par>
                        <p:par>
                          <p:cTn id="110" fill="hold">
                            <p:stCondLst>
                              <p:cond delay="11300"/>
                            </p:stCondLst>
                            <p:childTnLst>
                              <p:par>
                                <p:cTn id="111" presetID="10" presetClass="entr" presetSubtype="0" fill="hold" grpId="0" nodeType="afterEffect">
                                  <p:stCondLst>
                                    <p:cond delay="0"/>
                                  </p:stCondLst>
                                  <p:childTnLst>
                                    <p:set>
                                      <p:cBhvr>
                                        <p:cTn id="112" dur="1" fill="hold">
                                          <p:stCondLst>
                                            <p:cond delay="0"/>
                                          </p:stCondLst>
                                        </p:cTn>
                                        <p:tgtEl>
                                          <p:spTgt spid="10270"/>
                                        </p:tgtEl>
                                        <p:attrNameLst>
                                          <p:attrName>style.visibility</p:attrName>
                                        </p:attrNameLst>
                                      </p:cBhvr>
                                      <p:to>
                                        <p:strVal val="visible"/>
                                      </p:to>
                                    </p:set>
                                    <p:animEffect transition="in" filter="fade">
                                      <p:cBhvr>
                                        <p:cTn id="113" dur="500"/>
                                        <p:tgtEl>
                                          <p:spTgt spid="10270"/>
                                        </p:tgtEl>
                                      </p:cBhvr>
                                    </p:animEffect>
                                  </p:childTnLst>
                                </p:cTn>
                              </p:par>
                            </p:childTnLst>
                          </p:cTn>
                        </p:par>
                        <p:par>
                          <p:cTn id="114" fill="hold">
                            <p:stCondLst>
                              <p:cond delay="11800"/>
                            </p:stCondLst>
                            <p:childTnLst>
                              <p:par>
                                <p:cTn id="115" presetID="41" presetClass="entr" presetSubtype="0" fill="hold" grpId="0" nodeType="afterEffect">
                                  <p:stCondLst>
                                    <p:cond delay="0"/>
                                  </p:stCondLst>
                                  <p:iterate type="lt">
                                    <p:tmPct val="10000"/>
                                  </p:iterate>
                                  <p:childTnLst>
                                    <p:set>
                                      <p:cBhvr>
                                        <p:cTn id="116" dur="1" fill="hold">
                                          <p:stCondLst>
                                            <p:cond delay="0"/>
                                          </p:stCondLst>
                                        </p:cTn>
                                        <p:tgtEl>
                                          <p:spTgt spid="10274"/>
                                        </p:tgtEl>
                                        <p:attrNameLst>
                                          <p:attrName>style.visibility</p:attrName>
                                        </p:attrNameLst>
                                      </p:cBhvr>
                                      <p:to>
                                        <p:strVal val="visible"/>
                                      </p:to>
                                    </p:set>
                                    <p:anim calcmode="lin" valueType="num">
                                      <p:cBhvr>
                                        <p:cTn id="117" dur="500" fill="hold"/>
                                        <p:tgtEl>
                                          <p:spTgt spid="10274"/>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10274"/>
                                        </p:tgtEl>
                                        <p:attrNameLst>
                                          <p:attrName>ppt_y</p:attrName>
                                        </p:attrNameLst>
                                      </p:cBhvr>
                                      <p:tavLst>
                                        <p:tav tm="0">
                                          <p:val>
                                            <p:strVal val="#ppt_y"/>
                                          </p:val>
                                        </p:tav>
                                        <p:tav tm="100000">
                                          <p:val>
                                            <p:strVal val="#ppt_y"/>
                                          </p:val>
                                        </p:tav>
                                      </p:tavLst>
                                    </p:anim>
                                    <p:anim calcmode="lin" valueType="num">
                                      <p:cBhvr>
                                        <p:cTn id="119" dur="500" fill="hold"/>
                                        <p:tgtEl>
                                          <p:spTgt spid="10274"/>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10274"/>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10274"/>
                                        </p:tgtEl>
                                      </p:cBhvr>
                                    </p:animEffect>
                                  </p:childTnLst>
                                </p:cTn>
                              </p:par>
                              <p:par>
                                <p:cTn id="122" presetID="41" presetClass="entr" presetSubtype="0" fill="hold" grpId="0" nodeType="withEffect">
                                  <p:stCondLst>
                                    <p:cond delay="0"/>
                                  </p:stCondLst>
                                  <p:iterate type="lt">
                                    <p:tmPct val="10000"/>
                                  </p:iterate>
                                  <p:childTnLst>
                                    <p:set>
                                      <p:cBhvr>
                                        <p:cTn id="123" dur="1" fill="hold">
                                          <p:stCondLst>
                                            <p:cond delay="0"/>
                                          </p:stCondLst>
                                        </p:cTn>
                                        <p:tgtEl>
                                          <p:spTgt spid="10275"/>
                                        </p:tgtEl>
                                        <p:attrNameLst>
                                          <p:attrName>style.visibility</p:attrName>
                                        </p:attrNameLst>
                                      </p:cBhvr>
                                      <p:to>
                                        <p:strVal val="visible"/>
                                      </p:to>
                                    </p:set>
                                    <p:anim calcmode="lin" valueType="num">
                                      <p:cBhvr>
                                        <p:cTn id="124" dur="500" fill="hold"/>
                                        <p:tgtEl>
                                          <p:spTgt spid="10275"/>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10275"/>
                                        </p:tgtEl>
                                        <p:attrNameLst>
                                          <p:attrName>ppt_y</p:attrName>
                                        </p:attrNameLst>
                                      </p:cBhvr>
                                      <p:tavLst>
                                        <p:tav tm="0">
                                          <p:val>
                                            <p:strVal val="#ppt_y"/>
                                          </p:val>
                                        </p:tav>
                                        <p:tav tm="100000">
                                          <p:val>
                                            <p:strVal val="#ppt_y"/>
                                          </p:val>
                                        </p:tav>
                                      </p:tavLst>
                                    </p:anim>
                                    <p:anim calcmode="lin" valueType="num">
                                      <p:cBhvr>
                                        <p:cTn id="126" dur="500" fill="hold"/>
                                        <p:tgtEl>
                                          <p:spTgt spid="10275"/>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10275"/>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10275"/>
                                        </p:tgtEl>
                                      </p:cBhvr>
                                    </p:animEffect>
                                  </p:childTnLst>
                                </p:cTn>
                              </p:par>
                            </p:childTnLst>
                          </p:cTn>
                        </p:par>
                        <p:par>
                          <p:cTn id="129" fill="hold">
                            <p:stCondLst>
                              <p:cond delay="12650"/>
                            </p:stCondLst>
                            <p:childTnLst>
                              <p:par>
                                <p:cTn id="130" presetID="42" presetClass="entr" presetSubtype="0" fill="hold" grpId="0" nodeType="afterEffect">
                                  <p:stCondLst>
                                    <p:cond delay="0"/>
                                  </p:stCondLst>
                                  <p:childTnLst>
                                    <p:set>
                                      <p:cBhvr>
                                        <p:cTn id="131" dur="1" fill="hold">
                                          <p:stCondLst>
                                            <p:cond delay="0"/>
                                          </p:stCondLst>
                                        </p:cTn>
                                        <p:tgtEl>
                                          <p:spTgt spid="10265"/>
                                        </p:tgtEl>
                                        <p:attrNameLst>
                                          <p:attrName>style.visibility</p:attrName>
                                        </p:attrNameLst>
                                      </p:cBhvr>
                                      <p:to>
                                        <p:strVal val="visible"/>
                                      </p:to>
                                    </p:set>
                                    <p:animEffect transition="in" filter="fade">
                                      <p:cBhvr>
                                        <p:cTn id="132" dur="1000"/>
                                        <p:tgtEl>
                                          <p:spTgt spid="10265"/>
                                        </p:tgtEl>
                                      </p:cBhvr>
                                    </p:animEffect>
                                    <p:anim calcmode="lin" valueType="num">
                                      <p:cBhvr>
                                        <p:cTn id="133" dur="1000" fill="hold"/>
                                        <p:tgtEl>
                                          <p:spTgt spid="10265"/>
                                        </p:tgtEl>
                                        <p:attrNameLst>
                                          <p:attrName>ppt_x</p:attrName>
                                        </p:attrNameLst>
                                      </p:cBhvr>
                                      <p:tavLst>
                                        <p:tav tm="0">
                                          <p:val>
                                            <p:strVal val="#ppt_x"/>
                                          </p:val>
                                        </p:tav>
                                        <p:tav tm="100000">
                                          <p:val>
                                            <p:strVal val="#ppt_x"/>
                                          </p:val>
                                        </p:tav>
                                      </p:tavLst>
                                    </p:anim>
                                    <p:anim calcmode="lin" valueType="num">
                                      <p:cBhvr>
                                        <p:cTn id="134" dur="1000" fill="hold"/>
                                        <p:tgtEl>
                                          <p:spTgt spid="10265"/>
                                        </p:tgtEl>
                                        <p:attrNameLst>
                                          <p:attrName>ppt_y</p:attrName>
                                        </p:attrNameLst>
                                      </p:cBhvr>
                                      <p:tavLst>
                                        <p:tav tm="0">
                                          <p:val>
                                            <p:strVal val="#ppt_y+.1"/>
                                          </p:val>
                                        </p:tav>
                                        <p:tav tm="100000">
                                          <p:val>
                                            <p:strVal val="#ppt_y"/>
                                          </p:val>
                                        </p:tav>
                                      </p:tavLst>
                                    </p:anim>
                                  </p:childTnLst>
                                </p:cTn>
                              </p:par>
                            </p:childTnLst>
                          </p:cTn>
                        </p:par>
                        <p:par>
                          <p:cTn id="135" fill="hold">
                            <p:stCondLst>
                              <p:cond delay="13650"/>
                            </p:stCondLst>
                            <p:childTnLst>
                              <p:par>
                                <p:cTn id="136" presetID="41" presetClass="entr" presetSubtype="0" fill="hold" grpId="0" nodeType="afterEffect">
                                  <p:stCondLst>
                                    <p:cond delay="0"/>
                                  </p:stCondLst>
                                  <p:iterate type="lt">
                                    <p:tmPct val="10000"/>
                                  </p:iterate>
                                  <p:childTnLst>
                                    <p:set>
                                      <p:cBhvr>
                                        <p:cTn id="137" dur="1" fill="hold">
                                          <p:stCondLst>
                                            <p:cond delay="0"/>
                                          </p:stCondLst>
                                        </p:cTn>
                                        <p:tgtEl>
                                          <p:spTgt spid="10276"/>
                                        </p:tgtEl>
                                        <p:attrNameLst>
                                          <p:attrName>style.visibility</p:attrName>
                                        </p:attrNameLst>
                                      </p:cBhvr>
                                      <p:to>
                                        <p:strVal val="visible"/>
                                      </p:to>
                                    </p:set>
                                    <p:anim calcmode="lin" valueType="num">
                                      <p:cBhvr>
                                        <p:cTn id="138" dur="500" fill="hold"/>
                                        <p:tgtEl>
                                          <p:spTgt spid="10276"/>
                                        </p:tgtEl>
                                        <p:attrNameLst>
                                          <p:attrName>ppt_x</p:attrName>
                                        </p:attrNameLst>
                                      </p:cBhvr>
                                      <p:tavLst>
                                        <p:tav tm="0">
                                          <p:val>
                                            <p:strVal val="#ppt_x"/>
                                          </p:val>
                                        </p:tav>
                                        <p:tav tm="50000">
                                          <p:val>
                                            <p:strVal val="#ppt_x+.1"/>
                                          </p:val>
                                        </p:tav>
                                        <p:tav tm="100000">
                                          <p:val>
                                            <p:strVal val="#ppt_x"/>
                                          </p:val>
                                        </p:tav>
                                      </p:tavLst>
                                    </p:anim>
                                    <p:anim calcmode="lin" valueType="num">
                                      <p:cBhvr>
                                        <p:cTn id="139" dur="500" fill="hold"/>
                                        <p:tgtEl>
                                          <p:spTgt spid="10276"/>
                                        </p:tgtEl>
                                        <p:attrNameLst>
                                          <p:attrName>ppt_y</p:attrName>
                                        </p:attrNameLst>
                                      </p:cBhvr>
                                      <p:tavLst>
                                        <p:tav tm="0">
                                          <p:val>
                                            <p:strVal val="#ppt_y"/>
                                          </p:val>
                                        </p:tav>
                                        <p:tav tm="100000">
                                          <p:val>
                                            <p:strVal val="#ppt_y"/>
                                          </p:val>
                                        </p:tav>
                                      </p:tavLst>
                                    </p:anim>
                                    <p:anim calcmode="lin" valueType="num">
                                      <p:cBhvr>
                                        <p:cTn id="140" dur="500" fill="hold"/>
                                        <p:tgtEl>
                                          <p:spTgt spid="10276"/>
                                        </p:tgtEl>
                                        <p:attrNameLst>
                                          <p:attrName>ppt_h</p:attrName>
                                        </p:attrNameLst>
                                      </p:cBhvr>
                                      <p:tavLst>
                                        <p:tav tm="0">
                                          <p:val>
                                            <p:strVal val="#ppt_h/10"/>
                                          </p:val>
                                        </p:tav>
                                        <p:tav tm="50000">
                                          <p:val>
                                            <p:strVal val="#ppt_h+.01"/>
                                          </p:val>
                                        </p:tav>
                                        <p:tav tm="100000">
                                          <p:val>
                                            <p:strVal val="#ppt_h"/>
                                          </p:val>
                                        </p:tav>
                                      </p:tavLst>
                                    </p:anim>
                                    <p:anim calcmode="lin" valueType="num">
                                      <p:cBhvr>
                                        <p:cTn id="141" dur="500" fill="hold"/>
                                        <p:tgtEl>
                                          <p:spTgt spid="10276"/>
                                        </p:tgtEl>
                                        <p:attrNameLst>
                                          <p:attrName>ppt_w</p:attrName>
                                        </p:attrNameLst>
                                      </p:cBhvr>
                                      <p:tavLst>
                                        <p:tav tm="0">
                                          <p:val>
                                            <p:strVal val="#ppt_w/10"/>
                                          </p:val>
                                        </p:tav>
                                        <p:tav tm="50000">
                                          <p:val>
                                            <p:strVal val="#ppt_w+.01"/>
                                          </p:val>
                                        </p:tav>
                                        <p:tav tm="100000">
                                          <p:val>
                                            <p:strVal val="#ppt_w"/>
                                          </p:val>
                                        </p:tav>
                                      </p:tavLst>
                                    </p:anim>
                                    <p:animEffect transition="in" filter="fade">
                                      <p:cBhvr>
                                        <p:cTn id="142" dur="500" tmFilter="0,0; .5, 1; 1, 1"/>
                                        <p:tgtEl>
                                          <p:spTgt spid="10276"/>
                                        </p:tgtEl>
                                      </p:cBhvr>
                                    </p:animEffect>
                                  </p:childTnLst>
                                </p:cTn>
                              </p:par>
                              <p:par>
                                <p:cTn id="143" presetID="41" presetClass="entr" presetSubtype="0" fill="hold" grpId="0" nodeType="withEffect">
                                  <p:stCondLst>
                                    <p:cond delay="0"/>
                                  </p:stCondLst>
                                  <p:iterate type="lt">
                                    <p:tmPct val="10000"/>
                                  </p:iterate>
                                  <p:childTnLst>
                                    <p:set>
                                      <p:cBhvr>
                                        <p:cTn id="144" dur="1" fill="hold">
                                          <p:stCondLst>
                                            <p:cond delay="0"/>
                                          </p:stCondLst>
                                        </p:cTn>
                                        <p:tgtEl>
                                          <p:spTgt spid="10277"/>
                                        </p:tgtEl>
                                        <p:attrNameLst>
                                          <p:attrName>style.visibility</p:attrName>
                                        </p:attrNameLst>
                                      </p:cBhvr>
                                      <p:to>
                                        <p:strVal val="visible"/>
                                      </p:to>
                                    </p:set>
                                    <p:anim calcmode="lin" valueType="num">
                                      <p:cBhvr>
                                        <p:cTn id="145" dur="500" fill="hold"/>
                                        <p:tgtEl>
                                          <p:spTgt spid="10277"/>
                                        </p:tgtEl>
                                        <p:attrNameLst>
                                          <p:attrName>ppt_x</p:attrName>
                                        </p:attrNameLst>
                                      </p:cBhvr>
                                      <p:tavLst>
                                        <p:tav tm="0">
                                          <p:val>
                                            <p:strVal val="#ppt_x"/>
                                          </p:val>
                                        </p:tav>
                                        <p:tav tm="50000">
                                          <p:val>
                                            <p:strVal val="#ppt_x+.1"/>
                                          </p:val>
                                        </p:tav>
                                        <p:tav tm="100000">
                                          <p:val>
                                            <p:strVal val="#ppt_x"/>
                                          </p:val>
                                        </p:tav>
                                      </p:tavLst>
                                    </p:anim>
                                    <p:anim calcmode="lin" valueType="num">
                                      <p:cBhvr>
                                        <p:cTn id="146" dur="500" fill="hold"/>
                                        <p:tgtEl>
                                          <p:spTgt spid="10277"/>
                                        </p:tgtEl>
                                        <p:attrNameLst>
                                          <p:attrName>ppt_y</p:attrName>
                                        </p:attrNameLst>
                                      </p:cBhvr>
                                      <p:tavLst>
                                        <p:tav tm="0">
                                          <p:val>
                                            <p:strVal val="#ppt_y"/>
                                          </p:val>
                                        </p:tav>
                                        <p:tav tm="100000">
                                          <p:val>
                                            <p:strVal val="#ppt_y"/>
                                          </p:val>
                                        </p:tav>
                                      </p:tavLst>
                                    </p:anim>
                                    <p:anim calcmode="lin" valueType="num">
                                      <p:cBhvr>
                                        <p:cTn id="147" dur="500" fill="hold"/>
                                        <p:tgtEl>
                                          <p:spTgt spid="10277"/>
                                        </p:tgtEl>
                                        <p:attrNameLst>
                                          <p:attrName>ppt_h</p:attrName>
                                        </p:attrNameLst>
                                      </p:cBhvr>
                                      <p:tavLst>
                                        <p:tav tm="0">
                                          <p:val>
                                            <p:strVal val="#ppt_h/10"/>
                                          </p:val>
                                        </p:tav>
                                        <p:tav tm="50000">
                                          <p:val>
                                            <p:strVal val="#ppt_h+.01"/>
                                          </p:val>
                                        </p:tav>
                                        <p:tav tm="100000">
                                          <p:val>
                                            <p:strVal val="#ppt_h"/>
                                          </p:val>
                                        </p:tav>
                                      </p:tavLst>
                                    </p:anim>
                                    <p:anim calcmode="lin" valueType="num">
                                      <p:cBhvr>
                                        <p:cTn id="148" dur="500" fill="hold"/>
                                        <p:tgtEl>
                                          <p:spTgt spid="10277"/>
                                        </p:tgtEl>
                                        <p:attrNameLst>
                                          <p:attrName>ppt_w</p:attrName>
                                        </p:attrNameLst>
                                      </p:cBhvr>
                                      <p:tavLst>
                                        <p:tav tm="0">
                                          <p:val>
                                            <p:strVal val="#ppt_w/10"/>
                                          </p:val>
                                        </p:tav>
                                        <p:tav tm="50000">
                                          <p:val>
                                            <p:strVal val="#ppt_w+.01"/>
                                          </p:val>
                                        </p:tav>
                                        <p:tav tm="100000">
                                          <p:val>
                                            <p:strVal val="#ppt_w"/>
                                          </p:val>
                                        </p:tav>
                                      </p:tavLst>
                                    </p:anim>
                                    <p:animEffect transition="in" filter="fade">
                                      <p:cBhvr>
                                        <p:cTn id="149" dur="500" tmFilter="0,0; .5, 1; 1, 1"/>
                                        <p:tgtEl>
                                          <p:spTgt spid="10277"/>
                                        </p:tgtEl>
                                      </p:cBhvr>
                                    </p:animEffect>
                                  </p:childTnLst>
                                </p:cTn>
                              </p:par>
                            </p:childTnLst>
                          </p:cTn>
                        </p:par>
                        <p:par>
                          <p:cTn id="150" fill="hold">
                            <p:stCondLst>
                              <p:cond delay="14500"/>
                            </p:stCondLst>
                            <p:childTnLst>
                              <p:par>
                                <p:cTn id="151" presetID="47" presetClass="entr" presetSubtype="0" fill="hold" grpId="0" nodeType="afterEffect">
                                  <p:stCondLst>
                                    <p:cond delay="0"/>
                                  </p:stCondLst>
                                  <p:childTnLst>
                                    <p:set>
                                      <p:cBhvr>
                                        <p:cTn id="152" dur="1" fill="hold">
                                          <p:stCondLst>
                                            <p:cond delay="0"/>
                                          </p:stCondLst>
                                        </p:cTn>
                                        <p:tgtEl>
                                          <p:spTgt spid="10269"/>
                                        </p:tgtEl>
                                        <p:attrNameLst>
                                          <p:attrName>style.visibility</p:attrName>
                                        </p:attrNameLst>
                                      </p:cBhvr>
                                      <p:to>
                                        <p:strVal val="visible"/>
                                      </p:to>
                                    </p:set>
                                    <p:animEffect transition="in" filter="fade">
                                      <p:cBhvr>
                                        <p:cTn id="153" dur="1000"/>
                                        <p:tgtEl>
                                          <p:spTgt spid="10269"/>
                                        </p:tgtEl>
                                      </p:cBhvr>
                                    </p:animEffect>
                                    <p:anim calcmode="lin" valueType="num">
                                      <p:cBhvr>
                                        <p:cTn id="154" dur="1000" fill="hold"/>
                                        <p:tgtEl>
                                          <p:spTgt spid="10269"/>
                                        </p:tgtEl>
                                        <p:attrNameLst>
                                          <p:attrName>ppt_x</p:attrName>
                                        </p:attrNameLst>
                                      </p:cBhvr>
                                      <p:tavLst>
                                        <p:tav tm="0">
                                          <p:val>
                                            <p:strVal val="#ppt_x"/>
                                          </p:val>
                                        </p:tav>
                                        <p:tav tm="100000">
                                          <p:val>
                                            <p:strVal val="#ppt_x"/>
                                          </p:val>
                                        </p:tav>
                                      </p:tavLst>
                                    </p:anim>
                                    <p:anim calcmode="lin" valueType="num">
                                      <p:cBhvr>
                                        <p:cTn id="155" dur="1000" fill="hold"/>
                                        <p:tgtEl>
                                          <p:spTgt spid="10269"/>
                                        </p:tgtEl>
                                        <p:attrNameLst>
                                          <p:attrName>ppt_y</p:attrName>
                                        </p:attrNameLst>
                                      </p:cBhvr>
                                      <p:tavLst>
                                        <p:tav tm="0">
                                          <p:val>
                                            <p:strVal val="#ppt_y-.1"/>
                                          </p:val>
                                        </p:tav>
                                        <p:tav tm="100000">
                                          <p:val>
                                            <p:strVal val="#ppt_y"/>
                                          </p:val>
                                        </p:tav>
                                      </p:tavLst>
                                    </p:anim>
                                  </p:childTnLst>
                                </p:cTn>
                              </p:par>
                            </p:childTnLst>
                          </p:cTn>
                        </p:par>
                        <p:par>
                          <p:cTn id="156" fill="hold">
                            <p:stCondLst>
                              <p:cond delay="15500"/>
                            </p:stCondLst>
                            <p:childTnLst>
                              <p:par>
                                <p:cTn id="157" presetID="41" presetClass="entr" presetSubtype="0" fill="hold" grpId="0" nodeType="afterEffect">
                                  <p:stCondLst>
                                    <p:cond delay="0"/>
                                  </p:stCondLst>
                                  <p:iterate type="lt">
                                    <p:tmPct val="10000"/>
                                  </p:iterate>
                                  <p:childTnLst>
                                    <p:set>
                                      <p:cBhvr>
                                        <p:cTn id="158" dur="1" fill="hold">
                                          <p:stCondLst>
                                            <p:cond delay="0"/>
                                          </p:stCondLst>
                                        </p:cTn>
                                        <p:tgtEl>
                                          <p:spTgt spid="10278"/>
                                        </p:tgtEl>
                                        <p:attrNameLst>
                                          <p:attrName>style.visibility</p:attrName>
                                        </p:attrNameLst>
                                      </p:cBhvr>
                                      <p:to>
                                        <p:strVal val="visible"/>
                                      </p:to>
                                    </p:set>
                                    <p:anim calcmode="lin" valueType="num">
                                      <p:cBhvr>
                                        <p:cTn id="159" dur="500" fill="hold"/>
                                        <p:tgtEl>
                                          <p:spTgt spid="10278"/>
                                        </p:tgtEl>
                                        <p:attrNameLst>
                                          <p:attrName>ppt_x</p:attrName>
                                        </p:attrNameLst>
                                      </p:cBhvr>
                                      <p:tavLst>
                                        <p:tav tm="0">
                                          <p:val>
                                            <p:strVal val="#ppt_x"/>
                                          </p:val>
                                        </p:tav>
                                        <p:tav tm="50000">
                                          <p:val>
                                            <p:strVal val="#ppt_x+.1"/>
                                          </p:val>
                                        </p:tav>
                                        <p:tav tm="100000">
                                          <p:val>
                                            <p:strVal val="#ppt_x"/>
                                          </p:val>
                                        </p:tav>
                                      </p:tavLst>
                                    </p:anim>
                                    <p:anim calcmode="lin" valueType="num">
                                      <p:cBhvr>
                                        <p:cTn id="160" dur="500" fill="hold"/>
                                        <p:tgtEl>
                                          <p:spTgt spid="10278"/>
                                        </p:tgtEl>
                                        <p:attrNameLst>
                                          <p:attrName>ppt_y</p:attrName>
                                        </p:attrNameLst>
                                      </p:cBhvr>
                                      <p:tavLst>
                                        <p:tav tm="0">
                                          <p:val>
                                            <p:strVal val="#ppt_y"/>
                                          </p:val>
                                        </p:tav>
                                        <p:tav tm="100000">
                                          <p:val>
                                            <p:strVal val="#ppt_y"/>
                                          </p:val>
                                        </p:tav>
                                      </p:tavLst>
                                    </p:anim>
                                    <p:anim calcmode="lin" valueType="num">
                                      <p:cBhvr>
                                        <p:cTn id="161" dur="500" fill="hold"/>
                                        <p:tgtEl>
                                          <p:spTgt spid="10278"/>
                                        </p:tgtEl>
                                        <p:attrNameLst>
                                          <p:attrName>ppt_h</p:attrName>
                                        </p:attrNameLst>
                                      </p:cBhvr>
                                      <p:tavLst>
                                        <p:tav tm="0">
                                          <p:val>
                                            <p:strVal val="#ppt_h/10"/>
                                          </p:val>
                                        </p:tav>
                                        <p:tav tm="50000">
                                          <p:val>
                                            <p:strVal val="#ppt_h+.01"/>
                                          </p:val>
                                        </p:tav>
                                        <p:tav tm="100000">
                                          <p:val>
                                            <p:strVal val="#ppt_h"/>
                                          </p:val>
                                        </p:tav>
                                      </p:tavLst>
                                    </p:anim>
                                    <p:anim calcmode="lin" valueType="num">
                                      <p:cBhvr>
                                        <p:cTn id="162" dur="500" fill="hold"/>
                                        <p:tgtEl>
                                          <p:spTgt spid="10278"/>
                                        </p:tgtEl>
                                        <p:attrNameLst>
                                          <p:attrName>ppt_w</p:attrName>
                                        </p:attrNameLst>
                                      </p:cBhvr>
                                      <p:tavLst>
                                        <p:tav tm="0">
                                          <p:val>
                                            <p:strVal val="#ppt_w/10"/>
                                          </p:val>
                                        </p:tav>
                                        <p:tav tm="50000">
                                          <p:val>
                                            <p:strVal val="#ppt_w+.01"/>
                                          </p:val>
                                        </p:tav>
                                        <p:tav tm="100000">
                                          <p:val>
                                            <p:strVal val="#ppt_w"/>
                                          </p:val>
                                        </p:tav>
                                      </p:tavLst>
                                    </p:anim>
                                    <p:animEffect transition="in" filter="fade">
                                      <p:cBhvr>
                                        <p:cTn id="163" dur="500" tmFilter="0,0; .5, 1; 1, 1"/>
                                        <p:tgtEl>
                                          <p:spTgt spid="10278"/>
                                        </p:tgtEl>
                                      </p:cBhvr>
                                    </p:animEffect>
                                  </p:childTnLst>
                                </p:cTn>
                              </p:par>
                              <p:par>
                                <p:cTn id="164" presetID="41" presetClass="entr" presetSubtype="0" fill="hold" grpId="0" nodeType="withEffect">
                                  <p:stCondLst>
                                    <p:cond delay="0"/>
                                  </p:stCondLst>
                                  <p:iterate type="lt">
                                    <p:tmPct val="10000"/>
                                  </p:iterate>
                                  <p:childTnLst>
                                    <p:set>
                                      <p:cBhvr>
                                        <p:cTn id="165" dur="1" fill="hold">
                                          <p:stCondLst>
                                            <p:cond delay="0"/>
                                          </p:stCondLst>
                                        </p:cTn>
                                        <p:tgtEl>
                                          <p:spTgt spid="10279"/>
                                        </p:tgtEl>
                                        <p:attrNameLst>
                                          <p:attrName>style.visibility</p:attrName>
                                        </p:attrNameLst>
                                      </p:cBhvr>
                                      <p:to>
                                        <p:strVal val="visible"/>
                                      </p:to>
                                    </p:set>
                                    <p:anim calcmode="lin" valueType="num">
                                      <p:cBhvr>
                                        <p:cTn id="166" dur="500" fill="hold"/>
                                        <p:tgtEl>
                                          <p:spTgt spid="10279"/>
                                        </p:tgtEl>
                                        <p:attrNameLst>
                                          <p:attrName>ppt_x</p:attrName>
                                        </p:attrNameLst>
                                      </p:cBhvr>
                                      <p:tavLst>
                                        <p:tav tm="0">
                                          <p:val>
                                            <p:strVal val="#ppt_x"/>
                                          </p:val>
                                        </p:tav>
                                        <p:tav tm="50000">
                                          <p:val>
                                            <p:strVal val="#ppt_x+.1"/>
                                          </p:val>
                                        </p:tav>
                                        <p:tav tm="100000">
                                          <p:val>
                                            <p:strVal val="#ppt_x"/>
                                          </p:val>
                                        </p:tav>
                                      </p:tavLst>
                                    </p:anim>
                                    <p:anim calcmode="lin" valueType="num">
                                      <p:cBhvr>
                                        <p:cTn id="167" dur="500" fill="hold"/>
                                        <p:tgtEl>
                                          <p:spTgt spid="10279"/>
                                        </p:tgtEl>
                                        <p:attrNameLst>
                                          <p:attrName>ppt_y</p:attrName>
                                        </p:attrNameLst>
                                      </p:cBhvr>
                                      <p:tavLst>
                                        <p:tav tm="0">
                                          <p:val>
                                            <p:strVal val="#ppt_y"/>
                                          </p:val>
                                        </p:tav>
                                        <p:tav tm="100000">
                                          <p:val>
                                            <p:strVal val="#ppt_y"/>
                                          </p:val>
                                        </p:tav>
                                      </p:tavLst>
                                    </p:anim>
                                    <p:anim calcmode="lin" valueType="num">
                                      <p:cBhvr>
                                        <p:cTn id="168" dur="500" fill="hold"/>
                                        <p:tgtEl>
                                          <p:spTgt spid="10279"/>
                                        </p:tgtEl>
                                        <p:attrNameLst>
                                          <p:attrName>ppt_h</p:attrName>
                                        </p:attrNameLst>
                                      </p:cBhvr>
                                      <p:tavLst>
                                        <p:tav tm="0">
                                          <p:val>
                                            <p:strVal val="#ppt_h/10"/>
                                          </p:val>
                                        </p:tav>
                                        <p:tav tm="50000">
                                          <p:val>
                                            <p:strVal val="#ppt_h+.01"/>
                                          </p:val>
                                        </p:tav>
                                        <p:tav tm="100000">
                                          <p:val>
                                            <p:strVal val="#ppt_h"/>
                                          </p:val>
                                        </p:tav>
                                      </p:tavLst>
                                    </p:anim>
                                    <p:anim calcmode="lin" valueType="num">
                                      <p:cBhvr>
                                        <p:cTn id="169" dur="500" fill="hold"/>
                                        <p:tgtEl>
                                          <p:spTgt spid="10279"/>
                                        </p:tgtEl>
                                        <p:attrNameLst>
                                          <p:attrName>ppt_w</p:attrName>
                                        </p:attrNameLst>
                                      </p:cBhvr>
                                      <p:tavLst>
                                        <p:tav tm="0">
                                          <p:val>
                                            <p:strVal val="#ppt_w/10"/>
                                          </p:val>
                                        </p:tav>
                                        <p:tav tm="50000">
                                          <p:val>
                                            <p:strVal val="#ppt_w+.01"/>
                                          </p:val>
                                        </p:tav>
                                        <p:tav tm="100000">
                                          <p:val>
                                            <p:strVal val="#ppt_w"/>
                                          </p:val>
                                        </p:tav>
                                      </p:tavLst>
                                    </p:anim>
                                    <p:animEffect transition="in" filter="fade">
                                      <p:cBhvr>
                                        <p:cTn id="170" dur="500" tmFilter="0,0; .5, 1; 1, 1"/>
                                        <p:tgtEl>
                                          <p:spTgt spid="10279"/>
                                        </p:tgtEl>
                                      </p:cBhvr>
                                    </p:animEffect>
                                  </p:childTnLst>
                                </p:cTn>
                              </p:par>
                            </p:childTnLst>
                          </p:cTn>
                        </p:par>
                        <p:par>
                          <p:cTn id="171" fill="hold">
                            <p:stCondLst>
                              <p:cond delay="16350"/>
                            </p:stCondLst>
                            <p:childTnLst>
                              <p:par>
                                <p:cTn id="172" presetID="42" presetClass="entr" presetSubtype="0" fill="hold" grpId="0" nodeType="afterEffect">
                                  <p:stCondLst>
                                    <p:cond delay="0"/>
                                  </p:stCondLst>
                                  <p:childTnLst>
                                    <p:set>
                                      <p:cBhvr>
                                        <p:cTn id="173" dur="1" fill="hold">
                                          <p:stCondLst>
                                            <p:cond delay="0"/>
                                          </p:stCondLst>
                                        </p:cTn>
                                        <p:tgtEl>
                                          <p:spTgt spid="10266"/>
                                        </p:tgtEl>
                                        <p:attrNameLst>
                                          <p:attrName>style.visibility</p:attrName>
                                        </p:attrNameLst>
                                      </p:cBhvr>
                                      <p:to>
                                        <p:strVal val="visible"/>
                                      </p:to>
                                    </p:set>
                                    <p:animEffect transition="in" filter="fade">
                                      <p:cBhvr>
                                        <p:cTn id="174" dur="1000"/>
                                        <p:tgtEl>
                                          <p:spTgt spid="10266"/>
                                        </p:tgtEl>
                                      </p:cBhvr>
                                    </p:animEffect>
                                    <p:anim calcmode="lin" valueType="num">
                                      <p:cBhvr>
                                        <p:cTn id="175" dur="1000" fill="hold"/>
                                        <p:tgtEl>
                                          <p:spTgt spid="10266"/>
                                        </p:tgtEl>
                                        <p:attrNameLst>
                                          <p:attrName>ppt_x</p:attrName>
                                        </p:attrNameLst>
                                      </p:cBhvr>
                                      <p:tavLst>
                                        <p:tav tm="0">
                                          <p:val>
                                            <p:strVal val="#ppt_x"/>
                                          </p:val>
                                        </p:tav>
                                        <p:tav tm="100000">
                                          <p:val>
                                            <p:strVal val="#ppt_x"/>
                                          </p:val>
                                        </p:tav>
                                      </p:tavLst>
                                    </p:anim>
                                    <p:anim calcmode="lin" valueType="num">
                                      <p:cBhvr>
                                        <p:cTn id="176" dur="1000" fill="hold"/>
                                        <p:tgtEl>
                                          <p:spTgt spid="10266"/>
                                        </p:tgtEl>
                                        <p:attrNameLst>
                                          <p:attrName>ppt_y</p:attrName>
                                        </p:attrNameLst>
                                      </p:cBhvr>
                                      <p:tavLst>
                                        <p:tav tm="0">
                                          <p:val>
                                            <p:strVal val="#ppt_y+.1"/>
                                          </p:val>
                                        </p:tav>
                                        <p:tav tm="100000">
                                          <p:val>
                                            <p:strVal val="#ppt_y"/>
                                          </p:val>
                                        </p:tav>
                                      </p:tavLst>
                                    </p:anim>
                                  </p:childTnLst>
                                </p:cTn>
                              </p:par>
                            </p:childTnLst>
                          </p:cTn>
                        </p:par>
                        <p:par>
                          <p:cTn id="177" fill="hold">
                            <p:stCondLst>
                              <p:cond delay="17350"/>
                            </p:stCondLst>
                            <p:childTnLst>
                              <p:par>
                                <p:cTn id="178" presetID="41" presetClass="entr" presetSubtype="0" fill="hold" grpId="0" nodeType="afterEffect">
                                  <p:stCondLst>
                                    <p:cond delay="0"/>
                                  </p:stCondLst>
                                  <p:iterate type="lt">
                                    <p:tmPct val="10000"/>
                                  </p:iterate>
                                  <p:childTnLst>
                                    <p:set>
                                      <p:cBhvr>
                                        <p:cTn id="179" dur="1" fill="hold">
                                          <p:stCondLst>
                                            <p:cond delay="0"/>
                                          </p:stCondLst>
                                        </p:cTn>
                                        <p:tgtEl>
                                          <p:spTgt spid="10280"/>
                                        </p:tgtEl>
                                        <p:attrNameLst>
                                          <p:attrName>style.visibility</p:attrName>
                                        </p:attrNameLst>
                                      </p:cBhvr>
                                      <p:to>
                                        <p:strVal val="visible"/>
                                      </p:to>
                                    </p:set>
                                    <p:anim calcmode="lin" valueType="num">
                                      <p:cBhvr>
                                        <p:cTn id="180" dur="500" fill="hold"/>
                                        <p:tgtEl>
                                          <p:spTgt spid="10280"/>
                                        </p:tgtEl>
                                        <p:attrNameLst>
                                          <p:attrName>ppt_x</p:attrName>
                                        </p:attrNameLst>
                                      </p:cBhvr>
                                      <p:tavLst>
                                        <p:tav tm="0">
                                          <p:val>
                                            <p:strVal val="#ppt_x"/>
                                          </p:val>
                                        </p:tav>
                                        <p:tav tm="50000">
                                          <p:val>
                                            <p:strVal val="#ppt_x+.1"/>
                                          </p:val>
                                        </p:tav>
                                        <p:tav tm="100000">
                                          <p:val>
                                            <p:strVal val="#ppt_x"/>
                                          </p:val>
                                        </p:tav>
                                      </p:tavLst>
                                    </p:anim>
                                    <p:anim calcmode="lin" valueType="num">
                                      <p:cBhvr>
                                        <p:cTn id="181" dur="500" fill="hold"/>
                                        <p:tgtEl>
                                          <p:spTgt spid="10280"/>
                                        </p:tgtEl>
                                        <p:attrNameLst>
                                          <p:attrName>ppt_y</p:attrName>
                                        </p:attrNameLst>
                                      </p:cBhvr>
                                      <p:tavLst>
                                        <p:tav tm="0">
                                          <p:val>
                                            <p:strVal val="#ppt_y"/>
                                          </p:val>
                                        </p:tav>
                                        <p:tav tm="100000">
                                          <p:val>
                                            <p:strVal val="#ppt_y"/>
                                          </p:val>
                                        </p:tav>
                                      </p:tavLst>
                                    </p:anim>
                                    <p:anim calcmode="lin" valueType="num">
                                      <p:cBhvr>
                                        <p:cTn id="182" dur="500" fill="hold"/>
                                        <p:tgtEl>
                                          <p:spTgt spid="10280"/>
                                        </p:tgtEl>
                                        <p:attrNameLst>
                                          <p:attrName>ppt_h</p:attrName>
                                        </p:attrNameLst>
                                      </p:cBhvr>
                                      <p:tavLst>
                                        <p:tav tm="0">
                                          <p:val>
                                            <p:strVal val="#ppt_h/10"/>
                                          </p:val>
                                        </p:tav>
                                        <p:tav tm="50000">
                                          <p:val>
                                            <p:strVal val="#ppt_h+.01"/>
                                          </p:val>
                                        </p:tav>
                                        <p:tav tm="100000">
                                          <p:val>
                                            <p:strVal val="#ppt_h"/>
                                          </p:val>
                                        </p:tav>
                                      </p:tavLst>
                                    </p:anim>
                                    <p:anim calcmode="lin" valueType="num">
                                      <p:cBhvr>
                                        <p:cTn id="183" dur="500" fill="hold"/>
                                        <p:tgtEl>
                                          <p:spTgt spid="10280"/>
                                        </p:tgtEl>
                                        <p:attrNameLst>
                                          <p:attrName>ppt_w</p:attrName>
                                        </p:attrNameLst>
                                      </p:cBhvr>
                                      <p:tavLst>
                                        <p:tav tm="0">
                                          <p:val>
                                            <p:strVal val="#ppt_w/10"/>
                                          </p:val>
                                        </p:tav>
                                        <p:tav tm="50000">
                                          <p:val>
                                            <p:strVal val="#ppt_w+.01"/>
                                          </p:val>
                                        </p:tav>
                                        <p:tav tm="100000">
                                          <p:val>
                                            <p:strVal val="#ppt_w"/>
                                          </p:val>
                                        </p:tav>
                                      </p:tavLst>
                                    </p:anim>
                                    <p:animEffect transition="in" filter="fade">
                                      <p:cBhvr>
                                        <p:cTn id="184" dur="500" tmFilter="0,0; .5, 1; 1, 1"/>
                                        <p:tgtEl>
                                          <p:spTgt spid="10280"/>
                                        </p:tgtEl>
                                      </p:cBhvr>
                                    </p:animEffect>
                                  </p:childTnLst>
                                </p:cTn>
                              </p:par>
                              <p:par>
                                <p:cTn id="185" presetID="41" presetClass="entr" presetSubtype="0" fill="hold" grpId="0" nodeType="withEffect">
                                  <p:stCondLst>
                                    <p:cond delay="0"/>
                                  </p:stCondLst>
                                  <p:iterate type="lt">
                                    <p:tmPct val="10000"/>
                                  </p:iterate>
                                  <p:childTnLst>
                                    <p:set>
                                      <p:cBhvr>
                                        <p:cTn id="186" dur="1" fill="hold">
                                          <p:stCondLst>
                                            <p:cond delay="0"/>
                                          </p:stCondLst>
                                        </p:cTn>
                                        <p:tgtEl>
                                          <p:spTgt spid="10281"/>
                                        </p:tgtEl>
                                        <p:attrNameLst>
                                          <p:attrName>style.visibility</p:attrName>
                                        </p:attrNameLst>
                                      </p:cBhvr>
                                      <p:to>
                                        <p:strVal val="visible"/>
                                      </p:to>
                                    </p:set>
                                    <p:anim calcmode="lin" valueType="num">
                                      <p:cBhvr>
                                        <p:cTn id="187" dur="500" fill="hold"/>
                                        <p:tgtEl>
                                          <p:spTgt spid="10281"/>
                                        </p:tgtEl>
                                        <p:attrNameLst>
                                          <p:attrName>ppt_x</p:attrName>
                                        </p:attrNameLst>
                                      </p:cBhvr>
                                      <p:tavLst>
                                        <p:tav tm="0">
                                          <p:val>
                                            <p:strVal val="#ppt_x"/>
                                          </p:val>
                                        </p:tav>
                                        <p:tav tm="50000">
                                          <p:val>
                                            <p:strVal val="#ppt_x+.1"/>
                                          </p:val>
                                        </p:tav>
                                        <p:tav tm="100000">
                                          <p:val>
                                            <p:strVal val="#ppt_x"/>
                                          </p:val>
                                        </p:tav>
                                      </p:tavLst>
                                    </p:anim>
                                    <p:anim calcmode="lin" valueType="num">
                                      <p:cBhvr>
                                        <p:cTn id="188" dur="500" fill="hold"/>
                                        <p:tgtEl>
                                          <p:spTgt spid="10281"/>
                                        </p:tgtEl>
                                        <p:attrNameLst>
                                          <p:attrName>ppt_y</p:attrName>
                                        </p:attrNameLst>
                                      </p:cBhvr>
                                      <p:tavLst>
                                        <p:tav tm="0">
                                          <p:val>
                                            <p:strVal val="#ppt_y"/>
                                          </p:val>
                                        </p:tav>
                                        <p:tav tm="100000">
                                          <p:val>
                                            <p:strVal val="#ppt_y"/>
                                          </p:val>
                                        </p:tav>
                                      </p:tavLst>
                                    </p:anim>
                                    <p:anim calcmode="lin" valueType="num">
                                      <p:cBhvr>
                                        <p:cTn id="189" dur="500" fill="hold"/>
                                        <p:tgtEl>
                                          <p:spTgt spid="10281"/>
                                        </p:tgtEl>
                                        <p:attrNameLst>
                                          <p:attrName>ppt_h</p:attrName>
                                        </p:attrNameLst>
                                      </p:cBhvr>
                                      <p:tavLst>
                                        <p:tav tm="0">
                                          <p:val>
                                            <p:strVal val="#ppt_h/10"/>
                                          </p:val>
                                        </p:tav>
                                        <p:tav tm="50000">
                                          <p:val>
                                            <p:strVal val="#ppt_h+.01"/>
                                          </p:val>
                                        </p:tav>
                                        <p:tav tm="100000">
                                          <p:val>
                                            <p:strVal val="#ppt_h"/>
                                          </p:val>
                                        </p:tav>
                                      </p:tavLst>
                                    </p:anim>
                                    <p:anim calcmode="lin" valueType="num">
                                      <p:cBhvr>
                                        <p:cTn id="190" dur="500" fill="hold"/>
                                        <p:tgtEl>
                                          <p:spTgt spid="10281"/>
                                        </p:tgtEl>
                                        <p:attrNameLst>
                                          <p:attrName>ppt_w</p:attrName>
                                        </p:attrNameLst>
                                      </p:cBhvr>
                                      <p:tavLst>
                                        <p:tav tm="0">
                                          <p:val>
                                            <p:strVal val="#ppt_w/10"/>
                                          </p:val>
                                        </p:tav>
                                        <p:tav tm="50000">
                                          <p:val>
                                            <p:strVal val="#ppt_w+.01"/>
                                          </p:val>
                                        </p:tav>
                                        <p:tav tm="100000">
                                          <p:val>
                                            <p:strVal val="#ppt_w"/>
                                          </p:val>
                                        </p:tav>
                                      </p:tavLst>
                                    </p:anim>
                                    <p:animEffect transition="in" filter="fade">
                                      <p:cBhvr>
                                        <p:cTn id="191" dur="500" tmFilter="0,0; .5, 1; 1, 1"/>
                                        <p:tgtEl>
                                          <p:spTgt spid="10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10243" grpId="0" bldLvl="0" autoUpdateAnimBg="0"/>
      <p:bldP spid="10263" grpId="0" animBg="1" autoUpdateAnimBg="0"/>
      <p:bldP spid="10264" grpId="0" animBg="1" autoUpdateAnimBg="0"/>
      <p:bldP spid="10265" grpId="0" animBg="1" autoUpdateAnimBg="0"/>
      <p:bldP spid="10266" grpId="0" animBg="1" autoUpdateAnimBg="0"/>
      <p:bldP spid="10267" grpId="0" autoUpdateAnimBg="0"/>
      <p:bldP spid="10268" grpId="0" autoUpdateAnimBg="0"/>
      <p:bldP spid="10269" grpId="0" animBg="1" autoUpdateAnimBg="0"/>
      <p:bldP spid="10270" grpId="0" animBg="1" autoUpdateAnimBg="0"/>
      <p:bldP spid="10271" grpId="0" animBg="1" autoUpdateAnimBg="0"/>
      <p:bldP spid="10271" grpId="1" animBg="1" autoUpdateAnimBg="0"/>
      <p:bldP spid="10272" grpId="0" autoUpdateAnimBg="0"/>
      <p:bldP spid="10273" grpId="0" autoUpdateAnimBg="0"/>
      <p:bldP spid="10274" grpId="0" autoUpdateAnimBg="0"/>
      <p:bldP spid="10275" grpId="0" autoUpdateAnimBg="0"/>
      <p:bldP spid="10276" grpId="0" autoUpdateAnimBg="0"/>
      <p:bldP spid="10277" grpId="0" autoUpdateAnimBg="0"/>
      <p:bldP spid="10278" grpId="0" autoUpdateAnimBg="0"/>
      <p:bldP spid="10279" grpId="0" autoUpdateAnimBg="0"/>
      <p:bldP spid="10280" grpId="0" autoUpdateAnimBg="0"/>
      <p:bldP spid="10281" grpId="0" autoUpdateAnimBg="0"/>
      <p:bldP spid="10282" grpId="0" animBg="1" autoUpdateAnimBg="0"/>
      <p:bldP spid="10283" grpId="0" bldLvl="0" autoUpdateAnimBg="0"/>
      <p:bldP spid="10284"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936625"/>
            <a:ext cx="9144000" cy="44418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7" name="TextBox 26"/>
          <p:cNvSpPr>
            <a:spLocks noChangeArrowheads="1"/>
          </p:cNvSpPr>
          <p:nvPr/>
        </p:nvSpPr>
        <p:spPr bwMode="auto">
          <a:xfrm>
            <a:off x="1111250" y="1050925"/>
            <a:ext cx="1504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b="1">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培训经历</a:t>
            </a:r>
            <a:endParaRPr lang="zh-CN" altLang="en-US" sz="1800"/>
          </a:p>
        </p:txBody>
      </p:sp>
      <p:grpSp>
        <p:nvGrpSpPr>
          <p:cNvPr id="2" name="Group 4"/>
          <p:cNvGrpSpPr/>
          <p:nvPr/>
        </p:nvGrpSpPr>
        <p:grpSpPr bwMode="auto">
          <a:xfrm>
            <a:off x="884238" y="1190625"/>
            <a:ext cx="265112" cy="263525"/>
            <a:chOff x="0" y="0"/>
            <a:chExt cx="1149" cy="1908"/>
          </a:xfrm>
        </p:grpSpPr>
        <p:sp>
          <p:nvSpPr>
            <p:cNvPr id="9226" name="AutoShape 8"/>
            <p:cNvSpPr>
              <a:spLocks noChangeArrowheads="1"/>
            </p:cNvSpPr>
            <p:nvPr/>
          </p:nvSpPr>
          <p:spPr bwMode="auto">
            <a:xfrm>
              <a:off x="0" y="0"/>
              <a:ext cx="681" cy="190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27" name="AutoShape 9"/>
            <p:cNvSpPr>
              <a:spLocks noChangeArrowheads="1"/>
            </p:cNvSpPr>
            <p:nvPr/>
          </p:nvSpPr>
          <p:spPr bwMode="auto">
            <a:xfrm>
              <a:off x="469" y="0"/>
              <a:ext cx="681" cy="190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pic>
        <p:nvPicPr>
          <p:cNvPr id="11271" name="Picture 10" descr="投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338" y="1454150"/>
            <a:ext cx="53959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11"/>
          <p:cNvSpPr txBox="1">
            <a:spLocks noChangeArrowheads="1"/>
          </p:cNvSpPr>
          <p:nvPr/>
        </p:nvSpPr>
        <p:spPr bwMode="auto">
          <a:xfrm>
            <a:off x="935038" y="1787525"/>
            <a:ext cx="2484437"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8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●您的文字您的文字</a:t>
            </a:r>
          </a:p>
          <a:p>
            <a:pPr eaLnBrk="1" hangingPunct="1">
              <a:lnSpc>
                <a:spcPct val="130000"/>
              </a:lnSpc>
            </a:pPr>
            <a:r>
              <a:rPr lang="zh-CN" altLang="en-US" sz="18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●您的文字您的文字</a:t>
            </a:r>
          </a:p>
          <a:p>
            <a:pPr eaLnBrk="1" hangingPunct="1">
              <a:lnSpc>
                <a:spcPct val="130000"/>
              </a:lnSpc>
            </a:pPr>
            <a:r>
              <a:rPr lang="zh-CN" altLang="en-US" sz="18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●您的文字您的文字</a:t>
            </a:r>
          </a:p>
          <a:p>
            <a:pPr eaLnBrk="1" hangingPunct="1">
              <a:lnSpc>
                <a:spcPct val="130000"/>
              </a:lnSpc>
            </a:pPr>
            <a:r>
              <a:rPr lang="zh-CN" altLang="en-US" sz="18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●您的文字您的文字</a:t>
            </a:r>
          </a:p>
          <a:p>
            <a:pPr eaLnBrk="1" hangingPunct="1">
              <a:lnSpc>
                <a:spcPct val="130000"/>
              </a:lnSpc>
            </a:pPr>
            <a:r>
              <a:rPr lang="zh-CN" altLang="en-US" sz="18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●您的文字您的文字</a:t>
            </a:r>
          </a:p>
          <a:p>
            <a:pPr eaLnBrk="1" hangingPunct="1">
              <a:lnSpc>
                <a:spcPct val="130000"/>
              </a:lnSpc>
            </a:pPr>
            <a:r>
              <a:rPr lang="zh-CN" altLang="en-US" sz="18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●您的文字您的文字</a:t>
            </a:r>
          </a:p>
          <a:p>
            <a:pPr eaLnBrk="1" hangingPunct="1">
              <a:lnSpc>
                <a:spcPct val="130000"/>
              </a:lnSpc>
            </a:pPr>
            <a:r>
              <a:rPr lang="zh-CN" altLang="en-US" sz="18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●您的文字您的文字</a:t>
            </a:r>
          </a:p>
          <a:p>
            <a:pPr eaLnBrk="1" hangingPunct="1">
              <a:lnSpc>
                <a:spcPct val="130000"/>
              </a:lnSpc>
            </a:pPr>
            <a:r>
              <a:rPr lang="zh-CN" altLang="en-US" sz="180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●您的文字您的文字</a:t>
            </a:r>
          </a:p>
        </p:txBody>
      </p:sp>
      <p:sp>
        <p:nvSpPr>
          <p:cNvPr id="11273" name="Rectangle 3"/>
          <p:cNvSpPr>
            <a:spLocks noChangeArrowheads="1"/>
          </p:cNvSpPr>
          <p:nvPr/>
        </p:nvSpPr>
        <p:spPr bwMode="auto">
          <a:xfrm>
            <a:off x="1285875" y="314325"/>
            <a:ext cx="1038225"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4" name="标题 1"/>
          <p:cNvSpPr>
            <a:spLocks noGrp="1" noChangeArrowheads="1"/>
          </p:cNvSpPr>
          <p:nvPr>
            <p:ph type="title" idx="4294967295"/>
          </p:nvPr>
        </p:nvSpPr>
        <p:spPr>
          <a:xfrm>
            <a:off x="179388" y="222250"/>
            <a:ext cx="2224087" cy="628650"/>
          </a:xfrm>
        </p:spPr>
        <p:txBody>
          <a:bodyPr/>
          <a:lstStyle/>
          <a:p>
            <a:pPr algn="dist" eaLnBrk="1" hangingPunct="1"/>
            <a:r>
              <a:rPr lang="zh-CN" sz="3200" b="1">
                <a:latin typeface="微软雅黑" panose="020B0503020204020204" pitchFamily="34" charset="-122"/>
                <a:sym typeface="微软雅黑" panose="020B0503020204020204" pitchFamily="34" charset="-122"/>
              </a:rPr>
              <a:t>自我</a:t>
            </a:r>
            <a:r>
              <a:rPr lang="zh-CN" sz="3200" b="1">
                <a:solidFill>
                  <a:schemeClr val="bg1"/>
                </a:solidFill>
                <a:latin typeface="微软雅黑" panose="020B0503020204020204" pitchFamily="34" charset="-122"/>
                <a:sym typeface="微软雅黑" panose="020B0503020204020204" pitchFamily="34" charset="-122"/>
              </a:rPr>
              <a:t>简介</a:t>
            </a:r>
          </a:p>
        </p:txBody>
      </p:sp>
      <p:sp>
        <p:nvSpPr>
          <p:cNvPr id="11275" name="TextBox 5"/>
          <p:cNvSpPr>
            <a:spLocks noChangeArrowheads="1"/>
          </p:cNvSpPr>
          <p:nvPr/>
        </p:nvSpPr>
        <p:spPr bwMode="auto">
          <a:xfrm>
            <a:off x="2393950" y="485775"/>
            <a:ext cx="1404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000">
                <a:solidFill>
                  <a:schemeClr val="bg1"/>
                </a:solidFill>
                <a:latin typeface="微软雅黑" panose="020B0503020204020204" pitchFamily="34" charset="-122"/>
                <a:ea typeface="微软雅黑" panose="020B0503020204020204" pitchFamily="34" charset="-122"/>
                <a:sym typeface="Arial Unicode MS" pitchFamily="34" charset="-122"/>
              </a:rPr>
              <a:t>About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274"/>
                                        </p:tgtEl>
                                        <p:attrNameLst>
                                          <p:attrName>style.visibility</p:attrName>
                                        </p:attrNameLst>
                                      </p:cBhvr>
                                      <p:to>
                                        <p:strVal val="visible"/>
                                      </p:to>
                                    </p:set>
                                    <p:anim calcmode="lin" valueType="num">
                                      <p:cBhvr>
                                        <p:cTn id="7" dur="500" fill="hold"/>
                                        <p:tgtEl>
                                          <p:spTgt spid="112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274"/>
                                        </p:tgtEl>
                                        <p:attrNameLst>
                                          <p:attrName>ppt_y</p:attrName>
                                        </p:attrNameLst>
                                      </p:cBhvr>
                                      <p:tavLst>
                                        <p:tav tm="0">
                                          <p:val>
                                            <p:strVal val="#ppt_y"/>
                                          </p:val>
                                        </p:tav>
                                        <p:tav tm="100000">
                                          <p:val>
                                            <p:strVal val="#ppt_y"/>
                                          </p:val>
                                        </p:tav>
                                      </p:tavLst>
                                    </p:anim>
                                    <p:anim calcmode="lin" valueType="num">
                                      <p:cBhvr>
                                        <p:cTn id="9" dur="500" fill="hold"/>
                                        <p:tgtEl>
                                          <p:spTgt spid="112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2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p:tgtEl>
                                          <p:spTgt spid="11274"/>
                                        </p:tgtEl>
                                      </p:cBhvr>
                                    </p:animEffect>
                                  </p:childTnLst>
                                </p:cTn>
                              </p:par>
                            </p:childTnLst>
                          </p:cTn>
                        </p:par>
                        <p:par>
                          <p:cTn id="12" fill="hold">
                            <p:stCondLst>
                              <p:cond delay="649"/>
                            </p:stCondLst>
                            <p:childTnLst>
                              <p:par>
                                <p:cTn id="13" presetID="22" presetClass="entr" presetSubtype="8" fill="hold" grpId="0" nodeType="afterEffect">
                                  <p:stCondLst>
                                    <p:cond delay="0"/>
                                  </p:stCondLst>
                                  <p:childTnLst>
                                    <p:set>
                                      <p:cBhvr>
                                        <p:cTn id="14" dur="1" fill="hold">
                                          <p:stCondLst>
                                            <p:cond delay="0"/>
                                          </p:stCondLst>
                                        </p:cTn>
                                        <p:tgtEl>
                                          <p:spTgt spid="11273"/>
                                        </p:tgtEl>
                                        <p:attrNameLst>
                                          <p:attrName>style.visibility</p:attrName>
                                        </p:attrNameLst>
                                      </p:cBhvr>
                                      <p:to>
                                        <p:strVal val="visible"/>
                                      </p:to>
                                    </p:set>
                                    <p:animEffect transition="in" filter="wipe(left)">
                                      <p:cBhvr>
                                        <p:cTn id="15" dur="500"/>
                                        <p:tgtEl>
                                          <p:spTgt spid="11273"/>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11275"/>
                                        </p:tgtEl>
                                        <p:attrNameLst>
                                          <p:attrName>style.visibility</p:attrName>
                                        </p:attrNameLst>
                                      </p:cBhvr>
                                      <p:to>
                                        <p:strVal val="visible"/>
                                      </p:to>
                                    </p:set>
                                    <p:anim calcmode="lin" valueType="num">
                                      <p:cBhvr>
                                        <p:cTn id="18" dur="500" fill="hold"/>
                                        <p:tgtEl>
                                          <p:spTgt spid="1127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1275"/>
                                        </p:tgtEl>
                                        <p:attrNameLst>
                                          <p:attrName>ppt_y</p:attrName>
                                        </p:attrNameLst>
                                      </p:cBhvr>
                                      <p:tavLst>
                                        <p:tav tm="0">
                                          <p:val>
                                            <p:strVal val="#ppt_y"/>
                                          </p:val>
                                        </p:tav>
                                        <p:tav tm="100000">
                                          <p:val>
                                            <p:strVal val="#ppt_y"/>
                                          </p:val>
                                        </p:tav>
                                      </p:tavLst>
                                    </p:anim>
                                    <p:anim calcmode="lin" valueType="num">
                                      <p:cBhvr>
                                        <p:cTn id="20" dur="500" fill="hold"/>
                                        <p:tgtEl>
                                          <p:spTgt spid="1127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127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p:tgtEl>
                                          <p:spTgt spid="11275"/>
                                        </p:tgtEl>
                                      </p:cBhvr>
                                    </p:animEffect>
                                  </p:childTnLst>
                                </p:cTn>
                              </p:par>
                            </p:childTnLst>
                          </p:cTn>
                        </p:par>
                        <p:par>
                          <p:cTn id="23" fill="hold">
                            <p:stCondLst>
                              <p:cond delay="1500"/>
                            </p:stCondLst>
                            <p:childTnLst>
                              <p:par>
                                <p:cTn id="24" presetID="17" presetClass="entr" presetSubtype="10" fill="hold" grpId="0" nodeType="afterEffect">
                                  <p:stCondLst>
                                    <p:cond delay="0"/>
                                  </p:stCondLst>
                                  <p:childTnLst>
                                    <p:set>
                                      <p:cBhvr>
                                        <p:cTn id="25" dur="1" fill="hold">
                                          <p:stCondLst>
                                            <p:cond delay="0"/>
                                          </p:stCondLst>
                                        </p:cTn>
                                        <p:tgtEl>
                                          <p:spTgt spid="11266"/>
                                        </p:tgtEl>
                                        <p:attrNameLst>
                                          <p:attrName>style.visibility</p:attrName>
                                        </p:attrNameLst>
                                      </p:cBhvr>
                                      <p:to>
                                        <p:strVal val="visible"/>
                                      </p:to>
                                    </p:set>
                                    <p:anim calcmode="lin" valueType="num">
                                      <p:cBhvr>
                                        <p:cTn id="26" dur="500" fill="hold"/>
                                        <p:tgtEl>
                                          <p:spTgt spid="11266"/>
                                        </p:tgtEl>
                                        <p:attrNameLst>
                                          <p:attrName>ppt_w</p:attrName>
                                        </p:attrNameLst>
                                      </p:cBhvr>
                                      <p:tavLst>
                                        <p:tav tm="0">
                                          <p:val>
                                            <p:fltVal val="0"/>
                                          </p:val>
                                        </p:tav>
                                        <p:tav tm="100000">
                                          <p:val>
                                            <p:strVal val="#ppt_w"/>
                                          </p:val>
                                        </p:tav>
                                      </p:tavLst>
                                    </p:anim>
                                    <p:anim calcmode="lin" valueType="num">
                                      <p:cBhvr>
                                        <p:cTn id="27" dur="500" fill="hold"/>
                                        <p:tgtEl>
                                          <p:spTgt spid="11266"/>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1267"/>
                                        </p:tgtEl>
                                        <p:attrNameLst>
                                          <p:attrName>style.visibility</p:attrName>
                                        </p:attrNameLst>
                                      </p:cBhvr>
                                      <p:to>
                                        <p:strVal val="visible"/>
                                      </p:to>
                                    </p:set>
                                    <p:anim calcmode="lin" valueType="num">
                                      <p:cBhvr>
                                        <p:cTn id="36" dur="500" fill="hold"/>
                                        <p:tgtEl>
                                          <p:spTgt spid="1126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1267"/>
                                        </p:tgtEl>
                                        <p:attrNameLst>
                                          <p:attrName>ppt_y</p:attrName>
                                        </p:attrNameLst>
                                      </p:cBhvr>
                                      <p:tavLst>
                                        <p:tav tm="0">
                                          <p:val>
                                            <p:strVal val="#ppt_y"/>
                                          </p:val>
                                        </p:tav>
                                        <p:tav tm="100000">
                                          <p:val>
                                            <p:strVal val="#ppt_y"/>
                                          </p:val>
                                        </p:tav>
                                      </p:tavLst>
                                    </p:anim>
                                    <p:anim calcmode="lin" valueType="num">
                                      <p:cBhvr>
                                        <p:cTn id="38" dur="500" fill="hold"/>
                                        <p:tgtEl>
                                          <p:spTgt spid="1126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126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p:tgtEl>
                                          <p:spTgt spid="11267"/>
                                        </p:tgtEl>
                                      </p:cBhvr>
                                    </p:animEffect>
                                  </p:childTnLst>
                                </p:cTn>
                              </p:par>
                            </p:childTnLst>
                          </p:cTn>
                        </p:par>
                        <p:par>
                          <p:cTn id="41" fill="hold">
                            <p:stCondLst>
                              <p:cond delay="3150"/>
                            </p:stCondLst>
                            <p:childTnLst>
                              <p:par>
                                <p:cTn id="42" presetID="22" presetClass="entr" presetSubtype="4" fill="hold" nodeType="afterEffect">
                                  <p:stCondLst>
                                    <p:cond delay="0"/>
                                  </p:stCondLst>
                                  <p:childTnLst>
                                    <p:set>
                                      <p:cBhvr>
                                        <p:cTn id="43" dur="1" fill="hold">
                                          <p:stCondLst>
                                            <p:cond delay="0"/>
                                          </p:stCondLst>
                                        </p:cTn>
                                        <p:tgtEl>
                                          <p:spTgt spid="11271"/>
                                        </p:tgtEl>
                                        <p:attrNameLst>
                                          <p:attrName>style.visibility</p:attrName>
                                        </p:attrNameLst>
                                      </p:cBhvr>
                                      <p:to>
                                        <p:strVal val="visible"/>
                                      </p:to>
                                    </p:set>
                                    <p:animEffect transition="in" filter="wipe(down)">
                                      <p:cBhvr>
                                        <p:cTn id="44" dur="500"/>
                                        <p:tgtEl>
                                          <p:spTgt spid="11271"/>
                                        </p:tgtEl>
                                      </p:cBhvr>
                                    </p:animEffect>
                                  </p:childTnLst>
                                </p:cTn>
                              </p:par>
                            </p:childTnLst>
                          </p:cTn>
                        </p:par>
                        <p:par>
                          <p:cTn id="45" fill="hold">
                            <p:stCondLst>
                              <p:cond delay="3650"/>
                            </p:stCondLst>
                            <p:childTnLst>
                              <p:par>
                                <p:cTn id="46" presetID="10" presetClass="entr" presetSubtype="0" fill="hold" nodeType="afterEffect">
                                  <p:stCondLst>
                                    <p:cond delay="0"/>
                                  </p:stCondLst>
                                  <p:childTnLst>
                                    <p:set>
                                      <p:cBhvr>
                                        <p:cTn id="47" dur="1" fill="hold">
                                          <p:stCondLst>
                                            <p:cond delay="0"/>
                                          </p:stCondLst>
                                        </p:cTn>
                                        <p:tgtEl>
                                          <p:spTgt spid="11271"/>
                                        </p:tgtEl>
                                        <p:attrNameLst>
                                          <p:attrName>style.visibility</p:attrName>
                                        </p:attrNameLst>
                                      </p:cBhvr>
                                      <p:to>
                                        <p:strVal val="visible"/>
                                      </p:to>
                                    </p:set>
                                    <p:animEffect transition="in" filter="fade">
                                      <p:cBhvr>
                                        <p:cTn id="48" dur="1000"/>
                                        <p:tgtEl>
                                          <p:spTgt spid="11271"/>
                                        </p:tgtEl>
                                      </p:cBhvr>
                                    </p:animEffect>
                                  </p:childTnLst>
                                </p:cTn>
                              </p:par>
                            </p:childTnLst>
                          </p:cTn>
                        </p:par>
                        <p:par>
                          <p:cTn id="49" fill="hold">
                            <p:stCondLst>
                              <p:cond delay="4650"/>
                            </p:stCondLst>
                            <p:childTnLst>
                              <p:par>
                                <p:cTn id="50" presetID="42" presetClass="entr" presetSubtype="0" fill="hold" grpId="0" nodeType="afterEffect">
                                  <p:stCondLst>
                                    <p:cond delay="0"/>
                                  </p:stCondLst>
                                  <p:childTnLst>
                                    <p:set>
                                      <p:cBhvr>
                                        <p:cTn id="51" dur="1" fill="hold">
                                          <p:stCondLst>
                                            <p:cond delay="0"/>
                                          </p:stCondLst>
                                        </p:cTn>
                                        <p:tgtEl>
                                          <p:spTgt spid="11272"/>
                                        </p:tgtEl>
                                        <p:attrNameLst>
                                          <p:attrName>style.visibility</p:attrName>
                                        </p:attrNameLst>
                                      </p:cBhvr>
                                      <p:to>
                                        <p:strVal val="visible"/>
                                      </p:to>
                                    </p:set>
                                    <p:animEffect transition="in" filter="fade">
                                      <p:cBhvr>
                                        <p:cTn id="52" dur="1000"/>
                                        <p:tgtEl>
                                          <p:spTgt spid="11272"/>
                                        </p:tgtEl>
                                      </p:cBhvr>
                                    </p:animEffect>
                                    <p:anim calcmode="lin" valueType="num">
                                      <p:cBhvr>
                                        <p:cTn id="53" dur="1000" fill="hold"/>
                                        <p:tgtEl>
                                          <p:spTgt spid="11272"/>
                                        </p:tgtEl>
                                        <p:attrNameLst>
                                          <p:attrName>ppt_x</p:attrName>
                                        </p:attrNameLst>
                                      </p:cBhvr>
                                      <p:tavLst>
                                        <p:tav tm="0">
                                          <p:val>
                                            <p:strVal val="#ppt_x"/>
                                          </p:val>
                                        </p:tav>
                                        <p:tav tm="100000">
                                          <p:val>
                                            <p:strVal val="#ppt_x"/>
                                          </p:val>
                                        </p:tav>
                                      </p:tavLst>
                                    </p:anim>
                                    <p:anim calcmode="lin" valueType="num">
                                      <p:cBhvr>
                                        <p:cTn id="54" dur="1000" fill="hold"/>
                                        <p:tgtEl>
                                          <p:spTgt spid="11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P spid="11267" grpId="0" bldLvl="0" autoUpdateAnimBg="0"/>
      <p:bldP spid="11272" grpId="0" autoUpdateAnimBg="0"/>
      <p:bldP spid="11273" grpId="0" animBg="1" autoUpdateAnimBg="0"/>
      <p:bldP spid="11274" grpId="0" bldLvl="0" autoUpdateAnimBg="0"/>
      <p:bldP spid="11275"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1611313"/>
            <a:ext cx="9144000" cy="18684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1" name="Rectangle 3"/>
          <p:cNvSpPr>
            <a:spLocks noChangeArrowheads="1"/>
          </p:cNvSpPr>
          <p:nvPr/>
        </p:nvSpPr>
        <p:spPr bwMode="auto">
          <a:xfrm>
            <a:off x="5794375" y="1965325"/>
            <a:ext cx="1320800" cy="6969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2" name="标题 1"/>
          <p:cNvSpPr>
            <a:spLocks noGrp="1" noChangeArrowheads="1"/>
          </p:cNvSpPr>
          <p:nvPr>
            <p:ph type="title" idx="4294967295"/>
          </p:nvPr>
        </p:nvSpPr>
        <p:spPr>
          <a:xfrm>
            <a:off x="3130550" y="1995488"/>
            <a:ext cx="4033838" cy="627062"/>
          </a:xfrm>
        </p:spPr>
        <p:txBody>
          <a:bodyPr/>
          <a:lstStyle/>
          <a:p>
            <a:pPr algn="dist" eaLnBrk="1" hangingPunct="1"/>
            <a:r>
              <a:rPr lang="zh-CN" altLang="en-US" sz="4400" b="1">
                <a:solidFill>
                  <a:schemeClr val="hlink"/>
                </a:solidFill>
                <a:latin typeface="微软雅黑" panose="020B0503020204020204" pitchFamily="34" charset="-122"/>
                <a:sym typeface="微软雅黑" panose="020B0503020204020204" pitchFamily="34" charset="-122"/>
              </a:rPr>
              <a:t>竞聘岗位</a:t>
            </a:r>
            <a:r>
              <a:rPr lang="zh-CN" altLang="en-US" sz="4400" b="1">
                <a:solidFill>
                  <a:schemeClr val="bg1"/>
                </a:solidFill>
                <a:latin typeface="微软雅黑" panose="020B0503020204020204" pitchFamily="34" charset="-122"/>
                <a:sym typeface="微软雅黑" panose="020B0503020204020204" pitchFamily="34" charset="-122"/>
              </a:rPr>
              <a:t>理解</a:t>
            </a:r>
          </a:p>
        </p:txBody>
      </p:sp>
      <p:sp>
        <p:nvSpPr>
          <p:cNvPr id="12293" name="TextBox 5"/>
          <p:cNvSpPr>
            <a:spLocks noChangeArrowheads="1"/>
          </p:cNvSpPr>
          <p:nvPr/>
        </p:nvSpPr>
        <p:spPr bwMode="auto">
          <a:xfrm>
            <a:off x="4570413" y="2714625"/>
            <a:ext cx="3600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a:solidFill>
                  <a:schemeClr val="bg2"/>
                </a:solidFill>
                <a:latin typeface="微软雅黑" panose="020B0503020204020204" pitchFamily="34" charset="-122"/>
                <a:ea typeface="微软雅黑" panose="020B0503020204020204" pitchFamily="34" charset="-122"/>
                <a:sym typeface="Arial Unicode MS" pitchFamily="34" charset="-122"/>
              </a:rPr>
              <a:t>About the Position</a:t>
            </a:r>
          </a:p>
        </p:txBody>
      </p:sp>
      <p:grpSp>
        <p:nvGrpSpPr>
          <p:cNvPr id="2" name="Group 6"/>
          <p:cNvGrpSpPr/>
          <p:nvPr/>
        </p:nvGrpSpPr>
        <p:grpSpPr bwMode="auto">
          <a:xfrm>
            <a:off x="7307263" y="2097088"/>
            <a:ext cx="465137" cy="461962"/>
            <a:chOff x="0" y="0"/>
            <a:chExt cx="1149" cy="1908"/>
          </a:xfrm>
        </p:grpSpPr>
        <p:sp>
          <p:nvSpPr>
            <p:cNvPr id="10268" name="AutoShape 7"/>
            <p:cNvSpPr>
              <a:spLocks noChangeArrowheads="1"/>
            </p:cNvSpPr>
            <p:nvPr/>
          </p:nvSpPr>
          <p:spPr bwMode="auto">
            <a:xfrm>
              <a:off x="0" y="0"/>
              <a:ext cx="681" cy="190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9" name="AutoShape 8"/>
            <p:cNvSpPr>
              <a:spLocks noChangeArrowheads="1"/>
            </p:cNvSpPr>
            <p:nvPr/>
          </p:nvSpPr>
          <p:spPr bwMode="auto">
            <a:xfrm>
              <a:off x="469" y="0"/>
              <a:ext cx="681" cy="1908"/>
            </a:xfrm>
            <a:prstGeom prst="chevron">
              <a:avLst>
                <a:gd name="adj" fmla="val 67255"/>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pic>
        <p:nvPicPr>
          <p:cNvPr id="12297" name="Picture 9" descr="椅子"/>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985838"/>
            <a:ext cx="2466975"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
          <p:cNvGrpSpPr/>
          <p:nvPr/>
        </p:nvGrpSpPr>
        <p:grpSpPr bwMode="auto">
          <a:xfrm>
            <a:off x="3276600" y="3624263"/>
            <a:ext cx="1446213" cy="365125"/>
            <a:chOff x="0" y="0"/>
            <a:chExt cx="1446213" cy="365125"/>
          </a:xfrm>
        </p:grpSpPr>
        <p:grpSp>
          <p:nvGrpSpPr>
            <p:cNvPr id="10264" name="Group 11"/>
            <p:cNvGrpSpPr/>
            <p:nvPr/>
          </p:nvGrpSpPr>
          <p:grpSpPr bwMode="auto">
            <a:xfrm>
              <a:off x="0" y="25400"/>
              <a:ext cx="282575" cy="282575"/>
              <a:chOff x="0" y="0"/>
              <a:chExt cx="2494" cy="2494"/>
            </a:xfrm>
          </p:grpSpPr>
          <p:sp>
            <p:nvSpPr>
              <p:cNvPr id="10266" name="AutoShape 11"/>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0267" name="AutoShape 12"/>
              <p:cNvSpPr>
                <a:spLocks noChangeArrowheads="1"/>
              </p:cNvSpPr>
              <p:nvPr/>
            </p:nvSpPr>
            <p:spPr bwMode="auto">
              <a:xfrm rot="5400000">
                <a:off x="642" y="570"/>
                <a:ext cx="1632" cy="128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0265" name="Text Box 13"/>
            <p:cNvSpPr txBox="1">
              <a:spLocks noChangeArrowheads="1"/>
            </p:cNvSpPr>
            <p:nvPr/>
          </p:nvSpPr>
          <p:spPr bwMode="auto">
            <a:xfrm>
              <a:off x="349250" y="0"/>
              <a:ext cx="10969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solidFill>
                    <a:schemeClr val="accent2"/>
                  </a:solidFill>
                  <a:ea typeface="微软雅黑" panose="020B0503020204020204" pitchFamily="34" charset="-122"/>
                </a:rPr>
                <a:t>行业概述</a:t>
              </a:r>
            </a:p>
          </p:txBody>
        </p:sp>
      </p:grpSp>
      <p:grpSp>
        <p:nvGrpSpPr>
          <p:cNvPr id="5" name="Group 15"/>
          <p:cNvGrpSpPr/>
          <p:nvPr/>
        </p:nvGrpSpPr>
        <p:grpSpPr bwMode="auto">
          <a:xfrm>
            <a:off x="5765800" y="3624263"/>
            <a:ext cx="2133600" cy="365125"/>
            <a:chOff x="0" y="0"/>
            <a:chExt cx="2133600" cy="365125"/>
          </a:xfrm>
        </p:grpSpPr>
        <p:grpSp>
          <p:nvGrpSpPr>
            <p:cNvPr id="10260" name="Group 16"/>
            <p:cNvGrpSpPr/>
            <p:nvPr/>
          </p:nvGrpSpPr>
          <p:grpSpPr bwMode="auto">
            <a:xfrm>
              <a:off x="0" y="25400"/>
              <a:ext cx="282575" cy="282575"/>
              <a:chOff x="0" y="0"/>
              <a:chExt cx="2494" cy="2494"/>
            </a:xfrm>
          </p:grpSpPr>
          <p:sp>
            <p:nvSpPr>
              <p:cNvPr id="10262" name="AutoShape 15"/>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0263" name="AutoShape 16"/>
              <p:cNvSpPr>
                <a:spLocks noChangeArrowheads="1"/>
              </p:cNvSpPr>
              <p:nvPr/>
            </p:nvSpPr>
            <p:spPr bwMode="auto">
              <a:xfrm rot="5400000">
                <a:off x="642" y="570"/>
                <a:ext cx="1632" cy="128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0261" name="Text Box 17"/>
            <p:cNvSpPr txBox="1">
              <a:spLocks noChangeArrowheads="1"/>
            </p:cNvSpPr>
            <p:nvPr/>
          </p:nvSpPr>
          <p:spPr bwMode="auto">
            <a:xfrm>
              <a:off x="349250" y="0"/>
              <a:ext cx="178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solidFill>
                    <a:schemeClr val="accent2"/>
                  </a:solidFill>
                  <a:ea typeface="微软雅黑" panose="020B0503020204020204" pitchFamily="34" charset="-122"/>
                </a:rPr>
                <a:t>现状及优势分析</a:t>
              </a:r>
            </a:p>
          </p:txBody>
        </p:sp>
      </p:grpSp>
      <p:grpSp>
        <p:nvGrpSpPr>
          <p:cNvPr id="7" name="Group 20"/>
          <p:cNvGrpSpPr/>
          <p:nvPr/>
        </p:nvGrpSpPr>
        <p:grpSpPr bwMode="auto">
          <a:xfrm>
            <a:off x="3276600" y="4083050"/>
            <a:ext cx="1674813" cy="365125"/>
            <a:chOff x="0" y="0"/>
            <a:chExt cx="1674813" cy="365125"/>
          </a:xfrm>
        </p:grpSpPr>
        <p:grpSp>
          <p:nvGrpSpPr>
            <p:cNvPr id="10256" name="Group 21"/>
            <p:cNvGrpSpPr/>
            <p:nvPr/>
          </p:nvGrpSpPr>
          <p:grpSpPr bwMode="auto">
            <a:xfrm>
              <a:off x="0" y="25400"/>
              <a:ext cx="282575" cy="282575"/>
              <a:chOff x="0" y="0"/>
              <a:chExt cx="2494" cy="2494"/>
            </a:xfrm>
          </p:grpSpPr>
          <p:sp>
            <p:nvSpPr>
              <p:cNvPr id="10258" name="AutoShape 19"/>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0259" name="AutoShape 20"/>
              <p:cNvSpPr>
                <a:spLocks noChangeArrowheads="1"/>
              </p:cNvSpPr>
              <p:nvPr/>
            </p:nvSpPr>
            <p:spPr bwMode="auto">
              <a:xfrm rot="5400000">
                <a:off x="642" y="570"/>
                <a:ext cx="1632" cy="128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0257" name="Text Box 21"/>
            <p:cNvSpPr txBox="1">
              <a:spLocks noChangeArrowheads="1"/>
            </p:cNvSpPr>
            <p:nvPr/>
          </p:nvSpPr>
          <p:spPr bwMode="auto">
            <a:xfrm>
              <a:off x="349250" y="0"/>
              <a:ext cx="1325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solidFill>
                    <a:schemeClr val="accent2"/>
                  </a:solidFill>
                  <a:ea typeface="微软雅黑" panose="020B0503020204020204" pitchFamily="34" charset="-122"/>
                </a:rPr>
                <a:t>SWOT分析</a:t>
              </a:r>
            </a:p>
          </p:txBody>
        </p:sp>
      </p:grpSp>
      <p:grpSp>
        <p:nvGrpSpPr>
          <p:cNvPr id="9" name="Group 25"/>
          <p:cNvGrpSpPr/>
          <p:nvPr/>
        </p:nvGrpSpPr>
        <p:grpSpPr bwMode="auto">
          <a:xfrm>
            <a:off x="5765800" y="4083050"/>
            <a:ext cx="1905000" cy="365125"/>
            <a:chOff x="0" y="0"/>
            <a:chExt cx="1905000" cy="365125"/>
          </a:xfrm>
        </p:grpSpPr>
        <p:grpSp>
          <p:nvGrpSpPr>
            <p:cNvPr id="10252" name="Group 26"/>
            <p:cNvGrpSpPr/>
            <p:nvPr/>
          </p:nvGrpSpPr>
          <p:grpSpPr bwMode="auto">
            <a:xfrm>
              <a:off x="0" y="25400"/>
              <a:ext cx="282575" cy="282575"/>
              <a:chOff x="0" y="0"/>
              <a:chExt cx="2494" cy="2494"/>
            </a:xfrm>
          </p:grpSpPr>
          <p:sp>
            <p:nvSpPr>
              <p:cNvPr id="10254" name="AutoShape 23"/>
              <p:cNvSpPr/>
              <p:nvPr/>
            </p:nvSpPr>
            <p:spPr bwMode="auto">
              <a:xfrm>
                <a:off x="0" y="0"/>
                <a:ext cx="2494" cy="2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1 w 21600"/>
                  <a:gd name="T31" fmla="*/ 3161 h 21600"/>
                  <a:gd name="T32" fmla="*/ 18439 w 21600"/>
                  <a:gd name="T33" fmla="*/ 1843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0255" name="AutoShape 24"/>
              <p:cNvSpPr>
                <a:spLocks noChangeArrowheads="1"/>
              </p:cNvSpPr>
              <p:nvPr/>
            </p:nvSpPr>
            <p:spPr bwMode="auto">
              <a:xfrm rot="5400000">
                <a:off x="642" y="570"/>
                <a:ext cx="1632" cy="128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0253" name="Text Box 25"/>
            <p:cNvSpPr txBox="1">
              <a:spLocks noChangeArrowheads="1"/>
            </p:cNvSpPr>
            <p:nvPr/>
          </p:nvSpPr>
          <p:spPr bwMode="auto">
            <a:xfrm>
              <a:off x="349250" y="0"/>
              <a:ext cx="1555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ea typeface="宋体" panose="02010600030101010101" pitchFamily="2" charset="-122"/>
                </a:defRPr>
              </a:lvl1pPr>
              <a:lvl2pPr marL="742950" indent="-285750" eaLnBrk="0" hangingPunct="0">
                <a:defRPr sz="1500">
                  <a:solidFill>
                    <a:schemeClr val="tx1"/>
                  </a:solidFill>
                  <a:latin typeface="Arial" panose="020B0604020202020204" pitchFamily="34" charset="0"/>
                  <a:ea typeface="宋体" panose="02010600030101010101" pitchFamily="2" charset="-122"/>
                </a:defRPr>
              </a:lvl2pPr>
              <a:lvl3pPr marL="1143000" indent="-228600" eaLnBrk="0" hangingPunct="0">
                <a:defRPr sz="1500">
                  <a:solidFill>
                    <a:schemeClr val="tx1"/>
                  </a:solidFill>
                  <a:latin typeface="Arial" panose="020B0604020202020204" pitchFamily="34" charset="0"/>
                  <a:ea typeface="宋体" panose="02010600030101010101" pitchFamily="2" charset="-122"/>
                </a:defRPr>
              </a:lvl3pPr>
              <a:lvl4pPr marL="1600200" indent="-228600" eaLnBrk="0" hangingPunct="0">
                <a:defRPr sz="1500">
                  <a:solidFill>
                    <a:schemeClr val="tx1"/>
                  </a:solidFill>
                  <a:latin typeface="Arial" panose="020B0604020202020204" pitchFamily="34" charset="0"/>
                  <a:ea typeface="宋体" panose="02010600030101010101" pitchFamily="2" charset="-122"/>
                </a:defRPr>
              </a:lvl4pPr>
              <a:lvl5pPr marL="2057400" indent="-228600" eaLnBrk="0" hangingPunct="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500">
                  <a:solidFill>
                    <a:schemeClr val="tx1"/>
                  </a:solidFill>
                  <a:latin typeface="Arial" panose="020B0604020202020204" pitchFamily="34" charset="0"/>
                  <a:ea typeface="宋体" panose="02010600030101010101" pitchFamily="2" charset="-122"/>
                </a:defRPr>
              </a:lvl9pPr>
            </a:lstStyle>
            <a:p>
              <a:pPr eaLnBrk="1" hangingPunct="1"/>
              <a:r>
                <a:rPr lang="zh-CN" altLang="en-US" sz="1800">
                  <a:solidFill>
                    <a:schemeClr val="accent2"/>
                  </a:solidFill>
                  <a:ea typeface="微软雅黑" panose="020B0503020204020204" pitchFamily="34" charset="-122"/>
                </a:rPr>
                <a:t>竞争对手分析</a:t>
              </a:r>
              <a:endParaRPr lang="zh-CN"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2292"/>
                                        </p:tgtEl>
                                        <p:attrNameLst>
                                          <p:attrName>style.visibility</p:attrName>
                                        </p:attrNameLst>
                                      </p:cBhvr>
                                      <p:to>
                                        <p:strVal val="visible"/>
                                      </p:to>
                                    </p:set>
                                    <p:anim calcmode="lin" valueType="num">
                                      <p:cBhvr>
                                        <p:cTn id="17" dur="500" fill="hold"/>
                                        <p:tgtEl>
                                          <p:spTgt spid="1229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2292"/>
                                        </p:tgtEl>
                                        <p:attrNameLst>
                                          <p:attrName>ppt_y</p:attrName>
                                        </p:attrNameLst>
                                      </p:cBhvr>
                                      <p:tavLst>
                                        <p:tav tm="0">
                                          <p:val>
                                            <p:strVal val="#ppt_y"/>
                                          </p:val>
                                        </p:tav>
                                        <p:tav tm="100000">
                                          <p:val>
                                            <p:strVal val="#ppt_y"/>
                                          </p:val>
                                        </p:tav>
                                      </p:tavLst>
                                    </p:anim>
                                    <p:anim calcmode="lin" valueType="num">
                                      <p:cBhvr>
                                        <p:cTn id="19" dur="500" fill="hold"/>
                                        <p:tgtEl>
                                          <p:spTgt spid="1229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229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2292"/>
                                        </p:tgtEl>
                                      </p:cBhvr>
                                    </p:animEffect>
                                  </p:childTnLst>
                                </p:cTn>
                              </p:par>
                            </p:childTnLst>
                          </p:cTn>
                        </p:par>
                        <p:par>
                          <p:cTn id="22" fill="hold">
                            <p:stCondLst>
                              <p:cond delay="1750"/>
                            </p:stCondLst>
                            <p:childTnLst>
                              <p:par>
                                <p:cTn id="23" presetID="10" presetClass="entr" presetSubtype="0" fill="hold" nodeType="afterEffect">
                                  <p:stCondLst>
                                    <p:cond delay="0"/>
                                  </p:stCondLst>
                                  <p:childTnLst>
                                    <p:set>
                                      <p:cBhvr>
                                        <p:cTn id="24" dur="1" fill="hold">
                                          <p:stCondLst>
                                            <p:cond delay="0"/>
                                          </p:stCondLst>
                                        </p:cTn>
                                        <p:tgtEl>
                                          <p:spTgt spid="12297"/>
                                        </p:tgtEl>
                                        <p:attrNameLst>
                                          <p:attrName>style.visibility</p:attrName>
                                        </p:attrNameLst>
                                      </p:cBhvr>
                                      <p:to>
                                        <p:strVal val="visible"/>
                                      </p:to>
                                    </p:set>
                                    <p:anim calcmode="lin" valueType="num">
                                      <p:cBhvr>
                                        <p:cTn id="25" dur="500" fill="hold"/>
                                        <p:tgtEl>
                                          <p:spTgt spid="12297"/>
                                        </p:tgtEl>
                                        <p:attrNameLst>
                                          <p:attrName>ppt_w</p:attrName>
                                        </p:attrNameLst>
                                      </p:cBhvr>
                                      <p:tavLst>
                                        <p:tav tm="0">
                                          <p:val>
                                            <p:fltVal val="0"/>
                                          </p:val>
                                        </p:tav>
                                        <p:tav tm="100000">
                                          <p:val>
                                            <p:strVal val="#ppt_w"/>
                                          </p:val>
                                        </p:tav>
                                      </p:tavLst>
                                    </p:anim>
                                    <p:anim calcmode="lin" valueType="num">
                                      <p:cBhvr>
                                        <p:cTn id="26" dur="500" fill="hold"/>
                                        <p:tgtEl>
                                          <p:spTgt spid="12297"/>
                                        </p:tgtEl>
                                        <p:attrNameLst>
                                          <p:attrName>ppt_h</p:attrName>
                                        </p:attrNameLst>
                                      </p:cBhvr>
                                      <p:tavLst>
                                        <p:tav tm="0">
                                          <p:val>
                                            <p:fltVal val="0"/>
                                          </p:val>
                                        </p:tav>
                                        <p:tav tm="100000">
                                          <p:val>
                                            <p:strVal val="#ppt_h"/>
                                          </p:val>
                                        </p:tav>
                                      </p:tavLst>
                                    </p:anim>
                                    <p:animEffect transition="in" filter="fade">
                                      <p:cBhvr>
                                        <p:cTn id="27" dur="500"/>
                                        <p:tgtEl>
                                          <p:spTgt spid="12297"/>
                                        </p:tgtEl>
                                      </p:cBhvr>
                                    </p:animEffect>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2291"/>
                                        </p:tgtEl>
                                        <p:attrNameLst>
                                          <p:attrName>style.visibility</p:attrName>
                                        </p:attrNameLst>
                                      </p:cBhvr>
                                      <p:to>
                                        <p:strVal val="visible"/>
                                      </p:to>
                                    </p:set>
                                    <p:animEffect transition="in" filter="wipe(left)">
                                      <p:cBhvr>
                                        <p:cTn id="31" dur="500"/>
                                        <p:tgtEl>
                                          <p:spTgt spid="12291"/>
                                        </p:tgtEl>
                                      </p:cBhvr>
                                    </p:animEffect>
                                  </p:childTnLst>
                                </p:cTn>
                              </p:par>
                            </p:childTnLst>
                          </p:cTn>
                        </p:par>
                        <p:par>
                          <p:cTn id="32" fill="hold">
                            <p:stCondLst>
                              <p:cond delay="27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2293"/>
                                        </p:tgtEl>
                                        <p:attrNameLst>
                                          <p:attrName>style.visibility</p:attrName>
                                        </p:attrNameLst>
                                      </p:cBhvr>
                                      <p:to>
                                        <p:strVal val="visible"/>
                                      </p:to>
                                    </p:set>
                                    <p:anim calcmode="lin" valueType="num">
                                      <p:cBhvr>
                                        <p:cTn id="35" dur="500" fill="hold"/>
                                        <p:tgtEl>
                                          <p:spTgt spid="1229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2293"/>
                                        </p:tgtEl>
                                        <p:attrNameLst>
                                          <p:attrName>ppt_y</p:attrName>
                                        </p:attrNameLst>
                                      </p:cBhvr>
                                      <p:tavLst>
                                        <p:tav tm="0">
                                          <p:val>
                                            <p:strVal val="#ppt_y"/>
                                          </p:val>
                                        </p:tav>
                                        <p:tav tm="100000">
                                          <p:val>
                                            <p:strVal val="#ppt_y"/>
                                          </p:val>
                                        </p:tav>
                                      </p:tavLst>
                                    </p:anim>
                                    <p:anim calcmode="lin" valueType="num">
                                      <p:cBhvr>
                                        <p:cTn id="37" dur="500" fill="hold"/>
                                        <p:tgtEl>
                                          <p:spTgt spid="1229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229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2293"/>
                                        </p:tgtEl>
                                      </p:cBhvr>
                                    </p:animEffect>
                                  </p:childTnLst>
                                </p:cTn>
                              </p:par>
                            </p:childTnLst>
                          </p:cTn>
                        </p:par>
                        <p:par>
                          <p:cTn id="40" fill="hold">
                            <p:stCondLst>
                              <p:cond delay="4099"/>
                            </p:stCondLst>
                            <p:childTnLst>
                              <p:par>
                                <p:cTn id="41" presetID="2" presetClass="entr" presetSubtype="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20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0-#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40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0-#ppt_w/2"/>
                                          </p:val>
                                        </p:tav>
                                        <p:tav tm="100000">
                                          <p:val>
                                            <p:strVal val="#ppt_x"/>
                                          </p:val>
                                        </p:tav>
                                      </p:tavLst>
                                    </p:anim>
                                    <p:anim calcmode="lin" valueType="num">
                                      <p:cBhvr additive="base">
                                        <p:cTn id="52" dur="500" fill="hold"/>
                                        <p:tgtEl>
                                          <p:spTgt spid="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60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0-#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autoUpdateAnimBg="0"/>
      <p:bldP spid="12291" grpId="0" animBg="1" autoUpdateAnimBg="0"/>
      <p:bldP spid="12292" grpId="0" autoUpdateAnimBg="0"/>
      <p:bldP spid="12293"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912.个性创意简历介绍岗位应聘PPT模板"/>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969696"/>
      </a:lt2>
      <a:accent1>
        <a:srgbClr val="C4261D"/>
      </a:accent1>
      <a:accent2>
        <a:srgbClr val="FCDB00"/>
      </a:accent2>
      <a:accent3>
        <a:srgbClr val="FFFFFF"/>
      </a:accent3>
      <a:accent4>
        <a:srgbClr val="000000"/>
      </a:accent4>
      <a:accent5>
        <a:srgbClr val="DEACAB"/>
      </a:accent5>
      <a:accent6>
        <a:srgbClr val="E4C600"/>
      </a:accent6>
      <a:hlink>
        <a:srgbClr val="282D30"/>
      </a:hlink>
      <a:folHlink>
        <a:srgbClr val="F8F8F8"/>
      </a:folHlink>
    </a:clrScheme>
    <a:fontScheme name="默认设计模板">
      <a:majorFont>
        <a:latin typeface="Arial"/>
        <a:ea typeface="微软雅黑"/>
        <a:cs typeface=""/>
      </a:majorFont>
      <a:minorFont>
        <a:latin typeface="Arial"/>
        <a:ea typeface="仿宋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969696"/>
        </a:lt2>
        <a:accent1>
          <a:srgbClr val="F8C317"/>
        </a:accent1>
        <a:accent2>
          <a:srgbClr val="E77817"/>
        </a:accent2>
        <a:accent3>
          <a:srgbClr val="FFFFFF"/>
        </a:accent3>
        <a:accent4>
          <a:srgbClr val="000000"/>
        </a:accent4>
        <a:accent5>
          <a:srgbClr val="FBDEAB"/>
        </a:accent5>
        <a:accent6>
          <a:srgbClr val="D16C14"/>
        </a:accent6>
        <a:hlink>
          <a:srgbClr val="B31B7A"/>
        </a:hlink>
        <a:folHlink>
          <a:srgbClr val="0C78A1"/>
        </a:folHlink>
      </a:clrScheme>
      <a:clrMap bg1="lt1" tx1="dk1" bg2="lt2" tx2="dk2" accent1="accent1" accent2="accent2" accent3="accent3" accent4="accent4" accent5="accent5" accent6="accent6" hlink="hlink" folHlink="folHlink"/>
    </a:extraClrScheme>
    <a:extraClrScheme>
      <a:clrScheme name="默认设计模板 14">
        <a:dk1>
          <a:srgbClr val="4D4D4D"/>
        </a:dk1>
        <a:lt1>
          <a:srgbClr val="FFFFFF"/>
        </a:lt1>
        <a:dk2>
          <a:srgbClr val="000000"/>
        </a:dk2>
        <a:lt2>
          <a:srgbClr val="969696"/>
        </a:lt2>
        <a:accent1>
          <a:srgbClr val="F8C317"/>
        </a:accent1>
        <a:accent2>
          <a:srgbClr val="E77817"/>
        </a:accent2>
        <a:accent3>
          <a:srgbClr val="FFFFFF"/>
        </a:accent3>
        <a:accent4>
          <a:srgbClr val="404040"/>
        </a:accent4>
        <a:accent5>
          <a:srgbClr val="FBDEAB"/>
        </a:accent5>
        <a:accent6>
          <a:srgbClr val="D16C14"/>
        </a:accent6>
        <a:hlink>
          <a:srgbClr val="B31B7A"/>
        </a:hlink>
        <a:folHlink>
          <a:srgbClr val="0C78A1"/>
        </a:folHlink>
      </a:clrScheme>
      <a:clrMap bg1="lt1" tx1="dk1" bg2="lt2" tx2="dk2" accent1="accent1" accent2="accent2" accent3="accent3" accent4="accent4" accent5="accent5" accent6="accent6" hlink="hlink" folHlink="folHlink"/>
    </a:extraClrScheme>
    <a:extraClrScheme>
      <a:clrScheme name="默认设计模板 15">
        <a:dk1>
          <a:srgbClr val="000000"/>
        </a:dk1>
        <a:lt1>
          <a:srgbClr val="FFFFFF"/>
        </a:lt1>
        <a:dk2>
          <a:srgbClr val="000000"/>
        </a:dk2>
        <a:lt2>
          <a:srgbClr val="969696"/>
        </a:lt2>
        <a:accent1>
          <a:srgbClr val="FABE00"/>
        </a:accent1>
        <a:accent2>
          <a:srgbClr val="D8210D"/>
        </a:accent2>
        <a:accent3>
          <a:srgbClr val="FFFFFF"/>
        </a:accent3>
        <a:accent4>
          <a:srgbClr val="000000"/>
        </a:accent4>
        <a:accent5>
          <a:srgbClr val="FCDBAA"/>
        </a:accent5>
        <a:accent6>
          <a:srgbClr val="C41D0B"/>
        </a:accent6>
        <a:hlink>
          <a:srgbClr val="304290"/>
        </a:hlink>
        <a:folHlink>
          <a:srgbClr val="CC6600"/>
        </a:folHlink>
      </a:clrScheme>
      <a:clrMap bg1="lt1" tx1="dk1" bg2="lt2" tx2="dk2" accent1="accent1" accent2="accent2" accent3="accent3" accent4="accent4" accent5="accent5" accent6="accent6" hlink="hlink" folHlink="folHlink"/>
    </a:extraClrScheme>
    <a:extraClrScheme>
      <a:clrScheme name="默认设计模板 16">
        <a:dk1>
          <a:srgbClr val="000000"/>
        </a:dk1>
        <a:lt1>
          <a:srgbClr val="FFFFFF"/>
        </a:lt1>
        <a:dk2>
          <a:srgbClr val="CC0000"/>
        </a:dk2>
        <a:lt2>
          <a:srgbClr val="969696"/>
        </a:lt2>
        <a:accent1>
          <a:srgbClr val="CC6600"/>
        </a:accent1>
        <a:accent2>
          <a:srgbClr val="F1B7A0"/>
        </a:accent2>
        <a:accent3>
          <a:srgbClr val="FFFFFF"/>
        </a:accent3>
        <a:accent4>
          <a:srgbClr val="000000"/>
        </a:accent4>
        <a:accent5>
          <a:srgbClr val="E2B8AA"/>
        </a:accent5>
        <a:accent6>
          <a:srgbClr val="DAA691"/>
        </a:accent6>
        <a:hlink>
          <a:srgbClr val="BCC330"/>
        </a:hlink>
        <a:folHlink>
          <a:srgbClr val="D8210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969696"/>
      </a:lt2>
      <a:accent1>
        <a:srgbClr val="C4261D"/>
      </a:accent1>
      <a:accent2>
        <a:srgbClr val="FCDB00"/>
      </a:accent2>
      <a:accent3>
        <a:srgbClr val="FFFFFF"/>
      </a:accent3>
      <a:accent4>
        <a:srgbClr val="000000"/>
      </a:accent4>
      <a:accent5>
        <a:srgbClr val="DEACAB"/>
      </a:accent5>
      <a:accent6>
        <a:srgbClr val="E4C600"/>
      </a:accent6>
      <a:hlink>
        <a:srgbClr val="282D30"/>
      </a:hlink>
      <a:folHlink>
        <a:srgbClr val="F8F8F8"/>
      </a:folHlink>
    </a:clrScheme>
    <a:fontScheme name="1_默认设计模板">
      <a:majorFont>
        <a:latin typeface="Arial"/>
        <a:ea typeface="微软雅黑"/>
        <a:cs typeface=""/>
      </a:majorFont>
      <a:minorFont>
        <a:latin typeface="Arial"/>
        <a:ea typeface="仿宋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FF"/>
        </a:lt1>
        <a:dk2>
          <a:srgbClr val="000000"/>
        </a:dk2>
        <a:lt2>
          <a:srgbClr val="969696"/>
        </a:lt2>
        <a:accent1>
          <a:srgbClr val="F8C317"/>
        </a:accent1>
        <a:accent2>
          <a:srgbClr val="E77817"/>
        </a:accent2>
        <a:accent3>
          <a:srgbClr val="FFFFFF"/>
        </a:accent3>
        <a:accent4>
          <a:srgbClr val="000000"/>
        </a:accent4>
        <a:accent5>
          <a:srgbClr val="FBDEAB"/>
        </a:accent5>
        <a:accent6>
          <a:srgbClr val="D16C14"/>
        </a:accent6>
        <a:hlink>
          <a:srgbClr val="B31B7A"/>
        </a:hlink>
        <a:folHlink>
          <a:srgbClr val="0C78A1"/>
        </a:folHlink>
      </a:clrScheme>
      <a:clrMap bg1="lt1" tx1="dk1" bg2="lt2" tx2="dk2" accent1="accent1" accent2="accent2" accent3="accent3" accent4="accent4" accent5="accent5" accent6="accent6" hlink="hlink" folHlink="folHlink"/>
    </a:extraClrScheme>
    <a:extraClrScheme>
      <a:clrScheme name="1_默认设计模板 14">
        <a:dk1>
          <a:srgbClr val="4D4D4D"/>
        </a:dk1>
        <a:lt1>
          <a:srgbClr val="FFFFFF"/>
        </a:lt1>
        <a:dk2>
          <a:srgbClr val="000000"/>
        </a:dk2>
        <a:lt2>
          <a:srgbClr val="969696"/>
        </a:lt2>
        <a:accent1>
          <a:srgbClr val="F8C317"/>
        </a:accent1>
        <a:accent2>
          <a:srgbClr val="E77817"/>
        </a:accent2>
        <a:accent3>
          <a:srgbClr val="FFFFFF"/>
        </a:accent3>
        <a:accent4>
          <a:srgbClr val="404040"/>
        </a:accent4>
        <a:accent5>
          <a:srgbClr val="FBDEAB"/>
        </a:accent5>
        <a:accent6>
          <a:srgbClr val="D16C14"/>
        </a:accent6>
        <a:hlink>
          <a:srgbClr val="B31B7A"/>
        </a:hlink>
        <a:folHlink>
          <a:srgbClr val="0C78A1"/>
        </a:folHlink>
      </a:clrScheme>
      <a:clrMap bg1="lt1" tx1="dk1" bg2="lt2" tx2="dk2" accent1="accent1" accent2="accent2" accent3="accent3" accent4="accent4" accent5="accent5" accent6="accent6" hlink="hlink" folHlink="folHlink"/>
    </a:extraClrScheme>
    <a:extraClrScheme>
      <a:clrScheme name="1_默认设计模板 15">
        <a:dk1>
          <a:srgbClr val="000000"/>
        </a:dk1>
        <a:lt1>
          <a:srgbClr val="FFFFFF"/>
        </a:lt1>
        <a:dk2>
          <a:srgbClr val="000000"/>
        </a:dk2>
        <a:lt2>
          <a:srgbClr val="969696"/>
        </a:lt2>
        <a:accent1>
          <a:srgbClr val="FABE00"/>
        </a:accent1>
        <a:accent2>
          <a:srgbClr val="D8210D"/>
        </a:accent2>
        <a:accent3>
          <a:srgbClr val="FFFFFF"/>
        </a:accent3>
        <a:accent4>
          <a:srgbClr val="000000"/>
        </a:accent4>
        <a:accent5>
          <a:srgbClr val="FCDBAA"/>
        </a:accent5>
        <a:accent6>
          <a:srgbClr val="C41D0B"/>
        </a:accent6>
        <a:hlink>
          <a:srgbClr val="304290"/>
        </a:hlink>
        <a:folHlink>
          <a:srgbClr val="CC6600"/>
        </a:folHlink>
      </a:clrScheme>
      <a:clrMap bg1="lt1" tx1="dk1" bg2="lt2" tx2="dk2" accent1="accent1" accent2="accent2" accent3="accent3" accent4="accent4" accent5="accent5" accent6="accent6" hlink="hlink" folHlink="folHlink"/>
    </a:extraClrScheme>
    <a:extraClrScheme>
      <a:clrScheme name="1_默认设计模板 16">
        <a:dk1>
          <a:srgbClr val="000000"/>
        </a:dk1>
        <a:lt1>
          <a:srgbClr val="FFFFFF"/>
        </a:lt1>
        <a:dk2>
          <a:srgbClr val="CC0000"/>
        </a:dk2>
        <a:lt2>
          <a:srgbClr val="969696"/>
        </a:lt2>
        <a:accent1>
          <a:srgbClr val="CC6600"/>
        </a:accent1>
        <a:accent2>
          <a:srgbClr val="F1B7A0"/>
        </a:accent2>
        <a:accent3>
          <a:srgbClr val="FFFFFF"/>
        </a:accent3>
        <a:accent4>
          <a:srgbClr val="000000"/>
        </a:accent4>
        <a:accent5>
          <a:srgbClr val="E2B8AA"/>
        </a:accent5>
        <a:accent6>
          <a:srgbClr val="DAA691"/>
        </a:accent6>
        <a:hlink>
          <a:srgbClr val="BCC330"/>
        </a:hlink>
        <a:folHlink>
          <a:srgbClr val="D8210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1222</Words>
  <Application>Microsoft Office PowerPoint</Application>
  <PresentationFormat>自定义</PresentationFormat>
  <Paragraphs>276</Paragraphs>
  <Slides>27</Slides>
  <Notes>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27</vt:i4>
      </vt:variant>
    </vt:vector>
  </HeadingPairs>
  <TitlesOfParts>
    <vt:vector size="35" baseType="lpstr">
      <vt:lpstr>宋体</vt:lpstr>
      <vt:lpstr>微软雅黑</vt:lpstr>
      <vt:lpstr>Arial</vt:lpstr>
      <vt:lpstr>Calibri</vt:lpstr>
      <vt:lpstr>Impact</vt:lpstr>
      <vt:lpstr>Wingdings</vt:lpstr>
      <vt:lpstr>默认设计模板</vt:lpstr>
      <vt:lpstr>1_默认设计模板</vt:lpstr>
      <vt:lpstr>PowerPoint 演示文稿</vt:lpstr>
      <vt:lpstr>PowerPoint 演示文稿</vt:lpstr>
      <vt:lpstr>PowerPoint 演示文稿</vt:lpstr>
      <vt:lpstr>自我简介</vt:lpstr>
      <vt:lpstr>自我简介</vt:lpstr>
      <vt:lpstr>自我简介</vt:lpstr>
      <vt:lpstr>自我简介</vt:lpstr>
      <vt:lpstr>自我简介</vt:lpstr>
      <vt:lpstr>竞聘岗位理解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个人优劣势综述</vt:lpstr>
      <vt:lpstr>个人优劣势综述</vt:lpstr>
      <vt:lpstr>个人优劣势综述</vt:lpstr>
      <vt:lpstr>个人优劣势综述</vt:lpstr>
      <vt:lpstr>个人优劣势综述</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1912.个性创意简历介绍岗位应聘PPT模板</dc:title>
  <dc:creator>Mloong</dc:creator>
  <cp:lastModifiedBy>天 下</cp:lastModifiedBy>
  <cp:revision>8</cp:revision>
  <dcterms:created xsi:type="dcterms:W3CDTF">2013-01-25T01:44:00Z</dcterms:created>
  <dcterms:modified xsi:type="dcterms:W3CDTF">2021-01-05T16:22:23Z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