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7" r:id="rId4"/>
    <p:sldId id="268" r:id="rId5"/>
    <p:sldId id="272" r:id="rId6"/>
    <p:sldId id="279" r:id="rId7"/>
    <p:sldId id="280" r:id="rId8"/>
    <p:sldId id="289" r:id="rId9"/>
    <p:sldId id="287" r:id="rId10"/>
    <p:sldId id="294" r:id="rId11"/>
    <p:sldId id="283" r:id="rId12"/>
    <p:sldId id="292" r:id="rId13"/>
  </p:sldIdLst>
  <p:sldSz cx="12192000" cy="6858000"/>
  <p:notesSz cx="6858000" cy="9144000"/>
  <p:custDataLst>
    <p:tags r:id="rId15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1">
          <p15:clr>
            <a:srgbClr val="A4A3A4"/>
          </p15:clr>
        </p15:guide>
        <p15:guide id="2" pos="325">
          <p15:clr>
            <a:srgbClr val="A4A3A4"/>
          </p15:clr>
        </p15:guide>
        <p15:guide id="3" pos="6562">
          <p15:clr>
            <a:srgbClr val="A4A3A4"/>
          </p15:clr>
        </p15:guide>
        <p15:guide id="4" pos="3863">
          <p15:clr>
            <a:srgbClr val="A4A3A4"/>
          </p15:clr>
        </p15:guide>
        <p15:guide id="5" pos="4770">
          <p15:clr>
            <a:srgbClr val="A4A3A4"/>
          </p15:clr>
        </p15:guide>
        <p15:guide id="6" pos="2955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100"/>
    <a:srgbClr val="00B6DD"/>
    <a:srgbClr val="006277"/>
    <a:srgbClr val="333333"/>
    <a:srgbClr val="007B99"/>
    <a:srgbClr val="009ABB"/>
    <a:srgbClr val="004755"/>
    <a:srgbClr val="009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4151" autoAdjust="0"/>
  </p:normalViewPr>
  <p:slideViewPr>
    <p:cSldViewPr snapToGrid="0">
      <p:cViewPr varScale="1">
        <p:scale>
          <a:sx n="108" d="100"/>
          <a:sy n="108" d="100"/>
        </p:scale>
        <p:origin x="954" y="108"/>
      </p:cViewPr>
      <p:guideLst>
        <p:guide orient="horz" pos="2591"/>
        <p:guide pos="325"/>
        <p:guide pos="6562"/>
        <p:guide pos="3863"/>
        <p:guide pos="4770"/>
        <p:guide pos="29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A01A0E6-AD94-4F39-A948-85A8E3553DDC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8BDEEC-9F4F-4739-B69C-6AB661A9432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AB69EB3-4EAA-4AF0-B0C6-E485EEBE3E7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ADB296B-0E3A-4148-BA6D-088628FF53B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610B267-62BF-4BCB-A38E-608F285110E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BDEEC-9F4F-4739-B69C-6AB661A9432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2020550" y="0"/>
            <a:ext cx="190500" cy="6858000"/>
          </a:xfrm>
          <a:prstGeom prst="rect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44450" y="0"/>
            <a:ext cx="4784725" cy="6899275"/>
          </a:xfrm>
          <a:prstGeom prst="rect">
            <a:avLst/>
          </a:prstGeom>
          <a:solidFill>
            <a:srgbClr val="006277"/>
          </a:solidFill>
          <a:ln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588" y="6719888"/>
            <a:ext cx="12188825" cy="138112"/>
          </a:xfrm>
          <a:prstGeom prst="rect">
            <a:avLst/>
          </a:prstGeom>
          <a:solidFill>
            <a:srgbClr val="006277"/>
          </a:solidFill>
          <a:ln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 bwMode="auto">
          <a:xfrm flipH="1">
            <a:off x="0" y="-28575"/>
            <a:ext cx="12192000" cy="6886575"/>
            <a:chOff x="1" y="-28470"/>
            <a:chExt cx="12191999" cy="6886470"/>
          </a:xfrm>
        </p:grpSpPr>
        <p:sp>
          <p:nvSpPr>
            <p:cNvPr id="3" name="任意多边形 2"/>
            <p:cNvSpPr/>
            <p:nvPr/>
          </p:nvSpPr>
          <p:spPr>
            <a:xfrm>
              <a:off x="1" y="-28470"/>
              <a:ext cx="1052512" cy="6886470"/>
            </a:xfrm>
            <a:custGeom>
              <a:avLst/>
              <a:gdLst>
                <a:gd name="connsiteX0" fmla="*/ 4649 w 1053193"/>
                <a:gd name="connsiteY0" fmla="*/ 0 h 6886470"/>
                <a:gd name="connsiteX1" fmla="*/ 1053193 w 1053193"/>
                <a:gd name="connsiteY1" fmla="*/ 6886470 h 6886470"/>
                <a:gd name="connsiteX2" fmla="*/ 0 w 1053193"/>
                <a:gd name="connsiteY2" fmla="*/ 6886470 h 6886470"/>
                <a:gd name="connsiteX3" fmla="*/ 0 w 1053193"/>
                <a:gd name="connsiteY3" fmla="*/ 30533 h 6886470"/>
                <a:gd name="connsiteX4" fmla="*/ 4649 w 1053193"/>
                <a:gd name="connsiteY4" fmla="*/ 0 h 688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193" h="6886470">
                  <a:moveTo>
                    <a:pt x="4649" y="0"/>
                  </a:moveTo>
                  <a:lnTo>
                    <a:pt x="1053193" y="6886470"/>
                  </a:lnTo>
                  <a:lnTo>
                    <a:pt x="0" y="6886470"/>
                  </a:lnTo>
                  <a:lnTo>
                    <a:pt x="0" y="30533"/>
                  </a:lnTo>
                  <a:lnTo>
                    <a:pt x="4649" y="0"/>
                  </a:ln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 rot="10800000">
              <a:off x="11139487" y="-28470"/>
              <a:ext cx="1052513" cy="6886470"/>
            </a:xfrm>
            <a:custGeom>
              <a:avLst/>
              <a:gdLst>
                <a:gd name="connsiteX0" fmla="*/ 4649 w 1053193"/>
                <a:gd name="connsiteY0" fmla="*/ 0 h 6886470"/>
                <a:gd name="connsiteX1" fmla="*/ 1053193 w 1053193"/>
                <a:gd name="connsiteY1" fmla="*/ 6886470 h 6886470"/>
                <a:gd name="connsiteX2" fmla="*/ 0 w 1053193"/>
                <a:gd name="connsiteY2" fmla="*/ 6886470 h 6886470"/>
                <a:gd name="connsiteX3" fmla="*/ 0 w 1053193"/>
                <a:gd name="connsiteY3" fmla="*/ 30533 h 6886470"/>
                <a:gd name="connsiteX4" fmla="*/ 4649 w 1053193"/>
                <a:gd name="connsiteY4" fmla="*/ 0 h 688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193" h="6886470">
                  <a:moveTo>
                    <a:pt x="4649" y="0"/>
                  </a:moveTo>
                  <a:lnTo>
                    <a:pt x="1053193" y="6886470"/>
                  </a:lnTo>
                  <a:lnTo>
                    <a:pt x="0" y="6886470"/>
                  </a:lnTo>
                  <a:lnTo>
                    <a:pt x="0" y="30533"/>
                  </a:lnTo>
                  <a:lnTo>
                    <a:pt x="4649" y="0"/>
                  </a:ln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1355725"/>
          </a:xfrm>
          <a:prstGeom prst="rect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版式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3429000" cy="6858000"/>
          </a:xfrm>
          <a:prstGeom prst="rect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12020550" y="0"/>
            <a:ext cx="190500" cy="6858000"/>
          </a:xfrm>
          <a:prstGeom prst="rect">
            <a:avLst/>
          </a:prstGeom>
          <a:solidFill>
            <a:srgbClr val="009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 bwMode="auto">
          <a:xfrm>
            <a:off x="0" y="5116513"/>
            <a:ext cx="1747838" cy="1819275"/>
            <a:chOff x="0" y="3431550"/>
            <a:chExt cx="3426449" cy="3565571"/>
          </a:xfrm>
        </p:grpSpPr>
        <p:sp>
          <p:nvSpPr>
            <p:cNvPr id="5" name="直角三角形 4"/>
            <p:cNvSpPr/>
            <p:nvPr userDrawn="1"/>
          </p:nvSpPr>
          <p:spPr>
            <a:xfrm rot="5400000" flipH="1">
              <a:off x="443" y="3431107"/>
              <a:ext cx="3425561" cy="3426449"/>
            </a:xfrm>
            <a:prstGeom prst="rtTriangle">
              <a:avLst/>
            </a:prstGeom>
            <a:solidFill>
              <a:srgbClr val="007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6" name="组合 5"/>
            <p:cNvGrpSpPr/>
            <p:nvPr userDrawn="1"/>
          </p:nvGrpSpPr>
          <p:grpSpPr bwMode="auto">
            <a:xfrm>
              <a:off x="0" y="4363519"/>
              <a:ext cx="2209678" cy="2633602"/>
              <a:chOff x="0" y="4363519"/>
              <a:chExt cx="2209678" cy="2633602"/>
            </a:xfrm>
          </p:grpSpPr>
          <p:cxnSp>
            <p:nvCxnSpPr>
              <p:cNvPr id="7" name="直接连接符 6"/>
              <p:cNvCxnSpPr/>
              <p:nvPr/>
            </p:nvCxnSpPr>
            <p:spPr>
              <a:xfrm>
                <a:off x="2047777" y="6412193"/>
                <a:ext cx="161830" cy="161789"/>
              </a:xfrm>
              <a:prstGeom prst="line">
                <a:avLst/>
              </a:prstGeom>
              <a:ln w="9525">
                <a:solidFill>
                  <a:schemeClr val="bg1">
                    <a:alpha val="50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0" y="4364946"/>
                <a:ext cx="1599631" cy="1599218"/>
              </a:xfrm>
              <a:prstGeom prst="line">
                <a:avLst/>
              </a:prstGeom>
              <a:ln w="9525">
                <a:solidFill>
                  <a:schemeClr val="bg1">
                    <a:alpha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0" y="4772528"/>
                <a:ext cx="485491" cy="485366"/>
              </a:xfrm>
              <a:prstGeom prst="line">
                <a:avLst/>
              </a:prstGeom>
              <a:ln w="9525">
                <a:solidFill>
                  <a:schemeClr val="bg1">
                    <a:alpha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0" y="6169510"/>
                <a:ext cx="485491" cy="485366"/>
              </a:xfrm>
              <a:prstGeom prst="line">
                <a:avLst/>
              </a:prstGeom>
              <a:ln w="9525">
                <a:solidFill>
                  <a:schemeClr val="bg1">
                    <a:alpha val="3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0" y="5886379"/>
                <a:ext cx="1114140" cy="1110742"/>
              </a:xfrm>
              <a:prstGeom prst="line">
                <a:avLst/>
              </a:prstGeom>
              <a:ln w="9525">
                <a:solidFill>
                  <a:schemeClr val="bg1">
                    <a:alpha val="3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585079" y="5824153"/>
                <a:ext cx="1070570" cy="1070293"/>
              </a:xfrm>
              <a:prstGeom prst="line">
                <a:avLst/>
              </a:prstGeom>
              <a:ln w="9525">
                <a:solidFill>
                  <a:schemeClr val="bg1">
                    <a:alpha val="3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组合 12"/>
          <p:cNvGrpSpPr/>
          <p:nvPr userDrawn="1"/>
        </p:nvGrpSpPr>
        <p:grpSpPr bwMode="auto">
          <a:xfrm rot="10800000">
            <a:off x="1681163" y="-63500"/>
            <a:ext cx="1747837" cy="1819275"/>
            <a:chOff x="0" y="3431550"/>
            <a:chExt cx="3426449" cy="3565571"/>
          </a:xfrm>
        </p:grpSpPr>
        <p:sp>
          <p:nvSpPr>
            <p:cNvPr id="14" name="直角三角形 13"/>
            <p:cNvSpPr/>
            <p:nvPr userDrawn="1"/>
          </p:nvSpPr>
          <p:spPr>
            <a:xfrm rot="5400000" flipH="1">
              <a:off x="442" y="3449776"/>
              <a:ext cx="3425563" cy="3426449"/>
            </a:xfrm>
            <a:prstGeom prst="rtTriangle">
              <a:avLst/>
            </a:prstGeom>
            <a:solidFill>
              <a:srgbClr val="007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5" name="组合 14"/>
            <p:cNvGrpSpPr/>
            <p:nvPr userDrawn="1"/>
          </p:nvGrpSpPr>
          <p:grpSpPr bwMode="auto">
            <a:xfrm>
              <a:off x="0" y="4363519"/>
              <a:ext cx="2209678" cy="2633602"/>
              <a:chOff x="0" y="4363519"/>
              <a:chExt cx="2209678" cy="2633602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2029106" y="6421526"/>
                <a:ext cx="161831" cy="161789"/>
              </a:xfrm>
              <a:prstGeom prst="line">
                <a:avLst/>
              </a:prstGeom>
              <a:ln w="9525">
                <a:solidFill>
                  <a:schemeClr val="bg1">
                    <a:alpha val="50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-18673" y="4374279"/>
                <a:ext cx="1599633" cy="1599218"/>
              </a:xfrm>
              <a:prstGeom prst="line">
                <a:avLst/>
              </a:prstGeom>
              <a:ln w="9525">
                <a:solidFill>
                  <a:schemeClr val="bg1">
                    <a:alpha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-18673" y="4781862"/>
                <a:ext cx="485492" cy="485366"/>
              </a:xfrm>
              <a:prstGeom prst="line">
                <a:avLst/>
              </a:prstGeom>
              <a:ln w="9525">
                <a:solidFill>
                  <a:schemeClr val="bg1">
                    <a:alpha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-18673" y="6188178"/>
                <a:ext cx="485492" cy="485366"/>
              </a:xfrm>
              <a:prstGeom prst="line">
                <a:avLst/>
              </a:prstGeom>
              <a:ln w="9525">
                <a:solidFill>
                  <a:schemeClr val="bg1">
                    <a:alpha val="3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-18673" y="5923715"/>
                <a:ext cx="1114141" cy="1110742"/>
              </a:xfrm>
              <a:prstGeom prst="line">
                <a:avLst/>
              </a:prstGeom>
              <a:ln w="9525">
                <a:solidFill>
                  <a:schemeClr val="bg1">
                    <a:alpha val="3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566407" y="5833488"/>
                <a:ext cx="1070571" cy="1070293"/>
              </a:xfrm>
              <a:prstGeom prst="line">
                <a:avLst/>
              </a:prstGeom>
              <a:ln w="9525">
                <a:solidFill>
                  <a:schemeClr val="bg1">
                    <a:alpha val="3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版式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3429000" cy="6858000"/>
          </a:xfrm>
          <a:prstGeom prst="rect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12020550" y="0"/>
            <a:ext cx="190500" cy="6858000"/>
          </a:xfrm>
          <a:prstGeom prst="rect">
            <a:avLst/>
          </a:prstGeom>
          <a:solidFill>
            <a:srgbClr val="009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3429000" cy="6858000"/>
          </a:xfrm>
          <a:prstGeom prst="rect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12020550" y="0"/>
            <a:ext cx="190500" cy="6858000"/>
          </a:xfrm>
          <a:prstGeom prst="rect">
            <a:avLst/>
          </a:prstGeom>
          <a:solidFill>
            <a:srgbClr val="009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Freeform 38"/>
          <p:cNvSpPr>
            <a:spLocks noChangeAspect="1" noEditPoints="1"/>
          </p:cNvSpPr>
          <p:nvPr userDrawn="1"/>
        </p:nvSpPr>
        <p:spPr bwMode="auto">
          <a:xfrm>
            <a:off x="0" y="3360738"/>
            <a:ext cx="3419475" cy="3497262"/>
          </a:xfrm>
          <a:custGeom>
            <a:avLst/>
            <a:gdLst>
              <a:gd name="T0" fmla="*/ 2147483647 w 188"/>
              <a:gd name="T1" fmla="*/ 2147483647 h 192"/>
              <a:gd name="T2" fmla="*/ 2147483647 w 188"/>
              <a:gd name="T3" fmla="*/ 0 h 192"/>
              <a:gd name="T4" fmla="*/ 0 w 188"/>
              <a:gd name="T5" fmla="*/ 2147483647 h 192"/>
              <a:gd name="T6" fmla="*/ 2147483647 w 188"/>
              <a:gd name="T7" fmla="*/ 2147483647 h 192"/>
              <a:gd name="T8" fmla="*/ 2147483647 w 188"/>
              <a:gd name="T9" fmla="*/ 2147483647 h 192"/>
              <a:gd name="T10" fmla="*/ 2147483647 w 188"/>
              <a:gd name="T11" fmla="*/ 2147483647 h 192"/>
              <a:gd name="T12" fmla="*/ 2147483647 w 188"/>
              <a:gd name="T13" fmla="*/ 2147483647 h 192"/>
              <a:gd name="T14" fmla="*/ 2147483647 w 188"/>
              <a:gd name="T15" fmla="*/ 2147483647 h 192"/>
              <a:gd name="T16" fmla="*/ 2147483647 w 188"/>
              <a:gd name="T17" fmla="*/ 2147483647 h 192"/>
              <a:gd name="T18" fmla="*/ 2147483647 w 188"/>
              <a:gd name="T19" fmla="*/ 2147483647 h 192"/>
              <a:gd name="T20" fmla="*/ 2147483647 w 188"/>
              <a:gd name="T21" fmla="*/ 2147483647 h 192"/>
              <a:gd name="T22" fmla="*/ 2147483647 w 188"/>
              <a:gd name="T23" fmla="*/ 2147483647 h 192"/>
              <a:gd name="T24" fmla="*/ 2147483647 w 188"/>
              <a:gd name="T25" fmla="*/ 2147483647 h 192"/>
              <a:gd name="T26" fmla="*/ 2147483647 w 188"/>
              <a:gd name="T27" fmla="*/ 2147483647 h 192"/>
              <a:gd name="T28" fmla="*/ 2147483647 w 188"/>
              <a:gd name="T29" fmla="*/ 2147483647 h 192"/>
              <a:gd name="T30" fmla="*/ 2147483647 w 188"/>
              <a:gd name="T31" fmla="*/ 2147483647 h 192"/>
              <a:gd name="T32" fmla="*/ 2147483647 w 188"/>
              <a:gd name="T33" fmla="*/ 2147483647 h 192"/>
              <a:gd name="T34" fmla="*/ 2147483647 w 188"/>
              <a:gd name="T35" fmla="*/ 2147483647 h 192"/>
              <a:gd name="T36" fmla="*/ 2147483647 w 188"/>
              <a:gd name="T37" fmla="*/ 2147483647 h 192"/>
              <a:gd name="T38" fmla="*/ 2147483647 w 188"/>
              <a:gd name="T39" fmla="*/ 2147483647 h 192"/>
              <a:gd name="T40" fmla="*/ 2147483647 w 188"/>
              <a:gd name="T41" fmla="*/ 0 h 192"/>
              <a:gd name="T42" fmla="*/ 2147483647 w 188"/>
              <a:gd name="T43" fmla="*/ 2147483647 h 192"/>
              <a:gd name="T44" fmla="*/ 2147483647 w 188"/>
              <a:gd name="T45" fmla="*/ 2147483647 h 192"/>
              <a:gd name="T46" fmla="*/ 2147483647 w 188"/>
              <a:gd name="T47" fmla="*/ 2147483647 h 192"/>
              <a:gd name="T48" fmla="*/ 2147483647 w 188"/>
              <a:gd name="T49" fmla="*/ 2147483647 h 192"/>
              <a:gd name="T50" fmla="*/ 2147483647 w 188"/>
              <a:gd name="T51" fmla="*/ 2147483647 h 192"/>
              <a:gd name="T52" fmla="*/ 2147483647 w 188"/>
              <a:gd name="T53" fmla="*/ 2147483647 h 192"/>
              <a:gd name="T54" fmla="*/ 2147483647 w 188"/>
              <a:gd name="T55" fmla="*/ 2147483647 h 192"/>
              <a:gd name="T56" fmla="*/ 2147483647 w 188"/>
              <a:gd name="T57" fmla="*/ 2147483647 h 192"/>
              <a:gd name="T58" fmla="*/ 2147483647 w 188"/>
              <a:gd name="T59" fmla="*/ 2147483647 h 192"/>
              <a:gd name="T60" fmla="*/ 2147483647 w 188"/>
              <a:gd name="T61" fmla="*/ 2147483647 h 192"/>
              <a:gd name="T62" fmla="*/ 2147483647 w 188"/>
              <a:gd name="T63" fmla="*/ 2147483647 h 192"/>
              <a:gd name="T64" fmla="*/ 2147483647 w 188"/>
              <a:gd name="T65" fmla="*/ 2147483647 h 192"/>
              <a:gd name="T66" fmla="*/ 2147483647 w 188"/>
              <a:gd name="T67" fmla="*/ 2147483647 h 192"/>
              <a:gd name="T68" fmla="*/ 2147483647 w 188"/>
              <a:gd name="T69" fmla="*/ 2147483647 h 192"/>
              <a:gd name="T70" fmla="*/ 2147483647 w 188"/>
              <a:gd name="T71" fmla="*/ 2147483647 h 192"/>
              <a:gd name="T72" fmla="*/ 2147483647 w 188"/>
              <a:gd name="T73" fmla="*/ 2147483647 h 192"/>
              <a:gd name="T74" fmla="*/ 2147483647 w 188"/>
              <a:gd name="T75" fmla="*/ 2147483647 h 192"/>
              <a:gd name="T76" fmla="*/ 2147483647 w 188"/>
              <a:gd name="T77" fmla="*/ 2147483647 h 192"/>
              <a:gd name="T78" fmla="*/ 2147483647 w 188"/>
              <a:gd name="T79" fmla="*/ 2147483647 h 19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88" h="192">
                <a:moveTo>
                  <a:pt x="44" y="4"/>
                </a:moveTo>
                <a:cubicBezTo>
                  <a:pt x="41" y="2"/>
                  <a:pt x="36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58"/>
                  <a:pt x="27" y="67"/>
                  <a:pt x="44" y="80"/>
                </a:cubicBezTo>
                <a:cubicBezTo>
                  <a:pt x="44" y="86"/>
                  <a:pt x="44" y="86"/>
                  <a:pt x="44" y="86"/>
                </a:cubicBezTo>
                <a:cubicBezTo>
                  <a:pt x="44" y="110"/>
                  <a:pt x="61" y="130"/>
                  <a:pt x="84" y="135"/>
                </a:cubicBezTo>
                <a:cubicBezTo>
                  <a:pt x="84" y="164"/>
                  <a:pt x="84" y="164"/>
                  <a:pt x="84" y="164"/>
                </a:cubicBezTo>
                <a:cubicBezTo>
                  <a:pt x="84" y="168"/>
                  <a:pt x="80" y="172"/>
                  <a:pt x="76" y="172"/>
                </a:cubicBezTo>
                <a:cubicBezTo>
                  <a:pt x="54" y="172"/>
                  <a:pt x="54" y="172"/>
                  <a:pt x="54" y="172"/>
                </a:cubicBezTo>
                <a:cubicBezTo>
                  <a:pt x="48" y="172"/>
                  <a:pt x="44" y="176"/>
                  <a:pt x="44" y="182"/>
                </a:cubicBezTo>
                <a:cubicBezTo>
                  <a:pt x="44" y="188"/>
                  <a:pt x="48" y="192"/>
                  <a:pt x="5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40" y="192"/>
                  <a:pt x="144" y="188"/>
                  <a:pt x="144" y="182"/>
                </a:cubicBezTo>
                <a:cubicBezTo>
                  <a:pt x="144" y="176"/>
                  <a:pt x="140" y="172"/>
                  <a:pt x="134" y="172"/>
                </a:cubicBezTo>
                <a:cubicBezTo>
                  <a:pt x="112" y="172"/>
                  <a:pt x="112" y="172"/>
                  <a:pt x="112" y="172"/>
                </a:cubicBezTo>
                <a:cubicBezTo>
                  <a:pt x="108" y="172"/>
                  <a:pt x="104" y="168"/>
                  <a:pt x="104" y="164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27" y="130"/>
                  <a:pt x="144" y="110"/>
                  <a:pt x="144" y="86"/>
                </a:cubicBezTo>
                <a:cubicBezTo>
                  <a:pt x="144" y="80"/>
                  <a:pt x="144" y="80"/>
                  <a:pt x="144" y="80"/>
                </a:cubicBezTo>
                <a:cubicBezTo>
                  <a:pt x="161" y="67"/>
                  <a:pt x="188" y="58"/>
                  <a:pt x="188" y="32"/>
                </a:cubicBezTo>
                <a:cubicBezTo>
                  <a:pt x="188" y="14"/>
                  <a:pt x="174" y="0"/>
                  <a:pt x="156" y="0"/>
                </a:cubicBezTo>
                <a:cubicBezTo>
                  <a:pt x="152" y="0"/>
                  <a:pt x="147" y="2"/>
                  <a:pt x="144" y="4"/>
                </a:cubicBezTo>
                <a:lnTo>
                  <a:pt x="44" y="4"/>
                </a:lnTo>
                <a:close/>
                <a:moveTo>
                  <a:pt x="80" y="32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84"/>
                  <a:pt x="76" y="88"/>
                  <a:pt x="72" y="88"/>
                </a:cubicBezTo>
                <a:cubicBezTo>
                  <a:pt x="68" y="88"/>
                  <a:pt x="64" y="84"/>
                  <a:pt x="64" y="80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28"/>
                  <a:pt x="68" y="24"/>
                  <a:pt x="72" y="24"/>
                </a:cubicBezTo>
                <a:cubicBezTo>
                  <a:pt x="76" y="24"/>
                  <a:pt x="80" y="28"/>
                  <a:pt x="80" y="32"/>
                </a:cubicBezTo>
                <a:close/>
                <a:moveTo>
                  <a:pt x="20" y="32"/>
                </a:moveTo>
                <a:cubicBezTo>
                  <a:pt x="20" y="26"/>
                  <a:pt x="25" y="20"/>
                  <a:pt x="32" y="20"/>
                </a:cubicBezTo>
                <a:cubicBezTo>
                  <a:pt x="39" y="20"/>
                  <a:pt x="44" y="26"/>
                  <a:pt x="44" y="32"/>
                </a:cubicBezTo>
                <a:cubicBezTo>
                  <a:pt x="44" y="57"/>
                  <a:pt x="44" y="57"/>
                  <a:pt x="44" y="57"/>
                </a:cubicBezTo>
                <a:cubicBezTo>
                  <a:pt x="32" y="50"/>
                  <a:pt x="20" y="45"/>
                  <a:pt x="20" y="32"/>
                </a:cubicBezTo>
                <a:close/>
                <a:moveTo>
                  <a:pt x="168" y="32"/>
                </a:moveTo>
                <a:cubicBezTo>
                  <a:pt x="168" y="45"/>
                  <a:pt x="156" y="50"/>
                  <a:pt x="144" y="57"/>
                </a:cubicBezTo>
                <a:cubicBezTo>
                  <a:pt x="144" y="32"/>
                  <a:pt x="144" y="32"/>
                  <a:pt x="144" y="32"/>
                </a:cubicBezTo>
                <a:cubicBezTo>
                  <a:pt x="144" y="26"/>
                  <a:pt x="149" y="20"/>
                  <a:pt x="156" y="20"/>
                </a:cubicBezTo>
                <a:cubicBezTo>
                  <a:pt x="163" y="20"/>
                  <a:pt x="168" y="26"/>
                  <a:pt x="168" y="32"/>
                </a:cubicBez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14288" y="0"/>
            <a:ext cx="12222163" cy="3451225"/>
          </a:xfrm>
          <a:prstGeom prst="rect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14288" y="0"/>
            <a:ext cx="12222163" cy="6899275"/>
          </a:xfrm>
          <a:prstGeom prst="rect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rot="5400000">
            <a:off x="195263" y="-195263"/>
            <a:ext cx="6858000" cy="7248525"/>
          </a:xfrm>
          <a:prstGeom prst="rtTriangle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-138113"/>
            <a:ext cx="12595226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椭圆 419"/>
          <p:cNvSpPr>
            <a:spLocks noChangeAspect="1"/>
          </p:cNvSpPr>
          <p:nvPr/>
        </p:nvSpPr>
        <p:spPr>
          <a:xfrm>
            <a:off x="5043488" y="1477963"/>
            <a:ext cx="2105025" cy="2106612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627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Freeform 91"/>
          <p:cNvSpPr>
            <a:spLocks noEditPoints="1"/>
          </p:cNvSpPr>
          <p:nvPr/>
        </p:nvSpPr>
        <p:spPr bwMode="auto">
          <a:xfrm rot="4500000">
            <a:off x="2928143" y="-305593"/>
            <a:ext cx="4679951" cy="4678362"/>
          </a:xfrm>
          <a:custGeom>
            <a:avLst/>
            <a:gdLst>
              <a:gd name="T0" fmla="*/ 2147483647 w 217"/>
              <a:gd name="T1" fmla="*/ 2147483647 h 217"/>
              <a:gd name="T2" fmla="*/ 2147483647 w 217"/>
              <a:gd name="T3" fmla="*/ 0 h 217"/>
              <a:gd name="T4" fmla="*/ 2147483647 w 217"/>
              <a:gd name="T5" fmla="*/ 2147483647 h 217"/>
              <a:gd name="T6" fmla="*/ 2147483647 w 217"/>
              <a:gd name="T7" fmla="*/ 2147483647 h 217"/>
              <a:gd name="T8" fmla="*/ 2147483647 w 217"/>
              <a:gd name="T9" fmla="*/ 2147483647 h 217"/>
              <a:gd name="T10" fmla="*/ 2147483647 w 217"/>
              <a:gd name="T11" fmla="*/ 2147483647 h 217"/>
              <a:gd name="T12" fmla="*/ 2147483647 w 217"/>
              <a:gd name="T13" fmla="*/ 2147483647 h 217"/>
              <a:gd name="T14" fmla="*/ 2147483647 w 217"/>
              <a:gd name="T15" fmla="*/ 2147483647 h 217"/>
              <a:gd name="T16" fmla="*/ 2147483647 w 217"/>
              <a:gd name="T17" fmla="*/ 2147483647 h 217"/>
              <a:gd name="T18" fmla="*/ 2147483647 w 217"/>
              <a:gd name="T19" fmla="*/ 2147483647 h 217"/>
              <a:gd name="T20" fmla="*/ 2147483647 w 217"/>
              <a:gd name="T21" fmla="*/ 2147483647 h 217"/>
              <a:gd name="T22" fmla="*/ 2147483647 w 217"/>
              <a:gd name="T23" fmla="*/ 2147483647 h 217"/>
              <a:gd name="T24" fmla="*/ 2147483647 w 217"/>
              <a:gd name="T25" fmla="*/ 2147483647 h 217"/>
              <a:gd name="T26" fmla="*/ 2147483647 w 217"/>
              <a:gd name="T27" fmla="*/ 2147483647 h 217"/>
              <a:gd name="T28" fmla="*/ 2147483647 w 217"/>
              <a:gd name="T29" fmla="*/ 2147483647 h 217"/>
              <a:gd name="T30" fmla="*/ 2147483647 w 217"/>
              <a:gd name="T31" fmla="*/ 2147483647 h 217"/>
              <a:gd name="T32" fmla="*/ 2147483647 w 217"/>
              <a:gd name="T33" fmla="*/ 2147483647 h 217"/>
              <a:gd name="T34" fmla="*/ 2147483647 w 217"/>
              <a:gd name="T35" fmla="*/ 2147483647 h 217"/>
              <a:gd name="T36" fmla="*/ 2147483647 w 217"/>
              <a:gd name="T37" fmla="*/ 2147483647 h 217"/>
              <a:gd name="T38" fmla="*/ 2147483647 w 217"/>
              <a:gd name="T39" fmla="*/ 2147483647 h 217"/>
              <a:gd name="T40" fmla="*/ 2147483647 w 217"/>
              <a:gd name="T41" fmla="*/ 2147483647 h 217"/>
              <a:gd name="T42" fmla="*/ 2147483647 w 217"/>
              <a:gd name="T43" fmla="*/ 2147483647 h 217"/>
              <a:gd name="T44" fmla="*/ 2147483647 w 217"/>
              <a:gd name="T45" fmla="*/ 2147483647 h 217"/>
              <a:gd name="T46" fmla="*/ 2147483647 w 217"/>
              <a:gd name="T47" fmla="*/ 2147483647 h 217"/>
              <a:gd name="T48" fmla="*/ 2147483647 w 217"/>
              <a:gd name="T49" fmla="*/ 2147483647 h 21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7" h="217">
                <a:moveTo>
                  <a:pt x="194" y="23"/>
                </a:moveTo>
                <a:cubicBezTo>
                  <a:pt x="180" y="8"/>
                  <a:pt x="160" y="0"/>
                  <a:pt x="140" y="0"/>
                </a:cubicBezTo>
                <a:cubicBezTo>
                  <a:pt x="119" y="0"/>
                  <a:pt x="100" y="8"/>
                  <a:pt x="85" y="23"/>
                </a:cubicBezTo>
                <a:cubicBezTo>
                  <a:pt x="57" y="51"/>
                  <a:pt x="56" y="96"/>
                  <a:pt x="81" y="126"/>
                </a:cubicBezTo>
                <a:cubicBezTo>
                  <a:pt x="68" y="139"/>
                  <a:pt x="68" y="139"/>
                  <a:pt x="68" y="139"/>
                </a:cubicBezTo>
                <a:cubicBezTo>
                  <a:pt x="62" y="136"/>
                  <a:pt x="54" y="137"/>
                  <a:pt x="49" y="143"/>
                </a:cubicBezTo>
                <a:cubicBezTo>
                  <a:pt x="7" y="185"/>
                  <a:pt x="7" y="185"/>
                  <a:pt x="7" y="185"/>
                </a:cubicBezTo>
                <a:cubicBezTo>
                  <a:pt x="0" y="192"/>
                  <a:pt x="0" y="203"/>
                  <a:pt x="7" y="210"/>
                </a:cubicBezTo>
                <a:cubicBezTo>
                  <a:pt x="7" y="210"/>
                  <a:pt x="7" y="210"/>
                  <a:pt x="7" y="210"/>
                </a:cubicBezTo>
                <a:cubicBezTo>
                  <a:pt x="14" y="217"/>
                  <a:pt x="25" y="217"/>
                  <a:pt x="32" y="210"/>
                </a:cubicBezTo>
                <a:cubicBezTo>
                  <a:pt x="74" y="168"/>
                  <a:pt x="74" y="168"/>
                  <a:pt x="74" y="168"/>
                </a:cubicBezTo>
                <a:cubicBezTo>
                  <a:pt x="79" y="162"/>
                  <a:pt x="81" y="155"/>
                  <a:pt x="78" y="148"/>
                </a:cubicBezTo>
                <a:cubicBezTo>
                  <a:pt x="90" y="136"/>
                  <a:pt x="90" y="136"/>
                  <a:pt x="90" y="136"/>
                </a:cubicBezTo>
                <a:cubicBezTo>
                  <a:pt x="104" y="147"/>
                  <a:pt x="122" y="154"/>
                  <a:pt x="140" y="154"/>
                </a:cubicBezTo>
                <a:cubicBezTo>
                  <a:pt x="160" y="154"/>
                  <a:pt x="180" y="146"/>
                  <a:pt x="194" y="131"/>
                </a:cubicBezTo>
                <a:cubicBezTo>
                  <a:pt x="209" y="117"/>
                  <a:pt x="217" y="97"/>
                  <a:pt x="217" y="77"/>
                </a:cubicBezTo>
                <a:cubicBezTo>
                  <a:pt x="217" y="56"/>
                  <a:pt x="209" y="37"/>
                  <a:pt x="194" y="23"/>
                </a:cubicBezTo>
                <a:close/>
                <a:moveTo>
                  <a:pt x="183" y="120"/>
                </a:moveTo>
                <a:cubicBezTo>
                  <a:pt x="171" y="132"/>
                  <a:pt x="156" y="138"/>
                  <a:pt x="140" y="138"/>
                </a:cubicBezTo>
                <a:cubicBezTo>
                  <a:pt x="124" y="138"/>
                  <a:pt x="108" y="132"/>
                  <a:pt x="97" y="120"/>
                </a:cubicBezTo>
                <a:cubicBezTo>
                  <a:pt x="73" y="96"/>
                  <a:pt x="73" y="58"/>
                  <a:pt x="97" y="34"/>
                </a:cubicBezTo>
                <a:cubicBezTo>
                  <a:pt x="108" y="22"/>
                  <a:pt x="124" y="16"/>
                  <a:pt x="140" y="16"/>
                </a:cubicBezTo>
                <a:cubicBezTo>
                  <a:pt x="156" y="16"/>
                  <a:pt x="171" y="22"/>
                  <a:pt x="183" y="34"/>
                </a:cubicBezTo>
                <a:cubicBezTo>
                  <a:pt x="194" y="45"/>
                  <a:pt x="201" y="61"/>
                  <a:pt x="201" y="77"/>
                </a:cubicBezTo>
                <a:cubicBezTo>
                  <a:pt x="201" y="93"/>
                  <a:pt x="194" y="109"/>
                  <a:pt x="183" y="120"/>
                </a:cubicBezTo>
                <a:close/>
              </a:path>
            </a:pathLst>
          </a:custGeom>
          <a:solidFill>
            <a:srgbClr val="006277"/>
          </a:solidFill>
          <a:ln w="22225">
            <a:solidFill>
              <a:srgbClr val="006277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4340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1801813"/>
            <a:ext cx="1565275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1" name="直接连接符 170"/>
          <p:cNvCxnSpPr/>
          <p:nvPr/>
        </p:nvCxnSpPr>
        <p:spPr>
          <a:xfrm>
            <a:off x="6096000" y="3625850"/>
            <a:ext cx="0" cy="558800"/>
          </a:xfrm>
          <a:prstGeom prst="line">
            <a:avLst/>
          </a:prstGeom>
          <a:ln w="12700">
            <a:solidFill>
              <a:schemeClr val="bg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6096000" y="4184650"/>
            <a:ext cx="0" cy="267335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3" name="组合 184"/>
          <p:cNvGrpSpPr/>
          <p:nvPr/>
        </p:nvGrpSpPr>
        <p:grpSpPr bwMode="auto">
          <a:xfrm>
            <a:off x="4984750" y="4484688"/>
            <a:ext cx="974725" cy="400050"/>
            <a:chOff x="4870380" y="4490546"/>
            <a:chExt cx="975386" cy="400110"/>
          </a:xfrm>
        </p:grpSpPr>
        <p:sp>
          <p:nvSpPr>
            <p:cNvPr id="18" name="圆角矩形 17"/>
            <p:cNvSpPr/>
            <p:nvPr/>
          </p:nvSpPr>
          <p:spPr>
            <a:xfrm>
              <a:off x="4870380" y="4511186"/>
              <a:ext cx="975386" cy="358829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14360" name="文本框 179"/>
            <p:cNvSpPr txBox="1">
              <a:spLocks noChangeArrowheads="1"/>
            </p:cNvSpPr>
            <p:nvPr/>
          </p:nvSpPr>
          <p:spPr bwMode="auto">
            <a:xfrm>
              <a:off x="4870380" y="4490546"/>
              <a:ext cx="9753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chemeClr val="bg1"/>
                  </a:solidFill>
                </a:rPr>
                <a:t>Name</a:t>
              </a:r>
              <a:endParaRPr lang="zh-CN" altLang="en-US" sz="2000">
                <a:solidFill>
                  <a:schemeClr val="bg1"/>
                </a:solidFill>
              </a:endParaRPr>
            </a:p>
          </p:txBody>
        </p:sp>
      </p:grpSp>
      <p:sp>
        <p:nvSpPr>
          <p:cNvPr id="189" name="矩形 188"/>
          <p:cNvSpPr/>
          <p:nvPr/>
        </p:nvSpPr>
        <p:spPr>
          <a:xfrm>
            <a:off x="6450013" y="4495800"/>
            <a:ext cx="1612900" cy="377825"/>
          </a:xfrm>
          <a:prstGeom prst="rect">
            <a:avLst/>
          </a:prstGeom>
          <a:noFill/>
          <a:ln w="6350">
            <a:solidFill>
              <a:schemeClr val="bg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45" name="文本框 190"/>
          <p:cNvSpPr txBox="1">
            <a:spLocks noChangeArrowheads="1"/>
          </p:cNvSpPr>
          <p:nvPr/>
        </p:nvSpPr>
        <p:spPr bwMode="auto">
          <a:xfrm>
            <a:off x="6450013" y="4484688"/>
            <a:ext cx="161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solidFill>
                  <a:schemeClr val="bg1"/>
                </a:solidFill>
              </a:rPr>
              <a:t>XXX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14346" name="组合 193"/>
          <p:cNvGrpSpPr/>
          <p:nvPr/>
        </p:nvGrpSpPr>
        <p:grpSpPr bwMode="auto">
          <a:xfrm>
            <a:off x="4984750" y="6022975"/>
            <a:ext cx="974725" cy="400050"/>
            <a:chOff x="4870380" y="4490546"/>
            <a:chExt cx="975386" cy="400110"/>
          </a:xfrm>
        </p:grpSpPr>
        <p:sp>
          <p:nvSpPr>
            <p:cNvPr id="198" name="圆角矩形 197"/>
            <p:cNvSpPr/>
            <p:nvPr/>
          </p:nvSpPr>
          <p:spPr>
            <a:xfrm>
              <a:off x="4870380" y="4511187"/>
              <a:ext cx="975386" cy="358829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14358" name="文本框 198"/>
            <p:cNvSpPr txBox="1">
              <a:spLocks noChangeArrowheads="1"/>
            </p:cNvSpPr>
            <p:nvPr/>
          </p:nvSpPr>
          <p:spPr bwMode="auto">
            <a:xfrm>
              <a:off x="4870380" y="4490546"/>
              <a:ext cx="9753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chemeClr val="bg1"/>
                  </a:solidFill>
                </a:rPr>
                <a:t>Age</a:t>
              </a:r>
              <a:endParaRPr lang="zh-CN" altLang="en-US" sz="2000">
                <a:solidFill>
                  <a:schemeClr val="bg1"/>
                </a:solidFill>
              </a:endParaRPr>
            </a:p>
          </p:txBody>
        </p:sp>
      </p:grpSp>
      <p:sp>
        <p:nvSpPr>
          <p:cNvPr id="196" name="矩形 195"/>
          <p:cNvSpPr/>
          <p:nvPr/>
        </p:nvSpPr>
        <p:spPr>
          <a:xfrm>
            <a:off x="6450013" y="6034088"/>
            <a:ext cx="1612900" cy="377825"/>
          </a:xfrm>
          <a:prstGeom prst="rect">
            <a:avLst/>
          </a:prstGeom>
          <a:noFill/>
          <a:ln w="6350">
            <a:solidFill>
              <a:schemeClr val="bg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48" name="文本框 196"/>
          <p:cNvSpPr txBox="1">
            <a:spLocks noChangeArrowheads="1"/>
          </p:cNvSpPr>
          <p:nvPr/>
        </p:nvSpPr>
        <p:spPr bwMode="auto">
          <a:xfrm>
            <a:off x="6450013" y="6022975"/>
            <a:ext cx="161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/>
                </a:solidFill>
              </a:rPr>
              <a:t>20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14349" name="组合 201"/>
          <p:cNvGrpSpPr/>
          <p:nvPr/>
        </p:nvGrpSpPr>
        <p:grpSpPr bwMode="auto">
          <a:xfrm>
            <a:off x="4984750" y="5253038"/>
            <a:ext cx="974725" cy="401637"/>
            <a:chOff x="4870380" y="4490546"/>
            <a:chExt cx="975386" cy="400110"/>
          </a:xfrm>
        </p:grpSpPr>
        <p:sp>
          <p:nvSpPr>
            <p:cNvPr id="206" name="圆角矩形 205"/>
            <p:cNvSpPr/>
            <p:nvPr/>
          </p:nvSpPr>
          <p:spPr>
            <a:xfrm>
              <a:off x="4870380" y="4511105"/>
              <a:ext cx="975386" cy="35899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14356" name="文本框 206"/>
            <p:cNvSpPr txBox="1">
              <a:spLocks noChangeArrowheads="1"/>
            </p:cNvSpPr>
            <p:nvPr/>
          </p:nvSpPr>
          <p:spPr bwMode="auto">
            <a:xfrm>
              <a:off x="4870380" y="4490546"/>
              <a:ext cx="9753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chemeClr val="bg1"/>
                  </a:solidFill>
                </a:rPr>
                <a:t>Gender</a:t>
              </a:r>
              <a:endParaRPr lang="zh-CN" altLang="en-US" sz="2000">
                <a:solidFill>
                  <a:schemeClr val="bg1"/>
                </a:solidFill>
              </a:endParaRPr>
            </a:p>
          </p:txBody>
        </p:sp>
      </p:grpSp>
      <p:cxnSp>
        <p:nvCxnSpPr>
          <p:cNvPr id="203" name="直接连接符 202"/>
          <p:cNvCxnSpPr/>
          <p:nvPr/>
        </p:nvCxnSpPr>
        <p:spPr>
          <a:xfrm>
            <a:off x="6096000" y="5454650"/>
            <a:ext cx="312738" cy="0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矩形 203"/>
          <p:cNvSpPr/>
          <p:nvPr/>
        </p:nvSpPr>
        <p:spPr>
          <a:xfrm>
            <a:off x="6450013" y="5264150"/>
            <a:ext cx="1612900" cy="379413"/>
          </a:xfrm>
          <a:prstGeom prst="rect">
            <a:avLst/>
          </a:prstGeom>
          <a:noFill/>
          <a:ln w="6350">
            <a:solidFill>
              <a:schemeClr val="bg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52" name="文本框 204"/>
          <p:cNvSpPr txBox="1">
            <a:spLocks noChangeArrowheads="1"/>
          </p:cNvSpPr>
          <p:nvPr/>
        </p:nvSpPr>
        <p:spPr bwMode="auto">
          <a:xfrm>
            <a:off x="6450013" y="5253038"/>
            <a:ext cx="16129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/>
                </a:solidFill>
              </a:rPr>
              <a:t>Man</a:t>
            </a:r>
            <a:endParaRPr lang="zh-CN" altLang="en-US" sz="2000">
              <a:solidFill>
                <a:schemeClr val="bg1"/>
              </a:solidFill>
            </a:endParaRPr>
          </a:p>
        </p:txBody>
      </p:sp>
      <p:cxnSp>
        <p:nvCxnSpPr>
          <p:cNvPr id="212" name="直接连接符 211"/>
          <p:cNvCxnSpPr/>
          <p:nvPr/>
        </p:nvCxnSpPr>
        <p:spPr>
          <a:xfrm>
            <a:off x="6096000" y="4684713"/>
            <a:ext cx="312738" cy="0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接连接符 214"/>
          <p:cNvCxnSpPr/>
          <p:nvPr/>
        </p:nvCxnSpPr>
        <p:spPr>
          <a:xfrm>
            <a:off x="6096000" y="6223000"/>
            <a:ext cx="312738" cy="0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18"/>
          <p:cNvSpPr txBox="1">
            <a:spLocks noChangeArrowheads="1"/>
          </p:cNvSpPr>
          <p:nvPr/>
        </p:nvSpPr>
        <p:spPr bwMode="auto">
          <a:xfrm>
            <a:off x="2894013" y="215900"/>
            <a:ext cx="6403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 HOBBIES</a:t>
            </a:r>
            <a:endParaRPr lang="zh-CN" altLang="en-US" sz="5400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3555" name="组合 33"/>
          <p:cNvGrpSpPr/>
          <p:nvPr/>
        </p:nvGrpSpPr>
        <p:grpSpPr bwMode="auto">
          <a:xfrm>
            <a:off x="3902075" y="1296988"/>
            <a:ext cx="1530350" cy="4268787"/>
            <a:chOff x="5198350" y="1139583"/>
            <a:chExt cx="1530570" cy="4267662"/>
          </a:xfrm>
        </p:grpSpPr>
        <p:sp>
          <p:nvSpPr>
            <p:cNvPr id="29" name="椭圆 28"/>
            <p:cNvSpPr/>
            <p:nvPr/>
          </p:nvSpPr>
          <p:spPr>
            <a:xfrm>
              <a:off x="5287263" y="3966175"/>
              <a:ext cx="1352744" cy="1352194"/>
            </a:xfrm>
            <a:prstGeom prst="ellipse">
              <a:avLst/>
            </a:prstGeom>
            <a:solidFill>
              <a:srgbClr val="F4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5963635" y="1139583"/>
              <a:ext cx="0" cy="3336046"/>
            </a:xfrm>
            <a:prstGeom prst="line">
              <a:avLst/>
            </a:prstGeom>
            <a:ln>
              <a:solidFill>
                <a:srgbClr val="F491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30"/>
            <p:cNvSpPr/>
            <p:nvPr/>
          </p:nvSpPr>
          <p:spPr>
            <a:xfrm>
              <a:off x="5198350" y="3877298"/>
              <a:ext cx="1530570" cy="1529947"/>
            </a:xfrm>
            <a:prstGeom prst="ellipse">
              <a:avLst/>
            </a:prstGeom>
            <a:ln>
              <a:solidFill>
                <a:srgbClr val="F491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3556" name="组合 43"/>
          <p:cNvGrpSpPr/>
          <p:nvPr/>
        </p:nvGrpSpPr>
        <p:grpSpPr bwMode="auto">
          <a:xfrm>
            <a:off x="1009650" y="1139825"/>
            <a:ext cx="1530350" cy="2889250"/>
            <a:chOff x="5198350" y="2518241"/>
            <a:chExt cx="1530570" cy="2889004"/>
          </a:xfrm>
        </p:grpSpPr>
        <p:sp>
          <p:nvSpPr>
            <p:cNvPr id="45" name="椭圆 44"/>
            <p:cNvSpPr/>
            <p:nvPr/>
          </p:nvSpPr>
          <p:spPr>
            <a:xfrm>
              <a:off x="5287263" y="3965918"/>
              <a:ext cx="1352744" cy="1352435"/>
            </a:xfrm>
            <a:prstGeom prst="ellipse">
              <a:avLst/>
            </a:prstGeom>
            <a:solidFill>
              <a:srgbClr val="00B6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5963635" y="2518241"/>
              <a:ext cx="0" cy="1957221"/>
            </a:xfrm>
            <a:prstGeom prst="line">
              <a:avLst/>
            </a:prstGeom>
            <a:ln>
              <a:solidFill>
                <a:srgbClr val="00B6DD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5198350" y="3877025"/>
              <a:ext cx="1530570" cy="1530220"/>
            </a:xfrm>
            <a:prstGeom prst="ellipse">
              <a:avLst/>
            </a:prstGeom>
            <a:ln>
              <a:solidFill>
                <a:srgbClr val="00B6DD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3557" name="组合 47"/>
          <p:cNvGrpSpPr/>
          <p:nvPr/>
        </p:nvGrpSpPr>
        <p:grpSpPr bwMode="auto">
          <a:xfrm>
            <a:off x="9686925" y="1296988"/>
            <a:ext cx="1530350" cy="4541837"/>
            <a:chOff x="5198350" y="866533"/>
            <a:chExt cx="1530570" cy="4540712"/>
          </a:xfrm>
        </p:grpSpPr>
        <p:sp>
          <p:nvSpPr>
            <p:cNvPr id="49" name="椭圆 48"/>
            <p:cNvSpPr/>
            <p:nvPr/>
          </p:nvSpPr>
          <p:spPr>
            <a:xfrm>
              <a:off x="5287263" y="3966152"/>
              <a:ext cx="1352744" cy="1352215"/>
            </a:xfrm>
            <a:prstGeom prst="ellipse">
              <a:avLst/>
            </a:prstGeom>
            <a:solidFill>
              <a:srgbClr val="00B6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5963635" y="866533"/>
              <a:ext cx="0" cy="3609081"/>
            </a:xfrm>
            <a:prstGeom prst="line">
              <a:avLst/>
            </a:prstGeom>
            <a:ln>
              <a:solidFill>
                <a:srgbClr val="00B6DD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椭圆 50"/>
            <p:cNvSpPr/>
            <p:nvPr/>
          </p:nvSpPr>
          <p:spPr>
            <a:xfrm>
              <a:off x="5198350" y="3877274"/>
              <a:ext cx="1530570" cy="1529971"/>
            </a:xfrm>
            <a:prstGeom prst="ellipse">
              <a:avLst/>
            </a:prstGeom>
            <a:ln>
              <a:solidFill>
                <a:srgbClr val="00B6DD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3558" name="组合 51"/>
          <p:cNvGrpSpPr/>
          <p:nvPr/>
        </p:nvGrpSpPr>
        <p:grpSpPr bwMode="auto">
          <a:xfrm>
            <a:off x="6794500" y="1296988"/>
            <a:ext cx="1530350" cy="2986087"/>
            <a:chOff x="5198350" y="2422283"/>
            <a:chExt cx="1530570" cy="2984962"/>
          </a:xfrm>
        </p:grpSpPr>
        <p:sp>
          <p:nvSpPr>
            <p:cNvPr id="53" name="椭圆 52"/>
            <p:cNvSpPr/>
            <p:nvPr/>
          </p:nvSpPr>
          <p:spPr>
            <a:xfrm>
              <a:off x="5287263" y="3966338"/>
              <a:ext cx="1352744" cy="1352040"/>
            </a:xfrm>
            <a:prstGeom prst="ellipse">
              <a:avLst/>
            </a:prstGeom>
            <a:solidFill>
              <a:srgbClr val="00B6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4" name="直接连接符 53"/>
            <p:cNvCxnSpPr/>
            <p:nvPr/>
          </p:nvCxnSpPr>
          <p:spPr>
            <a:xfrm>
              <a:off x="5963635" y="2422283"/>
              <a:ext cx="0" cy="2053451"/>
            </a:xfrm>
            <a:prstGeom prst="line">
              <a:avLst/>
            </a:prstGeom>
            <a:ln>
              <a:solidFill>
                <a:srgbClr val="00B6DD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5198350" y="3875885"/>
              <a:ext cx="1530570" cy="1531360"/>
            </a:xfrm>
            <a:prstGeom prst="ellipse">
              <a:avLst/>
            </a:prstGeom>
            <a:ln>
              <a:solidFill>
                <a:srgbClr val="00B6DD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59" name="组合 58"/>
          <p:cNvGrpSpPr>
            <a:grpSpLocks noChangeAspect="1"/>
          </p:cNvGrpSpPr>
          <p:nvPr/>
        </p:nvGrpSpPr>
        <p:grpSpPr>
          <a:xfrm>
            <a:off x="4289250" y="4448377"/>
            <a:ext cx="756000" cy="703249"/>
            <a:chOff x="4060085" y="4912581"/>
            <a:chExt cx="552334" cy="513795"/>
          </a:xfrm>
          <a:solidFill>
            <a:schemeClr val="bg1"/>
          </a:solidFill>
        </p:grpSpPr>
        <p:sp>
          <p:nvSpPr>
            <p:cNvPr id="60" name="Freeform 1037"/>
            <p:cNvSpPr/>
            <p:nvPr/>
          </p:nvSpPr>
          <p:spPr bwMode="auto">
            <a:xfrm>
              <a:off x="4060085" y="5015340"/>
              <a:ext cx="552334" cy="12849"/>
            </a:xfrm>
            <a:custGeom>
              <a:avLst/>
              <a:gdLst>
                <a:gd name="T0" fmla="*/ 243 w 247"/>
                <a:gd name="T1" fmla="*/ 0 h 8"/>
                <a:gd name="T2" fmla="*/ 4 w 247"/>
                <a:gd name="T3" fmla="*/ 0 h 8"/>
                <a:gd name="T4" fmla="*/ 0 w 247"/>
                <a:gd name="T5" fmla="*/ 4 h 8"/>
                <a:gd name="T6" fmla="*/ 4 w 247"/>
                <a:gd name="T7" fmla="*/ 8 h 8"/>
                <a:gd name="T8" fmla="*/ 243 w 247"/>
                <a:gd name="T9" fmla="*/ 8 h 8"/>
                <a:gd name="T10" fmla="*/ 247 w 247"/>
                <a:gd name="T11" fmla="*/ 4 h 8"/>
                <a:gd name="T12" fmla="*/ 243 w 247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" h="8">
                  <a:moveTo>
                    <a:pt x="243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7"/>
                    <a:pt x="1" y="8"/>
                    <a:pt x="4" y="8"/>
                  </a:cubicBezTo>
                  <a:cubicBezTo>
                    <a:pt x="243" y="8"/>
                    <a:pt x="243" y="8"/>
                    <a:pt x="243" y="8"/>
                  </a:cubicBezTo>
                  <a:cubicBezTo>
                    <a:pt x="245" y="8"/>
                    <a:pt x="247" y="7"/>
                    <a:pt x="247" y="4"/>
                  </a:cubicBezTo>
                  <a:cubicBezTo>
                    <a:pt x="247" y="2"/>
                    <a:pt x="245" y="0"/>
                    <a:pt x="24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1" name="Freeform 1038"/>
            <p:cNvSpPr/>
            <p:nvPr/>
          </p:nvSpPr>
          <p:spPr bwMode="auto">
            <a:xfrm>
              <a:off x="4265603" y="5323617"/>
              <a:ext cx="25690" cy="102759"/>
            </a:xfrm>
            <a:custGeom>
              <a:avLst/>
              <a:gdLst>
                <a:gd name="T0" fmla="*/ 8 w 8"/>
                <a:gd name="T1" fmla="*/ 45 h 49"/>
                <a:gd name="T2" fmla="*/ 8 w 8"/>
                <a:gd name="T3" fmla="*/ 4 h 49"/>
                <a:gd name="T4" fmla="*/ 4 w 8"/>
                <a:gd name="T5" fmla="*/ 0 h 49"/>
                <a:gd name="T6" fmla="*/ 0 w 8"/>
                <a:gd name="T7" fmla="*/ 4 h 49"/>
                <a:gd name="T8" fmla="*/ 0 w 8"/>
                <a:gd name="T9" fmla="*/ 45 h 49"/>
                <a:gd name="T10" fmla="*/ 4 w 8"/>
                <a:gd name="T11" fmla="*/ 49 h 49"/>
                <a:gd name="T12" fmla="*/ 8 w 8"/>
                <a:gd name="T1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9">
                  <a:moveTo>
                    <a:pt x="8" y="4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2" y="49"/>
                    <a:pt x="4" y="49"/>
                  </a:cubicBezTo>
                  <a:cubicBezTo>
                    <a:pt x="6" y="49"/>
                    <a:pt x="8" y="47"/>
                    <a:pt x="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2" name="Freeform 1039"/>
            <p:cNvSpPr/>
            <p:nvPr/>
          </p:nvSpPr>
          <p:spPr bwMode="auto">
            <a:xfrm>
              <a:off x="4381211" y="5323617"/>
              <a:ext cx="25690" cy="102759"/>
            </a:xfrm>
            <a:custGeom>
              <a:avLst/>
              <a:gdLst>
                <a:gd name="T0" fmla="*/ 8 w 8"/>
                <a:gd name="T1" fmla="*/ 45 h 49"/>
                <a:gd name="T2" fmla="*/ 8 w 8"/>
                <a:gd name="T3" fmla="*/ 4 h 49"/>
                <a:gd name="T4" fmla="*/ 4 w 8"/>
                <a:gd name="T5" fmla="*/ 0 h 49"/>
                <a:gd name="T6" fmla="*/ 0 w 8"/>
                <a:gd name="T7" fmla="*/ 4 h 49"/>
                <a:gd name="T8" fmla="*/ 0 w 8"/>
                <a:gd name="T9" fmla="*/ 45 h 49"/>
                <a:gd name="T10" fmla="*/ 4 w 8"/>
                <a:gd name="T11" fmla="*/ 49 h 49"/>
                <a:gd name="T12" fmla="*/ 8 w 8"/>
                <a:gd name="T1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9">
                  <a:moveTo>
                    <a:pt x="8" y="4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7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2" y="49"/>
                    <a:pt x="4" y="49"/>
                  </a:cubicBezTo>
                  <a:cubicBezTo>
                    <a:pt x="7" y="49"/>
                    <a:pt x="8" y="47"/>
                    <a:pt x="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3" name="Freeform 1040"/>
            <p:cNvSpPr/>
            <p:nvPr/>
          </p:nvSpPr>
          <p:spPr bwMode="auto">
            <a:xfrm>
              <a:off x="4150003" y="5323617"/>
              <a:ext cx="12849" cy="102759"/>
            </a:xfrm>
            <a:custGeom>
              <a:avLst/>
              <a:gdLst>
                <a:gd name="T0" fmla="*/ 8 w 8"/>
                <a:gd name="T1" fmla="*/ 45 h 49"/>
                <a:gd name="T2" fmla="*/ 8 w 8"/>
                <a:gd name="T3" fmla="*/ 4 h 49"/>
                <a:gd name="T4" fmla="*/ 4 w 8"/>
                <a:gd name="T5" fmla="*/ 0 h 49"/>
                <a:gd name="T6" fmla="*/ 0 w 8"/>
                <a:gd name="T7" fmla="*/ 4 h 49"/>
                <a:gd name="T8" fmla="*/ 0 w 8"/>
                <a:gd name="T9" fmla="*/ 45 h 49"/>
                <a:gd name="T10" fmla="*/ 4 w 8"/>
                <a:gd name="T11" fmla="*/ 49 h 49"/>
                <a:gd name="T12" fmla="*/ 8 w 8"/>
                <a:gd name="T1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9">
                  <a:moveTo>
                    <a:pt x="8" y="4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2" y="49"/>
                    <a:pt x="4" y="49"/>
                  </a:cubicBezTo>
                  <a:cubicBezTo>
                    <a:pt x="6" y="49"/>
                    <a:pt x="8" y="47"/>
                    <a:pt x="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4" name="Freeform 1041"/>
            <p:cNvSpPr/>
            <p:nvPr/>
          </p:nvSpPr>
          <p:spPr bwMode="auto">
            <a:xfrm>
              <a:off x="4496811" y="5323617"/>
              <a:ext cx="25690" cy="102759"/>
            </a:xfrm>
            <a:custGeom>
              <a:avLst/>
              <a:gdLst>
                <a:gd name="T0" fmla="*/ 8 w 8"/>
                <a:gd name="T1" fmla="*/ 45 h 49"/>
                <a:gd name="T2" fmla="*/ 8 w 8"/>
                <a:gd name="T3" fmla="*/ 4 h 49"/>
                <a:gd name="T4" fmla="*/ 4 w 8"/>
                <a:gd name="T5" fmla="*/ 0 h 49"/>
                <a:gd name="T6" fmla="*/ 0 w 8"/>
                <a:gd name="T7" fmla="*/ 4 h 49"/>
                <a:gd name="T8" fmla="*/ 0 w 8"/>
                <a:gd name="T9" fmla="*/ 45 h 49"/>
                <a:gd name="T10" fmla="*/ 4 w 8"/>
                <a:gd name="T11" fmla="*/ 49 h 49"/>
                <a:gd name="T12" fmla="*/ 8 w 8"/>
                <a:gd name="T1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9">
                  <a:moveTo>
                    <a:pt x="8" y="4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7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2" y="49"/>
                    <a:pt x="4" y="49"/>
                  </a:cubicBezTo>
                  <a:cubicBezTo>
                    <a:pt x="7" y="49"/>
                    <a:pt x="8" y="47"/>
                    <a:pt x="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5" name="Freeform 1042"/>
            <p:cNvSpPr/>
            <p:nvPr/>
          </p:nvSpPr>
          <p:spPr bwMode="auto">
            <a:xfrm>
              <a:off x="4060085" y="5323617"/>
              <a:ext cx="552334" cy="102759"/>
            </a:xfrm>
            <a:custGeom>
              <a:avLst/>
              <a:gdLst>
                <a:gd name="T0" fmla="*/ 4 w 247"/>
                <a:gd name="T1" fmla="*/ 40 h 49"/>
                <a:gd name="T2" fmla="*/ 8 w 247"/>
                <a:gd name="T3" fmla="*/ 40 h 49"/>
                <a:gd name="T4" fmla="*/ 8 w 247"/>
                <a:gd name="T5" fmla="*/ 9 h 49"/>
                <a:gd name="T6" fmla="*/ 9 w 247"/>
                <a:gd name="T7" fmla="*/ 8 h 49"/>
                <a:gd name="T8" fmla="*/ 238 w 247"/>
                <a:gd name="T9" fmla="*/ 8 h 49"/>
                <a:gd name="T10" fmla="*/ 239 w 247"/>
                <a:gd name="T11" fmla="*/ 9 h 49"/>
                <a:gd name="T12" fmla="*/ 239 w 247"/>
                <a:gd name="T13" fmla="*/ 40 h 49"/>
                <a:gd name="T14" fmla="*/ 238 w 247"/>
                <a:gd name="T15" fmla="*/ 41 h 49"/>
                <a:gd name="T16" fmla="*/ 9 w 247"/>
                <a:gd name="T17" fmla="*/ 41 h 49"/>
                <a:gd name="T18" fmla="*/ 8 w 247"/>
                <a:gd name="T19" fmla="*/ 40 h 49"/>
                <a:gd name="T20" fmla="*/ 4 w 247"/>
                <a:gd name="T21" fmla="*/ 40 h 49"/>
                <a:gd name="T22" fmla="*/ 0 w 247"/>
                <a:gd name="T23" fmla="*/ 40 h 49"/>
                <a:gd name="T24" fmla="*/ 9 w 247"/>
                <a:gd name="T25" fmla="*/ 49 h 49"/>
                <a:gd name="T26" fmla="*/ 238 w 247"/>
                <a:gd name="T27" fmla="*/ 49 h 49"/>
                <a:gd name="T28" fmla="*/ 247 w 247"/>
                <a:gd name="T29" fmla="*/ 40 h 49"/>
                <a:gd name="T30" fmla="*/ 247 w 247"/>
                <a:gd name="T31" fmla="*/ 9 h 49"/>
                <a:gd name="T32" fmla="*/ 238 w 247"/>
                <a:gd name="T33" fmla="*/ 0 h 49"/>
                <a:gd name="T34" fmla="*/ 9 w 247"/>
                <a:gd name="T35" fmla="*/ 0 h 49"/>
                <a:gd name="T36" fmla="*/ 0 w 247"/>
                <a:gd name="T37" fmla="*/ 9 h 49"/>
                <a:gd name="T38" fmla="*/ 0 w 247"/>
                <a:gd name="T39" fmla="*/ 40 h 49"/>
                <a:gd name="T40" fmla="*/ 4 w 247"/>
                <a:gd name="T41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7" h="49">
                  <a:moveTo>
                    <a:pt x="4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238" y="8"/>
                    <a:pt x="238" y="8"/>
                    <a:pt x="238" y="8"/>
                  </a:cubicBezTo>
                  <a:cubicBezTo>
                    <a:pt x="238" y="8"/>
                    <a:pt x="239" y="8"/>
                    <a:pt x="239" y="9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1"/>
                    <a:pt x="238" y="41"/>
                    <a:pt x="238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8" y="41"/>
                    <a:pt x="8" y="41"/>
                    <a:pt x="8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5"/>
                    <a:pt x="4" y="49"/>
                    <a:pt x="9" y="49"/>
                  </a:cubicBezTo>
                  <a:cubicBezTo>
                    <a:pt x="238" y="49"/>
                    <a:pt x="238" y="49"/>
                    <a:pt x="238" y="49"/>
                  </a:cubicBezTo>
                  <a:cubicBezTo>
                    <a:pt x="243" y="49"/>
                    <a:pt x="247" y="45"/>
                    <a:pt x="247" y="40"/>
                  </a:cubicBezTo>
                  <a:cubicBezTo>
                    <a:pt x="247" y="9"/>
                    <a:pt x="247" y="9"/>
                    <a:pt x="247" y="9"/>
                  </a:cubicBezTo>
                  <a:cubicBezTo>
                    <a:pt x="247" y="4"/>
                    <a:pt x="243" y="0"/>
                    <a:pt x="23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6" name="Freeform 1043"/>
            <p:cNvSpPr/>
            <p:nvPr/>
          </p:nvSpPr>
          <p:spPr bwMode="auto">
            <a:xfrm>
              <a:off x="4060085" y="5015340"/>
              <a:ext cx="552334" cy="321126"/>
            </a:xfrm>
            <a:custGeom>
              <a:avLst/>
              <a:gdLst>
                <a:gd name="T0" fmla="*/ 0 w 43"/>
                <a:gd name="T1" fmla="*/ 24 h 25"/>
                <a:gd name="T2" fmla="*/ 1 w 43"/>
                <a:gd name="T3" fmla="*/ 24 h 25"/>
                <a:gd name="T4" fmla="*/ 1 w 43"/>
                <a:gd name="T5" fmla="*/ 1 h 25"/>
                <a:gd name="T6" fmla="*/ 42 w 43"/>
                <a:gd name="T7" fmla="*/ 1 h 25"/>
                <a:gd name="T8" fmla="*/ 42 w 43"/>
                <a:gd name="T9" fmla="*/ 24 h 25"/>
                <a:gd name="T10" fmla="*/ 0 w 43"/>
                <a:gd name="T11" fmla="*/ 24 h 25"/>
                <a:gd name="T12" fmla="*/ 0 w 43"/>
                <a:gd name="T13" fmla="*/ 24 h 25"/>
                <a:gd name="T14" fmla="*/ 1 w 43"/>
                <a:gd name="T15" fmla="*/ 24 h 25"/>
                <a:gd name="T16" fmla="*/ 0 w 43"/>
                <a:gd name="T17" fmla="*/ 24 h 25"/>
                <a:gd name="T18" fmla="*/ 0 w 43"/>
                <a:gd name="T19" fmla="*/ 25 h 25"/>
                <a:gd name="T20" fmla="*/ 43 w 43"/>
                <a:gd name="T21" fmla="*/ 25 h 25"/>
                <a:gd name="T22" fmla="*/ 43 w 43"/>
                <a:gd name="T23" fmla="*/ 0 h 25"/>
                <a:gd name="T24" fmla="*/ 0 w 43"/>
                <a:gd name="T25" fmla="*/ 0 h 25"/>
                <a:gd name="T26" fmla="*/ 0 w 43"/>
                <a:gd name="T27" fmla="*/ 25 h 25"/>
                <a:gd name="T28" fmla="*/ 0 w 43"/>
                <a:gd name="T29" fmla="*/ 25 h 25"/>
                <a:gd name="T30" fmla="*/ 0 w 43"/>
                <a:gd name="T3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" h="25">
                  <a:moveTo>
                    <a:pt x="0" y="24"/>
                  </a:moveTo>
                  <a:lnTo>
                    <a:pt x="1" y="24"/>
                  </a:lnTo>
                  <a:lnTo>
                    <a:pt x="1" y="1"/>
                  </a:lnTo>
                  <a:lnTo>
                    <a:pt x="42" y="1"/>
                  </a:lnTo>
                  <a:lnTo>
                    <a:pt x="4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43" y="25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7" name="Freeform 1044"/>
            <p:cNvSpPr/>
            <p:nvPr/>
          </p:nvSpPr>
          <p:spPr bwMode="auto">
            <a:xfrm>
              <a:off x="4060085" y="4951112"/>
              <a:ext cx="12849" cy="77069"/>
            </a:xfrm>
            <a:custGeom>
              <a:avLst/>
              <a:gdLst>
                <a:gd name="T0" fmla="*/ 8 w 8"/>
                <a:gd name="T1" fmla="*/ 31 h 35"/>
                <a:gd name="T2" fmla="*/ 8 w 8"/>
                <a:gd name="T3" fmla="*/ 4 h 35"/>
                <a:gd name="T4" fmla="*/ 4 w 8"/>
                <a:gd name="T5" fmla="*/ 0 h 35"/>
                <a:gd name="T6" fmla="*/ 0 w 8"/>
                <a:gd name="T7" fmla="*/ 4 h 35"/>
                <a:gd name="T8" fmla="*/ 0 w 8"/>
                <a:gd name="T9" fmla="*/ 31 h 35"/>
                <a:gd name="T10" fmla="*/ 4 w 8"/>
                <a:gd name="T11" fmla="*/ 35 h 35"/>
                <a:gd name="T12" fmla="*/ 8 w 8"/>
                <a:gd name="T13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">
                  <a:moveTo>
                    <a:pt x="8" y="31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6" y="35"/>
                    <a:pt x="8" y="34"/>
                    <a:pt x="8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8" name="Freeform 1045"/>
            <p:cNvSpPr/>
            <p:nvPr/>
          </p:nvSpPr>
          <p:spPr bwMode="auto">
            <a:xfrm>
              <a:off x="4599570" y="4938271"/>
              <a:ext cx="12849" cy="89918"/>
            </a:xfrm>
            <a:custGeom>
              <a:avLst/>
              <a:gdLst>
                <a:gd name="T0" fmla="*/ 0 w 8"/>
                <a:gd name="T1" fmla="*/ 4 h 42"/>
                <a:gd name="T2" fmla="*/ 0 w 8"/>
                <a:gd name="T3" fmla="*/ 38 h 42"/>
                <a:gd name="T4" fmla="*/ 4 w 8"/>
                <a:gd name="T5" fmla="*/ 42 h 42"/>
                <a:gd name="T6" fmla="*/ 8 w 8"/>
                <a:gd name="T7" fmla="*/ 38 h 42"/>
                <a:gd name="T8" fmla="*/ 8 w 8"/>
                <a:gd name="T9" fmla="*/ 4 h 42"/>
                <a:gd name="T10" fmla="*/ 4 w 8"/>
                <a:gd name="T11" fmla="*/ 0 h 42"/>
                <a:gd name="T12" fmla="*/ 0 w 8"/>
                <a:gd name="T13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2">
                  <a:moveTo>
                    <a:pt x="0" y="4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41"/>
                    <a:pt x="2" y="42"/>
                    <a:pt x="4" y="42"/>
                  </a:cubicBezTo>
                  <a:cubicBezTo>
                    <a:pt x="6" y="42"/>
                    <a:pt x="8" y="41"/>
                    <a:pt x="8" y="3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9" name="Freeform 1046"/>
            <p:cNvSpPr/>
            <p:nvPr/>
          </p:nvSpPr>
          <p:spPr bwMode="auto">
            <a:xfrm>
              <a:off x="4265603" y="5105250"/>
              <a:ext cx="128449" cy="128449"/>
            </a:xfrm>
            <a:custGeom>
              <a:avLst/>
              <a:gdLst>
                <a:gd name="T0" fmla="*/ 8 w 56"/>
                <a:gd name="T1" fmla="*/ 48 h 56"/>
                <a:gd name="T2" fmla="*/ 8 w 56"/>
                <a:gd name="T3" fmla="*/ 8 h 56"/>
                <a:gd name="T4" fmla="*/ 8 w 56"/>
                <a:gd name="T5" fmla="*/ 8 h 56"/>
                <a:gd name="T6" fmla="*/ 8 w 56"/>
                <a:gd name="T7" fmla="*/ 8 h 56"/>
                <a:gd name="T8" fmla="*/ 8 w 56"/>
                <a:gd name="T9" fmla="*/ 8 h 56"/>
                <a:gd name="T10" fmla="*/ 8 w 56"/>
                <a:gd name="T11" fmla="*/ 8 h 56"/>
                <a:gd name="T12" fmla="*/ 8 w 56"/>
                <a:gd name="T13" fmla="*/ 8 h 56"/>
                <a:gd name="T14" fmla="*/ 8 w 56"/>
                <a:gd name="T15" fmla="*/ 8 h 56"/>
                <a:gd name="T16" fmla="*/ 8 w 56"/>
                <a:gd name="T17" fmla="*/ 8 h 56"/>
                <a:gd name="T18" fmla="*/ 48 w 56"/>
                <a:gd name="T19" fmla="*/ 28 h 56"/>
                <a:gd name="T20" fmla="*/ 48 w 56"/>
                <a:gd name="T21" fmla="*/ 28 h 56"/>
                <a:gd name="T22" fmla="*/ 48 w 56"/>
                <a:gd name="T23" fmla="*/ 28 h 56"/>
                <a:gd name="T24" fmla="*/ 48 w 56"/>
                <a:gd name="T25" fmla="*/ 28 h 56"/>
                <a:gd name="T26" fmla="*/ 48 w 56"/>
                <a:gd name="T27" fmla="*/ 28 h 56"/>
                <a:gd name="T28" fmla="*/ 48 w 56"/>
                <a:gd name="T29" fmla="*/ 28 h 56"/>
                <a:gd name="T30" fmla="*/ 48 w 56"/>
                <a:gd name="T31" fmla="*/ 28 h 56"/>
                <a:gd name="T32" fmla="*/ 48 w 56"/>
                <a:gd name="T33" fmla="*/ 28 h 56"/>
                <a:gd name="T34" fmla="*/ 48 w 56"/>
                <a:gd name="T35" fmla="*/ 28 h 56"/>
                <a:gd name="T36" fmla="*/ 48 w 56"/>
                <a:gd name="T37" fmla="*/ 28 h 56"/>
                <a:gd name="T38" fmla="*/ 48 w 56"/>
                <a:gd name="T39" fmla="*/ 28 h 56"/>
                <a:gd name="T40" fmla="*/ 8 w 56"/>
                <a:gd name="T41" fmla="*/ 48 h 56"/>
                <a:gd name="T42" fmla="*/ 8 w 56"/>
                <a:gd name="T43" fmla="*/ 48 h 56"/>
                <a:gd name="T44" fmla="*/ 8 w 56"/>
                <a:gd name="T45" fmla="*/ 48 h 56"/>
                <a:gd name="T46" fmla="*/ 8 w 56"/>
                <a:gd name="T47" fmla="*/ 48 h 56"/>
                <a:gd name="T48" fmla="*/ 8 w 56"/>
                <a:gd name="T49" fmla="*/ 48 h 56"/>
                <a:gd name="T50" fmla="*/ 8 w 56"/>
                <a:gd name="T51" fmla="*/ 48 h 56"/>
                <a:gd name="T52" fmla="*/ 8 w 56"/>
                <a:gd name="T53" fmla="*/ 48 h 56"/>
                <a:gd name="T54" fmla="*/ 8 w 56"/>
                <a:gd name="T55" fmla="*/ 48 h 56"/>
                <a:gd name="T56" fmla="*/ 0 w 56"/>
                <a:gd name="T57" fmla="*/ 48 h 56"/>
                <a:gd name="T58" fmla="*/ 8 w 56"/>
                <a:gd name="T59" fmla="*/ 56 h 56"/>
                <a:gd name="T60" fmla="*/ 51 w 56"/>
                <a:gd name="T61" fmla="*/ 35 h 56"/>
                <a:gd name="T62" fmla="*/ 56 w 56"/>
                <a:gd name="T63" fmla="*/ 28 h 56"/>
                <a:gd name="T64" fmla="*/ 51 w 56"/>
                <a:gd name="T65" fmla="*/ 21 h 56"/>
                <a:gd name="T66" fmla="*/ 12 w 56"/>
                <a:gd name="T67" fmla="*/ 1 h 56"/>
                <a:gd name="T68" fmla="*/ 3 w 56"/>
                <a:gd name="T69" fmla="*/ 2 h 56"/>
                <a:gd name="T70" fmla="*/ 0 w 56"/>
                <a:gd name="T71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" h="56">
                  <a:moveTo>
                    <a:pt x="4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0"/>
                    <a:pt x="1" y="52"/>
                    <a:pt x="3" y="53"/>
                  </a:cubicBezTo>
                  <a:cubicBezTo>
                    <a:pt x="4" y="55"/>
                    <a:pt x="6" y="56"/>
                    <a:pt x="8" y="56"/>
                  </a:cubicBezTo>
                  <a:cubicBezTo>
                    <a:pt x="9" y="56"/>
                    <a:pt x="10" y="55"/>
                    <a:pt x="12" y="5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3" y="34"/>
                    <a:pt x="54" y="33"/>
                    <a:pt x="55" y="32"/>
                  </a:cubicBezTo>
                  <a:cubicBezTo>
                    <a:pt x="55" y="31"/>
                    <a:pt x="56" y="29"/>
                    <a:pt x="56" y="28"/>
                  </a:cubicBezTo>
                  <a:cubicBezTo>
                    <a:pt x="56" y="27"/>
                    <a:pt x="55" y="25"/>
                    <a:pt x="55" y="24"/>
                  </a:cubicBezTo>
                  <a:cubicBezTo>
                    <a:pt x="54" y="23"/>
                    <a:pt x="53" y="22"/>
                    <a:pt x="51" y="2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4" y="1"/>
                    <a:pt x="3" y="2"/>
                  </a:cubicBezTo>
                  <a:cubicBezTo>
                    <a:pt x="1" y="4"/>
                    <a:pt x="0" y="6"/>
                    <a:pt x="0" y="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0" name="Freeform 1047"/>
            <p:cNvSpPr/>
            <p:nvPr/>
          </p:nvSpPr>
          <p:spPr bwMode="auto">
            <a:xfrm>
              <a:off x="4265603" y="4912581"/>
              <a:ext cx="25690" cy="115608"/>
            </a:xfrm>
            <a:custGeom>
              <a:avLst/>
              <a:gdLst>
                <a:gd name="T0" fmla="*/ 8 w 8"/>
                <a:gd name="T1" fmla="*/ 45 h 49"/>
                <a:gd name="T2" fmla="*/ 8 w 8"/>
                <a:gd name="T3" fmla="*/ 4 h 49"/>
                <a:gd name="T4" fmla="*/ 4 w 8"/>
                <a:gd name="T5" fmla="*/ 0 h 49"/>
                <a:gd name="T6" fmla="*/ 0 w 8"/>
                <a:gd name="T7" fmla="*/ 4 h 49"/>
                <a:gd name="T8" fmla="*/ 0 w 8"/>
                <a:gd name="T9" fmla="*/ 45 h 49"/>
                <a:gd name="T10" fmla="*/ 4 w 8"/>
                <a:gd name="T11" fmla="*/ 49 h 49"/>
                <a:gd name="T12" fmla="*/ 8 w 8"/>
                <a:gd name="T1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9">
                  <a:moveTo>
                    <a:pt x="8" y="4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8"/>
                    <a:pt x="2" y="49"/>
                    <a:pt x="4" y="49"/>
                  </a:cubicBezTo>
                  <a:cubicBezTo>
                    <a:pt x="6" y="49"/>
                    <a:pt x="8" y="48"/>
                    <a:pt x="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1" name="Freeform 1048"/>
            <p:cNvSpPr/>
            <p:nvPr/>
          </p:nvSpPr>
          <p:spPr bwMode="auto">
            <a:xfrm>
              <a:off x="4381211" y="4912581"/>
              <a:ext cx="25690" cy="115608"/>
            </a:xfrm>
            <a:custGeom>
              <a:avLst/>
              <a:gdLst>
                <a:gd name="T0" fmla="*/ 8 w 8"/>
                <a:gd name="T1" fmla="*/ 45 h 49"/>
                <a:gd name="T2" fmla="*/ 8 w 8"/>
                <a:gd name="T3" fmla="*/ 4 h 49"/>
                <a:gd name="T4" fmla="*/ 4 w 8"/>
                <a:gd name="T5" fmla="*/ 0 h 49"/>
                <a:gd name="T6" fmla="*/ 0 w 8"/>
                <a:gd name="T7" fmla="*/ 4 h 49"/>
                <a:gd name="T8" fmla="*/ 0 w 8"/>
                <a:gd name="T9" fmla="*/ 45 h 49"/>
                <a:gd name="T10" fmla="*/ 4 w 8"/>
                <a:gd name="T11" fmla="*/ 49 h 49"/>
                <a:gd name="T12" fmla="*/ 8 w 8"/>
                <a:gd name="T1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9">
                  <a:moveTo>
                    <a:pt x="8" y="4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7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8"/>
                    <a:pt x="2" y="49"/>
                    <a:pt x="4" y="49"/>
                  </a:cubicBezTo>
                  <a:cubicBezTo>
                    <a:pt x="7" y="49"/>
                    <a:pt x="8" y="48"/>
                    <a:pt x="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2" name="Freeform 1049"/>
            <p:cNvSpPr/>
            <p:nvPr/>
          </p:nvSpPr>
          <p:spPr bwMode="auto">
            <a:xfrm>
              <a:off x="4150003" y="4912581"/>
              <a:ext cx="12849" cy="115608"/>
            </a:xfrm>
            <a:custGeom>
              <a:avLst/>
              <a:gdLst>
                <a:gd name="T0" fmla="*/ 8 w 8"/>
                <a:gd name="T1" fmla="*/ 45 h 49"/>
                <a:gd name="T2" fmla="*/ 8 w 8"/>
                <a:gd name="T3" fmla="*/ 4 h 49"/>
                <a:gd name="T4" fmla="*/ 4 w 8"/>
                <a:gd name="T5" fmla="*/ 0 h 49"/>
                <a:gd name="T6" fmla="*/ 0 w 8"/>
                <a:gd name="T7" fmla="*/ 4 h 49"/>
                <a:gd name="T8" fmla="*/ 0 w 8"/>
                <a:gd name="T9" fmla="*/ 45 h 49"/>
                <a:gd name="T10" fmla="*/ 4 w 8"/>
                <a:gd name="T11" fmla="*/ 49 h 49"/>
                <a:gd name="T12" fmla="*/ 8 w 8"/>
                <a:gd name="T1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9">
                  <a:moveTo>
                    <a:pt x="8" y="4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8"/>
                    <a:pt x="2" y="49"/>
                    <a:pt x="4" y="49"/>
                  </a:cubicBezTo>
                  <a:cubicBezTo>
                    <a:pt x="6" y="49"/>
                    <a:pt x="8" y="48"/>
                    <a:pt x="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3" name="Freeform 1050"/>
            <p:cNvSpPr/>
            <p:nvPr/>
          </p:nvSpPr>
          <p:spPr bwMode="auto">
            <a:xfrm>
              <a:off x="4496811" y="4912581"/>
              <a:ext cx="25690" cy="115608"/>
            </a:xfrm>
            <a:custGeom>
              <a:avLst/>
              <a:gdLst>
                <a:gd name="T0" fmla="*/ 8 w 8"/>
                <a:gd name="T1" fmla="*/ 45 h 49"/>
                <a:gd name="T2" fmla="*/ 8 w 8"/>
                <a:gd name="T3" fmla="*/ 4 h 49"/>
                <a:gd name="T4" fmla="*/ 4 w 8"/>
                <a:gd name="T5" fmla="*/ 0 h 49"/>
                <a:gd name="T6" fmla="*/ 0 w 8"/>
                <a:gd name="T7" fmla="*/ 4 h 49"/>
                <a:gd name="T8" fmla="*/ 0 w 8"/>
                <a:gd name="T9" fmla="*/ 45 h 49"/>
                <a:gd name="T10" fmla="*/ 4 w 8"/>
                <a:gd name="T11" fmla="*/ 49 h 49"/>
                <a:gd name="T12" fmla="*/ 8 w 8"/>
                <a:gd name="T1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9">
                  <a:moveTo>
                    <a:pt x="8" y="4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7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8"/>
                    <a:pt x="2" y="49"/>
                    <a:pt x="4" y="49"/>
                  </a:cubicBezTo>
                  <a:cubicBezTo>
                    <a:pt x="7" y="49"/>
                    <a:pt x="8" y="48"/>
                    <a:pt x="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4" name="Freeform 1051"/>
            <p:cNvSpPr/>
            <p:nvPr/>
          </p:nvSpPr>
          <p:spPr bwMode="auto">
            <a:xfrm>
              <a:off x="4060085" y="4912581"/>
              <a:ext cx="552334" cy="115608"/>
            </a:xfrm>
            <a:custGeom>
              <a:avLst/>
              <a:gdLst>
                <a:gd name="T0" fmla="*/ 4 w 247"/>
                <a:gd name="T1" fmla="*/ 40 h 49"/>
                <a:gd name="T2" fmla="*/ 8 w 247"/>
                <a:gd name="T3" fmla="*/ 40 h 49"/>
                <a:gd name="T4" fmla="*/ 8 w 247"/>
                <a:gd name="T5" fmla="*/ 9 h 49"/>
                <a:gd name="T6" fmla="*/ 9 w 247"/>
                <a:gd name="T7" fmla="*/ 8 h 49"/>
                <a:gd name="T8" fmla="*/ 238 w 247"/>
                <a:gd name="T9" fmla="*/ 8 h 49"/>
                <a:gd name="T10" fmla="*/ 239 w 247"/>
                <a:gd name="T11" fmla="*/ 9 h 49"/>
                <a:gd name="T12" fmla="*/ 239 w 247"/>
                <a:gd name="T13" fmla="*/ 40 h 49"/>
                <a:gd name="T14" fmla="*/ 238 w 247"/>
                <a:gd name="T15" fmla="*/ 41 h 49"/>
                <a:gd name="T16" fmla="*/ 9 w 247"/>
                <a:gd name="T17" fmla="*/ 41 h 49"/>
                <a:gd name="T18" fmla="*/ 8 w 247"/>
                <a:gd name="T19" fmla="*/ 40 h 49"/>
                <a:gd name="T20" fmla="*/ 4 w 247"/>
                <a:gd name="T21" fmla="*/ 40 h 49"/>
                <a:gd name="T22" fmla="*/ 0 w 247"/>
                <a:gd name="T23" fmla="*/ 40 h 49"/>
                <a:gd name="T24" fmla="*/ 9 w 247"/>
                <a:gd name="T25" fmla="*/ 49 h 49"/>
                <a:gd name="T26" fmla="*/ 238 w 247"/>
                <a:gd name="T27" fmla="*/ 49 h 49"/>
                <a:gd name="T28" fmla="*/ 247 w 247"/>
                <a:gd name="T29" fmla="*/ 40 h 49"/>
                <a:gd name="T30" fmla="*/ 247 w 247"/>
                <a:gd name="T31" fmla="*/ 9 h 49"/>
                <a:gd name="T32" fmla="*/ 238 w 247"/>
                <a:gd name="T33" fmla="*/ 0 h 49"/>
                <a:gd name="T34" fmla="*/ 9 w 247"/>
                <a:gd name="T35" fmla="*/ 0 h 49"/>
                <a:gd name="T36" fmla="*/ 0 w 247"/>
                <a:gd name="T37" fmla="*/ 9 h 49"/>
                <a:gd name="T38" fmla="*/ 0 w 247"/>
                <a:gd name="T39" fmla="*/ 40 h 49"/>
                <a:gd name="T40" fmla="*/ 4 w 247"/>
                <a:gd name="T41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7" h="49">
                  <a:moveTo>
                    <a:pt x="4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238" y="8"/>
                    <a:pt x="238" y="8"/>
                    <a:pt x="238" y="8"/>
                  </a:cubicBezTo>
                  <a:cubicBezTo>
                    <a:pt x="238" y="8"/>
                    <a:pt x="239" y="8"/>
                    <a:pt x="239" y="9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1"/>
                    <a:pt x="238" y="41"/>
                    <a:pt x="238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8" y="41"/>
                    <a:pt x="8" y="41"/>
                    <a:pt x="8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5"/>
                    <a:pt x="4" y="49"/>
                    <a:pt x="9" y="49"/>
                  </a:cubicBezTo>
                  <a:cubicBezTo>
                    <a:pt x="238" y="49"/>
                    <a:pt x="238" y="49"/>
                    <a:pt x="238" y="49"/>
                  </a:cubicBezTo>
                  <a:cubicBezTo>
                    <a:pt x="243" y="49"/>
                    <a:pt x="247" y="45"/>
                    <a:pt x="247" y="40"/>
                  </a:cubicBezTo>
                  <a:cubicBezTo>
                    <a:pt x="247" y="9"/>
                    <a:pt x="247" y="9"/>
                    <a:pt x="247" y="9"/>
                  </a:cubicBezTo>
                  <a:cubicBezTo>
                    <a:pt x="247" y="4"/>
                    <a:pt x="243" y="0"/>
                    <a:pt x="23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75" name="组合 74"/>
          <p:cNvGrpSpPr>
            <a:grpSpLocks noChangeAspect="1"/>
          </p:cNvGrpSpPr>
          <p:nvPr/>
        </p:nvGrpSpPr>
        <p:grpSpPr>
          <a:xfrm>
            <a:off x="7161465" y="3123814"/>
            <a:ext cx="720000" cy="786976"/>
            <a:chOff x="6385012" y="4874043"/>
            <a:chExt cx="552334" cy="603713"/>
          </a:xfrm>
          <a:solidFill>
            <a:schemeClr val="bg1"/>
          </a:solidFill>
        </p:grpSpPr>
        <p:sp>
          <p:nvSpPr>
            <p:cNvPr id="76" name="Freeform 1052"/>
            <p:cNvSpPr/>
            <p:nvPr/>
          </p:nvSpPr>
          <p:spPr bwMode="auto">
            <a:xfrm>
              <a:off x="6385012" y="5246548"/>
              <a:ext cx="218367" cy="231208"/>
            </a:xfrm>
            <a:custGeom>
              <a:avLst/>
              <a:gdLst>
                <a:gd name="T0" fmla="*/ 93 w 97"/>
                <a:gd name="T1" fmla="*/ 48 h 97"/>
                <a:gd name="T2" fmla="*/ 89 w 97"/>
                <a:gd name="T3" fmla="*/ 48 h 97"/>
                <a:gd name="T4" fmla="*/ 77 w 97"/>
                <a:gd name="T5" fmla="*/ 77 h 97"/>
                <a:gd name="T6" fmla="*/ 48 w 97"/>
                <a:gd name="T7" fmla="*/ 89 h 97"/>
                <a:gd name="T8" fmla="*/ 20 w 97"/>
                <a:gd name="T9" fmla="*/ 77 h 97"/>
                <a:gd name="T10" fmla="*/ 8 w 97"/>
                <a:gd name="T11" fmla="*/ 48 h 97"/>
                <a:gd name="T12" fmla="*/ 20 w 97"/>
                <a:gd name="T13" fmla="*/ 19 h 97"/>
                <a:gd name="T14" fmla="*/ 48 w 97"/>
                <a:gd name="T15" fmla="*/ 8 h 97"/>
                <a:gd name="T16" fmla="*/ 77 w 97"/>
                <a:gd name="T17" fmla="*/ 19 h 97"/>
                <a:gd name="T18" fmla="*/ 89 w 97"/>
                <a:gd name="T19" fmla="*/ 48 h 97"/>
                <a:gd name="T20" fmla="*/ 93 w 97"/>
                <a:gd name="T21" fmla="*/ 48 h 97"/>
                <a:gd name="T22" fmla="*/ 97 w 97"/>
                <a:gd name="T23" fmla="*/ 48 h 97"/>
                <a:gd name="T24" fmla="*/ 48 w 97"/>
                <a:gd name="T25" fmla="*/ 0 h 97"/>
                <a:gd name="T26" fmla="*/ 0 w 97"/>
                <a:gd name="T27" fmla="*/ 48 h 97"/>
                <a:gd name="T28" fmla="*/ 48 w 97"/>
                <a:gd name="T29" fmla="*/ 97 h 97"/>
                <a:gd name="T30" fmla="*/ 97 w 97"/>
                <a:gd name="T31" fmla="*/ 48 h 97"/>
                <a:gd name="T32" fmla="*/ 93 w 97"/>
                <a:gd name="T33" fmla="*/ 4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7">
                  <a:moveTo>
                    <a:pt x="93" y="48"/>
                  </a:moveTo>
                  <a:cubicBezTo>
                    <a:pt x="89" y="48"/>
                    <a:pt x="89" y="48"/>
                    <a:pt x="89" y="48"/>
                  </a:cubicBezTo>
                  <a:cubicBezTo>
                    <a:pt x="89" y="59"/>
                    <a:pt x="84" y="70"/>
                    <a:pt x="77" y="77"/>
                  </a:cubicBezTo>
                  <a:cubicBezTo>
                    <a:pt x="70" y="84"/>
                    <a:pt x="60" y="89"/>
                    <a:pt x="48" y="89"/>
                  </a:cubicBezTo>
                  <a:cubicBezTo>
                    <a:pt x="37" y="89"/>
                    <a:pt x="27" y="84"/>
                    <a:pt x="20" y="77"/>
                  </a:cubicBezTo>
                  <a:cubicBezTo>
                    <a:pt x="12" y="70"/>
                    <a:pt x="8" y="59"/>
                    <a:pt x="8" y="48"/>
                  </a:cubicBezTo>
                  <a:cubicBezTo>
                    <a:pt x="8" y="37"/>
                    <a:pt x="12" y="27"/>
                    <a:pt x="20" y="19"/>
                  </a:cubicBezTo>
                  <a:cubicBezTo>
                    <a:pt x="27" y="12"/>
                    <a:pt x="37" y="8"/>
                    <a:pt x="48" y="8"/>
                  </a:cubicBezTo>
                  <a:cubicBezTo>
                    <a:pt x="60" y="8"/>
                    <a:pt x="70" y="12"/>
                    <a:pt x="77" y="19"/>
                  </a:cubicBezTo>
                  <a:cubicBezTo>
                    <a:pt x="84" y="27"/>
                    <a:pt x="89" y="37"/>
                    <a:pt x="89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75"/>
                    <a:pt x="22" y="97"/>
                    <a:pt x="48" y="97"/>
                  </a:cubicBezTo>
                  <a:cubicBezTo>
                    <a:pt x="75" y="97"/>
                    <a:pt x="97" y="75"/>
                    <a:pt x="97" y="48"/>
                  </a:cubicBezTo>
                  <a:lnTo>
                    <a:pt x="93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7" name="Freeform 1053"/>
            <p:cNvSpPr/>
            <p:nvPr/>
          </p:nvSpPr>
          <p:spPr bwMode="auto">
            <a:xfrm>
              <a:off x="6718978" y="5220858"/>
              <a:ext cx="218367" cy="231208"/>
            </a:xfrm>
            <a:custGeom>
              <a:avLst/>
              <a:gdLst>
                <a:gd name="T0" fmla="*/ 93 w 97"/>
                <a:gd name="T1" fmla="*/ 49 h 98"/>
                <a:gd name="T2" fmla="*/ 89 w 97"/>
                <a:gd name="T3" fmla="*/ 49 h 98"/>
                <a:gd name="T4" fmla="*/ 77 w 97"/>
                <a:gd name="T5" fmla="*/ 78 h 98"/>
                <a:gd name="T6" fmla="*/ 48 w 97"/>
                <a:gd name="T7" fmla="*/ 90 h 98"/>
                <a:gd name="T8" fmla="*/ 20 w 97"/>
                <a:gd name="T9" fmla="*/ 78 h 98"/>
                <a:gd name="T10" fmla="*/ 8 w 97"/>
                <a:gd name="T11" fmla="*/ 49 h 98"/>
                <a:gd name="T12" fmla="*/ 20 w 97"/>
                <a:gd name="T13" fmla="*/ 20 h 98"/>
                <a:gd name="T14" fmla="*/ 48 w 97"/>
                <a:gd name="T15" fmla="*/ 8 h 98"/>
                <a:gd name="T16" fmla="*/ 77 w 97"/>
                <a:gd name="T17" fmla="*/ 20 h 98"/>
                <a:gd name="T18" fmla="*/ 89 w 97"/>
                <a:gd name="T19" fmla="*/ 49 h 98"/>
                <a:gd name="T20" fmla="*/ 93 w 97"/>
                <a:gd name="T21" fmla="*/ 49 h 98"/>
                <a:gd name="T22" fmla="*/ 97 w 97"/>
                <a:gd name="T23" fmla="*/ 49 h 98"/>
                <a:gd name="T24" fmla="*/ 48 w 97"/>
                <a:gd name="T25" fmla="*/ 0 h 98"/>
                <a:gd name="T26" fmla="*/ 0 w 97"/>
                <a:gd name="T27" fmla="*/ 49 h 98"/>
                <a:gd name="T28" fmla="*/ 48 w 97"/>
                <a:gd name="T29" fmla="*/ 98 h 98"/>
                <a:gd name="T30" fmla="*/ 97 w 97"/>
                <a:gd name="T31" fmla="*/ 49 h 98"/>
                <a:gd name="T32" fmla="*/ 93 w 97"/>
                <a:gd name="T33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8">
                  <a:moveTo>
                    <a:pt x="93" y="49"/>
                  </a:moveTo>
                  <a:cubicBezTo>
                    <a:pt x="89" y="49"/>
                    <a:pt x="89" y="49"/>
                    <a:pt x="89" y="49"/>
                  </a:cubicBezTo>
                  <a:cubicBezTo>
                    <a:pt x="89" y="60"/>
                    <a:pt x="85" y="70"/>
                    <a:pt x="77" y="78"/>
                  </a:cubicBezTo>
                  <a:cubicBezTo>
                    <a:pt x="70" y="85"/>
                    <a:pt x="60" y="90"/>
                    <a:pt x="48" y="90"/>
                  </a:cubicBezTo>
                  <a:cubicBezTo>
                    <a:pt x="37" y="90"/>
                    <a:pt x="27" y="85"/>
                    <a:pt x="20" y="78"/>
                  </a:cubicBezTo>
                  <a:cubicBezTo>
                    <a:pt x="12" y="70"/>
                    <a:pt x="8" y="60"/>
                    <a:pt x="8" y="49"/>
                  </a:cubicBezTo>
                  <a:cubicBezTo>
                    <a:pt x="8" y="38"/>
                    <a:pt x="12" y="28"/>
                    <a:pt x="20" y="20"/>
                  </a:cubicBezTo>
                  <a:cubicBezTo>
                    <a:pt x="27" y="13"/>
                    <a:pt x="37" y="8"/>
                    <a:pt x="48" y="8"/>
                  </a:cubicBezTo>
                  <a:cubicBezTo>
                    <a:pt x="60" y="8"/>
                    <a:pt x="70" y="13"/>
                    <a:pt x="77" y="20"/>
                  </a:cubicBezTo>
                  <a:cubicBezTo>
                    <a:pt x="85" y="28"/>
                    <a:pt x="89" y="38"/>
                    <a:pt x="89" y="49"/>
                  </a:cubicBezTo>
                  <a:cubicBezTo>
                    <a:pt x="93" y="49"/>
                    <a:pt x="93" y="49"/>
                    <a:pt x="93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22"/>
                    <a:pt x="75" y="0"/>
                    <a:pt x="48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76"/>
                    <a:pt x="22" y="98"/>
                    <a:pt x="48" y="98"/>
                  </a:cubicBezTo>
                  <a:cubicBezTo>
                    <a:pt x="75" y="98"/>
                    <a:pt x="97" y="76"/>
                    <a:pt x="97" y="49"/>
                  </a:cubicBezTo>
                  <a:lnTo>
                    <a:pt x="93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8" name="Freeform 1054"/>
            <p:cNvSpPr/>
            <p:nvPr/>
          </p:nvSpPr>
          <p:spPr bwMode="auto">
            <a:xfrm>
              <a:off x="6590530" y="4874043"/>
              <a:ext cx="346816" cy="500954"/>
            </a:xfrm>
            <a:custGeom>
              <a:avLst/>
              <a:gdLst>
                <a:gd name="T0" fmla="*/ 8 w 153"/>
                <a:gd name="T1" fmla="*/ 217 h 221"/>
                <a:gd name="T2" fmla="*/ 8 w 153"/>
                <a:gd name="T3" fmla="*/ 42 h 221"/>
                <a:gd name="T4" fmla="*/ 145 w 153"/>
                <a:gd name="T5" fmla="*/ 10 h 221"/>
                <a:gd name="T6" fmla="*/ 145 w 153"/>
                <a:gd name="T7" fmla="*/ 206 h 221"/>
                <a:gd name="T8" fmla="*/ 149 w 153"/>
                <a:gd name="T9" fmla="*/ 210 h 221"/>
                <a:gd name="T10" fmla="*/ 153 w 153"/>
                <a:gd name="T11" fmla="*/ 206 h 221"/>
                <a:gd name="T12" fmla="*/ 153 w 153"/>
                <a:gd name="T13" fmla="*/ 0 h 221"/>
                <a:gd name="T14" fmla="*/ 0 w 153"/>
                <a:gd name="T15" fmla="*/ 35 h 221"/>
                <a:gd name="T16" fmla="*/ 0 w 153"/>
                <a:gd name="T17" fmla="*/ 217 h 221"/>
                <a:gd name="T18" fmla="*/ 4 w 153"/>
                <a:gd name="T19" fmla="*/ 221 h 221"/>
                <a:gd name="T20" fmla="*/ 8 w 153"/>
                <a:gd name="T21" fmla="*/ 21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221">
                  <a:moveTo>
                    <a:pt x="8" y="217"/>
                  </a:moveTo>
                  <a:cubicBezTo>
                    <a:pt x="8" y="42"/>
                    <a:pt x="8" y="42"/>
                    <a:pt x="8" y="42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5" y="206"/>
                    <a:pt x="145" y="206"/>
                    <a:pt x="145" y="206"/>
                  </a:cubicBezTo>
                  <a:cubicBezTo>
                    <a:pt x="145" y="208"/>
                    <a:pt x="147" y="210"/>
                    <a:pt x="149" y="210"/>
                  </a:cubicBezTo>
                  <a:cubicBezTo>
                    <a:pt x="151" y="210"/>
                    <a:pt x="153" y="208"/>
                    <a:pt x="153" y="206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19"/>
                    <a:pt x="2" y="221"/>
                    <a:pt x="4" y="221"/>
                  </a:cubicBezTo>
                  <a:cubicBezTo>
                    <a:pt x="6" y="221"/>
                    <a:pt x="8" y="219"/>
                    <a:pt x="8" y="2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9" name="Freeform 1055"/>
            <p:cNvSpPr/>
            <p:nvPr/>
          </p:nvSpPr>
          <p:spPr bwMode="auto">
            <a:xfrm>
              <a:off x="6590530" y="5028181"/>
              <a:ext cx="346816" cy="89918"/>
            </a:xfrm>
            <a:custGeom>
              <a:avLst/>
              <a:gdLst>
                <a:gd name="T0" fmla="*/ 5 w 153"/>
                <a:gd name="T1" fmla="*/ 41 h 42"/>
                <a:gd name="T2" fmla="*/ 150 w 153"/>
                <a:gd name="T3" fmla="*/ 8 h 42"/>
                <a:gd name="T4" fmla="*/ 153 w 153"/>
                <a:gd name="T5" fmla="*/ 3 h 42"/>
                <a:gd name="T6" fmla="*/ 148 w 153"/>
                <a:gd name="T7" fmla="*/ 0 h 42"/>
                <a:gd name="T8" fmla="*/ 3 w 153"/>
                <a:gd name="T9" fmla="*/ 34 h 42"/>
                <a:gd name="T10" fmla="*/ 0 w 153"/>
                <a:gd name="T11" fmla="*/ 38 h 42"/>
                <a:gd name="T12" fmla="*/ 5 w 153"/>
                <a:gd name="T13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42">
                  <a:moveTo>
                    <a:pt x="5" y="41"/>
                  </a:moveTo>
                  <a:cubicBezTo>
                    <a:pt x="150" y="8"/>
                    <a:pt x="150" y="8"/>
                    <a:pt x="150" y="8"/>
                  </a:cubicBezTo>
                  <a:cubicBezTo>
                    <a:pt x="152" y="7"/>
                    <a:pt x="153" y="5"/>
                    <a:pt x="153" y="3"/>
                  </a:cubicBezTo>
                  <a:cubicBezTo>
                    <a:pt x="152" y="1"/>
                    <a:pt x="150" y="0"/>
                    <a:pt x="148" y="0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1" y="34"/>
                    <a:pt x="0" y="36"/>
                    <a:pt x="0" y="38"/>
                  </a:cubicBezTo>
                  <a:cubicBezTo>
                    <a:pt x="1" y="41"/>
                    <a:pt x="3" y="42"/>
                    <a:pt x="5" y="4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90" name="组合 89"/>
          <p:cNvGrpSpPr>
            <a:grpSpLocks noChangeAspect="1"/>
          </p:cNvGrpSpPr>
          <p:nvPr/>
        </p:nvGrpSpPr>
        <p:grpSpPr>
          <a:xfrm>
            <a:off x="10020100" y="4755471"/>
            <a:ext cx="864000" cy="651660"/>
            <a:chOff x="2939071" y="4378572"/>
            <a:chExt cx="534842" cy="403399"/>
          </a:xfrm>
          <a:solidFill>
            <a:schemeClr val="bg1"/>
          </a:solidFill>
        </p:grpSpPr>
        <p:sp>
          <p:nvSpPr>
            <p:cNvPr id="91" name="Freeform 42"/>
            <p:cNvSpPr>
              <a:spLocks noEditPoints="1"/>
            </p:cNvSpPr>
            <p:nvPr/>
          </p:nvSpPr>
          <p:spPr bwMode="auto">
            <a:xfrm>
              <a:off x="3102243" y="4505484"/>
              <a:ext cx="208498" cy="213032"/>
            </a:xfrm>
            <a:custGeom>
              <a:avLst/>
              <a:gdLst>
                <a:gd name="T0" fmla="*/ 18 w 36"/>
                <a:gd name="T1" fmla="*/ 0 h 36"/>
                <a:gd name="T2" fmla="*/ 0 w 36"/>
                <a:gd name="T3" fmla="*/ 18 h 36"/>
                <a:gd name="T4" fmla="*/ 18 w 36"/>
                <a:gd name="T5" fmla="*/ 36 h 36"/>
                <a:gd name="T6" fmla="*/ 36 w 36"/>
                <a:gd name="T7" fmla="*/ 18 h 36"/>
                <a:gd name="T8" fmla="*/ 18 w 36"/>
                <a:gd name="T9" fmla="*/ 0 h 36"/>
                <a:gd name="T10" fmla="*/ 18 w 36"/>
                <a:gd name="T11" fmla="*/ 33 h 36"/>
                <a:gd name="T12" fmla="*/ 3 w 36"/>
                <a:gd name="T13" fmla="*/ 18 h 36"/>
                <a:gd name="T14" fmla="*/ 18 w 36"/>
                <a:gd name="T15" fmla="*/ 3 h 36"/>
                <a:gd name="T16" fmla="*/ 33 w 36"/>
                <a:gd name="T17" fmla="*/ 18 h 36"/>
                <a:gd name="T18" fmla="*/ 18 w 36"/>
                <a:gd name="T19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lose/>
                  <a:moveTo>
                    <a:pt x="18" y="33"/>
                  </a:moveTo>
                  <a:cubicBezTo>
                    <a:pt x="10" y="33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3" y="10"/>
                    <a:pt x="33" y="18"/>
                  </a:cubicBezTo>
                  <a:cubicBezTo>
                    <a:pt x="33" y="26"/>
                    <a:pt x="26" y="33"/>
                    <a:pt x="1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92" name="Freeform 43"/>
            <p:cNvSpPr>
              <a:spLocks noEditPoints="1"/>
            </p:cNvSpPr>
            <p:nvPr/>
          </p:nvSpPr>
          <p:spPr bwMode="auto">
            <a:xfrm>
              <a:off x="2939071" y="4378572"/>
              <a:ext cx="534842" cy="403399"/>
            </a:xfrm>
            <a:custGeom>
              <a:avLst/>
              <a:gdLst>
                <a:gd name="T0" fmla="*/ 90 w 92"/>
                <a:gd name="T1" fmla="*/ 11 h 69"/>
                <a:gd name="T2" fmla="*/ 64 w 92"/>
                <a:gd name="T3" fmla="*/ 11 h 69"/>
                <a:gd name="T4" fmla="*/ 59 w 92"/>
                <a:gd name="T5" fmla="*/ 1 h 69"/>
                <a:gd name="T6" fmla="*/ 57 w 92"/>
                <a:gd name="T7" fmla="*/ 0 h 69"/>
                <a:gd name="T8" fmla="*/ 35 w 92"/>
                <a:gd name="T9" fmla="*/ 0 h 69"/>
                <a:gd name="T10" fmla="*/ 34 w 92"/>
                <a:gd name="T11" fmla="*/ 1 h 69"/>
                <a:gd name="T12" fmla="*/ 29 w 92"/>
                <a:gd name="T13" fmla="*/ 11 h 69"/>
                <a:gd name="T14" fmla="*/ 20 w 92"/>
                <a:gd name="T15" fmla="*/ 11 h 69"/>
                <a:gd name="T16" fmla="*/ 20 w 92"/>
                <a:gd name="T17" fmla="*/ 7 h 69"/>
                <a:gd name="T18" fmla="*/ 18 w 92"/>
                <a:gd name="T19" fmla="*/ 6 h 69"/>
                <a:gd name="T20" fmla="*/ 7 w 92"/>
                <a:gd name="T21" fmla="*/ 6 h 69"/>
                <a:gd name="T22" fmla="*/ 6 w 92"/>
                <a:gd name="T23" fmla="*/ 7 h 69"/>
                <a:gd name="T24" fmla="*/ 6 w 92"/>
                <a:gd name="T25" fmla="*/ 11 h 69"/>
                <a:gd name="T26" fmla="*/ 2 w 92"/>
                <a:gd name="T27" fmla="*/ 11 h 69"/>
                <a:gd name="T28" fmla="*/ 0 w 92"/>
                <a:gd name="T29" fmla="*/ 13 h 69"/>
                <a:gd name="T30" fmla="*/ 0 w 92"/>
                <a:gd name="T31" fmla="*/ 68 h 69"/>
                <a:gd name="T32" fmla="*/ 2 w 92"/>
                <a:gd name="T33" fmla="*/ 69 h 69"/>
                <a:gd name="T34" fmla="*/ 90 w 92"/>
                <a:gd name="T35" fmla="*/ 69 h 69"/>
                <a:gd name="T36" fmla="*/ 92 w 92"/>
                <a:gd name="T37" fmla="*/ 68 h 69"/>
                <a:gd name="T38" fmla="*/ 92 w 92"/>
                <a:gd name="T39" fmla="*/ 13 h 69"/>
                <a:gd name="T40" fmla="*/ 90 w 92"/>
                <a:gd name="T41" fmla="*/ 11 h 69"/>
                <a:gd name="T42" fmla="*/ 9 w 92"/>
                <a:gd name="T43" fmla="*/ 9 h 69"/>
                <a:gd name="T44" fmla="*/ 17 w 92"/>
                <a:gd name="T45" fmla="*/ 9 h 69"/>
                <a:gd name="T46" fmla="*/ 17 w 92"/>
                <a:gd name="T47" fmla="*/ 11 h 69"/>
                <a:gd name="T48" fmla="*/ 9 w 92"/>
                <a:gd name="T49" fmla="*/ 11 h 69"/>
                <a:gd name="T50" fmla="*/ 9 w 92"/>
                <a:gd name="T51" fmla="*/ 9 h 69"/>
                <a:gd name="T52" fmla="*/ 89 w 92"/>
                <a:gd name="T53" fmla="*/ 66 h 69"/>
                <a:gd name="T54" fmla="*/ 4 w 92"/>
                <a:gd name="T55" fmla="*/ 66 h 69"/>
                <a:gd name="T56" fmla="*/ 4 w 92"/>
                <a:gd name="T57" fmla="*/ 14 h 69"/>
                <a:gd name="T58" fmla="*/ 7 w 92"/>
                <a:gd name="T59" fmla="*/ 14 h 69"/>
                <a:gd name="T60" fmla="*/ 18 w 92"/>
                <a:gd name="T61" fmla="*/ 14 h 69"/>
                <a:gd name="T62" fmla="*/ 30 w 92"/>
                <a:gd name="T63" fmla="*/ 14 h 69"/>
                <a:gd name="T64" fmla="*/ 31 w 92"/>
                <a:gd name="T65" fmla="*/ 13 h 69"/>
                <a:gd name="T66" fmla="*/ 36 w 92"/>
                <a:gd name="T67" fmla="*/ 3 h 69"/>
                <a:gd name="T68" fmla="*/ 56 w 92"/>
                <a:gd name="T69" fmla="*/ 3 h 69"/>
                <a:gd name="T70" fmla="*/ 61 w 92"/>
                <a:gd name="T71" fmla="*/ 13 h 69"/>
                <a:gd name="T72" fmla="*/ 63 w 92"/>
                <a:gd name="T73" fmla="*/ 14 h 69"/>
                <a:gd name="T74" fmla="*/ 89 w 92"/>
                <a:gd name="T75" fmla="*/ 14 h 69"/>
                <a:gd name="T76" fmla="*/ 89 w 92"/>
                <a:gd name="T77" fmla="*/ 6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2" h="69">
                  <a:moveTo>
                    <a:pt x="90" y="11"/>
                  </a:moveTo>
                  <a:cubicBezTo>
                    <a:pt x="64" y="11"/>
                    <a:pt x="64" y="11"/>
                    <a:pt x="64" y="1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8" y="0"/>
                    <a:pt x="58" y="0"/>
                    <a:pt x="5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4" y="0"/>
                    <a:pt x="34" y="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0" y="12"/>
                    <a:pt x="0" y="1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9"/>
                    <a:pt x="1" y="69"/>
                    <a:pt x="2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1" y="69"/>
                    <a:pt x="92" y="69"/>
                    <a:pt x="92" y="68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12"/>
                    <a:pt x="91" y="11"/>
                    <a:pt x="90" y="11"/>
                  </a:cubicBezTo>
                  <a:close/>
                  <a:moveTo>
                    <a:pt x="9" y="9"/>
                  </a:moveTo>
                  <a:cubicBezTo>
                    <a:pt x="17" y="9"/>
                    <a:pt x="17" y="9"/>
                    <a:pt x="17" y="9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9" y="11"/>
                    <a:pt x="9" y="11"/>
                    <a:pt x="9" y="11"/>
                  </a:cubicBezTo>
                  <a:lnTo>
                    <a:pt x="9" y="9"/>
                  </a:lnTo>
                  <a:close/>
                  <a:moveTo>
                    <a:pt x="89" y="66"/>
                  </a:moveTo>
                  <a:cubicBezTo>
                    <a:pt x="4" y="66"/>
                    <a:pt x="4" y="66"/>
                    <a:pt x="4" y="6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1" y="14"/>
                    <a:pt x="31" y="1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14"/>
                    <a:pt x="62" y="14"/>
                    <a:pt x="63" y="14"/>
                  </a:cubicBezTo>
                  <a:cubicBezTo>
                    <a:pt x="89" y="14"/>
                    <a:pt x="89" y="14"/>
                    <a:pt x="89" y="14"/>
                  </a:cubicBezTo>
                  <a:lnTo>
                    <a:pt x="89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23562" name="Freeform 212"/>
          <p:cNvSpPr>
            <a:spLocks noEditPoints="1"/>
          </p:cNvSpPr>
          <p:nvPr/>
        </p:nvSpPr>
        <p:spPr bwMode="auto">
          <a:xfrm>
            <a:off x="1503363" y="2827338"/>
            <a:ext cx="557212" cy="952500"/>
          </a:xfrm>
          <a:custGeom>
            <a:avLst/>
            <a:gdLst>
              <a:gd name="T0" fmla="*/ 2147483647 w 59"/>
              <a:gd name="T1" fmla="*/ 2147483647 h 100"/>
              <a:gd name="T2" fmla="*/ 2147483647 w 59"/>
              <a:gd name="T3" fmla="*/ 2147483647 h 100"/>
              <a:gd name="T4" fmla="*/ 2147483647 w 59"/>
              <a:gd name="T5" fmla="*/ 2147483647 h 100"/>
              <a:gd name="T6" fmla="*/ 2147483647 w 59"/>
              <a:gd name="T7" fmla="*/ 2147483647 h 100"/>
              <a:gd name="T8" fmla="*/ 2147483647 w 59"/>
              <a:gd name="T9" fmla="*/ 0 h 100"/>
              <a:gd name="T10" fmla="*/ 2147483647 w 59"/>
              <a:gd name="T11" fmla="*/ 2147483647 h 100"/>
              <a:gd name="T12" fmla="*/ 0 w 59"/>
              <a:gd name="T13" fmla="*/ 2147483647 h 100"/>
              <a:gd name="T14" fmla="*/ 2147483647 w 59"/>
              <a:gd name="T15" fmla="*/ 2147483647 h 100"/>
              <a:gd name="T16" fmla="*/ 0 w 59"/>
              <a:gd name="T17" fmla="*/ 2147483647 h 100"/>
              <a:gd name="T18" fmla="*/ 2147483647 w 59"/>
              <a:gd name="T19" fmla="*/ 2147483647 h 100"/>
              <a:gd name="T20" fmla="*/ 2147483647 w 59"/>
              <a:gd name="T21" fmla="*/ 2147483647 h 100"/>
              <a:gd name="T22" fmla="*/ 2147483647 w 59"/>
              <a:gd name="T23" fmla="*/ 2147483647 h 100"/>
              <a:gd name="T24" fmla="*/ 2147483647 w 59"/>
              <a:gd name="T25" fmla="*/ 2147483647 h 100"/>
              <a:gd name="T26" fmla="*/ 2147483647 w 59"/>
              <a:gd name="T27" fmla="*/ 2147483647 h 100"/>
              <a:gd name="T28" fmla="*/ 2147483647 w 59"/>
              <a:gd name="T29" fmla="*/ 2147483647 h 100"/>
              <a:gd name="T30" fmla="*/ 2147483647 w 59"/>
              <a:gd name="T31" fmla="*/ 2147483647 h 100"/>
              <a:gd name="T32" fmla="*/ 2147483647 w 59"/>
              <a:gd name="T33" fmla="*/ 2147483647 h 100"/>
              <a:gd name="T34" fmla="*/ 2147483647 w 59"/>
              <a:gd name="T35" fmla="*/ 2147483647 h 100"/>
              <a:gd name="T36" fmla="*/ 2147483647 w 59"/>
              <a:gd name="T37" fmla="*/ 2147483647 h 100"/>
              <a:gd name="T38" fmla="*/ 2147483647 w 59"/>
              <a:gd name="T39" fmla="*/ 2147483647 h 100"/>
              <a:gd name="T40" fmla="*/ 2147483647 w 59"/>
              <a:gd name="T41" fmla="*/ 2147483647 h 100"/>
              <a:gd name="T42" fmla="*/ 2147483647 w 59"/>
              <a:gd name="T43" fmla="*/ 2147483647 h 100"/>
              <a:gd name="T44" fmla="*/ 2147483647 w 59"/>
              <a:gd name="T45" fmla="*/ 2147483647 h 100"/>
              <a:gd name="T46" fmla="*/ 2147483647 w 59"/>
              <a:gd name="T47" fmla="*/ 2147483647 h 100"/>
              <a:gd name="T48" fmla="*/ 2147483647 w 59"/>
              <a:gd name="T49" fmla="*/ 2147483647 h 100"/>
              <a:gd name="T50" fmla="*/ 2147483647 w 59"/>
              <a:gd name="T51" fmla="*/ 2147483647 h 100"/>
              <a:gd name="T52" fmla="*/ 2147483647 w 59"/>
              <a:gd name="T53" fmla="*/ 2147483647 h 100"/>
              <a:gd name="T54" fmla="*/ 2147483647 w 59"/>
              <a:gd name="T55" fmla="*/ 2147483647 h 100"/>
              <a:gd name="T56" fmla="*/ 2147483647 w 59"/>
              <a:gd name="T57" fmla="*/ 2147483647 h 100"/>
              <a:gd name="T58" fmla="*/ 2147483647 w 59"/>
              <a:gd name="T59" fmla="*/ 2147483647 h 100"/>
              <a:gd name="T60" fmla="*/ 2147483647 w 59"/>
              <a:gd name="T61" fmla="*/ 2147483647 h 100"/>
              <a:gd name="T62" fmla="*/ 2147483647 w 59"/>
              <a:gd name="T63" fmla="*/ 2147483647 h 100"/>
              <a:gd name="T64" fmla="*/ 2147483647 w 59"/>
              <a:gd name="T65" fmla="*/ 2147483647 h 100"/>
              <a:gd name="T66" fmla="*/ 2147483647 w 59"/>
              <a:gd name="T67" fmla="*/ 2147483647 h 1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9" h="100">
                <a:moveTo>
                  <a:pt x="47" y="27"/>
                </a:moveTo>
                <a:cubicBezTo>
                  <a:pt x="47" y="27"/>
                  <a:pt x="47" y="27"/>
                  <a:pt x="48" y="27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5"/>
                </a:cubicBezTo>
                <a:cubicBezTo>
                  <a:pt x="58" y="15"/>
                  <a:pt x="58" y="14"/>
                  <a:pt x="58" y="14"/>
                </a:cubicBezTo>
                <a:cubicBezTo>
                  <a:pt x="48" y="4"/>
                  <a:pt x="48" y="4"/>
                  <a:pt x="48" y="4"/>
                </a:cubicBezTo>
                <a:cubicBezTo>
                  <a:pt x="47" y="3"/>
                  <a:pt x="47" y="3"/>
                  <a:pt x="47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0" y="0"/>
                  <a:pt x="29" y="0"/>
                </a:cubicBezTo>
                <a:cubicBezTo>
                  <a:pt x="29" y="0"/>
                  <a:pt x="28" y="1"/>
                  <a:pt x="28" y="2"/>
                </a:cubicBezTo>
                <a:cubicBezTo>
                  <a:pt x="28" y="3"/>
                  <a:pt x="28" y="3"/>
                  <a:pt x="28" y="3"/>
                </a:cubicBezTo>
                <a:cubicBezTo>
                  <a:pt x="2" y="3"/>
                  <a:pt x="2" y="3"/>
                  <a:pt x="2" y="3"/>
                </a:cubicBezTo>
                <a:cubicBezTo>
                  <a:pt x="1" y="3"/>
                  <a:pt x="1" y="4"/>
                  <a:pt x="0" y="4"/>
                </a:cubicBezTo>
                <a:cubicBezTo>
                  <a:pt x="0" y="5"/>
                  <a:pt x="0" y="6"/>
                  <a:pt x="1" y="6"/>
                </a:cubicBezTo>
                <a:cubicBezTo>
                  <a:pt x="10" y="15"/>
                  <a:pt x="10" y="15"/>
                  <a:pt x="10" y="15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5"/>
                  <a:pt x="0" y="26"/>
                  <a:pt x="0" y="26"/>
                </a:cubicBezTo>
                <a:cubicBezTo>
                  <a:pt x="1" y="27"/>
                  <a:pt x="1" y="27"/>
                  <a:pt x="2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31"/>
                  <a:pt x="28" y="31"/>
                  <a:pt x="28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1" y="31"/>
                  <a:pt x="11" y="31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2"/>
                  <a:pt x="0" y="43"/>
                  <a:pt x="1" y="44"/>
                </a:cubicBezTo>
                <a:cubicBezTo>
                  <a:pt x="11" y="54"/>
                  <a:pt x="11" y="54"/>
                  <a:pt x="11" y="54"/>
                </a:cubicBezTo>
                <a:cubicBezTo>
                  <a:pt x="11" y="54"/>
                  <a:pt x="12" y="54"/>
                  <a:pt x="12" y="54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80"/>
                  <a:pt x="28" y="80"/>
                  <a:pt x="28" y="80"/>
                </a:cubicBezTo>
                <a:cubicBezTo>
                  <a:pt x="18" y="80"/>
                  <a:pt x="11" y="84"/>
                  <a:pt x="11" y="90"/>
                </a:cubicBezTo>
                <a:cubicBezTo>
                  <a:pt x="11" y="95"/>
                  <a:pt x="19" y="100"/>
                  <a:pt x="29" y="100"/>
                </a:cubicBezTo>
                <a:cubicBezTo>
                  <a:pt x="40" y="100"/>
                  <a:pt x="48" y="95"/>
                  <a:pt x="48" y="90"/>
                </a:cubicBezTo>
                <a:cubicBezTo>
                  <a:pt x="48" y="84"/>
                  <a:pt x="40" y="80"/>
                  <a:pt x="31" y="80"/>
                </a:cubicBezTo>
                <a:cubicBezTo>
                  <a:pt x="31" y="54"/>
                  <a:pt x="31" y="54"/>
                  <a:pt x="31" y="54"/>
                </a:cubicBezTo>
                <a:cubicBezTo>
                  <a:pt x="57" y="54"/>
                  <a:pt x="57" y="54"/>
                  <a:pt x="57" y="54"/>
                </a:cubicBezTo>
                <a:cubicBezTo>
                  <a:pt x="57" y="54"/>
                  <a:pt x="58" y="54"/>
                  <a:pt x="58" y="53"/>
                </a:cubicBezTo>
                <a:cubicBezTo>
                  <a:pt x="59" y="53"/>
                  <a:pt x="58" y="52"/>
                  <a:pt x="58" y="52"/>
                </a:cubicBezTo>
                <a:cubicBezTo>
                  <a:pt x="49" y="43"/>
                  <a:pt x="49" y="43"/>
                  <a:pt x="49" y="43"/>
                </a:cubicBezTo>
                <a:cubicBezTo>
                  <a:pt x="58" y="33"/>
                  <a:pt x="58" y="33"/>
                  <a:pt x="58" y="33"/>
                </a:cubicBezTo>
                <a:cubicBezTo>
                  <a:pt x="58" y="33"/>
                  <a:pt x="59" y="32"/>
                  <a:pt x="58" y="32"/>
                </a:cubicBezTo>
                <a:cubicBezTo>
                  <a:pt x="58" y="31"/>
                  <a:pt x="57" y="31"/>
                  <a:pt x="57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27"/>
                  <a:pt x="31" y="27"/>
                  <a:pt x="31" y="27"/>
                </a:cubicBezTo>
                <a:lnTo>
                  <a:pt x="47" y="27"/>
                </a:lnTo>
                <a:close/>
                <a:moveTo>
                  <a:pt x="44" y="90"/>
                </a:moveTo>
                <a:cubicBezTo>
                  <a:pt x="44" y="93"/>
                  <a:pt x="38" y="96"/>
                  <a:pt x="29" y="96"/>
                </a:cubicBezTo>
                <a:cubicBezTo>
                  <a:pt x="21" y="96"/>
                  <a:pt x="15" y="93"/>
                  <a:pt x="15" y="90"/>
                </a:cubicBezTo>
                <a:cubicBezTo>
                  <a:pt x="15" y="87"/>
                  <a:pt x="20" y="84"/>
                  <a:pt x="28" y="83"/>
                </a:cubicBezTo>
                <a:cubicBezTo>
                  <a:pt x="28" y="90"/>
                  <a:pt x="28" y="90"/>
                  <a:pt x="28" y="90"/>
                </a:cubicBezTo>
                <a:cubicBezTo>
                  <a:pt x="28" y="91"/>
                  <a:pt x="29" y="91"/>
                  <a:pt x="29" y="91"/>
                </a:cubicBezTo>
                <a:cubicBezTo>
                  <a:pt x="30" y="91"/>
                  <a:pt x="31" y="91"/>
                  <a:pt x="31" y="90"/>
                </a:cubicBezTo>
                <a:cubicBezTo>
                  <a:pt x="31" y="83"/>
                  <a:pt x="31" y="83"/>
                  <a:pt x="31" y="83"/>
                </a:cubicBezTo>
                <a:cubicBezTo>
                  <a:pt x="39" y="84"/>
                  <a:pt x="44" y="87"/>
                  <a:pt x="44" y="90"/>
                </a:cubicBezTo>
                <a:close/>
                <a:moveTo>
                  <a:pt x="53" y="34"/>
                </a:moveTo>
                <a:cubicBezTo>
                  <a:pt x="45" y="41"/>
                  <a:pt x="45" y="41"/>
                  <a:pt x="45" y="41"/>
                </a:cubicBezTo>
                <a:cubicBezTo>
                  <a:pt x="45" y="42"/>
                  <a:pt x="45" y="43"/>
                  <a:pt x="45" y="44"/>
                </a:cubicBezTo>
                <a:cubicBezTo>
                  <a:pt x="53" y="51"/>
                  <a:pt x="53" y="51"/>
                  <a:pt x="53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4" y="43"/>
                  <a:pt x="4" y="43"/>
                  <a:pt x="4" y="43"/>
                </a:cubicBezTo>
                <a:cubicBezTo>
                  <a:pt x="13" y="34"/>
                  <a:pt x="13" y="34"/>
                  <a:pt x="13" y="34"/>
                </a:cubicBezTo>
                <a:lnTo>
                  <a:pt x="53" y="34"/>
                </a:lnTo>
                <a:close/>
                <a:moveTo>
                  <a:pt x="6" y="24"/>
                </a:moveTo>
                <a:cubicBezTo>
                  <a:pt x="13" y="16"/>
                  <a:pt x="13" y="16"/>
                  <a:pt x="13" y="16"/>
                </a:cubicBezTo>
                <a:cubicBezTo>
                  <a:pt x="14" y="16"/>
                  <a:pt x="14" y="15"/>
                  <a:pt x="13" y="14"/>
                </a:cubicBezTo>
                <a:cubicBezTo>
                  <a:pt x="6" y="7"/>
                  <a:pt x="6" y="7"/>
                  <a:pt x="6" y="7"/>
                </a:cubicBezTo>
                <a:cubicBezTo>
                  <a:pt x="46" y="7"/>
                  <a:pt x="46" y="7"/>
                  <a:pt x="46" y="7"/>
                </a:cubicBezTo>
                <a:cubicBezTo>
                  <a:pt x="54" y="15"/>
                  <a:pt x="54" y="15"/>
                  <a:pt x="54" y="15"/>
                </a:cubicBezTo>
                <a:cubicBezTo>
                  <a:pt x="46" y="24"/>
                  <a:pt x="46" y="24"/>
                  <a:pt x="46" y="24"/>
                </a:cubicBezTo>
                <a:lnTo>
                  <a:pt x="6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3" name="文本框 93"/>
          <p:cNvSpPr txBox="1">
            <a:spLocks noChangeArrowheads="1"/>
          </p:cNvSpPr>
          <p:nvPr/>
        </p:nvSpPr>
        <p:spPr bwMode="auto">
          <a:xfrm>
            <a:off x="1023938" y="4051300"/>
            <a:ext cx="1516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00B6DD"/>
                </a:solidFill>
              </a:rPr>
              <a:t>Traveling</a:t>
            </a:r>
            <a:endParaRPr lang="zh-CN" altLang="en-US" sz="2400" b="1">
              <a:solidFill>
                <a:srgbClr val="00B6DD"/>
              </a:solidFill>
            </a:endParaRPr>
          </a:p>
        </p:txBody>
      </p:sp>
      <p:sp>
        <p:nvSpPr>
          <p:cNvPr id="23564" name="文本框 94"/>
          <p:cNvSpPr txBox="1">
            <a:spLocks noChangeArrowheads="1"/>
          </p:cNvSpPr>
          <p:nvPr/>
        </p:nvSpPr>
        <p:spPr bwMode="auto">
          <a:xfrm>
            <a:off x="3908425" y="5572125"/>
            <a:ext cx="1517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49100"/>
                </a:solidFill>
              </a:rPr>
              <a:t>Film</a:t>
            </a:r>
            <a:endParaRPr lang="zh-CN" altLang="en-US" sz="2400" b="1">
              <a:solidFill>
                <a:srgbClr val="F49100"/>
              </a:solidFill>
            </a:endParaRPr>
          </a:p>
        </p:txBody>
      </p:sp>
      <p:sp>
        <p:nvSpPr>
          <p:cNvPr id="23565" name="文本框 95"/>
          <p:cNvSpPr txBox="1">
            <a:spLocks noChangeArrowheads="1"/>
          </p:cNvSpPr>
          <p:nvPr/>
        </p:nvSpPr>
        <p:spPr bwMode="auto">
          <a:xfrm>
            <a:off x="6815138" y="4297363"/>
            <a:ext cx="1516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00B6DD"/>
                </a:solidFill>
              </a:rPr>
              <a:t>Music</a:t>
            </a:r>
            <a:endParaRPr lang="zh-CN" altLang="en-US" sz="2400" b="1">
              <a:solidFill>
                <a:srgbClr val="00B6DD"/>
              </a:solidFill>
            </a:endParaRPr>
          </a:p>
        </p:txBody>
      </p:sp>
      <p:sp>
        <p:nvSpPr>
          <p:cNvPr id="23566" name="文本框 96"/>
          <p:cNvSpPr txBox="1">
            <a:spLocks noChangeArrowheads="1"/>
          </p:cNvSpPr>
          <p:nvPr/>
        </p:nvSpPr>
        <p:spPr bwMode="auto">
          <a:xfrm>
            <a:off x="9434513" y="5838825"/>
            <a:ext cx="1995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00B6DD"/>
                </a:solidFill>
              </a:rPr>
              <a:t>Photography</a:t>
            </a:r>
            <a:endParaRPr lang="zh-CN" altLang="en-US" sz="2400" b="1">
              <a:solidFill>
                <a:srgbClr val="00B6DD"/>
              </a:solidFill>
            </a:endParaRPr>
          </a:p>
        </p:txBody>
      </p:sp>
      <p:sp>
        <p:nvSpPr>
          <p:cNvPr id="23567" name="矩形 98"/>
          <p:cNvSpPr>
            <a:spLocks noChangeArrowheads="1"/>
          </p:cNvSpPr>
          <p:nvPr/>
        </p:nvSpPr>
        <p:spPr bwMode="auto">
          <a:xfrm>
            <a:off x="523875" y="4403725"/>
            <a:ext cx="2382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>
                <a:solidFill>
                  <a:srgbClr val="00B6DD"/>
                </a:solidFill>
              </a:rPr>
              <a:t> I've seen just tons of people doing different things.</a:t>
            </a:r>
            <a:endParaRPr lang="zh-CN" altLang="en-US" sz="1400">
              <a:solidFill>
                <a:srgbClr val="00B6DD"/>
              </a:solidFill>
            </a:endParaRPr>
          </a:p>
        </p:txBody>
      </p:sp>
      <p:sp>
        <p:nvSpPr>
          <p:cNvPr id="23568" name="矩形 99"/>
          <p:cNvSpPr>
            <a:spLocks noChangeArrowheads="1"/>
          </p:cNvSpPr>
          <p:nvPr/>
        </p:nvSpPr>
        <p:spPr bwMode="auto">
          <a:xfrm>
            <a:off x="3465513" y="5910263"/>
            <a:ext cx="2381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>
                <a:solidFill>
                  <a:srgbClr val="F49100"/>
                </a:solidFill>
              </a:rPr>
              <a:t>All the characters in the film are drawn from life.</a:t>
            </a:r>
            <a:endParaRPr lang="zh-CN" altLang="en-US" sz="1400">
              <a:solidFill>
                <a:srgbClr val="F49100"/>
              </a:solidFill>
            </a:endParaRPr>
          </a:p>
        </p:txBody>
      </p:sp>
      <p:sp>
        <p:nvSpPr>
          <p:cNvPr id="23569" name="矩形 100"/>
          <p:cNvSpPr>
            <a:spLocks noChangeArrowheads="1"/>
          </p:cNvSpPr>
          <p:nvPr/>
        </p:nvSpPr>
        <p:spPr bwMode="auto">
          <a:xfrm>
            <a:off x="6381750" y="4640263"/>
            <a:ext cx="23812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>
                <a:solidFill>
                  <a:srgbClr val="00B6DD"/>
                </a:solidFill>
              </a:rPr>
              <a:t>I play the violin. I love music.</a:t>
            </a:r>
            <a:endParaRPr lang="zh-CN" altLang="en-US" sz="1400">
              <a:solidFill>
                <a:srgbClr val="00B6DD"/>
              </a:solidFill>
            </a:endParaRPr>
          </a:p>
        </p:txBody>
      </p:sp>
      <p:sp>
        <p:nvSpPr>
          <p:cNvPr id="23570" name="矩形 101"/>
          <p:cNvSpPr>
            <a:spLocks noChangeArrowheads="1"/>
          </p:cNvSpPr>
          <p:nvPr/>
        </p:nvSpPr>
        <p:spPr bwMode="auto">
          <a:xfrm>
            <a:off x="9240838" y="6172200"/>
            <a:ext cx="23828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>
                <a:solidFill>
                  <a:srgbClr val="00B6DD"/>
                </a:solidFill>
              </a:rPr>
              <a:t>Photography is a language</a:t>
            </a:r>
            <a:endParaRPr lang="zh-CN" altLang="en-US" sz="1400">
              <a:solidFill>
                <a:srgbClr val="00B6DD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组合 24"/>
          <p:cNvGrpSpPr/>
          <p:nvPr/>
        </p:nvGrpSpPr>
        <p:grpSpPr bwMode="auto">
          <a:xfrm>
            <a:off x="784225" y="681038"/>
            <a:ext cx="2693988" cy="5491162"/>
            <a:chOff x="4413250" y="0"/>
            <a:chExt cx="3365501" cy="6858000"/>
          </a:xfrm>
        </p:grpSpPr>
        <p:sp>
          <p:nvSpPr>
            <p:cNvPr id="24617" name="Freeform 5"/>
            <p:cNvSpPr/>
            <p:nvPr/>
          </p:nvSpPr>
          <p:spPr bwMode="auto">
            <a:xfrm>
              <a:off x="4424363" y="2090738"/>
              <a:ext cx="19050" cy="511175"/>
            </a:xfrm>
            <a:custGeom>
              <a:avLst/>
              <a:gdLst>
                <a:gd name="T0" fmla="*/ 0 w 12"/>
                <a:gd name="T1" fmla="*/ 0 h 322"/>
                <a:gd name="T2" fmla="*/ 2147483647 w 12"/>
                <a:gd name="T3" fmla="*/ 0 h 322"/>
                <a:gd name="T4" fmla="*/ 2147483647 w 12"/>
                <a:gd name="T5" fmla="*/ 2147483647 h 322"/>
                <a:gd name="T6" fmla="*/ 0 w 12"/>
                <a:gd name="T7" fmla="*/ 2147483647 h 322"/>
                <a:gd name="T8" fmla="*/ 0 w 12"/>
                <a:gd name="T9" fmla="*/ 0 h 322"/>
                <a:gd name="T10" fmla="*/ 0 w 12"/>
                <a:gd name="T11" fmla="*/ 0 h 3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322">
                  <a:moveTo>
                    <a:pt x="0" y="0"/>
                  </a:moveTo>
                  <a:lnTo>
                    <a:pt x="12" y="0"/>
                  </a:lnTo>
                  <a:lnTo>
                    <a:pt x="12" y="322"/>
                  </a:lnTo>
                  <a:lnTo>
                    <a:pt x="0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8" name="Freeform 6"/>
            <p:cNvSpPr/>
            <p:nvPr/>
          </p:nvSpPr>
          <p:spPr bwMode="auto">
            <a:xfrm>
              <a:off x="4416425" y="2092325"/>
              <a:ext cx="7938" cy="511175"/>
            </a:xfrm>
            <a:custGeom>
              <a:avLst/>
              <a:gdLst>
                <a:gd name="T0" fmla="*/ 2147483647 w 13"/>
                <a:gd name="T1" fmla="*/ 2147483647 h 752"/>
                <a:gd name="T2" fmla="*/ 2147483647 w 13"/>
                <a:gd name="T3" fmla="*/ 2147483647 h 752"/>
                <a:gd name="T4" fmla="*/ 0 w 13"/>
                <a:gd name="T5" fmla="*/ 2147483647 h 752"/>
                <a:gd name="T6" fmla="*/ 0 w 13"/>
                <a:gd name="T7" fmla="*/ 2147483647 h 752"/>
                <a:gd name="T8" fmla="*/ 2147483647 w 13"/>
                <a:gd name="T9" fmla="*/ 0 h 752"/>
                <a:gd name="T10" fmla="*/ 2147483647 w 13"/>
                <a:gd name="T11" fmla="*/ 0 h 752"/>
                <a:gd name="T12" fmla="*/ 2147483647 w 13"/>
                <a:gd name="T13" fmla="*/ 2147483647 h 7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752">
                  <a:moveTo>
                    <a:pt x="13" y="752"/>
                  </a:moveTo>
                  <a:cubicBezTo>
                    <a:pt x="13" y="752"/>
                    <a:pt x="13" y="752"/>
                    <a:pt x="13" y="752"/>
                  </a:cubicBezTo>
                  <a:cubicBezTo>
                    <a:pt x="7" y="746"/>
                    <a:pt x="5" y="743"/>
                    <a:pt x="0" y="73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" y="9"/>
                    <a:pt x="7" y="5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9"/>
                    <a:pt x="13" y="742"/>
                    <a:pt x="13" y="752"/>
                  </a:cubicBez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9" name="Freeform 7"/>
            <p:cNvSpPr/>
            <p:nvPr/>
          </p:nvSpPr>
          <p:spPr bwMode="auto">
            <a:xfrm>
              <a:off x="4424363" y="1460500"/>
              <a:ext cx="19050" cy="511175"/>
            </a:xfrm>
            <a:custGeom>
              <a:avLst/>
              <a:gdLst>
                <a:gd name="T0" fmla="*/ 0 w 12"/>
                <a:gd name="T1" fmla="*/ 0 h 322"/>
                <a:gd name="T2" fmla="*/ 2147483647 w 12"/>
                <a:gd name="T3" fmla="*/ 0 h 322"/>
                <a:gd name="T4" fmla="*/ 2147483647 w 12"/>
                <a:gd name="T5" fmla="*/ 2147483647 h 322"/>
                <a:gd name="T6" fmla="*/ 0 w 12"/>
                <a:gd name="T7" fmla="*/ 2147483647 h 322"/>
                <a:gd name="T8" fmla="*/ 0 w 12"/>
                <a:gd name="T9" fmla="*/ 0 h 322"/>
                <a:gd name="T10" fmla="*/ 0 w 12"/>
                <a:gd name="T11" fmla="*/ 0 h 3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322">
                  <a:moveTo>
                    <a:pt x="0" y="0"/>
                  </a:moveTo>
                  <a:lnTo>
                    <a:pt x="12" y="0"/>
                  </a:lnTo>
                  <a:lnTo>
                    <a:pt x="12" y="322"/>
                  </a:lnTo>
                  <a:lnTo>
                    <a:pt x="0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0" name="Freeform 8"/>
            <p:cNvSpPr/>
            <p:nvPr/>
          </p:nvSpPr>
          <p:spPr bwMode="auto">
            <a:xfrm>
              <a:off x="4416425" y="1460500"/>
              <a:ext cx="7938" cy="511175"/>
            </a:xfrm>
            <a:custGeom>
              <a:avLst/>
              <a:gdLst>
                <a:gd name="T0" fmla="*/ 2147483647 w 13"/>
                <a:gd name="T1" fmla="*/ 2147483647 h 752"/>
                <a:gd name="T2" fmla="*/ 2147483647 w 13"/>
                <a:gd name="T3" fmla="*/ 2147483647 h 752"/>
                <a:gd name="T4" fmla="*/ 0 w 13"/>
                <a:gd name="T5" fmla="*/ 2147483647 h 752"/>
                <a:gd name="T6" fmla="*/ 0 w 13"/>
                <a:gd name="T7" fmla="*/ 2147483647 h 752"/>
                <a:gd name="T8" fmla="*/ 2147483647 w 13"/>
                <a:gd name="T9" fmla="*/ 0 h 752"/>
                <a:gd name="T10" fmla="*/ 2147483647 w 13"/>
                <a:gd name="T11" fmla="*/ 0 h 752"/>
                <a:gd name="T12" fmla="*/ 2147483647 w 13"/>
                <a:gd name="T13" fmla="*/ 2147483647 h 7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752">
                  <a:moveTo>
                    <a:pt x="13" y="752"/>
                  </a:moveTo>
                  <a:cubicBezTo>
                    <a:pt x="13" y="752"/>
                    <a:pt x="13" y="752"/>
                    <a:pt x="13" y="752"/>
                  </a:cubicBezTo>
                  <a:cubicBezTo>
                    <a:pt x="7" y="747"/>
                    <a:pt x="5" y="744"/>
                    <a:pt x="0" y="73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0"/>
                    <a:pt x="7" y="6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0"/>
                    <a:pt x="13" y="743"/>
                    <a:pt x="13" y="752"/>
                  </a:cubicBez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1" name="Freeform 9"/>
            <p:cNvSpPr/>
            <p:nvPr/>
          </p:nvSpPr>
          <p:spPr bwMode="auto">
            <a:xfrm>
              <a:off x="4418013" y="874713"/>
              <a:ext cx="14288" cy="273050"/>
            </a:xfrm>
            <a:custGeom>
              <a:avLst/>
              <a:gdLst>
                <a:gd name="T0" fmla="*/ 0 w 9"/>
                <a:gd name="T1" fmla="*/ 0 h 172"/>
                <a:gd name="T2" fmla="*/ 2147483647 w 9"/>
                <a:gd name="T3" fmla="*/ 0 h 172"/>
                <a:gd name="T4" fmla="*/ 2147483647 w 9"/>
                <a:gd name="T5" fmla="*/ 2147483647 h 172"/>
                <a:gd name="T6" fmla="*/ 0 w 9"/>
                <a:gd name="T7" fmla="*/ 2147483647 h 172"/>
                <a:gd name="T8" fmla="*/ 0 w 9"/>
                <a:gd name="T9" fmla="*/ 0 h 172"/>
                <a:gd name="T10" fmla="*/ 0 w 9"/>
                <a:gd name="T11" fmla="*/ 0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172">
                  <a:moveTo>
                    <a:pt x="0" y="0"/>
                  </a:moveTo>
                  <a:lnTo>
                    <a:pt x="9" y="0"/>
                  </a:lnTo>
                  <a:lnTo>
                    <a:pt x="9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2" name="Freeform 10"/>
            <p:cNvSpPr/>
            <p:nvPr/>
          </p:nvSpPr>
          <p:spPr bwMode="auto">
            <a:xfrm>
              <a:off x="4413250" y="876300"/>
              <a:ext cx="4763" cy="271463"/>
            </a:xfrm>
            <a:custGeom>
              <a:avLst/>
              <a:gdLst>
                <a:gd name="T0" fmla="*/ 2147483647 w 8"/>
                <a:gd name="T1" fmla="*/ 2147483647 h 399"/>
                <a:gd name="T2" fmla="*/ 2147483647 w 8"/>
                <a:gd name="T3" fmla="*/ 2147483647 h 399"/>
                <a:gd name="T4" fmla="*/ 0 w 8"/>
                <a:gd name="T5" fmla="*/ 2147483647 h 399"/>
                <a:gd name="T6" fmla="*/ 0 w 8"/>
                <a:gd name="T7" fmla="*/ 2147483647 h 399"/>
                <a:gd name="T8" fmla="*/ 2147483647 w 8"/>
                <a:gd name="T9" fmla="*/ 0 h 399"/>
                <a:gd name="T10" fmla="*/ 2147483647 w 8"/>
                <a:gd name="T11" fmla="*/ 0 h 399"/>
                <a:gd name="T12" fmla="*/ 2147483647 w 8"/>
                <a:gd name="T13" fmla="*/ 2147483647 h 3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399">
                  <a:moveTo>
                    <a:pt x="8" y="399"/>
                  </a:moveTo>
                  <a:cubicBezTo>
                    <a:pt x="8" y="399"/>
                    <a:pt x="8" y="399"/>
                    <a:pt x="8" y="399"/>
                  </a:cubicBezTo>
                  <a:cubicBezTo>
                    <a:pt x="2" y="394"/>
                    <a:pt x="4" y="391"/>
                    <a:pt x="0" y="38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9"/>
                    <a:pt x="2" y="5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9"/>
                    <a:pt x="8" y="390"/>
                    <a:pt x="8" y="399"/>
                  </a:cubicBez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3" name="Freeform 11"/>
            <p:cNvSpPr/>
            <p:nvPr/>
          </p:nvSpPr>
          <p:spPr bwMode="auto">
            <a:xfrm>
              <a:off x="7751763" y="1460500"/>
              <a:ext cx="19050" cy="511175"/>
            </a:xfrm>
            <a:custGeom>
              <a:avLst/>
              <a:gdLst>
                <a:gd name="T0" fmla="*/ 2147483647 w 12"/>
                <a:gd name="T1" fmla="*/ 0 h 322"/>
                <a:gd name="T2" fmla="*/ 0 w 12"/>
                <a:gd name="T3" fmla="*/ 0 h 322"/>
                <a:gd name="T4" fmla="*/ 0 w 12"/>
                <a:gd name="T5" fmla="*/ 2147483647 h 322"/>
                <a:gd name="T6" fmla="*/ 2147483647 w 12"/>
                <a:gd name="T7" fmla="*/ 2147483647 h 322"/>
                <a:gd name="T8" fmla="*/ 2147483647 w 12"/>
                <a:gd name="T9" fmla="*/ 0 h 322"/>
                <a:gd name="T10" fmla="*/ 2147483647 w 12"/>
                <a:gd name="T11" fmla="*/ 0 h 3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322">
                  <a:moveTo>
                    <a:pt x="12" y="0"/>
                  </a:moveTo>
                  <a:lnTo>
                    <a:pt x="0" y="0"/>
                  </a:lnTo>
                  <a:lnTo>
                    <a:pt x="0" y="322"/>
                  </a:lnTo>
                  <a:lnTo>
                    <a:pt x="12" y="32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4" name="Freeform 12"/>
            <p:cNvSpPr/>
            <p:nvPr/>
          </p:nvSpPr>
          <p:spPr bwMode="auto">
            <a:xfrm>
              <a:off x="7770813" y="1460500"/>
              <a:ext cx="7938" cy="511175"/>
            </a:xfrm>
            <a:custGeom>
              <a:avLst/>
              <a:gdLst>
                <a:gd name="T0" fmla="*/ 0 w 13"/>
                <a:gd name="T1" fmla="*/ 2147483647 h 752"/>
                <a:gd name="T2" fmla="*/ 0 w 13"/>
                <a:gd name="T3" fmla="*/ 2147483647 h 752"/>
                <a:gd name="T4" fmla="*/ 2147483647 w 13"/>
                <a:gd name="T5" fmla="*/ 2147483647 h 752"/>
                <a:gd name="T6" fmla="*/ 2147483647 w 13"/>
                <a:gd name="T7" fmla="*/ 2147483647 h 752"/>
                <a:gd name="T8" fmla="*/ 0 w 13"/>
                <a:gd name="T9" fmla="*/ 0 h 752"/>
                <a:gd name="T10" fmla="*/ 0 w 13"/>
                <a:gd name="T11" fmla="*/ 0 h 752"/>
                <a:gd name="T12" fmla="*/ 0 w 13"/>
                <a:gd name="T13" fmla="*/ 2147483647 h 7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752">
                  <a:moveTo>
                    <a:pt x="0" y="752"/>
                  </a:moveTo>
                  <a:cubicBezTo>
                    <a:pt x="0" y="752"/>
                    <a:pt x="0" y="752"/>
                    <a:pt x="0" y="752"/>
                  </a:cubicBezTo>
                  <a:cubicBezTo>
                    <a:pt x="6" y="747"/>
                    <a:pt x="8" y="744"/>
                    <a:pt x="13" y="739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9" y="10"/>
                    <a:pt x="6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743"/>
                    <a:pt x="0" y="752"/>
                  </a:cubicBez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5" name="Freeform 13"/>
            <p:cNvSpPr/>
            <p:nvPr/>
          </p:nvSpPr>
          <p:spPr bwMode="auto">
            <a:xfrm>
              <a:off x="5000625" y="6845300"/>
              <a:ext cx="173038" cy="12700"/>
            </a:xfrm>
            <a:custGeom>
              <a:avLst/>
              <a:gdLst>
                <a:gd name="T0" fmla="*/ 0 w 253"/>
                <a:gd name="T1" fmla="*/ 0 h 20"/>
                <a:gd name="T2" fmla="*/ 2147483647 w 253"/>
                <a:gd name="T3" fmla="*/ 0 h 20"/>
                <a:gd name="T4" fmla="*/ 2147483647 w 253"/>
                <a:gd name="T5" fmla="*/ 2147483647 h 20"/>
                <a:gd name="T6" fmla="*/ 2147483647 w 253"/>
                <a:gd name="T7" fmla="*/ 2147483647 h 20"/>
                <a:gd name="T8" fmla="*/ 2147483647 w 253"/>
                <a:gd name="T9" fmla="*/ 2147483647 h 20"/>
                <a:gd name="T10" fmla="*/ 2147483647 w 253"/>
                <a:gd name="T11" fmla="*/ 2147483647 h 20"/>
                <a:gd name="T12" fmla="*/ 2147483647 w 253"/>
                <a:gd name="T13" fmla="*/ 2147483647 h 20"/>
                <a:gd name="T14" fmla="*/ 2147483647 w 253"/>
                <a:gd name="T15" fmla="*/ 2147483647 h 20"/>
                <a:gd name="T16" fmla="*/ 0 w 253"/>
                <a:gd name="T17" fmla="*/ 2147483647 h 20"/>
                <a:gd name="T18" fmla="*/ 0 w 253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3" h="20">
                  <a:moveTo>
                    <a:pt x="0" y="0"/>
                  </a:moveTo>
                  <a:cubicBezTo>
                    <a:pt x="253" y="0"/>
                    <a:pt x="253" y="0"/>
                    <a:pt x="253" y="0"/>
                  </a:cubicBezTo>
                  <a:cubicBezTo>
                    <a:pt x="253" y="20"/>
                    <a:pt x="253" y="20"/>
                    <a:pt x="253" y="20"/>
                  </a:cubicBezTo>
                  <a:cubicBezTo>
                    <a:pt x="253" y="20"/>
                    <a:pt x="232" y="20"/>
                    <a:pt x="201" y="20"/>
                  </a:cubicBezTo>
                  <a:cubicBezTo>
                    <a:pt x="187" y="20"/>
                    <a:pt x="185" y="8"/>
                    <a:pt x="164" y="8"/>
                  </a:cubicBezTo>
                  <a:cubicBezTo>
                    <a:pt x="145" y="8"/>
                    <a:pt x="132" y="6"/>
                    <a:pt x="118" y="6"/>
                  </a:cubicBezTo>
                  <a:cubicBezTo>
                    <a:pt x="102" y="6"/>
                    <a:pt x="87" y="8"/>
                    <a:pt x="67" y="8"/>
                  </a:cubicBezTo>
                  <a:cubicBezTo>
                    <a:pt x="52" y="8"/>
                    <a:pt x="47" y="20"/>
                    <a:pt x="27" y="20"/>
                  </a:cubicBezTo>
                  <a:cubicBezTo>
                    <a:pt x="6" y="20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6" name="Freeform 14"/>
            <p:cNvSpPr/>
            <p:nvPr/>
          </p:nvSpPr>
          <p:spPr bwMode="auto">
            <a:xfrm>
              <a:off x="4427538" y="0"/>
              <a:ext cx="3341688" cy="6858000"/>
            </a:xfrm>
            <a:custGeom>
              <a:avLst/>
              <a:gdLst>
                <a:gd name="T0" fmla="*/ 2147483647 w 4913"/>
                <a:gd name="T1" fmla="*/ 0 h 10088"/>
                <a:gd name="T2" fmla="*/ 2147483647 w 4913"/>
                <a:gd name="T3" fmla="*/ 0 h 10088"/>
                <a:gd name="T4" fmla="*/ 2147483647 w 4913"/>
                <a:gd name="T5" fmla="*/ 2147483647 h 10088"/>
                <a:gd name="T6" fmla="*/ 2147483647 w 4913"/>
                <a:gd name="T7" fmla="*/ 2147483647 h 10088"/>
                <a:gd name="T8" fmla="*/ 2147483647 w 4913"/>
                <a:gd name="T9" fmla="*/ 2147483647 h 10088"/>
                <a:gd name="T10" fmla="*/ 2147483647 w 4913"/>
                <a:gd name="T11" fmla="*/ 2147483647 h 10088"/>
                <a:gd name="T12" fmla="*/ 2147483647 w 4913"/>
                <a:gd name="T13" fmla="*/ 2147483647 h 10088"/>
                <a:gd name="T14" fmla="*/ 2147483647 w 4913"/>
                <a:gd name="T15" fmla="*/ 2147483647 h 10088"/>
                <a:gd name="T16" fmla="*/ 2147483647 w 4913"/>
                <a:gd name="T17" fmla="*/ 2147483647 h 10088"/>
                <a:gd name="T18" fmla="*/ 2147483647 w 4913"/>
                <a:gd name="T19" fmla="*/ 2147483647 h 10088"/>
                <a:gd name="T20" fmla="*/ 2147483647 w 4913"/>
                <a:gd name="T21" fmla="*/ 2147483647 h 10088"/>
                <a:gd name="T22" fmla="*/ 2147483647 w 4913"/>
                <a:gd name="T23" fmla="*/ 2147483647 h 10088"/>
                <a:gd name="T24" fmla="*/ 2147483647 w 4913"/>
                <a:gd name="T25" fmla="*/ 2147483647 h 10088"/>
                <a:gd name="T26" fmla="*/ 2147483647 w 4913"/>
                <a:gd name="T27" fmla="*/ 2147483647 h 10088"/>
                <a:gd name="T28" fmla="*/ 2147483647 w 4913"/>
                <a:gd name="T29" fmla="*/ 2147483647 h 10088"/>
                <a:gd name="T30" fmla="*/ 2147483647 w 4913"/>
                <a:gd name="T31" fmla="*/ 2147483647 h 10088"/>
                <a:gd name="T32" fmla="*/ 2147483647 w 4913"/>
                <a:gd name="T33" fmla="*/ 2147483647 h 10088"/>
                <a:gd name="T34" fmla="*/ 2147483647 w 4913"/>
                <a:gd name="T35" fmla="*/ 2147483647 h 10088"/>
                <a:gd name="T36" fmla="*/ 2147483647 w 4913"/>
                <a:gd name="T37" fmla="*/ 2147483647 h 10088"/>
                <a:gd name="T38" fmla="*/ 0 w 4913"/>
                <a:gd name="T39" fmla="*/ 2147483647 h 10088"/>
                <a:gd name="T40" fmla="*/ 0 w 4913"/>
                <a:gd name="T41" fmla="*/ 2147483647 h 10088"/>
                <a:gd name="T42" fmla="*/ 2147483647 w 4913"/>
                <a:gd name="T43" fmla="*/ 2147483647 h 10088"/>
                <a:gd name="T44" fmla="*/ 2147483647 w 4913"/>
                <a:gd name="T45" fmla="*/ 2147483647 h 10088"/>
                <a:gd name="T46" fmla="*/ 0 w 4913"/>
                <a:gd name="T47" fmla="*/ 2147483647 h 10088"/>
                <a:gd name="T48" fmla="*/ 0 w 4913"/>
                <a:gd name="T49" fmla="*/ 2147483647 h 10088"/>
                <a:gd name="T50" fmla="*/ 2147483647 w 4913"/>
                <a:gd name="T51" fmla="*/ 0 h 1008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913" h="10088">
                  <a:moveTo>
                    <a:pt x="719" y="0"/>
                  </a:moveTo>
                  <a:cubicBezTo>
                    <a:pt x="4193" y="0"/>
                    <a:pt x="4193" y="0"/>
                    <a:pt x="4193" y="0"/>
                  </a:cubicBezTo>
                  <a:cubicBezTo>
                    <a:pt x="4590" y="0"/>
                    <a:pt x="4912" y="322"/>
                    <a:pt x="4912" y="720"/>
                  </a:cubicBezTo>
                  <a:cubicBezTo>
                    <a:pt x="4912" y="720"/>
                    <a:pt x="4912" y="1279"/>
                    <a:pt x="4912" y="2123"/>
                  </a:cubicBezTo>
                  <a:cubicBezTo>
                    <a:pt x="4913" y="2146"/>
                    <a:pt x="4888" y="2147"/>
                    <a:pt x="4888" y="2169"/>
                  </a:cubicBezTo>
                  <a:cubicBezTo>
                    <a:pt x="4888" y="2389"/>
                    <a:pt x="4888" y="2628"/>
                    <a:pt x="4888" y="2879"/>
                  </a:cubicBezTo>
                  <a:cubicBezTo>
                    <a:pt x="4887" y="2900"/>
                    <a:pt x="4911" y="2902"/>
                    <a:pt x="4912" y="2920"/>
                  </a:cubicBezTo>
                  <a:cubicBezTo>
                    <a:pt x="4912" y="5482"/>
                    <a:pt x="4912" y="9368"/>
                    <a:pt x="4912" y="9368"/>
                  </a:cubicBezTo>
                  <a:cubicBezTo>
                    <a:pt x="4912" y="9766"/>
                    <a:pt x="4590" y="10088"/>
                    <a:pt x="4193" y="10088"/>
                  </a:cubicBezTo>
                  <a:cubicBezTo>
                    <a:pt x="4193" y="10088"/>
                    <a:pt x="3509" y="10088"/>
                    <a:pt x="2748" y="10088"/>
                  </a:cubicBezTo>
                  <a:cubicBezTo>
                    <a:pt x="2732" y="10088"/>
                    <a:pt x="2707" y="10072"/>
                    <a:pt x="2679" y="10072"/>
                  </a:cubicBezTo>
                  <a:cubicBezTo>
                    <a:pt x="2514" y="10072"/>
                    <a:pt x="2379" y="10072"/>
                    <a:pt x="2214" y="10072"/>
                  </a:cubicBezTo>
                  <a:cubicBezTo>
                    <a:pt x="2184" y="10072"/>
                    <a:pt x="2166" y="10088"/>
                    <a:pt x="2147" y="10088"/>
                  </a:cubicBezTo>
                  <a:cubicBezTo>
                    <a:pt x="1735" y="10088"/>
                    <a:pt x="1339" y="10088"/>
                    <a:pt x="1071" y="10088"/>
                  </a:cubicBezTo>
                  <a:cubicBezTo>
                    <a:pt x="1057" y="10088"/>
                    <a:pt x="1040" y="10074"/>
                    <a:pt x="1027" y="10072"/>
                  </a:cubicBezTo>
                  <a:cubicBezTo>
                    <a:pt x="1004" y="10069"/>
                    <a:pt x="981" y="10068"/>
                    <a:pt x="962" y="10068"/>
                  </a:cubicBezTo>
                  <a:cubicBezTo>
                    <a:pt x="938" y="10068"/>
                    <a:pt x="915" y="10070"/>
                    <a:pt x="893" y="10072"/>
                  </a:cubicBezTo>
                  <a:cubicBezTo>
                    <a:pt x="876" y="10073"/>
                    <a:pt x="862" y="10088"/>
                    <a:pt x="848" y="10088"/>
                  </a:cubicBezTo>
                  <a:cubicBezTo>
                    <a:pt x="771" y="10088"/>
                    <a:pt x="719" y="10088"/>
                    <a:pt x="719" y="10088"/>
                  </a:cubicBezTo>
                  <a:cubicBezTo>
                    <a:pt x="322" y="10088"/>
                    <a:pt x="0" y="9766"/>
                    <a:pt x="0" y="9368"/>
                  </a:cubicBezTo>
                  <a:cubicBezTo>
                    <a:pt x="0" y="9368"/>
                    <a:pt x="0" y="6191"/>
                    <a:pt x="0" y="3848"/>
                  </a:cubicBezTo>
                  <a:cubicBezTo>
                    <a:pt x="2" y="3828"/>
                    <a:pt x="22" y="3837"/>
                    <a:pt x="24" y="3808"/>
                  </a:cubicBezTo>
                  <a:cubicBezTo>
                    <a:pt x="24" y="3156"/>
                    <a:pt x="24" y="2599"/>
                    <a:pt x="24" y="2167"/>
                  </a:cubicBezTo>
                  <a:cubicBezTo>
                    <a:pt x="23" y="2142"/>
                    <a:pt x="0" y="2145"/>
                    <a:pt x="0" y="2124"/>
                  </a:cubicBezTo>
                  <a:cubicBezTo>
                    <a:pt x="0" y="1278"/>
                    <a:pt x="0" y="720"/>
                    <a:pt x="0" y="720"/>
                  </a:cubicBezTo>
                  <a:cubicBezTo>
                    <a:pt x="0" y="322"/>
                    <a:pt x="322" y="0"/>
                    <a:pt x="719" y="0"/>
                  </a:cubicBez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7" name="Freeform 15"/>
            <p:cNvSpPr/>
            <p:nvPr/>
          </p:nvSpPr>
          <p:spPr bwMode="auto">
            <a:xfrm>
              <a:off x="4497388" y="69850"/>
              <a:ext cx="3200400" cy="6721475"/>
            </a:xfrm>
            <a:custGeom>
              <a:avLst/>
              <a:gdLst>
                <a:gd name="T0" fmla="*/ 2147483647 w 4704"/>
                <a:gd name="T1" fmla="*/ 0 h 9884"/>
                <a:gd name="T2" fmla="*/ 2147483647 w 4704"/>
                <a:gd name="T3" fmla="*/ 0 h 9884"/>
                <a:gd name="T4" fmla="*/ 2147483647 w 4704"/>
                <a:gd name="T5" fmla="*/ 2147483647 h 9884"/>
                <a:gd name="T6" fmla="*/ 2147483647 w 4704"/>
                <a:gd name="T7" fmla="*/ 2147483647 h 9884"/>
                <a:gd name="T8" fmla="*/ 2147483647 w 4704"/>
                <a:gd name="T9" fmla="*/ 2147483647 h 9884"/>
                <a:gd name="T10" fmla="*/ 2147483647 w 4704"/>
                <a:gd name="T11" fmla="*/ 2147483647 h 9884"/>
                <a:gd name="T12" fmla="*/ 0 w 4704"/>
                <a:gd name="T13" fmla="*/ 2147483647 h 9884"/>
                <a:gd name="T14" fmla="*/ 0 w 4704"/>
                <a:gd name="T15" fmla="*/ 2147483647 h 9884"/>
                <a:gd name="T16" fmla="*/ 2147483647 w 4704"/>
                <a:gd name="T17" fmla="*/ 0 h 9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04" h="9884">
                  <a:moveTo>
                    <a:pt x="667" y="0"/>
                  </a:moveTo>
                  <a:cubicBezTo>
                    <a:pt x="4037" y="0"/>
                    <a:pt x="4037" y="0"/>
                    <a:pt x="4037" y="0"/>
                  </a:cubicBezTo>
                  <a:cubicBezTo>
                    <a:pt x="4434" y="0"/>
                    <a:pt x="4704" y="270"/>
                    <a:pt x="4704" y="668"/>
                  </a:cubicBezTo>
                  <a:cubicBezTo>
                    <a:pt x="4704" y="9216"/>
                    <a:pt x="4704" y="9216"/>
                    <a:pt x="4704" y="9216"/>
                  </a:cubicBezTo>
                  <a:cubicBezTo>
                    <a:pt x="4704" y="9614"/>
                    <a:pt x="4434" y="9884"/>
                    <a:pt x="4037" y="9884"/>
                  </a:cubicBezTo>
                  <a:cubicBezTo>
                    <a:pt x="663" y="9884"/>
                    <a:pt x="663" y="9884"/>
                    <a:pt x="663" y="9884"/>
                  </a:cubicBezTo>
                  <a:cubicBezTo>
                    <a:pt x="266" y="9884"/>
                    <a:pt x="0" y="9614"/>
                    <a:pt x="0" y="9216"/>
                  </a:cubicBezTo>
                  <a:cubicBezTo>
                    <a:pt x="0" y="668"/>
                    <a:pt x="0" y="668"/>
                    <a:pt x="0" y="668"/>
                  </a:cubicBezTo>
                  <a:cubicBezTo>
                    <a:pt x="0" y="270"/>
                    <a:pt x="270" y="0"/>
                    <a:pt x="6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8" name="Freeform 16"/>
            <p:cNvSpPr/>
            <p:nvPr/>
          </p:nvSpPr>
          <p:spPr bwMode="auto">
            <a:xfrm>
              <a:off x="5830888" y="409575"/>
              <a:ext cx="533400" cy="53975"/>
            </a:xfrm>
            <a:custGeom>
              <a:avLst/>
              <a:gdLst>
                <a:gd name="T0" fmla="*/ 2147483647 w 784"/>
                <a:gd name="T1" fmla="*/ 0 h 80"/>
                <a:gd name="T2" fmla="*/ 2147483647 w 784"/>
                <a:gd name="T3" fmla="*/ 0 h 80"/>
                <a:gd name="T4" fmla="*/ 0 w 784"/>
                <a:gd name="T5" fmla="*/ 2147483647 h 80"/>
                <a:gd name="T6" fmla="*/ 2147483647 w 784"/>
                <a:gd name="T7" fmla="*/ 2147483647 h 80"/>
                <a:gd name="T8" fmla="*/ 2147483647 w 784"/>
                <a:gd name="T9" fmla="*/ 2147483647 h 80"/>
                <a:gd name="T10" fmla="*/ 2147483647 w 784"/>
                <a:gd name="T11" fmla="*/ 2147483647 h 80"/>
                <a:gd name="T12" fmla="*/ 2147483647 w 784"/>
                <a:gd name="T13" fmla="*/ 0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4" h="80">
                  <a:moveTo>
                    <a:pt x="743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743" y="80"/>
                    <a:pt x="743" y="80"/>
                    <a:pt x="743" y="80"/>
                  </a:cubicBezTo>
                  <a:cubicBezTo>
                    <a:pt x="766" y="80"/>
                    <a:pt x="784" y="62"/>
                    <a:pt x="784" y="40"/>
                  </a:cubicBezTo>
                  <a:cubicBezTo>
                    <a:pt x="784" y="18"/>
                    <a:pt x="766" y="0"/>
                    <a:pt x="743" y="0"/>
                  </a:cubicBezTo>
                  <a:close/>
                </a:path>
              </a:pathLst>
            </a:cu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9" name="Freeform 17"/>
            <p:cNvSpPr/>
            <p:nvPr/>
          </p:nvSpPr>
          <p:spPr bwMode="auto">
            <a:xfrm>
              <a:off x="4627563" y="836613"/>
              <a:ext cx="2940050" cy="5222875"/>
            </a:xfrm>
            <a:custGeom>
              <a:avLst/>
              <a:gdLst>
                <a:gd name="T0" fmla="*/ 0 w 1852"/>
                <a:gd name="T1" fmla="*/ 0 h 3290"/>
                <a:gd name="T2" fmla="*/ 2147483647 w 1852"/>
                <a:gd name="T3" fmla="*/ 0 h 3290"/>
                <a:gd name="T4" fmla="*/ 2147483647 w 1852"/>
                <a:gd name="T5" fmla="*/ 2147483647 h 3290"/>
                <a:gd name="T6" fmla="*/ 0 w 1852"/>
                <a:gd name="T7" fmla="*/ 2147483647 h 3290"/>
                <a:gd name="T8" fmla="*/ 0 w 1852"/>
                <a:gd name="T9" fmla="*/ 0 h 3290"/>
                <a:gd name="T10" fmla="*/ 0 w 1852"/>
                <a:gd name="T11" fmla="*/ 0 h 32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52" h="3290">
                  <a:moveTo>
                    <a:pt x="0" y="0"/>
                  </a:moveTo>
                  <a:lnTo>
                    <a:pt x="1852" y="0"/>
                  </a:lnTo>
                  <a:lnTo>
                    <a:pt x="1852" y="3290"/>
                  </a:lnTo>
                  <a:lnTo>
                    <a:pt x="0" y="329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6277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0" name="Oval 18"/>
            <p:cNvSpPr>
              <a:spLocks noChangeArrowheads="1"/>
            </p:cNvSpPr>
            <p:nvPr/>
          </p:nvSpPr>
          <p:spPr bwMode="auto">
            <a:xfrm>
              <a:off x="5503863" y="377825"/>
              <a:ext cx="114300" cy="114300"/>
            </a:xfrm>
            <a:prstGeom prst="ellipse">
              <a:avLst/>
            </a:prstGeom>
            <a:solidFill>
              <a:srgbClr val="E3C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24631" name="Oval 19"/>
            <p:cNvSpPr>
              <a:spLocks noChangeArrowheads="1"/>
            </p:cNvSpPr>
            <p:nvPr/>
          </p:nvSpPr>
          <p:spPr bwMode="auto">
            <a:xfrm>
              <a:off x="5529263" y="401638"/>
              <a:ext cx="65088" cy="65088"/>
            </a:xfrm>
            <a:prstGeom prst="ellipse">
              <a:avLst/>
            </a:prstGeom>
            <a:solidFill>
              <a:srgbClr val="E3C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24632" name="Oval 20"/>
            <p:cNvSpPr>
              <a:spLocks noChangeArrowheads="1"/>
            </p:cNvSpPr>
            <p:nvPr/>
          </p:nvSpPr>
          <p:spPr bwMode="auto">
            <a:xfrm>
              <a:off x="5503863" y="377825"/>
              <a:ext cx="114300" cy="114300"/>
            </a:xfrm>
            <a:prstGeom prst="ellipse">
              <a:avLst/>
            </a:pr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24633" name="Oval 21"/>
            <p:cNvSpPr>
              <a:spLocks noChangeArrowheads="1"/>
            </p:cNvSpPr>
            <p:nvPr/>
          </p:nvSpPr>
          <p:spPr bwMode="auto">
            <a:xfrm>
              <a:off x="5529263" y="401638"/>
              <a:ext cx="65088" cy="65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24634" name="Freeform 22"/>
            <p:cNvSpPr/>
            <p:nvPr/>
          </p:nvSpPr>
          <p:spPr bwMode="auto">
            <a:xfrm>
              <a:off x="5819775" y="6138863"/>
              <a:ext cx="541338" cy="541338"/>
            </a:xfrm>
            <a:custGeom>
              <a:avLst/>
              <a:gdLst>
                <a:gd name="T0" fmla="*/ 2147483647 w 795"/>
                <a:gd name="T1" fmla="*/ 2147483647 h 795"/>
                <a:gd name="T2" fmla="*/ 2147483647 w 795"/>
                <a:gd name="T3" fmla="*/ 2147483647 h 795"/>
                <a:gd name="T4" fmla="*/ 2147483647 w 795"/>
                <a:gd name="T5" fmla="*/ 2147483647 h 795"/>
                <a:gd name="T6" fmla="*/ 0 w 795"/>
                <a:gd name="T7" fmla="*/ 2147483647 h 795"/>
                <a:gd name="T8" fmla="*/ 2147483647 w 795"/>
                <a:gd name="T9" fmla="*/ 2147483647 h 795"/>
                <a:gd name="T10" fmla="*/ 2147483647 w 795"/>
                <a:gd name="T11" fmla="*/ 2147483647 h 795"/>
                <a:gd name="T12" fmla="*/ 2147483647 w 795"/>
                <a:gd name="T13" fmla="*/ 2147483647 h 795"/>
                <a:gd name="T14" fmla="*/ 2147483647 w 795"/>
                <a:gd name="T15" fmla="*/ 0 h 795"/>
                <a:gd name="T16" fmla="*/ 2147483647 w 795"/>
                <a:gd name="T17" fmla="*/ 2147483647 h 795"/>
                <a:gd name="T18" fmla="*/ 2147483647 w 795"/>
                <a:gd name="T19" fmla="*/ 2147483647 h 795"/>
                <a:gd name="T20" fmla="*/ 2147483647 w 795"/>
                <a:gd name="T21" fmla="*/ 2147483647 h 795"/>
                <a:gd name="T22" fmla="*/ 2147483647 w 795"/>
                <a:gd name="T23" fmla="*/ 2147483647 h 795"/>
                <a:gd name="T24" fmla="*/ 2147483647 w 795"/>
                <a:gd name="T25" fmla="*/ 2147483647 h 795"/>
                <a:gd name="T26" fmla="*/ 2147483647 w 795"/>
                <a:gd name="T27" fmla="*/ 2147483647 h 795"/>
                <a:gd name="T28" fmla="*/ 2147483647 w 795"/>
                <a:gd name="T29" fmla="*/ 2147483647 h 795"/>
                <a:gd name="T30" fmla="*/ 2147483647 w 795"/>
                <a:gd name="T31" fmla="*/ 2147483647 h 795"/>
                <a:gd name="T32" fmla="*/ 2147483647 w 795"/>
                <a:gd name="T33" fmla="*/ 2147483647 h 79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95" h="795">
                  <a:moveTo>
                    <a:pt x="242" y="764"/>
                  </a:moveTo>
                  <a:cubicBezTo>
                    <a:pt x="195" y="744"/>
                    <a:pt x="153" y="715"/>
                    <a:pt x="116" y="678"/>
                  </a:cubicBezTo>
                  <a:cubicBezTo>
                    <a:pt x="80" y="642"/>
                    <a:pt x="51" y="599"/>
                    <a:pt x="31" y="552"/>
                  </a:cubicBezTo>
                  <a:cubicBezTo>
                    <a:pt x="10" y="503"/>
                    <a:pt x="0" y="451"/>
                    <a:pt x="0" y="397"/>
                  </a:cubicBezTo>
                  <a:cubicBezTo>
                    <a:pt x="0" y="344"/>
                    <a:pt x="10" y="292"/>
                    <a:pt x="31" y="243"/>
                  </a:cubicBezTo>
                  <a:cubicBezTo>
                    <a:pt x="51" y="195"/>
                    <a:pt x="80" y="153"/>
                    <a:pt x="116" y="116"/>
                  </a:cubicBezTo>
                  <a:cubicBezTo>
                    <a:pt x="153" y="80"/>
                    <a:pt x="195" y="51"/>
                    <a:pt x="242" y="31"/>
                  </a:cubicBezTo>
                  <a:cubicBezTo>
                    <a:pt x="291" y="10"/>
                    <a:pt x="344" y="0"/>
                    <a:pt x="397" y="0"/>
                  </a:cubicBezTo>
                  <a:cubicBezTo>
                    <a:pt x="451" y="0"/>
                    <a:pt x="503" y="10"/>
                    <a:pt x="552" y="31"/>
                  </a:cubicBezTo>
                  <a:cubicBezTo>
                    <a:pt x="599" y="51"/>
                    <a:pt x="642" y="80"/>
                    <a:pt x="678" y="116"/>
                  </a:cubicBezTo>
                  <a:cubicBezTo>
                    <a:pt x="715" y="153"/>
                    <a:pt x="743" y="195"/>
                    <a:pt x="763" y="243"/>
                  </a:cubicBezTo>
                  <a:cubicBezTo>
                    <a:pt x="784" y="292"/>
                    <a:pt x="795" y="344"/>
                    <a:pt x="795" y="397"/>
                  </a:cubicBezTo>
                  <a:cubicBezTo>
                    <a:pt x="795" y="451"/>
                    <a:pt x="784" y="503"/>
                    <a:pt x="763" y="552"/>
                  </a:cubicBezTo>
                  <a:cubicBezTo>
                    <a:pt x="743" y="599"/>
                    <a:pt x="715" y="642"/>
                    <a:pt x="678" y="678"/>
                  </a:cubicBezTo>
                  <a:cubicBezTo>
                    <a:pt x="642" y="715"/>
                    <a:pt x="599" y="744"/>
                    <a:pt x="552" y="764"/>
                  </a:cubicBezTo>
                  <a:cubicBezTo>
                    <a:pt x="503" y="784"/>
                    <a:pt x="451" y="795"/>
                    <a:pt x="397" y="795"/>
                  </a:cubicBezTo>
                  <a:cubicBezTo>
                    <a:pt x="344" y="795"/>
                    <a:pt x="291" y="784"/>
                    <a:pt x="242" y="764"/>
                  </a:cubicBezTo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5" name="Oval 23"/>
            <p:cNvSpPr>
              <a:spLocks noChangeArrowheads="1"/>
            </p:cNvSpPr>
            <p:nvPr/>
          </p:nvSpPr>
          <p:spPr bwMode="auto">
            <a:xfrm>
              <a:off x="5824538" y="6145213"/>
              <a:ext cx="530225" cy="528638"/>
            </a:xfrm>
            <a:prstGeom prst="ellipse">
              <a:avLst/>
            </a:prstGeom>
            <a:solidFill>
              <a:srgbClr val="006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24636" name="Freeform 24"/>
            <p:cNvSpPr/>
            <p:nvPr/>
          </p:nvSpPr>
          <p:spPr bwMode="auto">
            <a:xfrm>
              <a:off x="5851525" y="6172200"/>
              <a:ext cx="476250" cy="474663"/>
            </a:xfrm>
            <a:custGeom>
              <a:avLst/>
              <a:gdLst>
                <a:gd name="T0" fmla="*/ 2147483647 w 699"/>
                <a:gd name="T1" fmla="*/ 2147483647 h 699"/>
                <a:gd name="T2" fmla="*/ 2147483647 w 699"/>
                <a:gd name="T3" fmla="*/ 2147483647 h 699"/>
                <a:gd name="T4" fmla="*/ 2147483647 w 699"/>
                <a:gd name="T5" fmla="*/ 2147483647 h 699"/>
                <a:gd name="T6" fmla="*/ 0 w 699"/>
                <a:gd name="T7" fmla="*/ 2147483647 h 699"/>
                <a:gd name="T8" fmla="*/ 2147483647 w 699"/>
                <a:gd name="T9" fmla="*/ 2147483647 h 699"/>
                <a:gd name="T10" fmla="*/ 2147483647 w 699"/>
                <a:gd name="T11" fmla="*/ 2147483647 h 699"/>
                <a:gd name="T12" fmla="*/ 2147483647 w 699"/>
                <a:gd name="T13" fmla="*/ 2147483647 h 699"/>
                <a:gd name="T14" fmla="*/ 2147483647 w 699"/>
                <a:gd name="T15" fmla="*/ 0 h 699"/>
                <a:gd name="T16" fmla="*/ 2147483647 w 699"/>
                <a:gd name="T17" fmla="*/ 2147483647 h 699"/>
                <a:gd name="T18" fmla="*/ 2147483647 w 699"/>
                <a:gd name="T19" fmla="*/ 2147483647 h 699"/>
                <a:gd name="T20" fmla="*/ 2147483647 w 699"/>
                <a:gd name="T21" fmla="*/ 2147483647 h 699"/>
                <a:gd name="T22" fmla="*/ 2147483647 w 699"/>
                <a:gd name="T23" fmla="*/ 2147483647 h 699"/>
                <a:gd name="T24" fmla="*/ 2147483647 w 699"/>
                <a:gd name="T25" fmla="*/ 2147483647 h 699"/>
                <a:gd name="T26" fmla="*/ 2147483647 w 699"/>
                <a:gd name="T27" fmla="*/ 2147483647 h 699"/>
                <a:gd name="T28" fmla="*/ 2147483647 w 699"/>
                <a:gd name="T29" fmla="*/ 2147483647 h 699"/>
                <a:gd name="T30" fmla="*/ 2147483647 w 699"/>
                <a:gd name="T31" fmla="*/ 2147483647 h 699"/>
                <a:gd name="T32" fmla="*/ 2147483647 w 699"/>
                <a:gd name="T33" fmla="*/ 2147483647 h 6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99" h="699">
                  <a:moveTo>
                    <a:pt x="213" y="671"/>
                  </a:moveTo>
                  <a:cubicBezTo>
                    <a:pt x="172" y="654"/>
                    <a:pt x="134" y="629"/>
                    <a:pt x="102" y="596"/>
                  </a:cubicBezTo>
                  <a:cubicBezTo>
                    <a:pt x="70" y="564"/>
                    <a:pt x="45" y="527"/>
                    <a:pt x="27" y="485"/>
                  </a:cubicBezTo>
                  <a:cubicBezTo>
                    <a:pt x="9" y="442"/>
                    <a:pt x="0" y="396"/>
                    <a:pt x="0" y="349"/>
                  </a:cubicBezTo>
                  <a:cubicBezTo>
                    <a:pt x="0" y="302"/>
                    <a:pt x="9" y="256"/>
                    <a:pt x="27" y="213"/>
                  </a:cubicBezTo>
                  <a:cubicBezTo>
                    <a:pt x="45" y="172"/>
                    <a:pt x="70" y="134"/>
                    <a:pt x="102" y="102"/>
                  </a:cubicBezTo>
                  <a:cubicBezTo>
                    <a:pt x="134" y="70"/>
                    <a:pt x="172" y="45"/>
                    <a:pt x="213" y="27"/>
                  </a:cubicBezTo>
                  <a:cubicBezTo>
                    <a:pt x="256" y="9"/>
                    <a:pt x="302" y="0"/>
                    <a:pt x="349" y="0"/>
                  </a:cubicBezTo>
                  <a:cubicBezTo>
                    <a:pt x="396" y="0"/>
                    <a:pt x="442" y="9"/>
                    <a:pt x="485" y="27"/>
                  </a:cubicBezTo>
                  <a:cubicBezTo>
                    <a:pt x="527" y="45"/>
                    <a:pt x="564" y="70"/>
                    <a:pt x="596" y="102"/>
                  </a:cubicBezTo>
                  <a:cubicBezTo>
                    <a:pt x="628" y="134"/>
                    <a:pt x="654" y="172"/>
                    <a:pt x="671" y="213"/>
                  </a:cubicBezTo>
                  <a:cubicBezTo>
                    <a:pt x="690" y="256"/>
                    <a:pt x="699" y="302"/>
                    <a:pt x="699" y="349"/>
                  </a:cubicBezTo>
                  <a:cubicBezTo>
                    <a:pt x="699" y="396"/>
                    <a:pt x="690" y="442"/>
                    <a:pt x="671" y="485"/>
                  </a:cubicBezTo>
                  <a:cubicBezTo>
                    <a:pt x="654" y="527"/>
                    <a:pt x="628" y="564"/>
                    <a:pt x="596" y="596"/>
                  </a:cubicBezTo>
                  <a:cubicBezTo>
                    <a:pt x="564" y="629"/>
                    <a:pt x="527" y="654"/>
                    <a:pt x="485" y="671"/>
                  </a:cubicBezTo>
                  <a:cubicBezTo>
                    <a:pt x="442" y="690"/>
                    <a:pt x="396" y="699"/>
                    <a:pt x="349" y="699"/>
                  </a:cubicBezTo>
                  <a:cubicBezTo>
                    <a:pt x="302" y="699"/>
                    <a:pt x="256" y="690"/>
                    <a:pt x="213" y="6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0" y="0"/>
            <a:ext cx="179388" cy="6897688"/>
          </a:xfrm>
          <a:prstGeom prst="rect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4580" name="组合 34"/>
          <p:cNvGrpSpPr/>
          <p:nvPr/>
        </p:nvGrpSpPr>
        <p:grpSpPr bwMode="auto">
          <a:xfrm>
            <a:off x="1816100" y="2244725"/>
            <a:ext cx="655638" cy="655638"/>
            <a:chOff x="5385585" y="2315877"/>
            <a:chExt cx="1543562" cy="1543562"/>
          </a:xfrm>
        </p:grpSpPr>
        <p:grpSp>
          <p:nvGrpSpPr>
            <p:cNvPr id="27" name="组合 26"/>
            <p:cNvGrpSpPr/>
            <p:nvPr/>
          </p:nvGrpSpPr>
          <p:grpSpPr>
            <a:xfrm>
              <a:off x="5689779" y="2588689"/>
              <a:ext cx="935174" cy="997938"/>
              <a:chOff x="4976485" y="3199810"/>
              <a:chExt cx="437816" cy="467200"/>
            </a:xfrm>
            <a:solidFill>
              <a:srgbClr val="006277"/>
            </a:solidFill>
          </p:grpSpPr>
          <p:sp>
            <p:nvSpPr>
              <p:cNvPr id="28" name="Line 69"/>
              <p:cNvSpPr>
                <a:spLocks noChangeShapeType="1"/>
              </p:cNvSpPr>
              <p:nvPr/>
            </p:nvSpPr>
            <p:spPr bwMode="auto">
              <a:xfrm>
                <a:off x="5185109" y="3658194"/>
                <a:ext cx="0" cy="0"/>
              </a:xfrm>
              <a:prstGeom prst="line">
                <a:avLst/>
              </a:prstGeom>
              <a:grpFill/>
              <a:ln w="6350" cap="flat">
                <a:solidFill>
                  <a:srgbClr val="000000"/>
                </a:solidFill>
                <a:prstDash val="solid"/>
                <a:miter lim="800000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9" name="Line 70"/>
              <p:cNvSpPr>
                <a:spLocks noChangeShapeType="1"/>
              </p:cNvSpPr>
              <p:nvPr/>
            </p:nvSpPr>
            <p:spPr bwMode="auto">
              <a:xfrm>
                <a:off x="5158663" y="3658194"/>
                <a:ext cx="0" cy="0"/>
              </a:xfrm>
              <a:prstGeom prst="line">
                <a:avLst/>
              </a:prstGeom>
              <a:grpFill/>
              <a:ln w="6350" cap="flat">
                <a:solidFill>
                  <a:srgbClr val="000000"/>
                </a:solidFill>
                <a:prstDash val="solid"/>
                <a:miter lim="800000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0" name="Line 71"/>
              <p:cNvSpPr>
                <a:spLocks noChangeShapeType="1"/>
              </p:cNvSpPr>
              <p:nvPr/>
            </p:nvSpPr>
            <p:spPr bwMode="auto">
              <a:xfrm>
                <a:off x="5211553" y="3208624"/>
                <a:ext cx="0" cy="0"/>
              </a:xfrm>
              <a:prstGeom prst="line">
                <a:avLst/>
              </a:prstGeom>
              <a:grpFill/>
              <a:ln w="6350" cap="flat">
                <a:solidFill>
                  <a:srgbClr val="000000"/>
                </a:solidFill>
                <a:prstDash val="solid"/>
                <a:miter lim="800000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1" name="Freeform 72"/>
              <p:cNvSpPr/>
              <p:nvPr/>
            </p:nvSpPr>
            <p:spPr bwMode="auto">
              <a:xfrm>
                <a:off x="5182170" y="3199810"/>
                <a:ext cx="232131" cy="467200"/>
              </a:xfrm>
              <a:custGeom>
                <a:avLst/>
                <a:gdLst>
                  <a:gd name="T0" fmla="*/ 204 w 204"/>
                  <a:gd name="T1" fmla="*/ 411 h 411"/>
                  <a:gd name="T2" fmla="*/ 2 w 204"/>
                  <a:gd name="T3" fmla="*/ 411 h 411"/>
                  <a:gd name="T4" fmla="*/ 2 w 204"/>
                  <a:gd name="T5" fmla="*/ 399 h 411"/>
                  <a:gd name="T6" fmla="*/ 192 w 204"/>
                  <a:gd name="T7" fmla="*/ 399 h 411"/>
                  <a:gd name="T8" fmla="*/ 192 w 204"/>
                  <a:gd name="T9" fmla="*/ 361 h 411"/>
                  <a:gd name="T10" fmla="*/ 61 w 204"/>
                  <a:gd name="T11" fmla="*/ 296 h 411"/>
                  <a:gd name="T12" fmla="*/ 61 w 204"/>
                  <a:gd name="T13" fmla="*/ 255 h 411"/>
                  <a:gd name="T14" fmla="*/ 66 w 204"/>
                  <a:gd name="T15" fmla="*/ 254 h 411"/>
                  <a:gd name="T16" fmla="*/ 119 w 204"/>
                  <a:gd name="T17" fmla="*/ 123 h 411"/>
                  <a:gd name="T18" fmla="*/ 91 w 204"/>
                  <a:gd name="T19" fmla="*/ 39 h 411"/>
                  <a:gd name="T20" fmla="*/ 3 w 204"/>
                  <a:gd name="T21" fmla="*/ 12 h 411"/>
                  <a:gd name="T22" fmla="*/ 0 w 204"/>
                  <a:gd name="T23" fmla="*/ 12 h 411"/>
                  <a:gd name="T24" fmla="*/ 0 w 204"/>
                  <a:gd name="T25" fmla="*/ 0 h 411"/>
                  <a:gd name="T26" fmla="*/ 3 w 204"/>
                  <a:gd name="T27" fmla="*/ 0 h 411"/>
                  <a:gd name="T28" fmla="*/ 100 w 204"/>
                  <a:gd name="T29" fmla="*/ 30 h 411"/>
                  <a:gd name="T30" fmla="*/ 131 w 204"/>
                  <a:gd name="T31" fmla="*/ 123 h 411"/>
                  <a:gd name="T32" fmla="*/ 73 w 204"/>
                  <a:gd name="T33" fmla="*/ 264 h 411"/>
                  <a:gd name="T34" fmla="*/ 73 w 204"/>
                  <a:gd name="T35" fmla="*/ 289 h 411"/>
                  <a:gd name="T36" fmla="*/ 204 w 204"/>
                  <a:gd name="T37" fmla="*/ 353 h 411"/>
                  <a:gd name="T38" fmla="*/ 204 w 204"/>
                  <a:gd name="T39" fmla="*/ 411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4" h="411">
                    <a:moveTo>
                      <a:pt x="204" y="411"/>
                    </a:moveTo>
                    <a:cubicBezTo>
                      <a:pt x="2" y="411"/>
                      <a:pt x="2" y="411"/>
                      <a:pt x="2" y="411"/>
                    </a:cubicBezTo>
                    <a:cubicBezTo>
                      <a:pt x="2" y="399"/>
                      <a:pt x="2" y="399"/>
                      <a:pt x="2" y="399"/>
                    </a:cubicBezTo>
                    <a:cubicBezTo>
                      <a:pt x="192" y="399"/>
                      <a:pt x="192" y="399"/>
                      <a:pt x="192" y="399"/>
                    </a:cubicBezTo>
                    <a:cubicBezTo>
                      <a:pt x="192" y="361"/>
                      <a:pt x="192" y="361"/>
                      <a:pt x="192" y="361"/>
                    </a:cubicBezTo>
                    <a:cubicBezTo>
                      <a:pt x="61" y="296"/>
                      <a:pt x="61" y="296"/>
                      <a:pt x="61" y="296"/>
                    </a:cubicBezTo>
                    <a:cubicBezTo>
                      <a:pt x="61" y="255"/>
                      <a:pt x="61" y="255"/>
                      <a:pt x="61" y="255"/>
                    </a:cubicBezTo>
                    <a:cubicBezTo>
                      <a:pt x="66" y="254"/>
                      <a:pt x="66" y="254"/>
                      <a:pt x="66" y="254"/>
                    </a:cubicBezTo>
                    <a:cubicBezTo>
                      <a:pt x="66" y="254"/>
                      <a:pt x="119" y="238"/>
                      <a:pt x="119" y="123"/>
                    </a:cubicBezTo>
                    <a:cubicBezTo>
                      <a:pt x="119" y="86"/>
                      <a:pt x="110" y="57"/>
                      <a:pt x="91" y="39"/>
                    </a:cubicBezTo>
                    <a:cubicBezTo>
                      <a:pt x="65" y="12"/>
                      <a:pt x="24" y="12"/>
                      <a:pt x="3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6" y="0"/>
                      <a:pt x="70" y="0"/>
                      <a:pt x="100" y="30"/>
                    </a:cubicBezTo>
                    <a:cubicBezTo>
                      <a:pt x="121" y="51"/>
                      <a:pt x="131" y="82"/>
                      <a:pt x="131" y="123"/>
                    </a:cubicBezTo>
                    <a:cubicBezTo>
                      <a:pt x="131" y="230"/>
                      <a:pt x="88" y="257"/>
                      <a:pt x="73" y="264"/>
                    </a:cubicBezTo>
                    <a:cubicBezTo>
                      <a:pt x="73" y="289"/>
                      <a:pt x="73" y="289"/>
                      <a:pt x="73" y="289"/>
                    </a:cubicBezTo>
                    <a:cubicBezTo>
                      <a:pt x="204" y="353"/>
                      <a:pt x="204" y="353"/>
                      <a:pt x="204" y="353"/>
                    </a:cubicBezTo>
                    <a:lnTo>
                      <a:pt x="204" y="4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2" name="Line 73"/>
              <p:cNvSpPr>
                <a:spLocks noChangeShapeType="1"/>
              </p:cNvSpPr>
              <p:nvPr/>
            </p:nvSpPr>
            <p:spPr bwMode="auto">
              <a:xfrm>
                <a:off x="5179232" y="3208624"/>
                <a:ext cx="0" cy="0"/>
              </a:xfrm>
              <a:prstGeom prst="line">
                <a:avLst/>
              </a:prstGeom>
              <a:grpFill/>
              <a:ln w="6350" cap="flat">
                <a:solidFill>
                  <a:srgbClr val="000000"/>
                </a:solidFill>
                <a:prstDash val="solid"/>
                <a:miter lim="800000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3" name="Freeform 74"/>
              <p:cNvSpPr/>
              <p:nvPr/>
            </p:nvSpPr>
            <p:spPr bwMode="auto">
              <a:xfrm>
                <a:off x="4976485" y="3199810"/>
                <a:ext cx="232131" cy="467200"/>
              </a:xfrm>
              <a:custGeom>
                <a:avLst/>
                <a:gdLst>
                  <a:gd name="T0" fmla="*/ 201 w 204"/>
                  <a:gd name="T1" fmla="*/ 411 h 411"/>
                  <a:gd name="T2" fmla="*/ 0 w 204"/>
                  <a:gd name="T3" fmla="*/ 411 h 411"/>
                  <a:gd name="T4" fmla="*/ 0 w 204"/>
                  <a:gd name="T5" fmla="*/ 353 h 411"/>
                  <a:gd name="T6" fmla="*/ 130 w 204"/>
                  <a:gd name="T7" fmla="*/ 289 h 411"/>
                  <a:gd name="T8" fmla="*/ 130 w 204"/>
                  <a:gd name="T9" fmla="*/ 264 h 411"/>
                  <a:gd name="T10" fmla="*/ 72 w 204"/>
                  <a:gd name="T11" fmla="*/ 123 h 411"/>
                  <a:gd name="T12" fmla="*/ 104 w 204"/>
                  <a:gd name="T13" fmla="*/ 30 h 411"/>
                  <a:gd name="T14" fmla="*/ 201 w 204"/>
                  <a:gd name="T15" fmla="*/ 0 h 411"/>
                  <a:gd name="T16" fmla="*/ 204 w 204"/>
                  <a:gd name="T17" fmla="*/ 0 h 411"/>
                  <a:gd name="T18" fmla="*/ 204 w 204"/>
                  <a:gd name="T19" fmla="*/ 12 h 411"/>
                  <a:gd name="T20" fmla="*/ 201 w 204"/>
                  <a:gd name="T21" fmla="*/ 12 h 411"/>
                  <a:gd name="T22" fmla="*/ 112 w 204"/>
                  <a:gd name="T23" fmla="*/ 39 h 411"/>
                  <a:gd name="T24" fmla="*/ 84 w 204"/>
                  <a:gd name="T25" fmla="*/ 123 h 411"/>
                  <a:gd name="T26" fmla="*/ 138 w 204"/>
                  <a:gd name="T27" fmla="*/ 254 h 411"/>
                  <a:gd name="T28" fmla="*/ 142 w 204"/>
                  <a:gd name="T29" fmla="*/ 255 h 411"/>
                  <a:gd name="T30" fmla="*/ 142 w 204"/>
                  <a:gd name="T31" fmla="*/ 296 h 411"/>
                  <a:gd name="T32" fmla="*/ 12 w 204"/>
                  <a:gd name="T33" fmla="*/ 361 h 411"/>
                  <a:gd name="T34" fmla="*/ 12 w 204"/>
                  <a:gd name="T35" fmla="*/ 399 h 411"/>
                  <a:gd name="T36" fmla="*/ 201 w 204"/>
                  <a:gd name="T37" fmla="*/ 399 h 411"/>
                  <a:gd name="T38" fmla="*/ 201 w 204"/>
                  <a:gd name="T39" fmla="*/ 411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4" h="411">
                    <a:moveTo>
                      <a:pt x="201" y="411"/>
                    </a:moveTo>
                    <a:cubicBezTo>
                      <a:pt x="0" y="411"/>
                      <a:pt x="0" y="411"/>
                      <a:pt x="0" y="411"/>
                    </a:cubicBezTo>
                    <a:cubicBezTo>
                      <a:pt x="0" y="353"/>
                      <a:pt x="0" y="353"/>
                      <a:pt x="0" y="353"/>
                    </a:cubicBezTo>
                    <a:cubicBezTo>
                      <a:pt x="130" y="289"/>
                      <a:pt x="130" y="289"/>
                      <a:pt x="130" y="289"/>
                    </a:cubicBezTo>
                    <a:cubicBezTo>
                      <a:pt x="130" y="264"/>
                      <a:pt x="130" y="264"/>
                      <a:pt x="130" y="264"/>
                    </a:cubicBezTo>
                    <a:cubicBezTo>
                      <a:pt x="116" y="257"/>
                      <a:pt x="72" y="230"/>
                      <a:pt x="72" y="123"/>
                    </a:cubicBezTo>
                    <a:cubicBezTo>
                      <a:pt x="72" y="82"/>
                      <a:pt x="83" y="51"/>
                      <a:pt x="104" y="30"/>
                    </a:cubicBezTo>
                    <a:cubicBezTo>
                      <a:pt x="134" y="0"/>
                      <a:pt x="177" y="0"/>
                      <a:pt x="201" y="0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204" y="12"/>
                      <a:pt x="204" y="12"/>
                      <a:pt x="204" y="12"/>
                    </a:cubicBezTo>
                    <a:cubicBezTo>
                      <a:pt x="201" y="12"/>
                      <a:pt x="201" y="12"/>
                      <a:pt x="201" y="12"/>
                    </a:cubicBezTo>
                    <a:cubicBezTo>
                      <a:pt x="179" y="12"/>
                      <a:pt x="139" y="12"/>
                      <a:pt x="112" y="39"/>
                    </a:cubicBezTo>
                    <a:cubicBezTo>
                      <a:pt x="94" y="57"/>
                      <a:pt x="84" y="86"/>
                      <a:pt x="84" y="123"/>
                    </a:cubicBezTo>
                    <a:cubicBezTo>
                      <a:pt x="84" y="239"/>
                      <a:pt x="137" y="254"/>
                      <a:pt x="138" y="254"/>
                    </a:cubicBezTo>
                    <a:cubicBezTo>
                      <a:pt x="142" y="255"/>
                      <a:pt x="142" y="255"/>
                      <a:pt x="142" y="255"/>
                    </a:cubicBezTo>
                    <a:cubicBezTo>
                      <a:pt x="142" y="296"/>
                      <a:pt x="142" y="296"/>
                      <a:pt x="142" y="296"/>
                    </a:cubicBezTo>
                    <a:cubicBezTo>
                      <a:pt x="12" y="361"/>
                      <a:pt x="12" y="361"/>
                      <a:pt x="12" y="361"/>
                    </a:cubicBezTo>
                    <a:cubicBezTo>
                      <a:pt x="12" y="399"/>
                      <a:pt x="12" y="399"/>
                      <a:pt x="12" y="399"/>
                    </a:cubicBezTo>
                    <a:cubicBezTo>
                      <a:pt x="201" y="399"/>
                      <a:pt x="201" y="399"/>
                      <a:pt x="201" y="399"/>
                    </a:cubicBezTo>
                    <a:lnTo>
                      <a:pt x="201" y="4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5385585" y="2315877"/>
              <a:ext cx="1543562" cy="1543562"/>
            </a:xfrm>
            <a:prstGeom prst="ellipse">
              <a:avLst/>
            </a:prstGeom>
            <a:noFill/>
            <a:ln w="25400">
              <a:solidFill>
                <a:srgbClr val="0062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4581" name="组合 37"/>
          <p:cNvGrpSpPr/>
          <p:nvPr/>
        </p:nvGrpSpPr>
        <p:grpSpPr bwMode="auto">
          <a:xfrm>
            <a:off x="1330325" y="3243263"/>
            <a:ext cx="1627188" cy="371475"/>
            <a:chOff x="1398828" y="2556698"/>
            <a:chExt cx="1627280" cy="372059"/>
          </a:xfrm>
        </p:grpSpPr>
        <p:sp>
          <p:nvSpPr>
            <p:cNvPr id="36" name="圆角矩形 35"/>
            <p:cNvSpPr/>
            <p:nvPr/>
          </p:nvSpPr>
          <p:spPr>
            <a:xfrm>
              <a:off x="1398828" y="2556698"/>
              <a:ext cx="1627280" cy="372059"/>
            </a:xfrm>
            <a:prstGeom prst="roundRect">
              <a:avLst>
                <a:gd name="adj" fmla="val 50000"/>
              </a:avLst>
            </a:prstGeom>
            <a:solidFill>
              <a:srgbClr val="00B6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614" name="文本框 36"/>
            <p:cNvSpPr txBox="1">
              <a:spLocks noChangeArrowheads="1"/>
            </p:cNvSpPr>
            <p:nvPr/>
          </p:nvSpPr>
          <p:spPr bwMode="auto">
            <a:xfrm>
              <a:off x="1443611" y="2570621"/>
              <a:ext cx="15377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CONTACT ME</a:t>
              </a:r>
              <a:endParaRPr lang="zh-CN" alt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43" name="椭圆 42"/>
          <p:cNvSpPr/>
          <p:nvPr/>
        </p:nvSpPr>
        <p:spPr>
          <a:xfrm>
            <a:off x="2071688" y="3786188"/>
            <a:ext cx="142875" cy="142875"/>
          </a:xfrm>
          <a:prstGeom prst="ellipse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2071688" y="4338638"/>
            <a:ext cx="142875" cy="144462"/>
          </a:xfrm>
          <a:prstGeom prst="ellipse">
            <a:avLst/>
          </a:prstGeom>
          <a:noFill/>
          <a:ln w="6350">
            <a:solidFill>
              <a:srgbClr val="00B6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2071688" y="4892675"/>
            <a:ext cx="142875" cy="142875"/>
          </a:xfrm>
          <a:prstGeom prst="ellipse">
            <a:avLst/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2144713" y="4410075"/>
            <a:ext cx="10047287" cy="0"/>
          </a:xfrm>
          <a:prstGeom prst="line">
            <a:avLst/>
          </a:prstGeom>
          <a:ln w="25400" cap="rnd">
            <a:solidFill>
              <a:srgbClr val="00B6DD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2028825" y="4295775"/>
            <a:ext cx="228600" cy="228600"/>
          </a:xfrm>
          <a:prstGeom prst="ellipse">
            <a:avLst/>
          </a:prstGeom>
          <a:noFill/>
          <a:ln w="6350">
            <a:solidFill>
              <a:srgbClr val="00B6D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4587" name="组合 151"/>
          <p:cNvGrpSpPr/>
          <p:nvPr/>
        </p:nvGrpSpPr>
        <p:grpSpPr bwMode="auto">
          <a:xfrm>
            <a:off x="4470400" y="3906838"/>
            <a:ext cx="985838" cy="987425"/>
            <a:chOff x="4727574" y="3907621"/>
            <a:chExt cx="985858" cy="985858"/>
          </a:xfrm>
        </p:grpSpPr>
        <p:sp>
          <p:nvSpPr>
            <p:cNvPr id="51" name="椭圆 50"/>
            <p:cNvSpPr/>
            <p:nvPr/>
          </p:nvSpPr>
          <p:spPr>
            <a:xfrm>
              <a:off x="4727574" y="3907621"/>
              <a:ext cx="985858" cy="985858"/>
            </a:xfrm>
            <a:prstGeom prst="ellipse">
              <a:avLst/>
            </a:prstGeom>
            <a:solidFill>
              <a:srgbClr val="00B6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5021496" y="4080933"/>
              <a:ext cx="398014" cy="639234"/>
              <a:chOff x="4141991" y="487705"/>
              <a:chExt cx="290898" cy="467200"/>
            </a:xfrm>
            <a:solidFill>
              <a:schemeClr val="bg1"/>
            </a:solidFill>
          </p:grpSpPr>
          <p:sp>
            <p:nvSpPr>
              <p:cNvPr id="53" name="Freeform 5"/>
              <p:cNvSpPr>
                <a:spLocks noEditPoints="1"/>
              </p:cNvSpPr>
              <p:nvPr/>
            </p:nvSpPr>
            <p:spPr bwMode="auto">
              <a:xfrm>
                <a:off x="4177251" y="552349"/>
                <a:ext cx="217439" cy="302652"/>
              </a:xfrm>
              <a:custGeom>
                <a:avLst/>
                <a:gdLst>
                  <a:gd name="T0" fmla="*/ 74 w 74"/>
                  <a:gd name="T1" fmla="*/ 103 h 103"/>
                  <a:gd name="T2" fmla="*/ 0 w 74"/>
                  <a:gd name="T3" fmla="*/ 103 h 103"/>
                  <a:gd name="T4" fmla="*/ 0 w 74"/>
                  <a:gd name="T5" fmla="*/ 0 h 103"/>
                  <a:gd name="T6" fmla="*/ 74 w 74"/>
                  <a:gd name="T7" fmla="*/ 0 h 103"/>
                  <a:gd name="T8" fmla="*/ 74 w 74"/>
                  <a:gd name="T9" fmla="*/ 103 h 103"/>
                  <a:gd name="T10" fmla="*/ 5 w 74"/>
                  <a:gd name="T11" fmla="*/ 98 h 103"/>
                  <a:gd name="T12" fmla="*/ 70 w 74"/>
                  <a:gd name="T13" fmla="*/ 98 h 103"/>
                  <a:gd name="T14" fmla="*/ 70 w 74"/>
                  <a:gd name="T15" fmla="*/ 5 h 103"/>
                  <a:gd name="T16" fmla="*/ 5 w 74"/>
                  <a:gd name="T17" fmla="*/ 5 h 103"/>
                  <a:gd name="T18" fmla="*/ 5 w 74"/>
                  <a:gd name="T19" fmla="*/ 9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4" h="103">
                    <a:moveTo>
                      <a:pt x="74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74" y="0"/>
                    </a:lnTo>
                    <a:lnTo>
                      <a:pt x="74" y="103"/>
                    </a:lnTo>
                    <a:close/>
                    <a:moveTo>
                      <a:pt x="5" y="98"/>
                    </a:moveTo>
                    <a:lnTo>
                      <a:pt x="70" y="98"/>
                    </a:lnTo>
                    <a:lnTo>
                      <a:pt x="70" y="5"/>
                    </a:lnTo>
                    <a:lnTo>
                      <a:pt x="5" y="5"/>
                    </a:lnTo>
                    <a:lnTo>
                      <a:pt x="5" y="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54" name="Freeform 6"/>
              <p:cNvSpPr>
                <a:spLocks noEditPoints="1"/>
              </p:cNvSpPr>
              <p:nvPr/>
            </p:nvSpPr>
            <p:spPr bwMode="auto">
              <a:xfrm>
                <a:off x="4141991" y="487705"/>
                <a:ext cx="290898" cy="467200"/>
              </a:xfrm>
              <a:custGeom>
                <a:avLst/>
                <a:gdLst>
                  <a:gd name="T0" fmla="*/ 241 w 259"/>
                  <a:gd name="T1" fmla="*/ 412 h 412"/>
                  <a:gd name="T2" fmla="*/ 18 w 259"/>
                  <a:gd name="T3" fmla="*/ 412 h 412"/>
                  <a:gd name="T4" fmla="*/ 0 w 259"/>
                  <a:gd name="T5" fmla="*/ 394 h 412"/>
                  <a:gd name="T6" fmla="*/ 0 w 259"/>
                  <a:gd name="T7" fmla="*/ 18 h 412"/>
                  <a:gd name="T8" fmla="*/ 18 w 259"/>
                  <a:gd name="T9" fmla="*/ 0 h 412"/>
                  <a:gd name="T10" fmla="*/ 241 w 259"/>
                  <a:gd name="T11" fmla="*/ 0 h 412"/>
                  <a:gd name="T12" fmla="*/ 259 w 259"/>
                  <a:gd name="T13" fmla="*/ 18 h 412"/>
                  <a:gd name="T14" fmla="*/ 259 w 259"/>
                  <a:gd name="T15" fmla="*/ 394 h 412"/>
                  <a:gd name="T16" fmla="*/ 241 w 259"/>
                  <a:gd name="T17" fmla="*/ 412 h 412"/>
                  <a:gd name="T18" fmla="*/ 18 w 259"/>
                  <a:gd name="T19" fmla="*/ 12 h 412"/>
                  <a:gd name="T20" fmla="*/ 12 w 259"/>
                  <a:gd name="T21" fmla="*/ 18 h 412"/>
                  <a:gd name="T22" fmla="*/ 12 w 259"/>
                  <a:gd name="T23" fmla="*/ 394 h 412"/>
                  <a:gd name="T24" fmla="*/ 18 w 259"/>
                  <a:gd name="T25" fmla="*/ 400 h 412"/>
                  <a:gd name="T26" fmla="*/ 241 w 259"/>
                  <a:gd name="T27" fmla="*/ 400 h 412"/>
                  <a:gd name="T28" fmla="*/ 247 w 259"/>
                  <a:gd name="T29" fmla="*/ 394 h 412"/>
                  <a:gd name="T30" fmla="*/ 247 w 259"/>
                  <a:gd name="T31" fmla="*/ 18 h 412"/>
                  <a:gd name="T32" fmla="*/ 241 w 259"/>
                  <a:gd name="T33" fmla="*/ 12 h 412"/>
                  <a:gd name="T34" fmla="*/ 18 w 259"/>
                  <a:gd name="T35" fmla="*/ 12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9" h="412">
                    <a:moveTo>
                      <a:pt x="241" y="412"/>
                    </a:moveTo>
                    <a:cubicBezTo>
                      <a:pt x="18" y="412"/>
                      <a:pt x="18" y="412"/>
                      <a:pt x="18" y="412"/>
                    </a:cubicBezTo>
                    <a:cubicBezTo>
                      <a:pt x="8" y="412"/>
                      <a:pt x="0" y="404"/>
                      <a:pt x="0" y="39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41" y="0"/>
                      <a:pt x="241" y="0"/>
                      <a:pt x="241" y="0"/>
                    </a:cubicBezTo>
                    <a:cubicBezTo>
                      <a:pt x="251" y="0"/>
                      <a:pt x="259" y="8"/>
                      <a:pt x="259" y="18"/>
                    </a:cubicBezTo>
                    <a:cubicBezTo>
                      <a:pt x="259" y="394"/>
                      <a:pt x="259" y="394"/>
                      <a:pt x="259" y="394"/>
                    </a:cubicBezTo>
                    <a:cubicBezTo>
                      <a:pt x="259" y="404"/>
                      <a:pt x="251" y="412"/>
                      <a:pt x="241" y="412"/>
                    </a:cubicBezTo>
                    <a:close/>
                    <a:moveTo>
                      <a:pt x="18" y="12"/>
                    </a:moveTo>
                    <a:cubicBezTo>
                      <a:pt x="14" y="12"/>
                      <a:pt x="12" y="15"/>
                      <a:pt x="12" y="18"/>
                    </a:cubicBezTo>
                    <a:cubicBezTo>
                      <a:pt x="12" y="394"/>
                      <a:pt x="12" y="394"/>
                      <a:pt x="12" y="394"/>
                    </a:cubicBezTo>
                    <a:cubicBezTo>
                      <a:pt x="12" y="397"/>
                      <a:pt x="14" y="400"/>
                      <a:pt x="18" y="400"/>
                    </a:cubicBezTo>
                    <a:cubicBezTo>
                      <a:pt x="241" y="400"/>
                      <a:pt x="241" y="400"/>
                      <a:pt x="241" y="400"/>
                    </a:cubicBezTo>
                    <a:cubicBezTo>
                      <a:pt x="244" y="400"/>
                      <a:pt x="247" y="397"/>
                      <a:pt x="247" y="394"/>
                    </a:cubicBezTo>
                    <a:cubicBezTo>
                      <a:pt x="247" y="18"/>
                      <a:pt x="247" y="18"/>
                      <a:pt x="247" y="18"/>
                    </a:cubicBezTo>
                    <a:cubicBezTo>
                      <a:pt x="247" y="15"/>
                      <a:pt x="244" y="12"/>
                      <a:pt x="241" y="12"/>
                    </a:cubicBezTo>
                    <a:lnTo>
                      <a:pt x="18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55" name="Freeform 7"/>
              <p:cNvSpPr/>
              <p:nvPr/>
            </p:nvSpPr>
            <p:spPr bwMode="auto">
              <a:xfrm>
                <a:off x="4247772" y="520028"/>
                <a:ext cx="79337" cy="14693"/>
              </a:xfrm>
              <a:custGeom>
                <a:avLst/>
                <a:gdLst>
                  <a:gd name="T0" fmla="*/ 64 w 70"/>
                  <a:gd name="T1" fmla="*/ 12 h 12"/>
                  <a:gd name="T2" fmla="*/ 6 w 70"/>
                  <a:gd name="T3" fmla="*/ 12 h 12"/>
                  <a:gd name="T4" fmla="*/ 0 w 70"/>
                  <a:gd name="T5" fmla="*/ 6 h 12"/>
                  <a:gd name="T6" fmla="*/ 6 w 70"/>
                  <a:gd name="T7" fmla="*/ 0 h 12"/>
                  <a:gd name="T8" fmla="*/ 64 w 70"/>
                  <a:gd name="T9" fmla="*/ 0 h 12"/>
                  <a:gd name="T10" fmla="*/ 70 w 70"/>
                  <a:gd name="T11" fmla="*/ 6 h 12"/>
                  <a:gd name="T12" fmla="*/ 64 w 7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2">
                    <a:moveTo>
                      <a:pt x="64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8" y="0"/>
                      <a:pt x="70" y="3"/>
                      <a:pt x="70" y="6"/>
                    </a:cubicBezTo>
                    <a:cubicBezTo>
                      <a:pt x="70" y="10"/>
                      <a:pt x="68" y="12"/>
                      <a:pt x="6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56" name="Freeform 8"/>
              <p:cNvSpPr>
                <a:spLocks noEditPoints="1"/>
              </p:cNvSpPr>
              <p:nvPr/>
            </p:nvSpPr>
            <p:spPr bwMode="auto">
              <a:xfrm>
                <a:off x="4265402" y="875568"/>
                <a:ext cx="44076" cy="44076"/>
              </a:xfrm>
              <a:custGeom>
                <a:avLst/>
                <a:gdLst>
                  <a:gd name="T0" fmla="*/ 19 w 38"/>
                  <a:gd name="T1" fmla="*/ 39 h 39"/>
                  <a:gd name="T2" fmla="*/ 0 w 38"/>
                  <a:gd name="T3" fmla="*/ 19 h 39"/>
                  <a:gd name="T4" fmla="*/ 19 w 38"/>
                  <a:gd name="T5" fmla="*/ 0 h 39"/>
                  <a:gd name="T6" fmla="*/ 38 w 38"/>
                  <a:gd name="T7" fmla="*/ 19 h 39"/>
                  <a:gd name="T8" fmla="*/ 19 w 38"/>
                  <a:gd name="T9" fmla="*/ 39 h 39"/>
                  <a:gd name="T10" fmla="*/ 19 w 38"/>
                  <a:gd name="T11" fmla="*/ 12 h 39"/>
                  <a:gd name="T12" fmla="*/ 12 w 38"/>
                  <a:gd name="T13" fmla="*/ 19 h 39"/>
                  <a:gd name="T14" fmla="*/ 19 w 38"/>
                  <a:gd name="T15" fmla="*/ 27 h 39"/>
                  <a:gd name="T16" fmla="*/ 26 w 38"/>
                  <a:gd name="T17" fmla="*/ 19 h 39"/>
                  <a:gd name="T18" fmla="*/ 19 w 38"/>
                  <a:gd name="T19" fmla="*/ 1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39">
                    <a:moveTo>
                      <a:pt x="19" y="39"/>
                    </a:moveTo>
                    <a:cubicBezTo>
                      <a:pt x="8" y="39"/>
                      <a:pt x="0" y="30"/>
                      <a:pt x="0" y="19"/>
                    </a:cubicBezTo>
                    <a:cubicBezTo>
                      <a:pt x="0" y="9"/>
                      <a:pt x="8" y="0"/>
                      <a:pt x="19" y="0"/>
                    </a:cubicBezTo>
                    <a:cubicBezTo>
                      <a:pt x="30" y="0"/>
                      <a:pt x="38" y="9"/>
                      <a:pt x="38" y="19"/>
                    </a:cubicBezTo>
                    <a:cubicBezTo>
                      <a:pt x="38" y="30"/>
                      <a:pt x="30" y="39"/>
                      <a:pt x="19" y="39"/>
                    </a:cubicBezTo>
                    <a:close/>
                    <a:moveTo>
                      <a:pt x="19" y="12"/>
                    </a:moveTo>
                    <a:cubicBezTo>
                      <a:pt x="15" y="12"/>
                      <a:pt x="12" y="15"/>
                      <a:pt x="12" y="19"/>
                    </a:cubicBezTo>
                    <a:cubicBezTo>
                      <a:pt x="12" y="23"/>
                      <a:pt x="15" y="27"/>
                      <a:pt x="19" y="27"/>
                    </a:cubicBezTo>
                    <a:cubicBezTo>
                      <a:pt x="23" y="27"/>
                      <a:pt x="26" y="23"/>
                      <a:pt x="26" y="19"/>
                    </a:cubicBezTo>
                    <a:cubicBezTo>
                      <a:pt x="26" y="15"/>
                      <a:pt x="23" y="12"/>
                      <a:pt x="1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24588" name="组合 62"/>
          <p:cNvGrpSpPr/>
          <p:nvPr/>
        </p:nvGrpSpPr>
        <p:grpSpPr bwMode="auto">
          <a:xfrm>
            <a:off x="3975100" y="3059113"/>
            <a:ext cx="1973263" cy="650875"/>
            <a:chOff x="4231521" y="3028886"/>
            <a:chExt cx="1973943" cy="650652"/>
          </a:xfrm>
        </p:grpSpPr>
        <p:sp>
          <p:nvSpPr>
            <p:cNvPr id="58" name="圆角矩形 57"/>
            <p:cNvSpPr/>
            <p:nvPr/>
          </p:nvSpPr>
          <p:spPr>
            <a:xfrm>
              <a:off x="4328392" y="3028886"/>
              <a:ext cx="1780200" cy="504652"/>
            </a:xfrm>
            <a:prstGeom prst="roundRect">
              <a:avLst>
                <a:gd name="adj" fmla="val 7606"/>
              </a:avLst>
            </a:prstGeom>
            <a:solidFill>
              <a:schemeClr val="bg1"/>
            </a:solidFill>
            <a:ln>
              <a:solidFill>
                <a:srgbClr val="00B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609" name="文本框 58"/>
            <p:cNvSpPr txBox="1">
              <a:spLocks noChangeArrowheads="1"/>
            </p:cNvSpPr>
            <p:nvPr/>
          </p:nvSpPr>
          <p:spPr bwMode="auto">
            <a:xfrm>
              <a:off x="4231521" y="3080022"/>
              <a:ext cx="19739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006277"/>
                  </a:solidFill>
                </a:rPr>
                <a:t>12345678910</a:t>
              </a:r>
              <a:endParaRPr lang="zh-CN" altLang="en-US" sz="2000">
                <a:solidFill>
                  <a:srgbClr val="006277"/>
                </a:solidFill>
              </a:endParaRPr>
            </a:p>
          </p:txBody>
        </p:sp>
        <p:sp>
          <p:nvSpPr>
            <p:cNvPr id="60" name="直角三角形 59"/>
            <p:cNvSpPr/>
            <p:nvPr/>
          </p:nvSpPr>
          <p:spPr>
            <a:xfrm rot="18900000">
              <a:off x="5012840" y="3268516"/>
              <a:ext cx="411305" cy="411022"/>
            </a:xfrm>
            <a:prstGeom prst="rtTriangle">
              <a:avLst/>
            </a:prstGeom>
            <a:solidFill>
              <a:schemeClr val="bg1"/>
            </a:solidFill>
            <a:ln>
              <a:solidFill>
                <a:srgbClr val="00B6DD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70" name="圆角矩形 69"/>
          <p:cNvSpPr/>
          <p:nvPr/>
        </p:nvSpPr>
        <p:spPr>
          <a:xfrm>
            <a:off x="6116638" y="1981200"/>
            <a:ext cx="3090862" cy="504825"/>
          </a:xfrm>
          <a:prstGeom prst="roundRect">
            <a:avLst>
              <a:gd name="adj" fmla="val 50000"/>
            </a:avLst>
          </a:prstGeom>
          <a:solidFill>
            <a:srgbClr val="00B6DD"/>
          </a:solidFill>
          <a:ln>
            <a:solidFill>
              <a:srgbClr val="00B6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90" name="文本框 70"/>
          <p:cNvSpPr txBox="1">
            <a:spLocks noChangeArrowheads="1"/>
          </p:cNvSpPr>
          <p:nvPr/>
        </p:nvSpPr>
        <p:spPr bwMode="auto">
          <a:xfrm>
            <a:off x="6116638" y="2033588"/>
            <a:ext cx="3021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/>
                </a:solidFill>
              </a:rPr>
              <a:t>Monkey_ivan@docer.com</a:t>
            </a:r>
            <a:endParaRPr lang="zh-CN" altLang="en-US" sz="2000">
              <a:solidFill>
                <a:schemeClr val="bg1"/>
              </a:solidFill>
            </a:endParaRPr>
          </a:p>
        </p:txBody>
      </p:sp>
      <p:cxnSp>
        <p:nvCxnSpPr>
          <p:cNvPr id="74" name="直接连接符 73"/>
          <p:cNvCxnSpPr>
            <a:endCxn id="65" idx="0"/>
          </p:cNvCxnSpPr>
          <p:nvPr/>
        </p:nvCxnSpPr>
        <p:spPr>
          <a:xfrm>
            <a:off x="7661275" y="2601913"/>
            <a:ext cx="0" cy="1304925"/>
          </a:xfrm>
          <a:prstGeom prst="line">
            <a:avLst/>
          </a:prstGeom>
          <a:ln>
            <a:solidFill>
              <a:srgbClr val="00B6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直角三角形 79"/>
          <p:cNvSpPr/>
          <p:nvPr/>
        </p:nvSpPr>
        <p:spPr>
          <a:xfrm rot="8100000">
            <a:off x="7566025" y="2625725"/>
            <a:ext cx="192088" cy="190500"/>
          </a:xfrm>
          <a:prstGeom prst="rtTriangle">
            <a:avLst/>
          </a:prstGeom>
          <a:solidFill>
            <a:schemeClr val="bg1"/>
          </a:solidFill>
          <a:ln>
            <a:solidFill>
              <a:srgbClr val="00B6D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" name="椭圆 152"/>
          <p:cNvSpPr/>
          <p:nvPr/>
        </p:nvSpPr>
        <p:spPr bwMode="auto">
          <a:xfrm>
            <a:off x="9502775" y="581025"/>
            <a:ext cx="2349500" cy="2349500"/>
          </a:xfrm>
          <a:prstGeom prst="ellipse">
            <a:avLst/>
          </a:prstGeom>
          <a:noFill/>
          <a:ln w="19050">
            <a:solidFill>
              <a:srgbClr val="00B6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4594" name="组合 149"/>
          <p:cNvGrpSpPr/>
          <p:nvPr/>
        </p:nvGrpSpPr>
        <p:grpSpPr bwMode="auto">
          <a:xfrm>
            <a:off x="10256838" y="3902075"/>
            <a:ext cx="996950" cy="996950"/>
            <a:chOff x="10051996" y="3902048"/>
            <a:chExt cx="997004" cy="997004"/>
          </a:xfrm>
        </p:grpSpPr>
        <p:sp>
          <p:nvSpPr>
            <p:cNvPr id="67" name="椭圆 66"/>
            <p:cNvSpPr/>
            <p:nvPr/>
          </p:nvSpPr>
          <p:spPr>
            <a:xfrm>
              <a:off x="10051996" y="3902048"/>
              <a:ext cx="997004" cy="997004"/>
            </a:xfrm>
            <a:prstGeom prst="ellipse">
              <a:avLst/>
            </a:prstGeom>
            <a:solidFill>
              <a:srgbClr val="00B6DD"/>
            </a:solidFill>
            <a:ln>
              <a:solidFill>
                <a:srgbClr val="00B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607" name="Freeform 28"/>
            <p:cNvSpPr>
              <a:spLocks noEditPoints="1"/>
            </p:cNvSpPr>
            <p:nvPr/>
          </p:nvSpPr>
          <p:spPr bwMode="auto">
            <a:xfrm>
              <a:off x="10234611" y="4118659"/>
              <a:ext cx="669925" cy="582613"/>
            </a:xfrm>
            <a:custGeom>
              <a:avLst/>
              <a:gdLst>
                <a:gd name="T0" fmla="*/ 2147483647 w 176"/>
                <a:gd name="T1" fmla="*/ 2147483647 h 152"/>
                <a:gd name="T2" fmla="*/ 2147483647 w 176"/>
                <a:gd name="T3" fmla="*/ 2147483647 h 152"/>
                <a:gd name="T4" fmla="*/ 2147483647 w 176"/>
                <a:gd name="T5" fmla="*/ 2147483647 h 152"/>
                <a:gd name="T6" fmla="*/ 2147483647 w 176"/>
                <a:gd name="T7" fmla="*/ 2147483647 h 152"/>
                <a:gd name="T8" fmla="*/ 2147483647 w 176"/>
                <a:gd name="T9" fmla="*/ 2147483647 h 152"/>
                <a:gd name="T10" fmla="*/ 2147483647 w 176"/>
                <a:gd name="T11" fmla="*/ 2147483647 h 152"/>
                <a:gd name="T12" fmla="*/ 2147483647 w 176"/>
                <a:gd name="T13" fmla="*/ 2147483647 h 152"/>
                <a:gd name="T14" fmla="*/ 2147483647 w 176"/>
                <a:gd name="T15" fmla="*/ 2147483647 h 152"/>
                <a:gd name="T16" fmla="*/ 2147483647 w 176"/>
                <a:gd name="T17" fmla="*/ 2147483647 h 152"/>
                <a:gd name="T18" fmla="*/ 2147483647 w 176"/>
                <a:gd name="T19" fmla="*/ 2147483647 h 152"/>
                <a:gd name="T20" fmla="*/ 2147483647 w 176"/>
                <a:gd name="T21" fmla="*/ 2147483647 h 152"/>
                <a:gd name="T22" fmla="*/ 2147483647 w 176"/>
                <a:gd name="T23" fmla="*/ 2147483647 h 152"/>
                <a:gd name="T24" fmla="*/ 2147483647 w 176"/>
                <a:gd name="T25" fmla="*/ 2147483647 h 152"/>
                <a:gd name="T26" fmla="*/ 2147483647 w 176"/>
                <a:gd name="T27" fmla="*/ 2147483647 h 152"/>
                <a:gd name="T28" fmla="*/ 2147483647 w 176"/>
                <a:gd name="T29" fmla="*/ 2147483647 h 152"/>
                <a:gd name="T30" fmla="*/ 2147483647 w 176"/>
                <a:gd name="T31" fmla="*/ 2147483647 h 152"/>
                <a:gd name="T32" fmla="*/ 2147483647 w 176"/>
                <a:gd name="T33" fmla="*/ 2147483647 h 152"/>
                <a:gd name="T34" fmla="*/ 2147483647 w 176"/>
                <a:gd name="T35" fmla="*/ 2147483647 h 152"/>
                <a:gd name="T36" fmla="*/ 2147483647 w 176"/>
                <a:gd name="T37" fmla="*/ 2147483647 h 152"/>
                <a:gd name="T38" fmla="*/ 2147483647 w 176"/>
                <a:gd name="T39" fmla="*/ 2147483647 h 152"/>
                <a:gd name="T40" fmla="*/ 2147483647 w 176"/>
                <a:gd name="T41" fmla="*/ 2147483647 h 152"/>
                <a:gd name="T42" fmla="*/ 2147483647 w 176"/>
                <a:gd name="T43" fmla="*/ 2147483647 h 152"/>
                <a:gd name="T44" fmla="*/ 2147483647 w 176"/>
                <a:gd name="T45" fmla="*/ 2147483647 h 152"/>
                <a:gd name="T46" fmla="*/ 2147483647 w 176"/>
                <a:gd name="T47" fmla="*/ 2147483647 h 152"/>
                <a:gd name="T48" fmla="*/ 2147483647 w 176"/>
                <a:gd name="T49" fmla="*/ 2147483647 h 152"/>
                <a:gd name="T50" fmla="*/ 2147483647 w 176"/>
                <a:gd name="T51" fmla="*/ 2147483647 h 152"/>
                <a:gd name="T52" fmla="*/ 2147483647 w 176"/>
                <a:gd name="T53" fmla="*/ 2147483647 h 152"/>
                <a:gd name="T54" fmla="*/ 2147483647 w 176"/>
                <a:gd name="T55" fmla="*/ 2147483647 h 152"/>
                <a:gd name="T56" fmla="*/ 2147483647 w 176"/>
                <a:gd name="T57" fmla="*/ 2147483647 h 152"/>
                <a:gd name="T58" fmla="*/ 2147483647 w 176"/>
                <a:gd name="T59" fmla="*/ 2147483647 h 152"/>
                <a:gd name="T60" fmla="*/ 2147483647 w 176"/>
                <a:gd name="T61" fmla="*/ 2147483647 h 152"/>
                <a:gd name="T62" fmla="*/ 2147483647 w 176"/>
                <a:gd name="T63" fmla="*/ 2147483647 h 152"/>
                <a:gd name="T64" fmla="*/ 2147483647 w 176"/>
                <a:gd name="T65" fmla="*/ 2147483647 h 152"/>
                <a:gd name="T66" fmla="*/ 2147483647 w 176"/>
                <a:gd name="T67" fmla="*/ 2147483647 h 152"/>
                <a:gd name="T68" fmla="*/ 2147483647 w 176"/>
                <a:gd name="T69" fmla="*/ 2147483647 h 152"/>
                <a:gd name="T70" fmla="*/ 2147483647 w 176"/>
                <a:gd name="T71" fmla="*/ 2147483647 h 152"/>
                <a:gd name="T72" fmla="*/ 2147483647 w 176"/>
                <a:gd name="T73" fmla="*/ 2147483647 h 152"/>
                <a:gd name="T74" fmla="*/ 2147483647 w 176"/>
                <a:gd name="T75" fmla="*/ 2147483647 h 152"/>
                <a:gd name="T76" fmla="*/ 2147483647 w 176"/>
                <a:gd name="T77" fmla="*/ 2147483647 h 152"/>
                <a:gd name="T78" fmla="*/ 2147483647 w 176"/>
                <a:gd name="T79" fmla="*/ 2147483647 h 152"/>
                <a:gd name="T80" fmla="*/ 2147483647 w 176"/>
                <a:gd name="T81" fmla="*/ 2147483647 h 152"/>
                <a:gd name="T82" fmla="*/ 2147483647 w 176"/>
                <a:gd name="T83" fmla="*/ 2147483647 h 152"/>
                <a:gd name="T84" fmla="*/ 2147483647 w 176"/>
                <a:gd name="T85" fmla="*/ 2147483647 h 152"/>
                <a:gd name="T86" fmla="*/ 2147483647 w 176"/>
                <a:gd name="T87" fmla="*/ 2147483647 h 152"/>
                <a:gd name="T88" fmla="*/ 2147483647 w 176"/>
                <a:gd name="T89" fmla="*/ 2147483647 h 152"/>
                <a:gd name="T90" fmla="*/ 2147483647 w 176"/>
                <a:gd name="T91" fmla="*/ 2147483647 h 152"/>
                <a:gd name="T92" fmla="*/ 2147483647 w 176"/>
                <a:gd name="T93" fmla="*/ 2147483647 h 152"/>
                <a:gd name="T94" fmla="*/ 2147483647 w 176"/>
                <a:gd name="T95" fmla="*/ 2147483647 h 15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76" h="152">
                  <a:moveTo>
                    <a:pt x="152" y="146"/>
                  </a:moveTo>
                  <a:cubicBezTo>
                    <a:pt x="136" y="138"/>
                    <a:pt x="136" y="138"/>
                    <a:pt x="136" y="138"/>
                  </a:cubicBezTo>
                  <a:cubicBezTo>
                    <a:pt x="133" y="139"/>
                    <a:pt x="131" y="139"/>
                    <a:pt x="129" y="139"/>
                  </a:cubicBezTo>
                  <a:cubicBezTo>
                    <a:pt x="126" y="140"/>
                    <a:pt x="123" y="140"/>
                    <a:pt x="119" y="140"/>
                  </a:cubicBezTo>
                  <a:cubicBezTo>
                    <a:pt x="114" y="140"/>
                    <a:pt x="110" y="140"/>
                    <a:pt x="105" y="139"/>
                  </a:cubicBezTo>
                  <a:cubicBezTo>
                    <a:pt x="105" y="139"/>
                    <a:pt x="104" y="138"/>
                    <a:pt x="104" y="138"/>
                  </a:cubicBezTo>
                  <a:cubicBezTo>
                    <a:pt x="95" y="136"/>
                    <a:pt x="87" y="132"/>
                    <a:pt x="80" y="126"/>
                  </a:cubicBezTo>
                  <a:cubicBezTo>
                    <a:pt x="76" y="122"/>
                    <a:pt x="72" y="118"/>
                    <a:pt x="69" y="113"/>
                  </a:cubicBezTo>
                  <a:cubicBezTo>
                    <a:pt x="68" y="113"/>
                    <a:pt x="67" y="113"/>
                    <a:pt x="66" y="113"/>
                  </a:cubicBezTo>
                  <a:cubicBezTo>
                    <a:pt x="62" y="113"/>
                    <a:pt x="58" y="113"/>
                    <a:pt x="55" y="112"/>
                  </a:cubicBezTo>
                  <a:cubicBezTo>
                    <a:pt x="52" y="112"/>
                    <a:pt x="49" y="111"/>
                    <a:pt x="46" y="110"/>
                  </a:cubicBezTo>
                  <a:cubicBezTo>
                    <a:pt x="26" y="120"/>
                    <a:pt x="26" y="120"/>
                    <a:pt x="26" y="120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16" y="93"/>
                    <a:pt x="11" y="88"/>
                    <a:pt x="7" y="81"/>
                  </a:cubicBezTo>
                  <a:cubicBezTo>
                    <a:pt x="2" y="74"/>
                    <a:pt x="0" y="65"/>
                    <a:pt x="0" y="56"/>
                  </a:cubicBezTo>
                  <a:cubicBezTo>
                    <a:pt x="0" y="40"/>
                    <a:pt x="8" y="26"/>
                    <a:pt x="20" y="16"/>
                  </a:cubicBezTo>
                  <a:cubicBezTo>
                    <a:pt x="32" y="6"/>
                    <a:pt x="48" y="0"/>
                    <a:pt x="66" y="0"/>
                  </a:cubicBezTo>
                  <a:cubicBezTo>
                    <a:pt x="83" y="0"/>
                    <a:pt x="100" y="6"/>
                    <a:pt x="112" y="16"/>
                  </a:cubicBezTo>
                  <a:cubicBezTo>
                    <a:pt x="121" y="23"/>
                    <a:pt x="127" y="33"/>
                    <a:pt x="130" y="44"/>
                  </a:cubicBezTo>
                  <a:cubicBezTo>
                    <a:pt x="141" y="46"/>
                    <a:pt x="151" y="50"/>
                    <a:pt x="159" y="57"/>
                  </a:cubicBezTo>
                  <a:cubicBezTo>
                    <a:pt x="169" y="66"/>
                    <a:pt x="176" y="78"/>
                    <a:pt x="176" y="92"/>
                  </a:cubicBezTo>
                  <a:cubicBezTo>
                    <a:pt x="176" y="99"/>
                    <a:pt x="174" y="107"/>
                    <a:pt x="170" y="113"/>
                  </a:cubicBezTo>
                  <a:cubicBezTo>
                    <a:pt x="167" y="118"/>
                    <a:pt x="163" y="123"/>
                    <a:pt x="158" y="127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5" y="152"/>
                    <a:pt x="165" y="152"/>
                    <a:pt x="165" y="152"/>
                  </a:cubicBezTo>
                  <a:cubicBezTo>
                    <a:pt x="152" y="146"/>
                    <a:pt x="152" y="146"/>
                    <a:pt x="152" y="146"/>
                  </a:cubicBezTo>
                  <a:close/>
                  <a:moveTo>
                    <a:pt x="46" y="31"/>
                  </a:moveTo>
                  <a:cubicBezTo>
                    <a:pt x="42" y="31"/>
                    <a:pt x="38" y="35"/>
                    <a:pt x="38" y="39"/>
                  </a:cubicBezTo>
                  <a:cubicBezTo>
                    <a:pt x="38" y="44"/>
                    <a:pt x="42" y="47"/>
                    <a:pt x="46" y="47"/>
                  </a:cubicBezTo>
                  <a:cubicBezTo>
                    <a:pt x="51" y="47"/>
                    <a:pt x="54" y="44"/>
                    <a:pt x="54" y="39"/>
                  </a:cubicBezTo>
                  <a:cubicBezTo>
                    <a:pt x="54" y="35"/>
                    <a:pt x="51" y="31"/>
                    <a:pt x="46" y="31"/>
                  </a:cubicBezTo>
                  <a:close/>
                  <a:moveTo>
                    <a:pt x="85" y="31"/>
                  </a:moveTo>
                  <a:cubicBezTo>
                    <a:pt x="81" y="31"/>
                    <a:pt x="77" y="35"/>
                    <a:pt x="77" y="39"/>
                  </a:cubicBezTo>
                  <a:cubicBezTo>
                    <a:pt x="77" y="44"/>
                    <a:pt x="81" y="47"/>
                    <a:pt x="85" y="47"/>
                  </a:cubicBezTo>
                  <a:cubicBezTo>
                    <a:pt x="90" y="47"/>
                    <a:pt x="93" y="44"/>
                    <a:pt x="93" y="39"/>
                  </a:cubicBezTo>
                  <a:cubicBezTo>
                    <a:pt x="93" y="35"/>
                    <a:pt x="90" y="31"/>
                    <a:pt x="85" y="31"/>
                  </a:cubicBezTo>
                  <a:close/>
                  <a:moveTo>
                    <a:pt x="104" y="73"/>
                  </a:moveTo>
                  <a:cubicBezTo>
                    <a:pt x="101" y="73"/>
                    <a:pt x="98" y="76"/>
                    <a:pt x="98" y="79"/>
                  </a:cubicBezTo>
                  <a:cubicBezTo>
                    <a:pt x="98" y="83"/>
                    <a:pt x="101" y="85"/>
                    <a:pt x="104" y="85"/>
                  </a:cubicBezTo>
                  <a:cubicBezTo>
                    <a:pt x="108" y="85"/>
                    <a:pt x="111" y="83"/>
                    <a:pt x="111" y="79"/>
                  </a:cubicBezTo>
                  <a:cubicBezTo>
                    <a:pt x="111" y="76"/>
                    <a:pt x="108" y="73"/>
                    <a:pt x="104" y="73"/>
                  </a:cubicBezTo>
                  <a:close/>
                  <a:moveTo>
                    <a:pt x="136" y="73"/>
                  </a:moveTo>
                  <a:cubicBezTo>
                    <a:pt x="133" y="73"/>
                    <a:pt x="130" y="76"/>
                    <a:pt x="130" y="79"/>
                  </a:cubicBezTo>
                  <a:cubicBezTo>
                    <a:pt x="130" y="83"/>
                    <a:pt x="133" y="85"/>
                    <a:pt x="136" y="85"/>
                  </a:cubicBezTo>
                  <a:cubicBezTo>
                    <a:pt x="140" y="85"/>
                    <a:pt x="143" y="83"/>
                    <a:pt x="143" y="79"/>
                  </a:cubicBezTo>
                  <a:cubicBezTo>
                    <a:pt x="143" y="76"/>
                    <a:pt x="140" y="73"/>
                    <a:pt x="136" y="73"/>
                  </a:cubicBezTo>
                  <a:close/>
                  <a:moveTo>
                    <a:pt x="66" y="107"/>
                  </a:moveTo>
                  <a:cubicBezTo>
                    <a:pt x="64" y="102"/>
                    <a:pt x="64" y="97"/>
                    <a:pt x="64" y="92"/>
                  </a:cubicBezTo>
                  <a:cubicBezTo>
                    <a:pt x="64" y="78"/>
                    <a:pt x="70" y="66"/>
                    <a:pt x="80" y="57"/>
                  </a:cubicBezTo>
                  <a:cubicBezTo>
                    <a:pt x="90" y="48"/>
                    <a:pt x="104" y="43"/>
                    <a:pt x="119" y="43"/>
                  </a:cubicBezTo>
                  <a:cubicBezTo>
                    <a:pt x="121" y="43"/>
                    <a:pt x="122" y="43"/>
                    <a:pt x="123" y="43"/>
                  </a:cubicBezTo>
                  <a:cubicBezTo>
                    <a:pt x="116" y="22"/>
                    <a:pt x="93" y="6"/>
                    <a:pt x="66" y="6"/>
                  </a:cubicBezTo>
                  <a:cubicBezTo>
                    <a:pt x="33" y="6"/>
                    <a:pt x="6" y="29"/>
                    <a:pt x="6" y="56"/>
                  </a:cubicBezTo>
                  <a:cubicBezTo>
                    <a:pt x="6" y="72"/>
                    <a:pt x="15" y="86"/>
                    <a:pt x="29" y="96"/>
                  </a:cubicBezTo>
                  <a:cubicBezTo>
                    <a:pt x="24" y="114"/>
                    <a:pt x="24" y="114"/>
                    <a:pt x="24" y="11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52" y="105"/>
                    <a:pt x="59" y="107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lose/>
                  <a:moveTo>
                    <a:pt x="74" y="110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0"/>
                    <a:pt x="75" y="110"/>
                    <a:pt x="75" y="110"/>
                  </a:cubicBezTo>
                  <a:cubicBezTo>
                    <a:pt x="75" y="110"/>
                    <a:pt x="75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82" y="122"/>
                    <a:pt x="92" y="129"/>
                    <a:pt x="104" y="132"/>
                  </a:cubicBezTo>
                  <a:cubicBezTo>
                    <a:pt x="105" y="132"/>
                    <a:pt x="106" y="133"/>
                    <a:pt x="107" y="133"/>
                  </a:cubicBezTo>
                  <a:cubicBezTo>
                    <a:pt x="111" y="133"/>
                    <a:pt x="115" y="134"/>
                    <a:pt x="119" y="134"/>
                  </a:cubicBezTo>
                  <a:cubicBezTo>
                    <a:pt x="125" y="134"/>
                    <a:pt x="131" y="133"/>
                    <a:pt x="136" y="131"/>
                  </a:cubicBezTo>
                  <a:cubicBezTo>
                    <a:pt x="155" y="140"/>
                    <a:pt x="155" y="140"/>
                    <a:pt x="155" y="140"/>
                  </a:cubicBezTo>
                  <a:cubicBezTo>
                    <a:pt x="150" y="125"/>
                    <a:pt x="150" y="125"/>
                    <a:pt x="150" y="125"/>
                  </a:cubicBezTo>
                  <a:cubicBezTo>
                    <a:pt x="162" y="117"/>
                    <a:pt x="169" y="105"/>
                    <a:pt x="169" y="92"/>
                  </a:cubicBezTo>
                  <a:cubicBezTo>
                    <a:pt x="169" y="72"/>
                    <a:pt x="153" y="55"/>
                    <a:pt x="131" y="51"/>
                  </a:cubicBezTo>
                  <a:cubicBezTo>
                    <a:pt x="131" y="50"/>
                    <a:pt x="131" y="50"/>
                    <a:pt x="130" y="50"/>
                  </a:cubicBezTo>
                  <a:cubicBezTo>
                    <a:pt x="130" y="50"/>
                    <a:pt x="130" y="50"/>
                    <a:pt x="130" y="50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29" y="50"/>
                    <a:pt x="129" y="50"/>
                    <a:pt x="128" y="50"/>
                  </a:cubicBezTo>
                  <a:cubicBezTo>
                    <a:pt x="128" y="50"/>
                    <a:pt x="128" y="50"/>
                    <a:pt x="128" y="50"/>
                  </a:cubicBezTo>
                  <a:cubicBezTo>
                    <a:pt x="128" y="50"/>
                    <a:pt x="127" y="50"/>
                    <a:pt x="127" y="5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50"/>
                    <a:pt x="126" y="50"/>
                    <a:pt x="126" y="50"/>
                  </a:cubicBezTo>
                  <a:cubicBezTo>
                    <a:pt x="126" y="50"/>
                    <a:pt x="126" y="50"/>
                    <a:pt x="126" y="50"/>
                  </a:cubicBezTo>
                  <a:cubicBezTo>
                    <a:pt x="124" y="50"/>
                    <a:pt x="121" y="50"/>
                    <a:pt x="119" y="50"/>
                  </a:cubicBezTo>
                  <a:cubicBezTo>
                    <a:pt x="92" y="50"/>
                    <a:pt x="70" y="68"/>
                    <a:pt x="70" y="92"/>
                  </a:cubicBezTo>
                  <a:cubicBezTo>
                    <a:pt x="70" y="97"/>
                    <a:pt x="71" y="102"/>
                    <a:pt x="73" y="107"/>
                  </a:cubicBezTo>
                  <a:cubicBezTo>
                    <a:pt x="73" y="107"/>
                    <a:pt x="73" y="107"/>
                    <a:pt x="73" y="107"/>
                  </a:cubicBezTo>
                  <a:cubicBezTo>
                    <a:pt x="73" y="107"/>
                    <a:pt x="73" y="107"/>
                    <a:pt x="73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" name="椭圆 64"/>
          <p:cNvSpPr/>
          <p:nvPr/>
        </p:nvSpPr>
        <p:spPr>
          <a:xfrm>
            <a:off x="7169150" y="3906838"/>
            <a:ext cx="985838" cy="987425"/>
          </a:xfrm>
          <a:prstGeom prst="ellipse">
            <a:avLst/>
          </a:prstGeom>
          <a:solidFill>
            <a:schemeClr val="bg1"/>
          </a:solidFill>
          <a:ln>
            <a:solidFill>
              <a:srgbClr val="00B6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6" name="等腰三角形 155"/>
          <p:cNvSpPr/>
          <p:nvPr/>
        </p:nvSpPr>
        <p:spPr>
          <a:xfrm rot="10800000">
            <a:off x="10350500" y="2811463"/>
            <a:ext cx="708025" cy="611187"/>
          </a:xfrm>
          <a:prstGeom prst="triangle">
            <a:avLst/>
          </a:prstGeom>
          <a:noFill/>
          <a:ln w="19050">
            <a:solidFill>
              <a:srgbClr val="00B6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60" name="直接连接符 159"/>
          <p:cNvCxnSpPr/>
          <p:nvPr/>
        </p:nvCxnSpPr>
        <p:spPr>
          <a:xfrm flipV="1">
            <a:off x="10825163" y="5407025"/>
            <a:ext cx="1312862" cy="1377950"/>
          </a:xfrm>
          <a:prstGeom prst="line">
            <a:avLst/>
          </a:prstGeom>
          <a:ln>
            <a:solidFill>
              <a:srgbClr val="006277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接连接符 160"/>
          <p:cNvCxnSpPr/>
          <p:nvPr/>
        </p:nvCxnSpPr>
        <p:spPr>
          <a:xfrm flipH="1" flipV="1">
            <a:off x="9361488" y="5870575"/>
            <a:ext cx="1468437" cy="914400"/>
          </a:xfrm>
          <a:prstGeom prst="line">
            <a:avLst/>
          </a:prstGeom>
          <a:ln>
            <a:solidFill>
              <a:srgbClr val="006277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连接符 161"/>
          <p:cNvCxnSpPr/>
          <p:nvPr/>
        </p:nvCxnSpPr>
        <p:spPr>
          <a:xfrm flipV="1">
            <a:off x="7902575" y="5870575"/>
            <a:ext cx="1460500" cy="914400"/>
          </a:xfrm>
          <a:prstGeom prst="line">
            <a:avLst/>
          </a:prstGeom>
          <a:ln>
            <a:solidFill>
              <a:srgbClr val="006277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 flipH="1" flipV="1">
            <a:off x="6588125" y="6210300"/>
            <a:ext cx="1314450" cy="574675"/>
          </a:xfrm>
          <a:prstGeom prst="line">
            <a:avLst/>
          </a:prstGeom>
          <a:ln>
            <a:solidFill>
              <a:srgbClr val="006277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 rot="1320000" flipV="1">
            <a:off x="5360988" y="5970588"/>
            <a:ext cx="1066800" cy="1066800"/>
          </a:xfrm>
          <a:prstGeom prst="line">
            <a:avLst/>
          </a:prstGeom>
          <a:ln>
            <a:solidFill>
              <a:srgbClr val="006277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 flipH="1" flipV="1">
            <a:off x="4219575" y="6386513"/>
            <a:ext cx="971550" cy="412750"/>
          </a:xfrm>
          <a:prstGeom prst="line">
            <a:avLst/>
          </a:prstGeom>
          <a:ln>
            <a:solidFill>
              <a:srgbClr val="006277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 flipV="1">
            <a:off x="3232150" y="6386513"/>
            <a:ext cx="971550" cy="412750"/>
          </a:xfrm>
          <a:prstGeom prst="line">
            <a:avLst/>
          </a:prstGeom>
          <a:ln>
            <a:solidFill>
              <a:srgbClr val="006277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4" name="Freeform 32"/>
          <p:cNvSpPr>
            <a:spLocks noEditPoints="1"/>
          </p:cNvSpPr>
          <p:nvPr/>
        </p:nvSpPr>
        <p:spPr bwMode="auto">
          <a:xfrm>
            <a:off x="7346950" y="4173538"/>
            <a:ext cx="654050" cy="455612"/>
          </a:xfrm>
          <a:custGeom>
            <a:avLst/>
            <a:gdLst>
              <a:gd name="T0" fmla="*/ 2147483647 w 288"/>
              <a:gd name="T1" fmla="*/ 2147483647 h 201"/>
              <a:gd name="T2" fmla="*/ 2147483647 w 288"/>
              <a:gd name="T3" fmla="*/ 2147483647 h 201"/>
              <a:gd name="T4" fmla="*/ 2147483647 w 288"/>
              <a:gd name="T5" fmla="*/ 2147483647 h 201"/>
              <a:gd name="T6" fmla="*/ 2147483647 w 288"/>
              <a:gd name="T7" fmla="*/ 2147483647 h 201"/>
              <a:gd name="T8" fmla="*/ 2147483647 w 288"/>
              <a:gd name="T9" fmla="*/ 2147483647 h 201"/>
              <a:gd name="T10" fmla="*/ 2147483647 w 288"/>
              <a:gd name="T11" fmla="*/ 2147483647 h 201"/>
              <a:gd name="T12" fmla="*/ 2147483647 w 288"/>
              <a:gd name="T13" fmla="*/ 2147483647 h 201"/>
              <a:gd name="T14" fmla="*/ 2147483647 w 288"/>
              <a:gd name="T15" fmla="*/ 2147483647 h 201"/>
              <a:gd name="T16" fmla="*/ 2147483647 w 288"/>
              <a:gd name="T17" fmla="*/ 2147483647 h 201"/>
              <a:gd name="T18" fmla="*/ 2147483647 w 288"/>
              <a:gd name="T19" fmla="*/ 2147483647 h 201"/>
              <a:gd name="T20" fmla="*/ 2147483647 w 288"/>
              <a:gd name="T21" fmla="*/ 2147483647 h 201"/>
              <a:gd name="T22" fmla="*/ 2147483647 w 288"/>
              <a:gd name="T23" fmla="*/ 2147483647 h 201"/>
              <a:gd name="T24" fmla="*/ 2147483647 w 288"/>
              <a:gd name="T25" fmla="*/ 2147483647 h 201"/>
              <a:gd name="T26" fmla="*/ 2147483647 w 288"/>
              <a:gd name="T27" fmla="*/ 2147483647 h 201"/>
              <a:gd name="T28" fmla="*/ 2147483647 w 288"/>
              <a:gd name="T29" fmla="*/ 2147483647 h 201"/>
              <a:gd name="T30" fmla="*/ 2147483647 w 288"/>
              <a:gd name="T31" fmla="*/ 2147483647 h 201"/>
              <a:gd name="T32" fmla="*/ 2147483647 w 288"/>
              <a:gd name="T33" fmla="*/ 2147483647 h 201"/>
              <a:gd name="T34" fmla="*/ 2147483647 w 288"/>
              <a:gd name="T35" fmla="*/ 2147483647 h 201"/>
              <a:gd name="T36" fmla="*/ 2147483647 w 288"/>
              <a:gd name="T37" fmla="*/ 2147483647 h 201"/>
              <a:gd name="T38" fmla="*/ 2147483647 w 288"/>
              <a:gd name="T39" fmla="*/ 2147483647 h 201"/>
              <a:gd name="T40" fmla="*/ 0 w 288"/>
              <a:gd name="T41" fmla="*/ 2147483647 h 201"/>
              <a:gd name="T42" fmla="*/ 0 w 288"/>
              <a:gd name="T43" fmla="*/ 2147483647 h 201"/>
              <a:gd name="T44" fmla="*/ 0 w 288"/>
              <a:gd name="T45" fmla="*/ 2147483647 h 201"/>
              <a:gd name="T46" fmla="*/ 0 w 288"/>
              <a:gd name="T47" fmla="*/ 2147483647 h 201"/>
              <a:gd name="T48" fmla="*/ 2147483647 w 288"/>
              <a:gd name="T49" fmla="*/ 2147483647 h 201"/>
              <a:gd name="T50" fmla="*/ 2147483647 w 288"/>
              <a:gd name="T51" fmla="*/ 0 h 201"/>
              <a:gd name="T52" fmla="*/ 2147483647 w 288"/>
              <a:gd name="T53" fmla="*/ 0 h 201"/>
              <a:gd name="T54" fmla="*/ 2147483647 w 288"/>
              <a:gd name="T55" fmla="*/ 0 h 201"/>
              <a:gd name="T56" fmla="*/ 2147483647 w 288"/>
              <a:gd name="T57" fmla="*/ 0 h 201"/>
              <a:gd name="T58" fmla="*/ 2147483647 w 288"/>
              <a:gd name="T59" fmla="*/ 0 h 201"/>
              <a:gd name="T60" fmla="*/ 2147483647 w 288"/>
              <a:gd name="T61" fmla="*/ 2147483647 h 201"/>
              <a:gd name="T62" fmla="*/ 2147483647 w 288"/>
              <a:gd name="T63" fmla="*/ 2147483647 h 201"/>
              <a:gd name="T64" fmla="*/ 2147483647 w 288"/>
              <a:gd name="T65" fmla="*/ 2147483647 h 201"/>
              <a:gd name="T66" fmla="*/ 2147483647 w 288"/>
              <a:gd name="T67" fmla="*/ 2147483647 h 201"/>
              <a:gd name="T68" fmla="*/ 2147483647 w 288"/>
              <a:gd name="T69" fmla="*/ 2147483647 h 201"/>
              <a:gd name="T70" fmla="*/ 2147483647 w 288"/>
              <a:gd name="T71" fmla="*/ 2147483647 h 201"/>
              <a:gd name="T72" fmla="*/ 2147483647 w 288"/>
              <a:gd name="T73" fmla="*/ 2147483647 h 201"/>
              <a:gd name="T74" fmla="*/ 2147483647 w 288"/>
              <a:gd name="T75" fmla="*/ 2147483647 h 201"/>
              <a:gd name="T76" fmla="*/ 2147483647 w 288"/>
              <a:gd name="T77" fmla="*/ 2147483647 h 201"/>
              <a:gd name="T78" fmla="*/ 2147483647 w 288"/>
              <a:gd name="T79" fmla="*/ 2147483647 h 201"/>
              <a:gd name="T80" fmla="*/ 2147483647 w 288"/>
              <a:gd name="T81" fmla="*/ 2147483647 h 201"/>
              <a:gd name="T82" fmla="*/ 2147483647 w 288"/>
              <a:gd name="T83" fmla="*/ 2147483647 h 201"/>
              <a:gd name="T84" fmla="*/ 2147483647 w 288"/>
              <a:gd name="T85" fmla="*/ 2147483647 h 201"/>
              <a:gd name="T86" fmla="*/ 2147483647 w 288"/>
              <a:gd name="T87" fmla="*/ 2147483647 h 201"/>
              <a:gd name="T88" fmla="*/ 2147483647 w 288"/>
              <a:gd name="T89" fmla="*/ 2147483647 h 201"/>
              <a:gd name="T90" fmla="*/ 2147483647 w 288"/>
              <a:gd name="T91" fmla="*/ 2147483647 h 201"/>
              <a:gd name="T92" fmla="*/ 2147483647 w 288"/>
              <a:gd name="T93" fmla="*/ 2147483647 h 201"/>
              <a:gd name="T94" fmla="*/ 2147483647 w 288"/>
              <a:gd name="T95" fmla="*/ 2147483647 h 201"/>
              <a:gd name="T96" fmla="*/ 2147483647 w 288"/>
              <a:gd name="T97" fmla="*/ 2147483647 h 201"/>
              <a:gd name="T98" fmla="*/ 2147483647 w 288"/>
              <a:gd name="T99" fmla="*/ 2147483647 h 201"/>
              <a:gd name="T100" fmla="*/ 2147483647 w 288"/>
              <a:gd name="T101" fmla="*/ 2147483647 h 201"/>
              <a:gd name="T102" fmla="*/ 2147483647 w 288"/>
              <a:gd name="T103" fmla="*/ 2147483647 h 201"/>
              <a:gd name="T104" fmla="*/ 2147483647 w 288"/>
              <a:gd name="T105" fmla="*/ 2147483647 h 201"/>
              <a:gd name="T106" fmla="*/ 2147483647 w 288"/>
              <a:gd name="T107" fmla="*/ 2147483647 h 201"/>
              <a:gd name="T108" fmla="*/ 2147483647 w 288"/>
              <a:gd name="T109" fmla="*/ 2147483647 h 201"/>
              <a:gd name="T110" fmla="*/ 2147483647 w 288"/>
              <a:gd name="T111" fmla="*/ 2147483647 h 201"/>
              <a:gd name="T112" fmla="*/ 2147483647 w 288"/>
              <a:gd name="T113" fmla="*/ 2147483647 h 201"/>
              <a:gd name="T114" fmla="*/ 2147483647 w 288"/>
              <a:gd name="T115" fmla="*/ 2147483647 h 201"/>
              <a:gd name="T116" fmla="*/ 2147483647 w 288"/>
              <a:gd name="T117" fmla="*/ 2147483647 h 201"/>
              <a:gd name="T118" fmla="*/ 2147483647 w 288"/>
              <a:gd name="T119" fmla="*/ 2147483647 h 201"/>
              <a:gd name="T120" fmla="*/ 2147483647 w 288"/>
              <a:gd name="T121" fmla="*/ 2147483647 h 201"/>
              <a:gd name="T122" fmla="*/ 2147483647 w 288"/>
              <a:gd name="T123" fmla="*/ 2147483647 h 201"/>
              <a:gd name="T124" fmla="*/ 2147483647 w 288"/>
              <a:gd name="T125" fmla="*/ 2147483647 h 2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8" h="201">
                <a:moveTo>
                  <a:pt x="144" y="110"/>
                </a:moveTo>
                <a:lnTo>
                  <a:pt x="192" y="62"/>
                </a:lnTo>
                <a:lnTo>
                  <a:pt x="228" y="26"/>
                </a:lnTo>
                <a:lnTo>
                  <a:pt x="144" y="26"/>
                </a:lnTo>
                <a:lnTo>
                  <a:pt x="60" y="26"/>
                </a:lnTo>
                <a:lnTo>
                  <a:pt x="96" y="62"/>
                </a:lnTo>
                <a:lnTo>
                  <a:pt x="144" y="110"/>
                </a:lnTo>
                <a:close/>
                <a:moveTo>
                  <a:pt x="285" y="2"/>
                </a:moveTo>
                <a:lnTo>
                  <a:pt x="288" y="2"/>
                </a:lnTo>
                <a:lnTo>
                  <a:pt x="288" y="14"/>
                </a:lnTo>
                <a:lnTo>
                  <a:pt x="288" y="189"/>
                </a:lnTo>
                <a:lnTo>
                  <a:pt x="288" y="201"/>
                </a:lnTo>
                <a:lnTo>
                  <a:pt x="285" y="201"/>
                </a:lnTo>
                <a:lnTo>
                  <a:pt x="256" y="201"/>
                </a:lnTo>
                <a:lnTo>
                  <a:pt x="144" y="201"/>
                </a:lnTo>
                <a:lnTo>
                  <a:pt x="31" y="201"/>
                </a:lnTo>
                <a:lnTo>
                  <a:pt x="2" y="201"/>
                </a:lnTo>
                <a:lnTo>
                  <a:pt x="0" y="201"/>
                </a:lnTo>
                <a:lnTo>
                  <a:pt x="0" y="189"/>
                </a:lnTo>
                <a:lnTo>
                  <a:pt x="0" y="14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31" y="0"/>
                </a:lnTo>
                <a:lnTo>
                  <a:pt x="144" y="0"/>
                </a:lnTo>
                <a:lnTo>
                  <a:pt x="256" y="0"/>
                </a:lnTo>
                <a:lnTo>
                  <a:pt x="285" y="0"/>
                </a:lnTo>
                <a:lnTo>
                  <a:pt x="285" y="2"/>
                </a:lnTo>
                <a:close/>
                <a:moveTo>
                  <a:pt x="264" y="26"/>
                </a:moveTo>
                <a:lnTo>
                  <a:pt x="264" y="177"/>
                </a:lnTo>
                <a:lnTo>
                  <a:pt x="261" y="177"/>
                </a:lnTo>
                <a:lnTo>
                  <a:pt x="208" y="122"/>
                </a:lnTo>
                <a:lnTo>
                  <a:pt x="187" y="100"/>
                </a:lnTo>
                <a:lnTo>
                  <a:pt x="208" y="79"/>
                </a:lnTo>
                <a:lnTo>
                  <a:pt x="261" y="26"/>
                </a:lnTo>
                <a:lnTo>
                  <a:pt x="264" y="26"/>
                </a:lnTo>
                <a:close/>
                <a:moveTo>
                  <a:pt x="24" y="26"/>
                </a:moveTo>
                <a:lnTo>
                  <a:pt x="79" y="79"/>
                </a:lnTo>
                <a:lnTo>
                  <a:pt x="101" y="100"/>
                </a:lnTo>
                <a:lnTo>
                  <a:pt x="79" y="122"/>
                </a:lnTo>
                <a:lnTo>
                  <a:pt x="24" y="177"/>
                </a:lnTo>
                <a:lnTo>
                  <a:pt x="24" y="26"/>
                </a:lnTo>
                <a:close/>
                <a:moveTo>
                  <a:pt x="173" y="119"/>
                </a:moveTo>
                <a:lnTo>
                  <a:pt x="151" y="139"/>
                </a:lnTo>
                <a:lnTo>
                  <a:pt x="144" y="148"/>
                </a:lnTo>
                <a:lnTo>
                  <a:pt x="134" y="139"/>
                </a:lnTo>
                <a:lnTo>
                  <a:pt x="115" y="119"/>
                </a:lnTo>
                <a:lnTo>
                  <a:pt x="96" y="139"/>
                </a:lnTo>
                <a:lnTo>
                  <a:pt x="60" y="177"/>
                </a:lnTo>
                <a:lnTo>
                  <a:pt x="144" y="177"/>
                </a:lnTo>
                <a:lnTo>
                  <a:pt x="228" y="177"/>
                </a:lnTo>
                <a:lnTo>
                  <a:pt x="192" y="141"/>
                </a:lnTo>
                <a:lnTo>
                  <a:pt x="192" y="139"/>
                </a:lnTo>
                <a:lnTo>
                  <a:pt x="173" y="119"/>
                </a:lnTo>
                <a:close/>
              </a:path>
            </a:pathLst>
          </a:custGeom>
          <a:solidFill>
            <a:srgbClr val="00B6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4605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863" y="1028700"/>
            <a:ext cx="14573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116"/>
          <p:cNvSpPr/>
          <p:nvPr/>
        </p:nvSpPr>
        <p:spPr bwMode="auto">
          <a:xfrm>
            <a:off x="3919538" y="2879725"/>
            <a:ext cx="4405312" cy="2627313"/>
          </a:xfrm>
          <a:custGeom>
            <a:avLst/>
            <a:gdLst>
              <a:gd name="T0" fmla="*/ 0 w 590"/>
              <a:gd name="T1" fmla="*/ 0 h 352"/>
              <a:gd name="T2" fmla="*/ 0 w 590"/>
              <a:gd name="T3" fmla="*/ 2147483647 h 352"/>
              <a:gd name="T4" fmla="*/ 2147483647 w 590"/>
              <a:gd name="T5" fmla="*/ 2147483647 h 352"/>
              <a:gd name="T6" fmla="*/ 2147483647 w 590"/>
              <a:gd name="T7" fmla="*/ 2147483647 h 352"/>
              <a:gd name="T8" fmla="*/ 2147483647 w 590"/>
              <a:gd name="T9" fmla="*/ 2147483647 h 352"/>
              <a:gd name="T10" fmla="*/ 2147483647 w 590"/>
              <a:gd name="T11" fmla="*/ 0 h 352"/>
              <a:gd name="T12" fmla="*/ 0 w 590"/>
              <a:gd name="T13" fmla="*/ 0 h 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0" h="352">
                <a:moveTo>
                  <a:pt x="0" y="0"/>
                </a:moveTo>
                <a:cubicBezTo>
                  <a:pt x="0" y="309"/>
                  <a:pt x="0" y="309"/>
                  <a:pt x="0" y="309"/>
                </a:cubicBezTo>
                <a:cubicBezTo>
                  <a:pt x="0" y="333"/>
                  <a:pt x="19" y="352"/>
                  <a:pt x="43" y="352"/>
                </a:cubicBezTo>
                <a:cubicBezTo>
                  <a:pt x="548" y="352"/>
                  <a:pt x="548" y="352"/>
                  <a:pt x="548" y="352"/>
                </a:cubicBezTo>
                <a:cubicBezTo>
                  <a:pt x="571" y="352"/>
                  <a:pt x="590" y="333"/>
                  <a:pt x="590" y="309"/>
                </a:cubicBezTo>
                <a:cubicBezTo>
                  <a:pt x="590" y="0"/>
                  <a:pt x="590" y="0"/>
                  <a:pt x="59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0080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3" name="Freeform 117"/>
          <p:cNvSpPr/>
          <p:nvPr/>
        </p:nvSpPr>
        <p:spPr bwMode="auto">
          <a:xfrm>
            <a:off x="6118225" y="2879725"/>
            <a:ext cx="2206625" cy="2627313"/>
          </a:xfrm>
          <a:custGeom>
            <a:avLst/>
            <a:gdLst>
              <a:gd name="T0" fmla="*/ 2147483647 w 295"/>
              <a:gd name="T1" fmla="*/ 0 h 352"/>
              <a:gd name="T2" fmla="*/ 0 w 295"/>
              <a:gd name="T3" fmla="*/ 0 h 352"/>
              <a:gd name="T4" fmla="*/ 0 w 295"/>
              <a:gd name="T5" fmla="*/ 2147483647 h 352"/>
              <a:gd name="T6" fmla="*/ 2147483647 w 295"/>
              <a:gd name="T7" fmla="*/ 2147483647 h 352"/>
              <a:gd name="T8" fmla="*/ 2147483647 w 295"/>
              <a:gd name="T9" fmla="*/ 2147483647 h 352"/>
              <a:gd name="T10" fmla="*/ 2147483647 w 295"/>
              <a:gd name="T11" fmla="*/ 0 h 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5" h="352">
                <a:moveTo>
                  <a:pt x="29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52"/>
                  <a:pt x="0" y="352"/>
                  <a:pt x="0" y="352"/>
                </a:cubicBezTo>
                <a:cubicBezTo>
                  <a:pt x="253" y="352"/>
                  <a:pt x="253" y="352"/>
                  <a:pt x="253" y="352"/>
                </a:cubicBezTo>
                <a:cubicBezTo>
                  <a:pt x="276" y="352"/>
                  <a:pt x="295" y="333"/>
                  <a:pt x="295" y="309"/>
                </a:cubicBezTo>
                <a:cubicBezTo>
                  <a:pt x="295" y="0"/>
                  <a:pt x="295" y="0"/>
                  <a:pt x="295" y="0"/>
                </a:cubicBezTo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4" name="Freeform 118"/>
          <p:cNvSpPr/>
          <p:nvPr/>
        </p:nvSpPr>
        <p:spPr bwMode="auto">
          <a:xfrm>
            <a:off x="3919538" y="928688"/>
            <a:ext cx="4405312" cy="1951037"/>
          </a:xfrm>
          <a:custGeom>
            <a:avLst/>
            <a:gdLst>
              <a:gd name="T0" fmla="*/ 0 w 637"/>
              <a:gd name="T1" fmla="*/ 2147483647 h 282"/>
              <a:gd name="T2" fmla="*/ 2147483647 w 637"/>
              <a:gd name="T3" fmla="*/ 0 h 282"/>
              <a:gd name="T4" fmla="*/ 2147483647 w 637"/>
              <a:gd name="T5" fmla="*/ 2147483647 h 282"/>
              <a:gd name="T6" fmla="*/ 0 w 637"/>
              <a:gd name="T7" fmla="*/ 2147483647 h 2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7" h="282">
                <a:moveTo>
                  <a:pt x="0" y="282"/>
                </a:moveTo>
                <a:lnTo>
                  <a:pt x="318" y="0"/>
                </a:lnTo>
                <a:lnTo>
                  <a:pt x="637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5" name="Rectangle 120"/>
          <p:cNvSpPr>
            <a:spLocks noChangeArrowheads="1"/>
          </p:cNvSpPr>
          <p:nvPr/>
        </p:nvSpPr>
        <p:spPr bwMode="auto">
          <a:xfrm>
            <a:off x="4230688" y="4773613"/>
            <a:ext cx="6286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5606" name="Rectangle 122"/>
          <p:cNvSpPr>
            <a:spLocks noChangeArrowheads="1"/>
          </p:cNvSpPr>
          <p:nvPr/>
        </p:nvSpPr>
        <p:spPr bwMode="auto">
          <a:xfrm>
            <a:off x="4321175" y="4835525"/>
            <a:ext cx="4492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5607" name="Freeform 124"/>
          <p:cNvSpPr/>
          <p:nvPr/>
        </p:nvSpPr>
        <p:spPr bwMode="auto">
          <a:xfrm>
            <a:off x="4321175" y="4835525"/>
            <a:ext cx="449263" cy="325438"/>
          </a:xfrm>
          <a:custGeom>
            <a:avLst/>
            <a:gdLst>
              <a:gd name="T0" fmla="*/ 2147483647 w 65"/>
              <a:gd name="T1" fmla="*/ 0 h 47"/>
              <a:gd name="T2" fmla="*/ 0 w 65"/>
              <a:gd name="T3" fmla="*/ 0 h 47"/>
              <a:gd name="T4" fmla="*/ 0 w 65"/>
              <a:gd name="T5" fmla="*/ 2147483647 h 47"/>
              <a:gd name="T6" fmla="*/ 2147483647 w 65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" h="47">
                <a:moveTo>
                  <a:pt x="65" y="0"/>
                </a:moveTo>
                <a:lnTo>
                  <a:pt x="0" y="0"/>
                </a:lnTo>
                <a:lnTo>
                  <a:pt x="0" y="47"/>
                </a:lnTo>
                <a:lnTo>
                  <a:pt x="6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8" name="Rectangle 125"/>
          <p:cNvSpPr>
            <a:spLocks noChangeArrowheads="1"/>
          </p:cNvSpPr>
          <p:nvPr/>
        </p:nvSpPr>
        <p:spPr bwMode="auto">
          <a:xfrm>
            <a:off x="4230688" y="1385888"/>
            <a:ext cx="3733800" cy="1493837"/>
          </a:xfrm>
          <a:prstGeom prst="rect">
            <a:avLst/>
          </a:prstGeom>
          <a:solidFill>
            <a:srgbClr val="0CA8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5609" name="Rectangle 126"/>
          <p:cNvSpPr>
            <a:spLocks noChangeArrowheads="1"/>
          </p:cNvSpPr>
          <p:nvPr/>
        </p:nvSpPr>
        <p:spPr bwMode="auto">
          <a:xfrm>
            <a:off x="4521200" y="1654175"/>
            <a:ext cx="3154363" cy="1225550"/>
          </a:xfrm>
          <a:prstGeom prst="rect">
            <a:avLst/>
          </a:prstGeom>
          <a:solidFill>
            <a:srgbClr val="10C3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5610" name="Rectangle 140"/>
          <p:cNvSpPr>
            <a:spLocks noChangeArrowheads="1"/>
          </p:cNvSpPr>
          <p:nvPr/>
        </p:nvSpPr>
        <p:spPr bwMode="auto">
          <a:xfrm>
            <a:off x="4770438" y="1931988"/>
            <a:ext cx="2689225" cy="55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5611" name="Freeform 71"/>
          <p:cNvSpPr>
            <a:spLocks noEditPoints="1"/>
          </p:cNvSpPr>
          <p:nvPr/>
        </p:nvSpPr>
        <p:spPr bwMode="auto">
          <a:xfrm>
            <a:off x="7435850" y="1601788"/>
            <a:ext cx="336550" cy="339725"/>
          </a:xfrm>
          <a:custGeom>
            <a:avLst/>
            <a:gdLst>
              <a:gd name="T0" fmla="*/ 2147483647 w 192"/>
              <a:gd name="T1" fmla="*/ 2147483647 h 193"/>
              <a:gd name="T2" fmla="*/ 2147483647 w 192"/>
              <a:gd name="T3" fmla="*/ 2147483647 h 193"/>
              <a:gd name="T4" fmla="*/ 2147483647 w 192"/>
              <a:gd name="T5" fmla="*/ 2147483647 h 193"/>
              <a:gd name="T6" fmla="*/ 2147483647 w 192"/>
              <a:gd name="T7" fmla="*/ 2147483647 h 193"/>
              <a:gd name="T8" fmla="*/ 2147483647 w 192"/>
              <a:gd name="T9" fmla="*/ 2147483647 h 193"/>
              <a:gd name="T10" fmla="*/ 2147483647 w 192"/>
              <a:gd name="T11" fmla="*/ 2147483647 h 193"/>
              <a:gd name="T12" fmla="*/ 2147483647 w 192"/>
              <a:gd name="T13" fmla="*/ 2147483647 h 193"/>
              <a:gd name="T14" fmla="*/ 2147483647 w 192"/>
              <a:gd name="T15" fmla="*/ 2147483647 h 193"/>
              <a:gd name="T16" fmla="*/ 2147483647 w 192"/>
              <a:gd name="T17" fmla="*/ 2147483647 h 193"/>
              <a:gd name="T18" fmla="*/ 2147483647 w 192"/>
              <a:gd name="T19" fmla="*/ 2147483647 h 193"/>
              <a:gd name="T20" fmla="*/ 2147483647 w 192"/>
              <a:gd name="T21" fmla="*/ 2147483647 h 193"/>
              <a:gd name="T22" fmla="*/ 2147483647 w 192"/>
              <a:gd name="T23" fmla="*/ 2147483647 h 193"/>
              <a:gd name="T24" fmla="*/ 2147483647 w 192"/>
              <a:gd name="T25" fmla="*/ 2147483647 h 193"/>
              <a:gd name="T26" fmla="*/ 2147483647 w 192"/>
              <a:gd name="T27" fmla="*/ 2147483647 h 193"/>
              <a:gd name="T28" fmla="*/ 2147483647 w 192"/>
              <a:gd name="T29" fmla="*/ 2147483647 h 193"/>
              <a:gd name="T30" fmla="*/ 2147483647 w 192"/>
              <a:gd name="T31" fmla="*/ 2147483647 h 193"/>
              <a:gd name="T32" fmla="*/ 2147483647 w 192"/>
              <a:gd name="T33" fmla="*/ 2147483647 h 193"/>
              <a:gd name="T34" fmla="*/ 2147483647 w 192"/>
              <a:gd name="T35" fmla="*/ 2147483647 h 193"/>
              <a:gd name="T36" fmla="*/ 2147483647 w 192"/>
              <a:gd name="T37" fmla="*/ 2147483647 h 193"/>
              <a:gd name="T38" fmla="*/ 2147483647 w 192"/>
              <a:gd name="T39" fmla="*/ 2147483647 h 193"/>
              <a:gd name="T40" fmla="*/ 2147483647 w 192"/>
              <a:gd name="T41" fmla="*/ 2147483647 h 193"/>
              <a:gd name="T42" fmla="*/ 2147483647 w 192"/>
              <a:gd name="T43" fmla="*/ 2147483647 h 193"/>
              <a:gd name="T44" fmla="*/ 2147483647 w 192"/>
              <a:gd name="T45" fmla="*/ 2147483647 h 19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2" h="193">
                <a:moveTo>
                  <a:pt x="186" y="34"/>
                </a:moveTo>
                <a:cubicBezTo>
                  <a:pt x="159" y="6"/>
                  <a:pt x="159" y="6"/>
                  <a:pt x="159" y="6"/>
                </a:cubicBezTo>
                <a:cubicBezTo>
                  <a:pt x="153" y="0"/>
                  <a:pt x="143" y="0"/>
                  <a:pt x="136" y="6"/>
                </a:cubicBezTo>
                <a:cubicBezTo>
                  <a:pt x="21" y="121"/>
                  <a:pt x="21" y="121"/>
                  <a:pt x="21" y="121"/>
                </a:cubicBezTo>
                <a:cubicBezTo>
                  <a:pt x="18" y="124"/>
                  <a:pt x="17" y="128"/>
                  <a:pt x="17" y="131"/>
                </a:cubicBezTo>
                <a:cubicBezTo>
                  <a:pt x="1" y="182"/>
                  <a:pt x="1" y="182"/>
                  <a:pt x="1" y="182"/>
                </a:cubicBezTo>
                <a:cubicBezTo>
                  <a:pt x="0" y="185"/>
                  <a:pt x="1" y="188"/>
                  <a:pt x="3" y="190"/>
                </a:cubicBezTo>
                <a:cubicBezTo>
                  <a:pt x="5" y="192"/>
                  <a:pt x="8" y="193"/>
                  <a:pt x="11" y="192"/>
                </a:cubicBezTo>
                <a:cubicBezTo>
                  <a:pt x="61" y="176"/>
                  <a:pt x="61" y="176"/>
                  <a:pt x="61" y="176"/>
                </a:cubicBezTo>
                <a:cubicBezTo>
                  <a:pt x="65" y="176"/>
                  <a:pt x="68" y="174"/>
                  <a:pt x="71" y="171"/>
                </a:cubicBezTo>
                <a:cubicBezTo>
                  <a:pt x="186" y="56"/>
                  <a:pt x="186" y="56"/>
                  <a:pt x="186" y="56"/>
                </a:cubicBezTo>
                <a:cubicBezTo>
                  <a:pt x="192" y="50"/>
                  <a:pt x="192" y="40"/>
                  <a:pt x="186" y="34"/>
                </a:cubicBezTo>
                <a:close/>
                <a:moveTo>
                  <a:pt x="55" y="162"/>
                </a:moveTo>
                <a:cubicBezTo>
                  <a:pt x="20" y="172"/>
                  <a:pt x="20" y="172"/>
                  <a:pt x="20" y="172"/>
                </a:cubicBezTo>
                <a:cubicBezTo>
                  <a:pt x="31" y="138"/>
                  <a:pt x="31" y="138"/>
                  <a:pt x="31" y="138"/>
                </a:cubicBezTo>
                <a:cubicBezTo>
                  <a:pt x="31" y="138"/>
                  <a:pt x="31" y="137"/>
                  <a:pt x="31" y="137"/>
                </a:cubicBezTo>
                <a:cubicBezTo>
                  <a:pt x="56" y="161"/>
                  <a:pt x="56" y="161"/>
                  <a:pt x="56" y="161"/>
                </a:cubicBezTo>
                <a:cubicBezTo>
                  <a:pt x="55" y="161"/>
                  <a:pt x="55" y="161"/>
                  <a:pt x="55" y="162"/>
                </a:cubicBezTo>
                <a:close/>
                <a:moveTo>
                  <a:pt x="63" y="157"/>
                </a:moveTo>
                <a:cubicBezTo>
                  <a:pt x="35" y="130"/>
                  <a:pt x="35" y="130"/>
                  <a:pt x="35" y="130"/>
                </a:cubicBezTo>
                <a:cubicBezTo>
                  <a:pt x="148" y="18"/>
                  <a:pt x="148" y="18"/>
                  <a:pt x="148" y="18"/>
                </a:cubicBezTo>
                <a:cubicBezTo>
                  <a:pt x="175" y="45"/>
                  <a:pt x="175" y="45"/>
                  <a:pt x="175" y="45"/>
                </a:cubicBezTo>
                <a:lnTo>
                  <a:pt x="63" y="1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2" name="文本框 56"/>
          <p:cNvSpPr txBox="1">
            <a:spLocks noChangeArrowheads="1"/>
          </p:cNvSpPr>
          <p:nvPr/>
        </p:nvSpPr>
        <p:spPr bwMode="auto">
          <a:xfrm>
            <a:off x="5308600" y="2170113"/>
            <a:ext cx="157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OFFER</a:t>
            </a:r>
            <a:endParaRPr lang="zh-CN" altLang="en-US" sz="2400">
              <a:solidFill>
                <a:schemeClr val="bg1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25613" name="文本框 57"/>
          <p:cNvSpPr txBox="1">
            <a:spLocks noChangeArrowheads="1"/>
          </p:cNvSpPr>
          <p:nvPr/>
        </p:nvSpPr>
        <p:spPr bwMode="auto">
          <a:xfrm>
            <a:off x="4826000" y="2570163"/>
            <a:ext cx="254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CONGREGATION</a:t>
            </a:r>
            <a:r>
              <a:rPr lang="zh-CN" altLang="en-US" sz="200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！</a:t>
            </a:r>
          </a:p>
        </p:txBody>
      </p:sp>
      <p:pic>
        <p:nvPicPr>
          <p:cNvPr id="25614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4492625"/>
            <a:ext cx="42926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88" y="3213100"/>
            <a:ext cx="49498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9050">
            <a:solidFill>
              <a:srgbClr val="00B6DD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3" name="组合 11"/>
          <p:cNvGrpSpPr/>
          <p:nvPr/>
        </p:nvGrpSpPr>
        <p:grpSpPr bwMode="auto">
          <a:xfrm>
            <a:off x="5842000" y="258763"/>
            <a:ext cx="508000" cy="576262"/>
            <a:chOff x="5842627" y="1171132"/>
            <a:chExt cx="506747" cy="576000"/>
          </a:xfrm>
        </p:grpSpPr>
        <p:sp>
          <p:nvSpPr>
            <p:cNvPr id="7" name="任意多边形 6"/>
            <p:cNvSpPr>
              <a:spLocks noChangeAspect="1"/>
            </p:cNvSpPr>
            <p:nvPr/>
          </p:nvSpPr>
          <p:spPr>
            <a:xfrm>
              <a:off x="5842627" y="1171132"/>
              <a:ext cx="506747" cy="576000"/>
            </a:xfrm>
            <a:custGeom>
              <a:avLst/>
              <a:gdLst>
                <a:gd name="connsiteX0" fmla="*/ 1317154 w 2629436"/>
                <a:gd name="connsiteY0" fmla="*/ 0 h 2988774"/>
                <a:gd name="connsiteX1" fmla="*/ 1318060 w 2629436"/>
                <a:gd name="connsiteY1" fmla="*/ 152 h 2988774"/>
                <a:gd name="connsiteX2" fmla="*/ 1331786 w 2629436"/>
                <a:gd name="connsiteY2" fmla="*/ 513 h 2988774"/>
                <a:gd name="connsiteX3" fmla="*/ 1369782 w 2629436"/>
                <a:gd name="connsiteY3" fmla="*/ 13290 h 2988774"/>
                <a:gd name="connsiteX4" fmla="*/ 2566561 w 2629436"/>
                <a:gd name="connsiteY4" fmla="*/ 704251 h 2988774"/>
                <a:gd name="connsiteX5" fmla="*/ 2567781 w 2629436"/>
                <a:gd name="connsiteY5" fmla="*/ 704497 h 2988774"/>
                <a:gd name="connsiteX6" fmla="*/ 2572509 w 2629436"/>
                <a:gd name="connsiteY6" fmla="*/ 707685 h 2988774"/>
                <a:gd name="connsiteX7" fmla="*/ 2576231 w 2629436"/>
                <a:gd name="connsiteY7" fmla="*/ 709834 h 2988774"/>
                <a:gd name="connsiteX8" fmla="*/ 2577965 w 2629436"/>
                <a:gd name="connsiteY8" fmla="*/ 711364 h 2988774"/>
                <a:gd name="connsiteX9" fmla="*/ 2599868 w 2629436"/>
                <a:gd name="connsiteY9" fmla="*/ 726131 h 2988774"/>
                <a:gd name="connsiteX10" fmla="*/ 2629436 w 2629436"/>
                <a:gd name="connsiteY10" fmla="*/ 797513 h 2988774"/>
                <a:gd name="connsiteX11" fmla="*/ 2629436 w 2629436"/>
                <a:gd name="connsiteY11" fmla="*/ 798170 h 2988774"/>
                <a:gd name="connsiteX12" fmla="*/ 2629436 w 2629436"/>
                <a:gd name="connsiteY12" fmla="*/ 798175 h 2988774"/>
                <a:gd name="connsiteX13" fmla="*/ 2629436 w 2629436"/>
                <a:gd name="connsiteY13" fmla="*/ 2191262 h 2988774"/>
                <a:gd name="connsiteX14" fmla="*/ 2599869 w 2629436"/>
                <a:gd name="connsiteY14" fmla="*/ 2262643 h 2988774"/>
                <a:gd name="connsiteX15" fmla="*/ 2577966 w 2629436"/>
                <a:gd name="connsiteY15" fmla="*/ 2277410 h 2988774"/>
                <a:gd name="connsiteX16" fmla="*/ 2576231 w 2629436"/>
                <a:gd name="connsiteY16" fmla="*/ 2278940 h 2988774"/>
                <a:gd name="connsiteX17" fmla="*/ 2572509 w 2629436"/>
                <a:gd name="connsiteY17" fmla="*/ 2281089 h 2988774"/>
                <a:gd name="connsiteX18" fmla="*/ 2567781 w 2629436"/>
                <a:gd name="connsiteY18" fmla="*/ 2284277 h 2988774"/>
                <a:gd name="connsiteX19" fmla="*/ 2566561 w 2629436"/>
                <a:gd name="connsiteY19" fmla="*/ 2284523 h 2988774"/>
                <a:gd name="connsiteX20" fmla="*/ 1369782 w 2629436"/>
                <a:gd name="connsiteY20" fmla="*/ 2975484 h 2988774"/>
                <a:gd name="connsiteX21" fmla="*/ 1331786 w 2629436"/>
                <a:gd name="connsiteY21" fmla="*/ 2988261 h 2988774"/>
                <a:gd name="connsiteX22" fmla="*/ 1318061 w 2629436"/>
                <a:gd name="connsiteY22" fmla="*/ 2988622 h 2988774"/>
                <a:gd name="connsiteX23" fmla="*/ 1317154 w 2629436"/>
                <a:gd name="connsiteY23" fmla="*/ 2988774 h 2988774"/>
                <a:gd name="connsiteX24" fmla="*/ 1314718 w 2629436"/>
                <a:gd name="connsiteY24" fmla="*/ 2988710 h 2988774"/>
                <a:gd name="connsiteX25" fmla="*/ 1312282 w 2629436"/>
                <a:gd name="connsiteY25" fmla="*/ 2988774 h 2988774"/>
                <a:gd name="connsiteX26" fmla="*/ 1311376 w 2629436"/>
                <a:gd name="connsiteY26" fmla="*/ 2988622 h 2988774"/>
                <a:gd name="connsiteX27" fmla="*/ 1297650 w 2629436"/>
                <a:gd name="connsiteY27" fmla="*/ 2988261 h 2988774"/>
                <a:gd name="connsiteX28" fmla="*/ 1259654 w 2629436"/>
                <a:gd name="connsiteY28" fmla="*/ 2975484 h 2988774"/>
                <a:gd name="connsiteX29" fmla="*/ 62875 w 2629436"/>
                <a:gd name="connsiteY29" fmla="*/ 2284523 h 2988774"/>
                <a:gd name="connsiteX30" fmla="*/ 61655 w 2629436"/>
                <a:gd name="connsiteY30" fmla="*/ 2284277 h 2988774"/>
                <a:gd name="connsiteX31" fmla="*/ 56927 w 2629436"/>
                <a:gd name="connsiteY31" fmla="*/ 2281089 h 2988774"/>
                <a:gd name="connsiteX32" fmla="*/ 53205 w 2629436"/>
                <a:gd name="connsiteY32" fmla="*/ 2278940 h 2988774"/>
                <a:gd name="connsiteX33" fmla="*/ 51471 w 2629436"/>
                <a:gd name="connsiteY33" fmla="*/ 2277410 h 2988774"/>
                <a:gd name="connsiteX34" fmla="*/ 29567 w 2629436"/>
                <a:gd name="connsiteY34" fmla="*/ 2262643 h 2988774"/>
                <a:gd name="connsiteX35" fmla="*/ 0 w 2629436"/>
                <a:gd name="connsiteY35" fmla="*/ 2191262 h 2988774"/>
                <a:gd name="connsiteX36" fmla="*/ 1 w 2629436"/>
                <a:gd name="connsiteY36" fmla="*/ 2190604 h 2988774"/>
                <a:gd name="connsiteX37" fmla="*/ 0 w 2629436"/>
                <a:gd name="connsiteY37" fmla="*/ 2190600 h 2988774"/>
                <a:gd name="connsiteX38" fmla="*/ 0 w 2629436"/>
                <a:gd name="connsiteY38" fmla="*/ 797513 h 2988774"/>
                <a:gd name="connsiteX39" fmla="*/ 29567 w 2629436"/>
                <a:gd name="connsiteY39" fmla="*/ 726132 h 2988774"/>
                <a:gd name="connsiteX40" fmla="*/ 51471 w 2629436"/>
                <a:gd name="connsiteY40" fmla="*/ 711364 h 2988774"/>
                <a:gd name="connsiteX41" fmla="*/ 53205 w 2629436"/>
                <a:gd name="connsiteY41" fmla="*/ 709834 h 2988774"/>
                <a:gd name="connsiteX42" fmla="*/ 56927 w 2629436"/>
                <a:gd name="connsiteY42" fmla="*/ 707685 h 2988774"/>
                <a:gd name="connsiteX43" fmla="*/ 61655 w 2629436"/>
                <a:gd name="connsiteY43" fmla="*/ 704498 h 2988774"/>
                <a:gd name="connsiteX44" fmla="*/ 62875 w 2629436"/>
                <a:gd name="connsiteY44" fmla="*/ 704251 h 2988774"/>
                <a:gd name="connsiteX45" fmla="*/ 1259654 w 2629436"/>
                <a:gd name="connsiteY45" fmla="*/ 13290 h 2988774"/>
                <a:gd name="connsiteX46" fmla="*/ 1297650 w 2629436"/>
                <a:gd name="connsiteY46" fmla="*/ 513 h 2988774"/>
                <a:gd name="connsiteX47" fmla="*/ 1311376 w 2629436"/>
                <a:gd name="connsiteY47" fmla="*/ 152 h 2988774"/>
                <a:gd name="connsiteX48" fmla="*/ 1312282 w 2629436"/>
                <a:gd name="connsiteY48" fmla="*/ 0 h 2988774"/>
                <a:gd name="connsiteX49" fmla="*/ 1314718 w 2629436"/>
                <a:gd name="connsiteY49" fmla="*/ 64 h 298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629436" h="2988774">
                  <a:moveTo>
                    <a:pt x="1317154" y="0"/>
                  </a:moveTo>
                  <a:lnTo>
                    <a:pt x="1318060" y="152"/>
                  </a:lnTo>
                  <a:lnTo>
                    <a:pt x="1331786" y="513"/>
                  </a:lnTo>
                  <a:cubicBezTo>
                    <a:pt x="1344799" y="2128"/>
                    <a:pt x="1357711" y="6321"/>
                    <a:pt x="1369782" y="13290"/>
                  </a:cubicBezTo>
                  <a:lnTo>
                    <a:pt x="2566561" y="704251"/>
                  </a:lnTo>
                  <a:lnTo>
                    <a:pt x="2567781" y="704497"/>
                  </a:lnTo>
                  <a:lnTo>
                    <a:pt x="2572509" y="707685"/>
                  </a:lnTo>
                  <a:lnTo>
                    <a:pt x="2576231" y="709834"/>
                  </a:lnTo>
                  <a:lnTo>
                    <a:pt x="2577965" y="711364"/>
                  </a:lnTo>
                  <a:lnTo>
                    <a:pt x="2599868" y="726131"/>
                  </a:lnTo>
                  <a:cubicBezTo>
                    <a:pt x="2618136" y="744399"/>
                    <a:pt x="2629436" y="769636"/>
                    <a:pt x="2629436" y="797513"/>
                  </a:cubicBezTo>
                  <a:lnTo>
                    <a:pt x="2629436" y="798170"/>
                  </a:lnTo>
                  <a:lnTo>
                    <a:pt x="2629436" y="798175"/>
                  </a:lnTo>
                  <a:lnTo>
                    <a:pt x="2629436" y="2191262"/>
                  </a:lnTo>
                  <a:cubicBezTo>
                    <a:pt x="2629436" y="2219138"/>
                    <a:pt x="2618137" y="2244375"/>
                    <a:pt x="2599869" y="2262643"/>
                  </a:cubicBezTo>
                  <a:lnTo>
                    <a:pt x="2577966" y="2277410"/>
                  </a:lnTo>
                  <a:lnTo>
                    <a:pt x="2576231" y="2278940"/>
                  </a:lnTo>
                  <a:lnTo>
                    <a:pt x="2572509" y="2281089"/>
                  </a:lnTo>
                  <a:lnTo>
                    <a:pt x="2567781" y="2284277"/>
                  </a:lnTo>
                  <a:lnTo>
                    <a:pt x="2566561" y="2284523"/>
                  </a:lnTo>
                  <a:lnTo>
                    <a:pt x="1369782" y="2975484"/>
                  </a:lnTo>
                  <a:cubicBezTo>
                    <a:pt x="1357712" y="2982453"/>
                    <a:pt x="1344800" y="2986646"/>
                    <a:pt x="1331786" y="2988261"/>
                  </a:cubicBezTo>
                  <a:lnTo>
                    <a:pt x="1318061" y="2988622"/>
                  </a:lnTo>
                  <a:lnTo>
                    <a:pt x="1317154" y="2988774"/>
                  </a:lnTo>
                  <a:lnTo>
                    <a:pt x="1314718" y="2988710"/>
                  </a:lnTo>
                  <a:lnTo>
                    <a:pt x="1312282" y="2988774"/>
                  </a:lnTo>
                  <a:lnTo>
                    <a:pt x="1311376" y="2988622"/>
                  </a:lnTo>
                  <a:lnTo>
                    <a:pt x="1297650" y="2988261"/>
                  </a:lnTo>
                  <a:cubicBezTo>
                    <a:pt x="1284637" y="2986646"/>
                    <a:pt x="1271725" y="2982453"/>
                    <a:pt x="1259654" y="2975484"/>
                  </a:cubicBezTo>
                  <a:lnTo>
                    <a:pt x="62875" y="2284523"/>
                  </a:lnTo>
                  <a:lnTo>
                    <a:pt x="61655" y="2284277"/>
                  </a:lnTo>
                  <a:lnTo>
                    <a:pt x="56927" y="2281089"/>
                  </a:lnTo>
                  <a:lnTo>
                    <a:pt x="53205" y="2278940"/>
                  </a:lnTo>
                  <a:lnTo>
                    <a:pt x="51471" y="2277410"/>
                  </a:lnTo>
                  <a:lnTo>
                    <a:pt x="29567" y="2262643"/>
                  </a:lnTo>
                  <a:cubicBezTo>
                    <a:pt x="11299" y="2244375"/>
                    <a:pt x="1" y="2219138"/>
                    <a:pt x="0" y="2191262"/>
                  </a:cubicBezTo>
                  <a:lnTo>
                    <a:pt x="1" y="2190604"/>
                  </a:lnTo>
                  <a:lnTo>
                    <a:pt x="0" y="2190600"/>
                  </a:lnTo>
                  <a:lnTo>
                    <a:pt x="0" y="797513"/>
                  </a:lnTo>
                  <a:cubicBezTo>
                    <a:pt x="0" y="769636"/>
                    <a:pt x="11299" y="744399"/>
                    <a:pt x="29567" y="726132"/>
                  </a:cubicBezTo>
                  <a:lnTo>
                    <a:pt x="51471" y="711364"/>
                  </a:lnTo>
                  <a:lnTo>
                    <a:pt x="53205" y="709834"/>
                  </a:lnTo>
                  <a:lnTo>
                    <a:pt x="56927" y="707685"/>
                  </a:lnTo>
                  <a:lnTo>
                    <a:pt x="61655" y="704498"/>
                  </a:lnTo>
                  <a:lnTo>
                    <a:pt x="62875" y="704251"/>
                  </a:lnTo>
                  <a:lnTo>
                    <a:pt x="1259654" y="13290"/>
                  </a:lnTo>
                  <a:cubicBezTo>
                    <a:pt x="1271725" y="6321"/>
                    <a:pt x="1284637" y="2128"/>
                    <a:pt x="1297650" y="513"/>
                  </a:cubicBezTo>
                  <a:lnTo>
                    <a:pt x="1311376" y="152"/>
                  </a:lnTo>
                  <a:lnTo>
                    <a:pt x="1312282" y="0"/>
                  </a:lnTo>
                  <a:lnTo>
                    <a:pt x="1314718" y="64"/>
                  </a:ln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896503" y="1301750"/>
              <a:ext cx="398994" cy="314764"/>
              <a:chOff x="7418015" y="2313356"/>
              <a:chExt cx="735589" cy="580301"/>
            </a:xfrm>
            <a:solidFill>
              <a:schemeClr val="bg1"/>
            </a:solidFill>
          </p:grpSpPr>
          <p:sp>
            <p:nvSpPr>
              <p:cNvPr id="10" name="Freeform 153"/>
              <p:cNvSpPr/>
              <p:nvPr/>
            </p:nvSpPr>
            <p:spPr bwMode="auto">
              <a:xfrm>
                <a:off x="7418015" y="2313356"/>
                <a:ext cx="735589" cy="482219"/>
              </a:xfrm>
              <a:custGeom>
                <a:avLst/>
                <a:gdLst>
                  <a:gd name="T0" fmla="*/ 34 w 233"/>
                  <a:gd name="T1" fmla="*/ 77 h 152"/>
                  <a:gd name="T2" fmla="*/ 117 w 233"/>
                  <a:gd name="T3" fmla="*/ 126 h 152"/>
                  <a:gd name="T4" fmla="*/ 214 w 233"/>
                  <a:gd name="T5" fmla="*/ 67 h 152"/>
                  <a:gd name="T6" fmla="*/ 214 w 233"/>
                  <a:gd name="T7" fmla="*/ 67 h 152"/>
                  <a:gd name="T8" fmla="*/ 233 w 233"/>
                  <a:gd name="T9" fmla="*/ 56 h 152"/>
                  <a:gd name="T10" fmla="*/ 116 w 233"/>
                  <a:gd name="T11" fmla="*/ 0 h 152"/>
                  <a:gd name="T12" fmla="*/ 0 w 233"/>
                  <a:gd name="T13" fmla="*/ 56 h 152"/>
                  <a:gd name="T14" fmla="*/ 16 w 233"/>
                  <a:gd name="T15" fmla="*/ 66 h 152"/>
                  <a:gd name="T16" fmla="*/ 16 w 233"/>
                  <a:gd name="T17" fmla="*/ 152 h 152"/>
                  <a:gd name="T18" fmla="*/ 24 w 233"/>
                  <a:gd name="T19" fmla="*/ 152 h 152"/>
                  <a:gd name="T20" fmla="*/ 24 w 233"/>
                  <a:gd name="T21" fmla="*/ 71 h 152"/>
                  <a:gd name="T22" fmla="*/ 34 w 233"/>
                  <a:gd name="T23" fmla="*/ 77 h 152"/>
                  <a:gd name="T24" fmla="*/ 34 w 233"/>
                  <a:gd name="T25" fmla="*/ 7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3" h="152">
                    <a:moveTo>
                      <a:pt x="34" y="77"/>
                    </a:moveTo>
                    <a:cubicBezTo>
                      <a:pt x="117" y="126"/>
                      <a:pt x="117" y="126"/>
                      <a:pt x="117" y="126"/>
                    </a:cubicBezTo>
                    <a:cubicBezTo>
                      <a:pt x="214" y="67"/>
                      <a:pt x="214" y="67"/>
                      <a:pt x="214" y="67"/>
                    </a:cubicBezTo>
                    <a:cubicBezTo>
                      <a:pt x="214" y="67"/>
                      <a:pt x="214" y="67"/>
                      <a:pt x="214" y="67"/>
                    </a:cubicBezTo>
                    <a:cubicBezTo>
                      <a:pt x="233" y="56"/>
                      <a:pt x="233" y="56"/>
                      <a:pt x="233" y="56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16" y="66"/>
                      <a:pt x="16" y="66"/>
                      <a:pt x="16" y="66"/>
                    </a:cubicBezTo>
                    <a:cubicBezTo>
                      <a:pt x="16" y="152"/>
                      <a:pt x="16" y="152"/>
                      <a:pt x="16" y="152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34" y="77"/>
                      <a:pt x="34" y="77"/>
                      <a:pt x="34" y="77"/>
                    </a:cubicBezTo>
                    <a:cubicBezTo>
                      <a:pt x="34" y="77"/>
                      <a:pt x="34" y="77"/>
                      <a:pt x="34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154"/>
              <p:cNvSpPr/>
              <p:nvPr/>
            </p:nvSpPr>
            <p:spPr bwMode="auto">
              <a:xfrm>
                <a:off x="7573306" y="2611680"/>
                <a:ext cx="425007" cy="281977"/>
              </a:xfrm>
              <a:custGeom>
                <a:avLst/>
                <a:gdLst>
                  <a:gd name="T0" fmla="*/ 99 w 104"/>
                  <a:gd name="T1" fmla="*/ 4 h 69"/>
                  <a:gd name="T2" fmla="*/ 53 w 104"/>
                  <a:gd name="T3" fmla="*/ 32 h 69"/>
                  <a:gd name="T4" fmla="*/ 6 w 104"/>
                  <a:gd name="T5" fmla="*/ 4 h 69"/>
                  <a:gd name="T6" fmla="*/ 6 w 104"/>
                  <a:gd name="T7" fmla="*/ 4 h 69"/>
                  <a:gd name="T8" fmla="*/ 6 w 104"/>
                  <a:gd name="T9" fmla="*/ 4 h 69"/>
                  <a:gd name="T10" fmla="*/ 0 w 104"/>
                  <a:gd name="T11" fmla="*/ 0 h 69"/>
                  <a:gd name="T12" fmla="*/ 0 w 104"/>
                  <a:gd name="T13" fmla="*/ 69 h 69"/>
                  <a:gd name="T14" fmla="*/ 104 w 104"/>
                  <a:gd name="T15" fmla="*/ 69 h 69"/>
                  <a:gd name="T16" fmla="*/ 104 w 104"/>
                  <a:gd name="T17" fmla="*/ 1 h 69"/>
                  <a:gd name="T18" fmla="*/ 99 w 104"/>
                  <a:gd name="T19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69">
                    <a:moveTo>
                      <a:pt x="99" y="4"/>
                    </a:moveTo>
                    <a:lnTo>
                      <a:pt x="53" y="32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0" y="69"/>
                    </a:lnTo>
                    <a:lnTo>
                      <a:pt x="104" y="69"/>
                    </a:lnTo>
                    <a:lnTo>
                      <a:pt x="104" y="1"/>
                    </a:lnTo>
                    <a:lnTo>
                      <a:pt x="99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-1473200" y="3203575"/>
            <a:ext cx="5037138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050" dirty="0">
                <a:solidFill>
                  <a:srgbClr val="006277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EDUCATION</a:t>
            </a:r>
            <a:endParaRPr lang="zh-CN" altLang="en-US" sz="5050" dirty="0">
              <a:solidFill>
                <a:srgbClr val="006277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5365" name="文本框 12"/>
          <p:cNvSpPr txBox="1">
            <a:spLocks noChangeArrowheads="1"/>
          </p:cNvSpPr>
          <p:nvPr/>
        </p:nvSpPr>
        <p:spPr bwMode="auto">
          <a:xfrm>
            <a:off x="-1500188" y="2193925"/>
            <a:ext cx="50371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600">
                <a:solidFill>
                  <a:srgbClr val="006277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POSITIVE</a:t>
            </a:r>
            <a:endParaRPr lang="zh-CN" altLang="en-US" sz="3600">
              <a:solidFill>
                <a:srgbClr val="006277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5366" name="文本框 13"/>
          <p:cNvSpPr txBox="1">
            <a:spLocks noChangeArrowheads="1"/>
          </p:cNvSpPr>
          <p:nvPr/>
        </p:nvSpPr>
        <p:spPr bwMode="auto">
          <a:xfrm>
            <a:off x="-1497013" y="3892550"/>
            <a:ext cx="503555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600">
                <a:solidFill>
                  <a:srgbClr val="006277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SPECULATIVE</a:t>
            </a:r>
            <a:endParaRPr lang="zh-CN" altLang="en-US" sz="3600">
              <a:solidFill>
                <a:srgbClr val="006277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5367" name="文本框 14"/>
          <p:cNvSpPr txBox="1">
            <a:spLocks noChangeArrowheads="1"/>
          </p:cNvSpPr>
          <p:nvPr/>
        </p:nvSpPr>
        <p:spPr bwMode="auto">
          <a:xfrm>
            <a:off x="-1506538" y="2668588"/>
            <a:ext cx="503555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4000">
                <a:solidFill>
                  <a:srgbClr val="006277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ASPIRANT</a:t>
            </a:r>
            <a:endParaRPr lang="zh-CN" altLang="en-US" sz="4000">
              <a:solidFill>
                <a:srgbClr val="006277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5368" name="文本框 15"/>
          <p:cNvSpPr txBox="1">
            <a:spLocks noChangeArrowheads="1"/>
          </p:cNvSpPr>
          <p:nvPr/>
        </p:nvSpPr>
        <p:spPr bwMode="auto">
          <a:xfrm>
            <a:off x="-1500188" y="4335463"/>
            <a:ext cx="5037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>
                <a:solidFill>
                  <a:srgbClr val="006277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ADAPTABLE</a:t>
            </a:r>
            <a:endParaRPr lang="zh-CN" altLang="en-US" sz="3200">
              <a:solidFill>
                <a:srgbClr val="006277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5369" name="Freeform 30"/>
          <p:cNvSpPr>
            <a:spLocks noEditPoints="1"/>
          </p:cNvSpPr>
          <p:nvPr/>
        </p:nvSpPr>
        <p:spPr bwMode="auto">
          <a:xfrm>
            <a:off x="2170113" y="4838700"/>
            <a:ext cx="1239837" cy="750888"/>
          </a:xfrm>
          <a:custGeom>
            <a:avLst/>
            <a:gdLst>
              <a:gd name="T0" fmla="*/ 0 w 353"/>
              <a:gd name="T1" fmla="*/ 0 h 214"/>
              <a:gd name="T2" fmla="*/ 2147483647 w 353"/>
              <a:gd name="T3" fmla="*/ 0 h 214"/>
              <a:gd name="T4" fmla="*/ 2147483647 w 353"/>
              <a:gd name="T5" fmla="*/ 2147483647 h 214"/>
              <a:gd name="T6" fmla="*/ 2147483647 w 353"/>
              <a:gd name="T7" fmla="*/ 2147483647 h 214"/>
              <a:gd name="T8" fmla="*/ 2147483647 w 353"/>
              <a:gd name="T9" fmla="*/ 2147483647 h 214"/>
              <a:gd name="T10" fmla="*/ 2147483647 w 353"/>
              <a:gd name="T11" fmla="*/ 2147483647 h 214"/>
              <a:gd name="T12" fmla="*/ 2147483647 w 353"/>
              <a:gd name="T13" fmla="*/ 2147483647 h 214"/>
              <a:gd name="T14" fmla="*/ 2147483647 w 353"/>
              <a:gd name="T15" fmla="*/ 2147483647 h 214"/>
              <a:gd name="T16" fmla="*/ 2147483647 w 353"/>
              <a:gd name="T17" fmla="*/ 2147483647 h 214"/>
              <a:gd name="T18" fmla="*/ 2147483647 w 353"/>
              <a:gd name="T19" fmla="*/ 2147483647 h 214"/>
              <a:gd name="T20" fmla="*/ 2147483647 w 353"/>
              <a:gd name="T21" fmla="*/ 2147483647 h 214"/>
              <a:gd name="T22" fmla="*/ 2147483647 w 353"/>
              <a:gd name="T23" fmla="*/ 2147483647 h 214"/>
              <a:gd name="T24" fmla="*/ 2147483647 w 353"/>
              <a:gd name="T25" fmla="*/ 2147483647 h 214"/>
              <a:gd name="T26" fmla="*/ 2147483647 w 353"/>
              <a:gd name="T27" fmla="*/ 2147483647 h 214"/>
              <a:gd name="T28" fmla="*/ 2147483647 w 353"/>
              <a:gd name="T29" fmla="*/ 2147483647 h 214"/>
              <a:gd name="T30" fmla="*/ 2147483647 w 353"/>
              <a:gd name="T31" fmla="*/ 2147483647 h 214"/>
              <a:gd name="T32" fmla="*/ 0 w 353"/>
              <a:gd name="T33" fmla="*/ 2147483647 h 214"/>
              <a:gd name="T34" fmla="*/ 0 w 353"/>
              <a:gd name="T35" fmla="*/ 0 h 214"/>
              <a:gd name="T36" fmla="*/ 2147483647 w 353"/>
              <a:gd name="T37" fmla="*/ 2147483647 h 214"/>
              <a:gd name="T38" fmla="*/ 2147483647 w 353"/>
              <a:gd name="T39" fmla="*/ 2147483647 h 214"/>
              <a:gd name="T40" fmla="*/ 2147483647 w 353"/>
              <a:gd name="T41" fmla="*/ 2147483647 h 214"/>
              <a:gd name="T42" fmla="*/ 2147483647 w 353"/>
              <a:gd name="T43" fmla="*/ 2147483647 h 214"/>
              <a:gd name="T44" fmla="*/ 2147483647 w 353"/>
              <a:gd name="T45" fmla="*/ 2147483647 h 214"/>
              <a:gd name="T46" fmla="*/ 2147483647 w 353"/>
              <a:gd name="T47" fmla="*/ 214748364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14">
                <a:moveTo>
                  <a:pt x="0" y="0"/>
                </a:moveTo>
                <a:cubicBezTo>
                  <a:pt x="340" y="0"/>
                  <a:pt x="340" y="0"/>
                  <a:pt x="340" y="0"/>
                </a:cubicBezTo>
                <a:cubicBezTo>
                  <a:pt x="340" y="14"/>
                  <a:pt x="340" y="14"/>
                  <a:pt x="340" y="14"/>
                </a:cubicBezTo>
                <a:cubicBezTo>
                  <a:pt x="340" y="41"/>
                  <a:pt x="340" y="41"/>
                  <a:pt x="340" y="41"/>
                </a:cubicBezTo>
                <a:cubicBezTo>
                  <a:pt x="340" y="115"/>
                  <a:pt x="340" y="115"/>
                  <a:pt x="340" y="115"/>
                </a:cubicBezTo>
                <a:cubicBezTo>
                  <a:pt x="345" y="118"/>
                  <a:pt x="349" y="123"/>
                  <a:pt x="349" y="130"/>
                </a:cubicBezTo>
                <a:cubicBezTo>
                  <a:pt x="349" y="135"/>
                  <a:pt x="347" y="139"/>
                  <a:pt x="344" y="142"/>
                </a:cubicBezTo>
                <a:cubicBezTo>
                  <a:pt x="353" y="198"/>
                  <a:pt x="353" y="198"/>
                  <a:pt x="353" y="198"/>
                </a:cubicBezTo>
                <a:cubicBezTo>
                  <a:pt x="329" y="198"/>
                  <a:pt x="329" y="198"/>
                  <a:pt x="329" y="198"/>
                </a:cubicBezTo>
                <a:cubicBezTo>
                  <a:pt x="325" y="177"/>
                  <a:pt x="325" y="177"/>
                  <a:pt x="325" y="177"/>
                </a:cubicBezTo>
                <a:cubicBezTo>
                  <a:pt x="319" y="198"/>
                  <a:pt x="319" y="198"/>
                  <a:pt x="319" y="198"/>
                </a:cubicBezTo>
                <a:cubicBezTo>
                  <a:pt x="313" y="198"/>
                  <a:pt x="313" y="198"/>
                  <a:pt x="313" y="198"/>
                </a:cubicBezTo>
                <a:cubicBezTo>
                  <a:pt x="321" y="142"/>
                  <a:pt x="321" y="142"/>
                  <a:pt x="321" y="142"/>
                </a:cubicBezTo>
                <a:cubicBezTo>
                  <a:pt x="318" y="139"/>
                  <a:pt x="316" y="135"/>
                  <a:pt x="316" y="130"/>
                </a:cubicBezTo>
                <a:cubicBezTo>
                  <a:pt x="316" y="123"/>
                  <a:pt x="320" y="118"/>
                  <a:pt x="325" y="115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49" y="66"/>
                </a:moveTo>
                <a:cubicBezTo>
                  <a:pt x="48" y="180"/>
                  <a:pt x="48" y="180"/>
                  <a:pt x="48" y="180"/>
                </a:cubicBezTo>
                <a:cubicBezTo>
                  <a:pt x="98" y="179"/>
                  <a:pt x="138" y="194"/>
                  <a:pt x="175" y="214"/>
                </a:cubicBezTo>
                <a:cubicBezTo>
                  <a:pt x="206" y="191"/>
                  <a:pt x="246" y="178"/>
                  <a:pt x="299" y="180"/>
                </a:cubicBezTo>
                <a:cubicBezTo>
                  <a:pt x="299" y="142"/>
                  <a:pt x="299" y="104"/>
                  <a:pt x="299" y="66"/>
                </a:cubicBezTo>
                <a:lnTo>
                  <a:pt x="49" y="66"/>
                </a:ln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370" name="组合 5"/>
          <p:cNvGrpSpPr/>
          <p:nvPr/>
        </p:nvGrpSpPr>
        <p:grpSpPr bwMode="auto">
          <a:xfrm>
            <a:off x="5965825" y="1214438"/>
            <a:ext cx="260350" cy="260350"/>
            <a:chOff x="6762750" y="2064068"/>
            <a:chExt cx="259080" cy="259080"/>
          </a:xfrm>
        </p:grpSpPr>
        <p:sp>
          <p:nvSpPr>
            <p:cNvPr id="3" name="椭圆 2"/>
            <p:cNvSpPr/>
            <p:nvPr/>
          </p:nvSpPr>
          <p:spPr>
            <a:xfrm>
              <a:off x="6762750" y="2064068"/>
              <a:ext cx="259080" cy="25908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004755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6824361" y="2125678"/>
              <a:ext cx="135859" cy="135859"/>
            </a:xfrm>
            <a:prstGeom prst="ellipse">
              <a:avLst/>
            </a:prstGeom>
            <a:solidFill>
              <a:srgbClr val="0047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5371" name="文本框 16"/>
          <p:cNvSpPr txBox="1">
            <a:spLocks noChangeArrowheads="1"/>
          </p:cNvSpPr>
          <p:nvPr/>
        </p:nvSpPr>
        <p:spPr bwMode="auto">
          <a:xfrm>
            <a:off x="3992563" y="1114425"/>
            <a:ext cx="1963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400">
                <a:solidFill>
                  <a:srgbClr val="004755"/>
                </a:solidFill>
              </a:rPr>
              <a:t>2010-2013</a:t>
            </a:r>
            <a:endParaRPr lang="zh-CN" altLang="en-US" sz="2400">
              <a:solidFill>
                <a:srgbClr val="004755"/>
              </a:solidFill>
            </a:endParaRPr>
          </a:p>
        </p:txBody>
      </p:sp>
      <p:sp>
        <p:nvSpPr>
          <p:cNvPr id="8" name="直角三角形 7"/>
          <p:cNvSpPr/>
          <p:nvPr/>
        </p:nvSpPr>
        <p:spPr>
          <a:xfrm rot="10800000">
            <a:off x="6396038" y="1366838"/>
            <a:ext cx="455612" cy="455612"/>
          </a:xfrm>
          <a:prstGeom prst="rtTriangle">
            <a:avLst/>
          </a:prstGeom>
          <a:solidFill>
            <a:srgbClr val="006277"/>
          </a:solidFill>
          <a:ln>
            <a:solidFill>
              <a:srgbClr val="00627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858000" y="776288"/>
            <a:ext cx="4710113" cy="1636712"/>
          </a:xfrm>
          <a:prstGeom prst="rect">
            <a:avLst/>
          </a:prstGeom>
          <a:noFill/>
          <a:ln w="9525">
            <a:solidFill>
              <a:srgbClr val="00627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74" name="矩形 19"/>
          <p:cNvSpPr>
            <a:spLocks noChangeArrowheads="1"/>
          </p:cNvSpPr>
          <p:nvPr/>
        </p:nvSpPr>
        <p:spPr bwMode="auto">
          <a:xfrm>
            <a:off x="7924800" y="950913"/>
            <a:ext cx="2635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b="1">
                <a:solidFill>
                  <a:srgbClr val="006277"/>
                </a:solidFill>
              </a:rPr>
              <a:t>Bachelor of Psychology</a:t>
            </a:r>
            <a:endParaRPr lang="zh-CN" altLang="en-US" sz="2000" b="1">
              <a:solidFill>
                <a:srgbClr val="006277"/>
              </a:solidFill>
            </a:endParaRPr>
          </a:p>
        </p:txBody>
      </p:sp>
      <p:sp>
        <p:nvSpPr>
          <p:cNvPr id="15375" name="矩形 21"/>
          <p:cNvSpPr>
            <a:spLocks noChangeArrowheads="1"/>
          </p:cNvSpPr>
          <p:nvPr/>
        </p:nvSpPr>
        <p:spPr bwMode="auto">
          <a:xfrm>
            <a:off x="8212138" y="1189038"/>
            <a:ext cx="2058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solidFill>
                  <a:srgbClr val="006277"/>
                </a:solidFill>
              </a:rPr>
              <a:t>University of Oxford</a:t>
            </a:r>
            <a:endParaRPr lang="zh-CN" altLang="en-US">
              <a:solidFill>
                <a:srgbClr val="006277"/>
              </a:solidFill>
            </a:endParaRPr>
          </a:p>
        </p:txBody>
      </p:sp>
      <p:sp>
        <p:nvSpPr>
          <p:cNvPr id="15376" name="矩形 24"/>
          <p:cNvSpPr>
            <a:spLocks noChangeArrowheads="1"/>
          </p:cNvSpPr>
          <p:nvPr/>
        </p:nvSpPr>
        <p:spPr bwMode="auto">
          <a:xfrm>
            <a:off x="7232650" y="1498600"/>
            <a:ext cx="39608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/>
              <a:t>Monkee graduated from the University of California, Riverside with a Bachelor's Degree of Arts in Psychology.</a:t>
            </a:r>
            <a:endParaRPr lang="zh-CN" altLang="en-US" sz="1400"/>
          </a:p>
        </p:txBody>
      </p:sp>
      <p:sp>
        <p:nvSpPr>
          <p:cNvPr id="15377" name="文本框 47"/>
          <p:cNvSpPr txBox="1">
            <a:spLocks noChangeArrowheads="1"/>
          </p:cNvSpPr>
          <p:nvPr/>
        </p:nvSpPr>
        <p:spPr bwMode="auto">
          <a:xfrm>
            <a:off x="3992563" y="3309938"/>
            <a:ext cx="1963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400">
                <a:solidFill>
                  <a:srgbClr val="004755"/>
                </a:solidFill>
              </a:rPr>
              <a:t>2013-2015</a:t>
            </a:r>
            <a:endParaRPr lang="zh-CN" altLang="en-US" sz="2400">
              <a:solidFill>
                <a:srgbClr val="004755"/>
              </a:solidFill>
            </a:endParaRPr>
          </a:p>
        </p:txBody>
      </p:sp>
      <p:grpSp>
        <p:nvGrpSpPr>
          <p:cNvPr id="15378" name="组合 44"/>
          <p:cNvGrpSpPr/>
          <p:nvPr/>
        </p:nvGrpSpPr>
        <p:grpSpPr bwMode="auto">
          <a:xfrm>
            <a:off x="5965825" y="3409950"/>
            <a:ext cx="260350" cy="258763"/>
            <a:chOff x="6762750" y="2064068"/>
            <a:chExt cx="259080" cy="259080"/>
          </a:xfrm>
        </p:grpSpPr>
        <p:sp>
          <p:nvSpPr>
            <p:cNvPr id="46" name="椭圆 45"/>
            <p:cNvSpPr/>
            <p:nvPr/>
          </p:nvSpPr>
          <p:spPr>
            <a:xfrm>
              <a:off x="6762750" y="2064068"/>
              <a:ext cx="259080" cy="25908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004755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6824361" y="2124467"/>
              <a:ext cx="135859" cy="138282"/>
            </a:xfrm>
            <a:prstGeom prst="ellipse">
              <a:avLst/>
            </a:prstGeom>
            <a:solidFill>
              <a:srgbClr val="0047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9" name="直角三角形 48"/>
          <p:cNvSpPr/>
          <p:nvPr/>
        </p:nvSpPr>
        <p:spPr>
          <a:xfrm rot="10800000">
            <a:off x="6396038" y="3543300"/>
            <a:ext cx="455612" cy="455613"/>
          </a:xfrm>
          <a:prstGeom prst="rtTriangle">
            <a:avLst/>
          </a:prstGeom>
          <a:solidFill>
            <a:srgbClr val="006277"/>
          </a:solidFill>
          <a:ln>
            <a:solidFill>
              <a:srgbClr val="00627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6858000" y="3059113"/>
            <a:ext cx="4710113" cy="1327150"/>
          </a:xfrm>
          <a:prstGeom prst="rect">
            <a:avLst/>
          </a:prstGeom>
          <a:noFill/>
          <a:ln w="9525">
            <a:solidFill>
              <a:srgbClr val="00627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81" name="矩形 50"/>
          <p:cNvSpPr>
            <a:spLocks noChangeArrowheads="1"/>
          </p:cNvSpPr>
          <p:nvPr/>
        </p:nvSpPr>
        <p:spPr bwMode="auto">
          <a:xfrm>
            <a:off x="7635875" y="3295650"/>
            <a:ext cx="3152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b="1">
                <a:solidFill>
                  <a:srgbClr val="006277"/>
                </a:solidFill>
              </a:rPr>
              <a:t>Master of Arts in Economics</a:t>
            </a:r>
            <a:endParaRPr lang="zh-CN" altLang="en-US" sz="2000" b="1">
              <a:solidFill>
                <a:srgbClr val="006277"/>
              </a:solidFill>
            </a:endParaRPr>
          </a:p>
        </p:txBody>
      </p:sp>
      <p:sp>
        <p:nvSpPr>
          <p:cNvPr id="15382" name="矩形 52"/>
          <p:cNvSpPr>
            <a:spLocks noChangeArrowheads="1"/>
          </p:cNvSpPr>
          <p:nvPr/>
        </p:nvSpPr>
        <p:spPr bwMode="auto">
          <a:xfrm>
            <a:off x="8212138" y="3533775"/>
            <a:ext cx="2058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solidFill>
                  <a:srgbClr val="006277"/>
                </a:solidFill>
              </a:rPr>
              <a:t>Tsinghua University</a:t>
            </a:r>
            <a:endParaRPr lang="zh-CN" altLang="en-US">
              <a:solidFill>
                <a:srgbClr val="006277"/>
              </a:solidFill>
            </a:endParaRPr>
          </a:p>
        </p:txBody>
      </p:sp>
      <p:sp>
        <p:nvSpPr>
          <p:cNvPr id="15383" name="矩形 53"/>
          <p:cNvSpPr>
            <a:spLocks noChangeArrowheads="1"/>
          </p:cNvSpPr>
          <p:nvPr/>
        </p:nvSpPr>
        <p:spPr bwMode="auto">
          <a:xfrm>
            <a:off x="7232650" y="3843338"/>
            <a:ext cx="39608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/>
              <a:t>I completed my Masters in Economics from Beijing</a:t>
            </a:r>
            <a:endParaRPr lang="zh-CN" altLang="en-US" sz="1400"/>
          </a:p>
        </p:txBody>
      </p:sp>
      <p:grpSp>
        <p:nvGrpSpPr>
          <p:cNvPr id="15384" name="组合 56"/>
          <p:cNvGrpSpPr/>
          <p:nvPr/>
        </p:nvGrpSpPr>
        <p:grpSpPr bwMode="auto">
          <a:xfrm>
            <a:off x="5965825" y="5383213"/>
            <a:ext cx="260350" cy="258762"/>
            <a:chOff x="6762750" y="2064068"/>
            <a:chExt cx="259080" cy="259080"/>
          </a:xfrm>
        </p:grpSpPr>
        <p:sp>
          <p:nvSpPr>
            <p:cNvPr id="58" name="椭圆 57"/>
            <p:cNvSpPr/>
            <p:nvPr/>
          </p:nvSpPr>
          <p:spPr>
            <a:xfrm>
              <a:off x="6762750" y="2064068"/>
              <a:ext cx="259080" cy="25908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004755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6824361" y="2124467"/>
              <a:ext cx="135859" cy="138282"/>
            </a:xfrm>
            <a:prstGeom prst="ellipse">
              <a:avLst/>
            </a:prstGeom>
            <a:solidFill>
              <a:srgbClr val="0047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5385" name="文本框 59"/>
          <p:cNvSpPr txBox="1">
            <a:spLocks noChangeArrowheads="1"/>
          </p:cNvSpPr>
          <p:nvPr/>
        </p:nvSpPr>
        <p:spPr bwMode="auto">
          <a:xfrm>
            <a:off x="3992563" y="5281613"/>
            <a:ext cx="1963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400">
                <a:solidFill>
                  <a:srgbClr val="004755"/>
                </a:solidFill>
              </a:rPr>
              <a:t>2013-2015</a:t>
            </a:r>
            <a:endParaRPr lang="zh-CN" altLang="en-US" sz="2400">
              <a:solidFill>
                <a:srgbClr val="004755"/>
              </a:solidFill>
            </a:endParaRPr>
          </a:p>
        </p:txBody>
      </p:sp>
      <p:sp>
        <p:nvSpPr>
          <p:cNvPr id="61" name="直角三角形 60"/>
          <p:cNvSpPr/>
          <p:nvPr/>
        </p:nvSpPr>
        <p:spPr>
          <a:xfrm rot="10800000">
            <a:off x="6396038" y="5516563"/>
            <a:ext cx="455612" cy="455612"/>
          </a:xfrm>
          <a:prstGeom prst="rtTriangle">
            <a:avLst/>
          </a:prstGeom>
          <a:solidFill>
            <a:srgbClr val="006277"/>
          </a:solidFill>
          <a:ln>
            <a:solidFill>
              <a:srgbClr val="00627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6858000" y="5032375"/>
            <a:ext cx="4710113" cy="1423988"/>
          </a:xfrm>
          <a:prstGeom prst="rect">
            <a:avLst/>
          </a:prstGeom>
          <a:noFill/>
          <a:ln w="9525">
            <a:solidFill>
              <a:srgbClr val="00627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88" name="矩形 63"/>
          <p:cNvSpPr>
            <a:spLocks noChangeArrowheads="1"/>
          </p:cNvSpPr>
          <p:nvPr/>
        </p:nvSpPr>
        <p:spPr bwMode="auto">
          <a:xfrm>
            <a:off x="7635875" y="5316538"/>
            <a:ext cx="272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b="1">
                <a:solidFill>
                  <a:srgbClr val="006277"/>
                </a:solidFill>
              </a:rPr>
              <a:t> Doctor of Management</a:t>
            </a:r>
          </a:p>
        </p:txBody>
      </p:sp>
      <p:sp>
        <p:nvSpPr>
          <p:cNvPr id="15389" name="矩形 64"/>
          <p:cNvSpPr>
            <a:spLocks noChangeArrowheads="1"/>
          </p:cNvSpPr>
          <p:nvPr/>
        </p:nvSpPr>
        <p:spPr bwMode="auto">
          <a:xfrm>
            <a:off x="8212138" y="5554663"/>
            <a:ext cx="1795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solidFill>
                  <a:srgbClr val="006277"/>
                </a:solidFill>
              </a:rPr>
              <a:t>Peking University</a:t>
            </a:r>
            <a:endParaRPr lang="zh-CN" altLang="en-US">
              <a:solidFill>
                <a:srgbClr val="006277"/>
              </a:solidFill>
            </a:endParaRPr>
          </a:p>
        </p:txBody>
      </p:sp>
      <p:sp>
        <p:nvSpPr>
          <p:cNvPr id="15390" name="矩形 65"/>
          <p:cNvSpPr>
            <a:spLocks noChangeArrowheads="1"/>
          </p:cNvSpPr>
          <p:nvPr/>
        </p:nvSpPr>
        <p:spPr bwMode="auto">
          <a:xfrm>
            <a:off x="7232650" y="5864225"/>
            <a:ext cx="3960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/>
              <a:t>My Ph.D. in Management from Peking University </a:t>
            </a:r>
            <a:endParaRPr lang="zh-CN" altLang="en-US" sz="140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 bwMode="auto">
          <a:xfrm>
            <a:off x="6378575" y="355600"/>
            <a:ext cx="3971925" cy="504825"/>
          </a:xfrm>
          <a:custGeom>
            <a:avLst/>
            <a:gdLst>
              <a:gd name="connsiteX0" fmla="*/ 252806 w 3971925"/>
              <a:gd name="connsiteY0" fmla="*/ 0 h 504825"/>
              <a:gd name="connsiteX1" fmla="*/ 992188 w 3971925"/>
              <a:gd name="connsiteY1" fmla="*/ 0 h 504825"/>
              <a:gd name="connsiteX2" fmla="*/ 1527175 w 3971925"/>
              <a:gd name="connsiteY2" fmla="*/ 0 h 504825"/>
              <a:gd name="connsiteX3" fmla="*/ 3971925 w 3971925"/>
              <a:gd name="connsiteY3" fmla="*/ 0 h 504825"/>
              <a:gd name="connsiteX4" fmla="*/ 3971925 w 3971925"/>
              <a:gd name="connsiteY4" fmla="*/ 503238 h 504825"/>
              <a:gd name="connsiteX5" fmla="*/ 1527175 w 3971925"/>
              <a:gd name="connsiteY5" fmla="*/ 503238 h 504825"/>
              <a:gd name="connsiteX6" fmla="*/ 1527175 w 3971925"/>
              <a:gd name="connsiteY6" fmla="*/ 504825 h 504825"/>
              <a:gd name="connsiteX7" fmla="*/ 252806 w 3971925"/>
              <a:gd name="connsiteY7" fmla="*/ 504825 h 504825"/>
              <a:gd name="connsiteX8" fmla="*/ 252806 w 3971925"/>
              <a:gd name="connsiteY8" fmla="*/ 504825 h 504825"/>
              <a:gd name="connsiteX9" fmla="*/ 0 w 3971925"/>
              <a:gd name="connsiteY9" fmla="*/ 252413 h 504825"/>
              <a:gd name="connsiteX10" fmla="*/ 252806 w 3971925"/>
              <a:gd name="connsiteY10" fmla="*/ 0 h 504825"/>
              <a:gd name="connsiteX0-1" fmla="*/ 252806 w 3971925"/>
              <a:gd name="connsiteY0-2" fmla="*/ 0 h 504825"/>
              <a:gd name="connsiteX1-3" fmla="*/ 992188 w 3971925"/>
              <a:gd name="connsiteY1-4" fmla="*/ 0 h 504825"/>
              <a:gd name="connsiteX2-5" fmla="*/ 1527175 w 3971925"/>
              <a:gd name="connsiteY2-6" fmla="*/ 0 h 504825"/>
              <a:gd name="connsiteX3-7" fmla="*/ 3971925 w 3971925"/>
              <a:gd name="connsiteY3-8" fmla="*/ 0 h 504825"/>
              <a:gd name="connsiteX4-9" fmla="*/ 3971925 w 3971925"/>
              <a:gd name="connsiteY4-10" fmla="*/ 503238 h 504825"/>
              <a:gd name="connsiteX5-11" fmla="*/ 1527175 w 3971925"/>
              <a:gd name="connsiteY5-12" fmla="*/ 503238 h 504825"/>
              <a:gd name="connsiteX6-13" fmla="*/ 252806 w 3971925"/>
              <a:gd name="connsiteY6-14" fmla="*/ 504825 h 504825"/>
              <a:gd name="connsiteX7-15" fmla="*/ 252806 w 3971925"/>
              <a:gd name="connsiteY7-16" fmla="*/ 504825 h 504825"/>
              <a:gd name="connsiteX8-17" fmla="*/ 0 w 3971925"/>
              <a:gd name="connsiteY8-18" fmla="*/ 252413 h 504825"/>
              <a:gd name="connsiteX9-19" fmla="*/ 252806 w 3971925"/>
              <a:gd name="connsiteY9-20" fmla="*/ 0 h 504825"/>
              <a:gd name="connsiteX0-21" fmla="*/ 252806 w 3971925"/>
              <a:gd name="connsiteY0-22" fmla="*/ 0 h 504825"/>
              <a:gd name="connsiteX1-23" fmla="*/ 992188 w 3971925"/>
              <a:gd name="connsiteY1-24" fmla="*/ 0 h 504825"/>
              <a:gd name="connsiteX2-25" fmla="*/ 1527175 w 3971925"/>
              <a:gd name="connsiteY2-26" fmla="*/ 0 h 504825"/>
              <a:gd name="connsiteX3-27" fmla="*/ 3971925 w 3971925"/>
              <a:gd name="connsiteY3-28" fmla="*/ 0 h 504825"/>
              <a:gd name="connsiteX4-29" fmla="*/ 3971925 w 3971925"/>
              <a:gd name="connsiteY4-30" fmla="*/ 503238 h 504825"/>
              <a:gd name="connsiteX5-31" fmla="*/ 252806 w 3971925"/>
              <a:gd name="connsiteY5-32" fmla="*/ 504825 h 504825"/>
              <a:gd name="connsiteX6-33" fmla="*/ 252806 w 3971925"/>
              <a:gd name="connsiteY6-34" fmla="*/ 504825 h 504825"/>
              <a:gd name="connsiteX7-35" fmla="*/ 0 w 3971925"/>
              <a:gd name="connsiteY7-36" fmla="*/ 252413 h 504825"/>
              <a:gd name="connsiteX8-37" fmla="*/ 252806 w 3971925"/>
              <a:gd name="connsiteY8-38" fmla="*/ 0 h 504825"/>
              <a:gd name="connsiteX0-39" fmla="*/ 252806 w 3971925"/>
              <a:gd name="connsiteY0-40" fmla="*/ 0 h 504825"/>
              <a:gd name="connsiteX1-41" fmla="*/ 992188 w 3971925"/>
              <a:gd name="connsiteY1-42" fmla="*/ 0 h 504825"/>
              <a:gd name="connsiteX2-43" fmla="*/ 3971925 w 3971925"/>
              <a:gd name="connsiteY2-44" fmla="*/ 0 h 504825"/>
              <a:gd name="connsiteX3-45" fmla="*/ 3971925 w 3971925"/>
              <a:gd name="connsiteY3-46" fmla="*/ 503238 h 504825"/>
              <a:gd name="connsiteX4-47" fmla="*/ 252806 w 3971925"/>
              <a:gd name="connsiteY4-48" fmla="*/ 504825 h 504825"/>
              <a:gd name="connsiteX5-49" fmla="*/ 252806 w 3971925"/>
              <a:gd name="connsiteY5-50" fmla="*/ 504825 h 504825"/>
              <a:gd name="connsiteX6-51" fmla="*/ 0 w 3971925"/>
              <a:gd name="connsiteY6-52" fmla="*/ 252413 h 504825"/>
              <a:gd name="connsiteX7-53" fmla="*/ 252806 w 3971925"/>
              <a:gd name="connsiteY7-54" fmla="*/ 0 h 504825"/>
              <a:gd name="connsiteX0-55" fmla="*/ 252806 w 3971925"/>
              <a:gd name="connsiteY0-56" fmla="*/ 0 h 504825"/>
              <a:gd name="connsiteX1-57" fmla="*/ 3971925 w 3971925"/>
              <a:gd name="connsiteY1-58" fmla="*/ 0 h 504825"/>
              <a:gd name="connsiteX2-59" fmla="*/ 3971925 w 3971925"/>
              <a:gd name="connsiteY2-60" fmla="*/ 503238 h 504825"/>
              <a:gd name="connsiteX3-61" fmla="*/ 252806 w 3971925"/>
              <a:gd name="connsiteY3-62" fmla="*/ 504825 h 504825"/>
              <a:gd name="connsiteX4-63" fmla="*/ 252806 w 3971925"/>
              <a:gd name="connsiteY4-64" fmla="*/ 504825 h 504825"/>
              <a:gd name="connsiteX5-65" fmla="*/ 0 w 3971925"/>
              <a:gd name="connsiteY5-66" fmla="*/ 252413 h 504825"/>
              <a:gd name="connsiteX6-67" fmla="*/ 252806 w 3971925"/>
              <a:gd name="connsiteY6-68" fmla="*/ 0 h 5048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971925" h="504825">
                <a:moveTo>
                  <a:pt x="252806" y="0"/>
                </a:moveTo>
                <a:lnTo>
                  <a:pt x="3971925" y="0"/>
                </a:lnTo>
                <a:lnTo>
                  <a:pt x="3971925" y="503238"/>
                </a:lnTo>
                <a:lnTo>
                  <a:pt x="252806" y="504825"/>
                </a:lnTo>
                <a:lnTo>
                  <a:pt x="252806" y="504825"/>
                </a:lnTo>
                <a:lnTo>
                  <a:pt x="0" y="252413"/>
                </a:lnTo>
                <a:lnTo>
                  <a:pt x="252806" y="0"/>
                </a:lnTo>
                <a:close/>
              </a:path>
            </a:pathLst>
          </a:custGeom>
          <a:solidFill>
            <a:srgbClr val="006277"/>
          </a:solidFill>
          <a:ln w="12700">
            <a:solidFill>
              <a:srgbClr val="00627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22225">
            <a:solidFill>
              <a:srgbClr val="00B6D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Freeform 39"/>
          <p:cNvSpPr>
            <a:spLocks noEditPoints="1"/>
          </p:cNvSpPr>
          <p:nvPr/>
        </p:nvSpPr>
        <p:spPr bwMode="auto">
          <a:xfrm rot="6777680">
            <a:off x="721519" y="2229644"/>
            <a:ext cx="355600" cy="544512"/>
          </a:xfrm>
          <a:custGeom>
            <a:avLst/>
            <a:gdLst>
              <a:gd name="T0" fmla="*/ 2147483647 w 128"/>
              <a:gd name="T1" fmla="*/ 0 h 192"/>
              <a:gd name="T2" fmla="*/ 0 w 128"/>
              <a:gd name="T3" fmla="*/ 2147483647 h 192"/>
              <a:gd name="T4" fmla="*/ 0 w 128"/>
              <a:gd name="T5" fmla="*/ 2147483647 h 192"/>
              <a:gd name="T6" fmla="*/ 2147483647 w 128"/>
              <a:gd name="T7" fmla="*/ 2147483647 h 192"/>
              <a:gd name="T8" fmla="*/ 2147483647 w 128"/>
              <a:gd name="T9" fmla="*/ 2147483647 h 192"/>
              <a:gd name="T10" fmla="*/ 2147483647 w 128"/>
              <a:gd name="T11" fmla="*/ 2147483647 h 192"/>
              <a:gd name="T12" fmla="*/ 2147483647 w 128"/>
              <a:gd name="T13" fmla="*/ 2147483647 h 192"/>
              <a:gd name="T14" fmla="*/ 2147483647 w 128"/>
              <a:gd name="T15" fmla="*/ 2147483647 h 192"/>
              <a:gd name="T16" fmla="*/ 2147483647 w 128"/>
              <a:gd name="T17" fmla="*/ 2147483647 h 192"/>
              <a:gd name="T18" fmla="*/ 2147483647 w 128"/>
              <a:gd name="T19" fmla="*/ 2147483647 h 192"/>
              <a:gd name="T20" fmla="*/ 2147483647 w 128"/>
              <a:gd name="T21" fmla="*/ 2147483647 h 192"/>
              <a:gd name="T22" fmla="*/ 2147483647 w 128"/>
              <a:gd name="T23" fmla="*/ 2147483647 h 192"/>
              <a:gd name="T24" fmla="*/ 2147483647 w 128"/>
              <a:gd name="T25" fmla="*/ 0 h 192"/>
              <a:gd name="T26" fmla="*/ 2147483647 w 128"/>
              <a:gd name="T27" fmla="*/ 0 h 192"/>
              <a:gd name="T28" fmla="*/ 2147483647 w 128"/>
              <a:gd name="T29" fmla="*/ 2147483647 h 192"/>
              <a:gd name="T30" fmla="*/ 2147483647 w 128"/>
              <a:gd name="T31" fmla="*/ 2147483647 h 192"/>
              <a:gd name="T32" fmla="*/ 2147483647 w 128"/>
              <a:gd name="T33" fmla="*/ 2147483647 h 192"/>
              <a:gd name="T34" fmla="*/ 2147483647 w 128"/>
              <a:gd name="T35" fmla="*/ 2147483647 h 192"/>
              <a:gd name="T36" fmla="*/ 2147483647 w 128"/>
              <a:gd name="T37" fmla="*/ 2147483647 h 192"/>
              <a:gd name="T38" fmla="*/ 2147483647 w 128"/>
              <a:gd name="T39" fmla="*/ 2147483647 h 192"/>
              <a:gd name="T40" fmla="*/ 2147483647 w 128"/>
              <a:gd name="T41" fmla="*/ 2147483647 h 192"/>
              <a:gd name="T42" fmla="*/ 2147483647 w 128"/>
              <a:gd name="T43" fmla="*/ 2147483647 h 192"/>
              <a:gd name="T44" fmla="*/ 2147483647 w 128"/>
              <a:gd name="T45" fmla="*/ 2147483647 h 192"/>
              <a:gd name="T46" fmla="*/ 2147483647 w 128"/>
              <a:gd name="T47" fmla="*/ 2147483647 h 192"/>
              <a:gd name="T48" fmla="*/ 2147483647 w 128"/>
              <a:gd name="T49" fmla="*/ 2147483647 h 192"/>
              <a:gd name="T50" fmla="*/ 2147483647 w 128"/>
              <a:gd name="T51" fmla="*/ 2147483647 h 192"/>
              <a:gd name="T52" fmla="*/ 2147483647 w 128"/>
              <a:gd name="T53" fmla="*/ 2147483647 h 192"/>
              <a:gd name="T54" fmla="*/ 2147483647 w 128"/>
              <a:gd name="T55" fmla="*/ 2147483647 h 192"/>
              <a:gd name="T56" fmla="*/ 2147483647 w 128"/>
              <a:gd name="T57" fmla="*/ 2147483647 h 192"/>
              <a:gd name="T58" fmla="*/ 2147483647 w 128"/>
              <a:gd name="T59" fmla="*/ 2147483647 h 192"/>
              <a:gd name="T60" fmla="*/ 2147483647 w 128"/>
              <a:gd name="T61" fmla="*/ 2147483647 h 192"/>
              <a:gd name="T62" fmla="*/ 2147483647 w 128"/>
              <a:gd name="T63" fmla="*/ 2147483647 h 192"/>
              <a:gd name="T64" fmla="*/ 2147483647 w 128"/>
              <a:gd name="T65" fmla="*/ 2147483647 h 192"/>
              <a:gd name="T66" fmla="*/ 2147483647 w 128"/>
              <a:gd name="T67" fmla="*/ 2147483647 h 192"/>
              <a:gd name="T68" fmla="*/ 2147483647 w 128"/>
              <a:gd name="T69" fmla="*/ 2147483647 h 192"/>
              <a:gd name="T70" fmla="*/ 2147483647 w 128"/>
              <a:gd name="T71" fmla="*/ 2147483647 h 192"/>
              <a:gd name="T72" fmla="*/ 2147483647 w 128"/>
              <a:gd name="T73" fmla="*/ 2147483647 h 192"/>
              <a:gd name="T74" fmla="*/ 2147483647 w 128"/>
              <a:gd name="T75" fmla="*/ 2147483647 h 192"/>
              <a:gd name="T76" fmla="*/ 2147483647 w 128"/>
              <a:gd name="T77" fmla="*/ 2147483647 h 192"/>
              <a:gd name="T78" fmla="*/ 2147483647 w 128"/>
              <a:gd name="T79" fmla="*/ 2147483647 h 192"/>
              <a:gd name="T80" fmla="*/ 2147483647 w 128"/>
              <a:gd name="T81" fmla="*/ 2147483647 h 192"/>
              <a:gd name="T82" fmla="*/ 2147483647 w 128"/>
              <a:gd name="T83" fmla="*/ 2147483647 h 192"/>
              <a:gd name="T84" fmla="*/ 2147483647 w 128"/>
              <a:gd name="T85" fmla="*/ 2147483647 h 192"/>
              <a:gd name="T86" fmla="*/ 2147483647 w 128"/>
              <a:gd name="T87" fmla="*/ 2147483647 h 192"/>
              <a:gd name="T88" fmla="*/ 2147483647 w 128"/>
              <a:gd name="T89" fmla="*/ 2147483647 h 192"/>
              <a:gd name="T90" fmla="*/ 2147483647 w 128"/>
              <a:gd name="T91" fmla="*/ 2147483647 h 192"/>
              <a:gd name="T92" fmla="*/ 2147483647 w 128"/>
              <a:gd name="T93" fmla="*/ 2147483647 h 192"/>
              <a:gd name="T94" fmla="*/ 2147483647 w 128"/>
              <a:gd name="T95" fmla="*/ 2147483647 h 192"/>
              <a:gd name="T96" fmla="*/ 2147483647 w 128"/>
              <a:gd name="T97" fmla="*/ 2147483647 h 192"/>
              <a:gd name="T98" fmla="*/ 2147483647 w 128"/>
              <a:gd name="T99" fmla="*/ 2147483647 h 192"/>
              <a:gd name="T100" fmla="*/ 2147483647 w 128"/>
              <a:gd name="T101" fmla="*/ 2147483647 h 192"/>
              <a:gd name="T102" fmla="*/ 2147483647 w 128"/>
              <a:gd name="T103" fmla="*/ 2147483647 h 192"/>
              <a:gd name="T104" fmla="*/ 2147483647 w 128"/>
              <a:gd name="T105" fmla="*/ 2147483647 h 192"/>
              <a:gd name="T106" fmla="*/ 2147483647 w 128"/>
              <a:gd name="T107" fmla="*/ 2147483647 h 192"/>
              <a:gd name="T108" fmla="*/ 2147483647 w 128"/>
              <a:gd name="T109" fmla="*/ 2147483647 h 192"/>
              <a:gd name="T110" fmla="*/ 2147483647 w 128"/>
              <a:gd name="T111" fmla="*/ 2147483647 h 192"/>
              <a:gd name="T112" fmla="*/ 2147483647 w 128"/>
              <a:gd name="T113" fmla="*/ 2147483647 h 192"/>
              <a:gd name="T114" fmla="*/ 2147483647 w 128"/>
              <a:gd name="T115" fmla="*/ 2147483647 h 1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28" h="192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2"/>
                  <a:pt x="2" y="67"/>
                  <a:pt x="6" y="70"/>
                </a:cubicBezTo>
                <a:cubicBezTo>
                  <a:pt x="23" y="88"/>
                  <a:pt x="23" y="88"/>
                  <a:pt x="23" y="88"/>
                </a:cubicBezTo>
                <a:cubicBezTo>
                  <a:pt x="12" y="99"/>
                  <a:pt x="4" y="114"/>
                  <a:pt x="4" y="132"/>
                </a:cubicBezTo>
                <a:cubicBezTo>
                  <a:pt x="4" y="165"/>
                  <a:pt x="31" y="192"/>
                  <a:pt x="64" y="192"/>
                </a:cubicBezTo>
                <a:cubicBezTo>
                  <a:pt x="97" y="192"/>
                  <a:pt x="124" y="165"/>
                  <a:pt x="124" y="132"/>
                </a:cubicBezTo>
                <a:cubicBezTo>
                  <a:pt x="124" y="114"/>
                  <a:pt x="116" y="99"/>
                  <a:pt x="105" y="88"/>
                </a:cubicBezTo>
                <a:cubicBezTo>
                  <a:pt x="122" y="70"/>
                  <a:pt x="122" y="70"/>
                  <a:pt x="122" y="70"/>
                </a:cubicBezTo>
                <a:cubicBezTo>
                  <a:pt x="126" y="67"/>
                  <a:pt x="128" y="62"/>
                  <a:pt x="128" y="5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8" y="7"/>
                  <a:pt x="121" y="0"/>
                  <a:pt x="112" y="0"/>
                </a:cubicBezTo>
                <a:lnTo>
                  <a:pt x="16" y="0"/>
                </a:lnTo>
                <a:close/>
                <a:moveTo>
                  <a:pt x="64" y="100"/>
                </a:moveTo>
                <a:cubicBezTo>
                  <a:pt x="65" y="100"/>
                  <a:pt x="67" y="101"/>
                  <a:pt x="67" y="102"/>
                </a:cubicBezTo>
                <a:cubicBezTo>
                  <a:pt x="74" y="120"/>
                  <a:pt x="74" y="120"/>
                  <a:pt x="74" y="120"/>
                </a:cubicBezTo>
                <a:cubicBezTo>
                  <a:pt x="93" y="120"/>
                  <a:pt x="93" y="120"/>
                  <a:pt x="93" y="120"/>
                </a:cubicBezTo>
                <a:cubicBezTo>
                  <a:pt x="95" y="120"/>
                  <a:pt x="96" y="122"/>
                  <a:pt x="96" y="123"/>
                </a:cubicBezTo>
                <a:cubicBezTo>
                  <a:pt x="96" y="124"/>
                  <a:pt x="96" y="125"/>
                  <a:pt x="95" y="126"/>
                </a:cubicBezTo>
                <a:cubicBezTo>
                  <a:pt x="79" y="137"/>
                  <a:pt x="79" y="137"/>
                  <a:pt x="79" y="137"/>
                </a:cubicBezTo>
                <a:cubicBezTo>
                  <a:pt x="79" y="137"/>
                  <a:pt x="84" y="156"/>
                  <a:pt x="84" y="156"/>
                </a:cubicBezTo>
                <a:cubicBezTo>
                  <a:pt x="84" y="156"/>
                  <a:pt x="84" y="157"/>
                  <a:pt x="84" y="157"/>
                </a:cubicBezTo>
                <a:cubicBezTo>
                  <a:pt x="84" y="159"/>
                  <a:pt x="83" y="160"/>
                  <a:pt x="81" y="160"/>
                </a:cubicBezTo>
                <a:cubicBezTo>
                  <a:pt x="81" y="160"/>
                  <a:pt x="80" y="160"/>
                  <a:pt x="79" y="159"/>
                </a:cubicBezTo>
                <a:cubicBezTo>
                  <a:pt x="64" y="147"/>
                  <a:pt x="64" y="147"/>
                  <a:pt x="64" y="147"/>
                </a:cubicBezTo>
                <a:cubicBezTo>
                  <a:pt x="49" y="159"/>
                  <a:pt x="49" y="159"/>
                  <a:pt x="49" y="159"/>
                </a:cubicBezTo>
                <a:cubicBezTo>
                  <a:pt x="48" y="160"/>
                  <a:pt x="47" y="160"/>
                  <a:pt x="47" y="160"/>
                </a:cubicBezTo>
                <a:cubicBezTo>
                  <a:pt x="45" y="160"/>
                  <a:pt x="44" y="159"/>
                  <a:pt x="44" y="157"/>
                </a:cubicBezTo>
                <a:cubicBezTo>
                  <a:pt x="44" y="157"/>
                  <a:pt x="44" y="156"/>
                  <a:pt x="44" y="156"/>
                </a:cubicBezTo>
                <a:cubicBezTo>
                  <a:pt x="44" y="156"/>
                  <a:pt x="49" y="137"/>
                  <a:pt x="49" y="137"/>
                </a:cubicBezTo>
                <a:cubicBezTo>
                  <a:pt x="33" y="126"/>
                  <a:pt x="33" y="126"/>
                  <a:pt x="33" y="126"/>
                </a:cubicBezTo>
                <a:cubicBezTo>
                  <a:pt x="32" y="125"/>
                  <a:pt x="32" y="124"/>
                  <a:pt x="32" y="123"/>
                </a:cubicBezTo>
                <a:cubicBezTo>
                  <a:pt x="32" y="122"/>
                  <a:pt x="33" y="120"/>
                  <a:pt x="35" y="120"/>
                </a:cubicBezTo>
                <a:cubicBezTo>
                  <a:pt x="54" y="120"/>
                  <a:pt x="54" y="120"/>
                  <a:pt x="54" y="120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1" y="101"/>
                  <a:pt x="63" y="100"/>
                  <a:pt x="64" y="100"/>
                </a:cubicBezTo>
                <a:close/>
                <a:moveTo>
                  <a:pt x="36" y="28"/>
                </a:moveTo>
                <a:cubicBezTo>
                  <a:pt x="36" y="56"/>
                  <a:pt x="36" y="56"/>
                  <a:pt x="36" y="56"/>
                </a:cubicBezTo>
                <a:cubicBezTo>
                  <a:pt x="36" y="60"/>
                  <a:pt x="32" y="64"/>
                  <a:pt x="28" y="64"/>
                </a:cubicBezTo>
                <a:cubicBezTo>
                  <a:pt x="24" y="64"/>
                  <a:pt x="20" y="60"/>
                  <a:pt x="20" y="56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4"/>
                  <a:pt x="24" y="20"/>
                  <a:pt x="28" y="20"/>
                </a:cubicBezTo>
                <a:cubicBezTo>
                  <a:pt x="32" y="20"/>
                  <a:pt x="36" y="24"/>
                  <a:pt x="36" y="28"/>
                </a:cubicBezTo>
                <a:close/>
                <a:moveTo>
                  <a:pt x="72" y="28"/>
                </a:moveTo>
                <a:cubicBezTo>
                  <a:pt x="72" y="64"/>
                  <a:pt x="72" y="64"/>
                  <a:pt x="72" y="64"/>
                </a:cubicBezTo>
                <a:cubicBezTo>
                  <a:pt x="72" y="68"/>
                  <a:pt x="68" y="72"/>
                  <a:pt x="64" y="72"/>
                </a:cubicBezTo>
                <a:cubicBezTo>
                  <a:pt x="60" y="72"/>
                  <a:pt x="56" y="68"/>
                  <a:pt x="56" y="64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4"/>
                  <a:pt x="60" y="20"/>
                  <a:pt x="64" y="20"/>
                </a:cubicBezTo>
                <a:cubicBezTo>
                  <a:pt x="68" y="20"/>
                  <a:pt x="72" y="24"/>
                  <a:pt x="72" y="28"/>
                </a:cubicBezTo>
                <a:close/>
                <a:moveTo>
                  <a:pt x="108" y="28"/>
                </a:moveTo>
                <a:cubicBezTo>
                  <a:pt x="108" y="56"/>
                  <a:pt x="108" y="56"/>
                  <a:pt x="108" y="56"/>
                </a:cubicBezTo>
                <a:cubicBezTo>
                  <a:pt x="108" y="60"/>
                  <a:pt x="104" y="64"/>
                  <a:pt x="100" y="64"/>
                </a:cubicBezTo>
                <a:cubicBezTo>
                  <a:pt x="96" y="64"/>
                  <a:pt x="92" y="60"/>
                  <a:pt x="92" y="56"/>
                </a:cubicBezTo>
                <a:cubicBezTo>
                  <a:pt x="92" y="28"/>
                  <a:pt x="92" y="28"/>
                  <a:pt x="92" y="28"/>
                </a:cubicBezTo>
                <a:cubicBezTo>
                  <a:pt x="92" y="24"/>
                  <a:pt x="96" y="20"/>
                  <a:pt x="100" y="20"/>
                </a:cubicBezTo>
                <a:cubicBezTo>
                  <a:pt x="104" y="20"/>
                  <a:pt x="108" y="24"/>
                  <a:pt x="108" y="28"/>
                </a:cubicBez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 rot="18782742">
            <a:off x="2378055" y="2092856"/>
            <a:ext cx="446720" cy="482942"/>
            <a:chOff x="8676689" y="4642719"/>
            <a:chExt cx="604817" cy="653859"/>
          </a:xfrm>
          <a:solidFill>
            <a:srgbClr val="006277"/>
          </a:solidFill>
        </p:grpSpPr>
        <p:sp>
          <p:nvSpPr>
            <p:cNvPr id="9" name="Freeform 163"/>
            <p:cNvSpPr>
              <a:spLocks noEditPoints="1"/>
            </p:cNvSpPr>
            <p:nvPr/>
          </p:nvSpPr>
          <p:spPr bwMode="auto">
            <a:xfrm>
              <a:off x="8676689" y="4642719"/>
              <a:ext cx="604817" cy="404575"/>
            </a:xfrm>
            <a:custGeom>
              <a:avLst/>
              <a:gdLst>
                <a:gd name="T0" fmla="*/ 0 w 192"/>
                <a:gd name="T1" fmla="*/ 128 h 128"/>
                <a:gd name="T2" fmla="*/ 93 w 192"/>
                <a:gd name="T3" fmla="*/ 128 h 128"/>
                <a:gd name="T4" fmla="*/ 93 w 192"/>
                <a:gd name="T5" fmla="*/ 70 h 128"/>
                <a:gd name="T6" fmla="*/ 93 w 192"/>
                <a:gd name="T7" fmla="*/ 64 h 128"/>
                <a:gd name="T8" fmla="*/ 93 w 192"/>
                <a:gd name="T9" fmla="*/ 56 h 128"/>
                <a:gd name="T10" fmla="*/ 101 w 192"/>
                <a:gd name="T11" fmla="*/ 56 h 128"/>
                <a:gd name="T12" fmla="*/ 101 w 192"/>
                <a:gd name="T13" fmla="*/ 64 h 128"/>
                <a:gd name="T14" fmla="*/ 101 w 192"/>
                <a:gd name="T15" fmla="*/ 77 h 128"/>
                <a:gd name="T16" fmla="*/ 101 w 192"/>
                <a:gd name="T17" fmla="*/ 128 h 128"/>
                <a:gd name="T18" fmla="*/ 192 w 192"/>
                <a:gd name="T19" fmla="*/ 128 h 128"/>
                <a:gd name="T20" fmla="*/ 192 w 192"/>
                <a:gd name="T21" fmla="*/ 56 h 128"/>
                <a:gd name="T22" fmla="*/ 146 w 192"/>
                <a:gd name="T23" fmla="*/ 56 h 128"/>
                <a:gd name="T24" fmla="*/ 156 w 192"/>
                <a:gd name="T25" fmla="*/ 32 h 128"/>
                <a:gd name="T26" fmla="*/ 124 w 192"/>
                <a:gd name="T27" fmla="*/ 0 h 128"/>
                <a:gd name="T28" fmla="*/ 96 w 192"/>
                <a:gd name="T29" fmla="*/ 17 h 128"/>
                <a:gd name="T30" fmla="*/ 68 w 192"/>
                <a:gd name="T31" fmla="*/ 0 h 128"/>
                <a:gd name="T32" fmla="*/ 36 w 192"/>
                <a:gd name="T33" fmla="*/ 32 h 128"/>
                <a:gd name="T34" fmla="*/ 47 w 192"/>
                <a:gd name="T35" fmla="*/ 56 h 128"/>
                <a:gd name="T36" fmla="*/ 0 w 192"/>
                <a:gd name="T37" fmla="*/ 56 h 128"/>
                <a:gd name="T38" fmla="*/ 0 w 192"/>
                <a:gd name="T39" fmla="*/ 128 h 128"/>
                <a:gd name="T40" fmla="*/ 125 w 192"/>
                <a:gd name="T41" fmla="*/ 98 h 128"/>
                <a:gd name="T42" fmla="*/ 101 w 192"/>
                <a:gd name="T43" fmla="*/ 56 h 128"/>
                <a:gd name="T44" fmla="*/ 110 w 192"/>
                <a:gd name="T45" fmla="*/ 56 h 128"/>
                <a:gd name="T46" fmla="*/ 132 w 192"/>
                <a:gd name="T47" fmla="*/ 94 h 128"/>
                <a:gd name="T48" fmla="*/ 125 w 192"/>
                <a:gd name="T49" fmla="*/ 98 h 128"/>
                <a:gd name="T50" fmla="*/ 124 w 192"/>
                <a:gd name="T51" fmla="*/ 8 h 128"/>
                <a:gd name="T52" fmla="*/ 148 w 192"/>
                <a:gd name="T53" fmla="*/ 32 h 128"/>
                <a:gd name="T54" fmla="*/ 124 w 192"/>
                <a:gd name="T55" fmla="*/ 56 h 128"/>
                <a:gd name="T56" fmla="*/ 100 w 192"/>
                <a:gd name="T57" fmla="*/ 32 h 128"/>
                <a:gd name="T58" fmla="*/ 124 w 192"/>
                <a:gd name="T59" fmla="*/ 8 h 128"/>
                <a:gd name="T60" fmla="*/ 68 w 192"/>
                <a:gd name="T61" fmla="*/ 98 h 128"/>
                <a:gd name="T62" fmla="*/ 61 w 192"/>
                <a:gd name="T63" fmla="*/ 94 h 128"/>
                <a:gd name="T64" fmla="*/ 83 w 192"/>
                <a:gd name="T65" fmla="*/ 56 h 128"/>
                <a:gd name="T66" fmla="*/ 92 w 192"/>
                <a:gd name="T67" fmla="*/ 56 h 128"/>
                <a:gd name="T68" fmla="*/ 68 w 192"/>
                <a:gd name="T69" fmla="*/ 98 h 128"/>
                <a:gd name="T70" fmla="*/ 44 w 192"/>
                <a:gd name="T71" fmla="*/ 32 h 128"/>
                <a:gd name="T72" fmla="*/ 68 w 192"/>
                <a:gd name="T73" fmla="*/ 8 h 128"/>
                <a:gd name="T74" fmla="*/ 92 w 192"/>
                <a:gd name="T75" fmla="*/ 32 h 128"/>
                <a:gd name="T76" fmla="*/ 68 w 192"/>
                <a:gd name="T77" fmla="*/ 56 h 128"/>
                <a:gd name="T78" fmla="*/ 44 w 192"/>
                <a:gd name="T79" fmla="*/ 3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2" h="128">
                  <a:moveTo>
                    <a:pt x="0" y="128"/>
                  </a:moveTo>
                  <a:cubicBezTo>
                    <a:pt x="93" y="128"/>
                    <a:pt x="93" y="128"/>
                    <a:pt x="93" y="128"/>
                  </a:cubicBezTo>
                  <a:cubicBezTo>
                    <a:pt x="93" y="70"/>
                    <a:pt x="93" y="70"/>
                    <a:pt x="93" y="70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64"/>
                    <a:pt x="101" y="64"/>
                    <a:pt x="101" y="64"/>
                  </a:cubicBezTo>
                  <a:cubicBezTo>
                    <a:pt x="101" y="77"/>
                    <a:pt x="101" y="77"/>
                    <a:pt x="101" y="77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92" y="128"/>
                    <a:pt x="192" y="128"/>
                    <a:pt x="192" y="128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146" y="56"/>
                    <a:pt x="146" y="56"/>
                    <a:pt x="146" y="56"/>
                  </a:cubicBezTo>
                  <a:cubicBezTo>
                    <a:pt x="152" y="50"/>
                    <a:pt x="156" y="42"/>
                    <a:pt x="156" y="32"/>
                  </a:cubicBezTo>
                  <a:cubicBezTo>
                    <a:pt x="156" y="15"/>
                    <a:pt x="142" y="0"/>
                    <a:pt x="124" y="0"/>
                  </a:cubicBezTo>
                  <a:cubicBezTo>
                    <a:pt x="112" y="0"/>
                    <a:pt x="102" y="7"/>
                    <a:pt x="96" y="17"/>
                  </a:cubicBezTo>
                  <a:cubicBezTo>
                    <a:pt x="91" y="7"/>
                    <a:pt x="81" y="0"/>
                    <a:pt x="68" y="0"/>
                  </a:cubicBezTo>
                  <a:cubicBezTo>
                    <a:pt x="51" y="0"/>
                    <a:pt x="36" y="15"/>
                    <a:pt x="36" y="32"/>
                  </a:cubicBezTo>
                  <a:cubicBezTo>
                    <a:pt x="36" y="42"/>
                    <a:pt x="41" y="50"/>
                    <a:pt x="47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128"/>
                  </a:lnTo>
                  <a:close/>
                  <a:moveTo>
                    <a:pt x="125" y="98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32" y="94"/>
                    <a:pt x="132" y="94"/>
                    <a:pt x="132" y="94"/>
                  </a:cubicBezTo>
                  <a:lnTo>
                    <a:pt x="125" y="98"/>
                  </a:lnTo>
                  <a:close/>
                  <a:moveTo>
                    <a:pt x="124" y="8"/>
                  </a:moveTo>
                  <a:cubicBezTo>
                    <a:pt x="138" y="8"/>
                    <a:pt x="148" y="19"/>
                    <a:pt x="148" y="32"/>
                  </a:cubicBezTo>
                  <a:cubicBezTo>
                    <a:pt x="148" y="46"/>
                    <a:pt x="138" y="56"/>
                    <a:pt x="124" y="56"/>
                  </a:cubicBezTo>
                  <a:cubicBezTo>
                    <a:pt x="111" y="56"/>
                    <a:pt x="100" y="46"/>
                    <a:pt x="100" y="32"/>
                  </a:cubicBezTo>
                  <a:cubicBezTo>
                    <a:pt x="100" y="19"/>
                    <a:pt x="111" y="8"/>
                    <a:pt x="124" y="8"/>
                  </a:cubicBezTo>
                  <a:close/>
                  <a:moveTo>
                    <a:pt x="68" y="98"/>
                  </a:moveTo>
                  <a:cubicBezTo>
                    <a:pt x="61" y="94"/>
                    <a:pt x="61" y="94"/>
                    <a:pt x="61" y="94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92" y="56"/>
                    <a:pt x="92" y="56"/>
                    <a:pt x="92" y="56"/>
                  </a:cubicBezTo>
                  <a:lnTo>
                    <a:pt x="68" y="98"/>
                  </a:lnTo>
                  <a:close/>
                  <a:moveTo>
                    <a:pt x="44" y="32"/>
                  </a:moveTo>
                  <a:cubicBezTo>
                    <a:pt x="44" y="19"/>
                    <a:pt x="55" y="8"/>
                    <a:pt x="68" y="8"/>
                  </a:cubicBezTo>
                  <a:cubicBezTo>
                    <a:pt x="82" y="8"/>
                    <a:pt x="92" y="19"/>
                    <a:pt x="92" y="32"/>
                  </a:cubicBezTo>
                  <a:cubicBezTo>
                    <a:pt x="92" y="46"/>
                    <a:pt x="82" y="56"/>
                    <a:pt x="68" y="56"/>
                  </a:cubicBezTo>
                  <a:cubicBezTo>
                    <a:pt x="55" y="56"/>
                    <a:pt x="44" y="46"/>
                    <a:pt x="44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0" name="Rectangle 164"/>
            <p:cNvSpPr>
              <a:spLocks noChangeArrowheads="1"/>
            </p:cNvSpPr>
            <p:nvPr/>
          </p:nvSpPr>
          <p:spPr bwMode="auto">
            <a:xfrm>
              <a:off x="8995444" y="5071814"/>
              <a:ext cx="286062" cy="224764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1" name="Rectangle 165"/>
            <p:cNvSpPr>
              <a:spLocks noChangeArrowheads="1"/>
            </p:cNvSpPr>
            <p:nvPr/>
          </p:nvSpPr>
          <p:spPr bwMode="auto">
            <a:xfrm>
              <a:off x="8676689" y="5071814"/>
              <a:ext cx="290150" cy="224764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16390" name="Freeform 55"/>
          <p:cNvSpPr>
            <a:spLocks noEditPoints="1"/>
          </p:cNvSpPr>
          <p:nvPr/>
        </p:nvSpPr>
        <p:spPr bwMode="auto">
          <a:xfrm rot="5400000">
            <a:off x="1396207" y="310356"/>
            <a:ext cx="709612" cy="752475"/>
          </a:xfrm>
          <a:custGeom>
            <a:avLst/>
            <a:gdLst>
              <a:gd name="T0" fmla="*/ 2147483647 w 182"/>
              <a:gd name="T1" fmla="*/ 2147483647 h 193"/>
              <a:gd name="T2" fmla="*/ 2147483647 w 182"/>
              <a:gd name="T3" fmla="*/ 2147483647 h 193"/>
              <a:gd name="T4" fmla="*/ 2147483647 w 182"/>
              <a:gd name="T5" fmla="*/ 2147483647 h 193"/>
              <a:gd name="T6" fmla="*/ 2147483647 w 182"/>
              <a:gd name="T7" fmla="*/ 2147483647 h 193"/>
              <a:gd name="T8" fmla="*/ 2147483647 w 182"/>
              <a:gd name="T9" fmla="*/ 2147483647 h 193"/>
              <a:gd name="T10" fmla="*/ 2147483647 w 182"/>
              <a:gd name="T11" fmla="*/ 2147483647 h 193"/>
              <a:gd name="T12" fmla="*/ 2147483647 w 182"/>
              <a:gd name="T13" fmla="*/ 2147483647 h 193"/>
              <a:gd name="T14" fmla="*/ 2147483647 w 182"/>
              <a:gd name="T15" fmla="*/ 2147483647 h 193"/>
              <a:gd name="T16" fmla="*/ 2147483647 w 182"/>
              <a:gd name="T17" fmla="*/ 2147483647 h 193"/>
              <a:gd name="T18" fmla="*/ 2147483647 w 182"/>
              <a:gd name="T19" fmla="*/ 2147483647 h 193"/>
              <a:gd name="T20" fmla="*/ 2147483647 w 182"/>
              <a:gd name="T21" fmla="*/ 2147483647 h 193"/>
              <a:gd name="T22" fmla="*/ 2147483647 w 182"/>
              <a:gd name="T23" fmla="*/ 2147483647 h 193"/>
              <a:gd name="T24" fmla="*/ 2147483647 w 182"/>
              <a:gd name="T25" fmla="*/ 0 h 193"/>
              <a:gd name="T26" fmla="*/ 2147483647 w 182"/>
              <a:gd name="T27" fmla="*/ 2147483647 h 193"/>
              <a:gd name="T28" fmla="*/ 2147483647 w 182"/>
              <a:gd name="T29" fmla="*/ 2147483647 h 193"/>
              <a:gd name="T30" fmla="*/ 2147483647 w 182"/>
              <a:gd name="T31" fmla="*/ 2147483647 h 193"/>
              <a:gd name="T32" fmla="*/ 2147483647 w 182"/>
              <a:gd name="T33" fmla="*/ 2147483647 h 193"/>
              <a:gd name="T34" fmla="*/ 2147483647 w 182"/>
              <a:gd name="T35" fmla="*/ 2147483647 h 193"/>
              <a:gd name="T36" fmla="*/ 2147483647 w 182"/>
              <a:gd name="T37" fmla="*/ 2147483647 h 193"/>
              <a:gd name="T38" fmla="*/ 2147483647 w 182"/>
              <a:gd name="T39" fmla="*/ 2147483647 h 193"/>
              <a:gd name="T40" fmla="*/ 2147483647 w 182"/>
              <a:gd name="T41" fmla="*/ 2147483647 h 19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82" h="193">
                <a:moveTo>
                  <a:pt x="7" y="153"/>
                </a:moveTo>
                <a:cubicBezTo>
                  <a:pt x="0" y="159"/>
                  <a:pt x="0" y="169"/>
                  <a:pt x="7" y="175"/>
                </a:cubicBezTo>
                <a:cubicBezTo>
                  <a:pt x="13" y="182"/>
                  <a:pt x="23" y="182"/>
                  <a:pt x="29" y="175"/>
                </a:cubicBezTo>
                <a:cubicBezTo>
                  <a:pt x="34" y="171"/>
                  <a:pt x="34" y="171"/>
                  <a:pt x="34" y="171"/>
                </a:cubicBezTo>
                <a:cubicBezTo>
                  <a:pt x="52" y="190"/>
                  <a:pt x="52" y="190"/>
                  <a:pt x="52" y="190"/>
                </a:cubicBezTo>
                <a:cubicBezTo>
                  <a:pt x="55" y="193"/>
                  <a:pt x="61" y="193"/>
                  <a:pt x="64" y="190"/>
                </a:cubicBezTo>
                <a:cubicBezTo>
                  <a:pt x="92" y="162"/>
                  <a:pt x="92" y="162"/>
                  <a:pt x="92" y="162"/>
                </a:cubicBezTo>
                <a:cubicBezTo>
                  <a:pt x="95" y="159"/>
                  <a:pt x="95" y="153"/>
                  <a:pt x="92" y="150"/>
                </a:cubicBezTo>
                <a:cubicBezTo>
                  <a:pt x="73" y="132"/>
                  <a:pt x="73" y="132"/>
                  <a:pt x="73" y="132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13" y="102"/>
                  <a:pt x="121" y="104"/>
                  <a:pt x="130" y="104"/>
                </a:cubicBezTo>
                <a:cubicBezTo>
                  <a:pt x="159" y="104"/>
                  <a:pt x="182" y="81"/>
                  <a:pt x="182" y="52"/>
                </a:cubicBezTo>
                <a:cubicBezTo>
                  <a:pt x="182" y="23"/>
                  <a:pt x="159" y="0"/>
                  <a:pt x="130" y="0"/>
                </a:cubicBezTo>
                <a:cubicBezTo>
                  <a:pt x="101" y="0"/>
                  <a:pt x="78" y="23"/>
                  <a:pt x="78" y="52"/>
                </a:cubicBezTo>
                <a:cubicBezTo>
                  <a:pt x="78" y="61"/>
                  <a:pt x="80" y="69"/>
                  <a:pt x="84" y="76"/>
                </a:cubicBezTo>
                <a:lnTo>
                  <a:pt x="7" y="153"/>
                </a:lnTo>
                <a:close/>
                <a:moveTo>
                  <a:pt x="110" y="52"/>
                </a:moveTo>
                <a:cubicBezTo>
                  <a:pt x="110" y="41"/>
                  <a:pt x="119" y="32"/>
                  <a:pt x="130" y="32"/>
                </a:cubicBezTo>
                <a:cubicBezTo>
                  <a:pt x="141" y="32"/>
                  <a:pt x="150" y="41"/>
                  <a:pt x="150" y="52"/>
                </a:cubicBezTo>
                <a:cubicBezTo>
                  <a:pt x="150" y="63"/>
                  <a:pt x="141" y="72"/>
                  <a:pt x="130" y="72"/>
                </a:cubicBezTo>
                <a:cubicBezTo>
                  <a:pt x="119" y="72"/>
                  <a:pt x="110" y="63"/>
                  <a:pt x="110" y="52"/>
                </a:cubicBez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Freeform 61"/>
          <p:cNvSpPr>
            <a:spLocks noEditPoints="1"/>
          </p:cNvSpPr>
          <p:nvPr/>
        </p:nvSpPr>
        <p:spPr bwMode="auto">
          <a:xfrm rot="2464212">
            <a:off x="655638" y="1233488"/>
            <a:ext cx="582612" cy="588962"/>
          </a:xfrm>
          <a:custGeom>
            <a:avLst/>
            <a:gdLst>
              <a:gd name="T0" fmla="*/ 0 w 192"/>
              <a:gd name="T1" fmla="*/ 2147483647 h 194"/>
              <a:gd name="T2" fmla="*/ 2147483647 w 192"/>
              <a:gd name="T3" fmla="*/ 2147483647 h 194"/>
              <a:gd name="T4" fmla="*/ 2147483647 w 192"/>
              <a:gd name="T5" fmla="*/ 2147483647 h 194"/>
              <a:gd name="T6" fmla="*/ 2147483647 w 192"/>
              <a:gd name="T7" fmla="*/ 2147483647 h 194"/>
              <a:gd name="T8" fmla="*/ 2147483647 w 192"/>
              <a:gd name="T9" fmla="*/ 2147483647 h 194"/>
              <a:gd name="T10" fmla="*/ 2147483647 w 192"/>
              <a:gd name="T11" fmla="*/ 2147483647 h 194"/>
              <a:gd name="T12" fmla="*/ 2147483647 w 192"/>
              <a:gd name="T13" fmla="*/ 2147483647 h 194"/>
              <a:gd name="T14" fmla="*/ 2147483647 w 192"/>
              <a:gd name="T15" fmla="*/ 2147483647 h 194"/>
              <a:gd name="T16" fmla="*/ 2147483647 w 192"/>
              <a:gd name="T17" fmla="*/ 2147483647 h 194"/>
              <a:gd name="T18" fmla="*/ 2147483647 w 192"/>
              <a:gd name="T19" fmla="*/ 2147483647 h 194"/>
              <a:gd name="T20" fmla="*/ 2147483647 w 192"/>
              <a:gd name="T21" fmla="*/ 2147483647 h 194"/>
              <a:gd name="T22" fmla="*/ 2147483647 w 192"/>
              <a:gd name="T23" fmla="*/ 2147483647 h 194"/>
              <a:gd name="T24" fmla="*/ 2147483647 w 192"/>
              <a:gd name="T25" fmla="*/ 2147483647 h 194"/>
              <a:gd name="T26" fmla="*/ 2147483647 w 192"/>
              <a:gd name="T27" fmla="*/ 2147483647 h 194"/>
              <a:gd name="T28" fmla="*/ 2147483647 w 192"/>
              <a:gd name="T29" fmla="*/ 2147483647 h 194"/>
              <a:gd name="T30" fmla="*/ 2147483647 w 192"/>
              <a:gd name="T31" fmla="*/ 2147483647 h 194"/>
              <a:gd name="T32" fmla="*/ 2147483647 w 192"/>
              <a:gd name="T33" fmla="*/ 2147483647 h 194"/>
              <a:gd name="T34" fmla="*/ 2147483647 w 192"/>
              <a:gd name="T35" fmla="*/ 2147483647 h 194"/>
              <a:gd name="T36" fmla="*/ 2147483647 w 192"/>
              <a:gd name="T37" fmla="*/ 2147483647 h 194"/>
              <a:gd name="T38" fmla="*/ 2147483647 w 192"/>
              <a:gd name="T39" fmla="*/ 2147483647 h 194"/>
              <a:gd name="T40" fmla="*/ 2147483647 w 192"/>
              <a:gd name="T41" fmla="*/ 2147483647 h 194"/>
              <a:gd name="T42" fmla="*/ 2147483647 w 192"/>
              <a:gd name="T43" fmla="*/ 2147483647 h 194"/>
              <a:gd name="T44" fmla="*/ 2147483647 w 192"/>
              <a:gd name="T45" fmla="*/ 2147483647 h 194"/>
              <a:gd name="T46" fmla="*/ 2147483647 w 192"/>
              <a:gd name="T47" fmla="*/ 2147483647 h 194"/>
              <a:gd name="T48" fmla="*/ 2147483647 w 192"/>
              <a:gd name="T49" fmla="*/ 2147483647 h 194"/>
              <a:gd name="T50" fmla="*/ 2147483647 w 192"/>
              <a:gd name="T51" fmla="*/ 2147483647 h 194"/>
              <a:gd name="T52" fmla="*/ 2147483647 w 192"/>
              <a:gd name="T53" fmla="*/ 2147483647 h 194"/>
              <a:gd name="T54" fmla="*/ 2147483647 w 192"/>
              <a:gd name="T55" fmla="*/ 0 h 194"/>
              <a:gd name="T56" fmla="*/ 2147483647 w 192"/>
              <a:gd name="T57" fmla="*/ 0 h 194"/>
              <a:gd name="T58" fmla="*/ 2147483647 w 192"/>
              <a:gd name="T59" fmla="*/ 2147483647 h 194"/>
              <a:gd name="T60" fmla="*/ 2147483647 w 192"/>
              <a:gd name="T61" fmla="*/ 2147483647 h 194"/>
              <a:gd name="T62" fmla="*/ 2147483647 w 192"/>
              <a:gd name="T63" fmla="*/ 2147483647 h 194"/>
              <a:gd name="T64" fmla="*/ 2147483647 w 192"/>
              <a:gd name="T65" fmla="*/ 2147483647 h 194"/>
              <a:gd name="T66" fmla="*/ 2147483647 w 192"/>
              <a:gd name="T67" fmla="*/ 2147483647 h 194"/>
              <a:gd name="T68" fmla="*/ 2147483647 w 192"/>
              <a:gd name="T69" fmla="*/ 2147483647 h 194"/>
              <a:gd name="T70" fmla="*/ 0 w 192"/>
              <a:gd name="T71" fmla="*/ 2147483647 h 194"/>
              <a:gd name="T72" fmla="*/ 2147483647 w 192"/>
              <a:gd name="T73" fmla="*/ 2147483647 h 194"/>
              <a:gd name="T74" fmla="*/ 2147483647 w 192"/>
              <a:gd name="T75" fmla="*/ 2147483647 h 194"/>
              <a:gd name="T76" fmla="*/ 2147483647 w 192"/>
              <a:gd name="T77" fmla="*/ 2147483647 h 194"/>
              <a:gd name="T78" fmla="*/ 2147483647 w 192"/>
              <a:gd name="T79" fmla="*/ 2147483647 h 194"/>
              <a:gd name="T80" fmla="*/ 0 w 192"/>
              <a:gd name="T81" fmla="*/ 2147483647 h 194"/>
              <a:gd name="T82" fmla="*/ 2147483647 w 192"/>
              <a:gd name="T83" fmla="*/ 2147483647 h 194"/>
              <a:gd name="T84" fmla="*/ 2147483647 w 192"/>
              <a:gd name="T85" fmla="*/ 2147483647 h 194"/>
              <a:gd name="T86" fmla="*/ 2147483647 w 192"/>
              <a:gd name="T87" fmla="*/ 2147483647 h 194"/>
              <a:gd name="T88" fmla="*/ 2147483647 w 192"/>
              <a:gd name="T89" fmla="*/ 2147483647 h 194"/>
              <a:gd name="T90" fmla="*/ 2147483647 w 192"/>
              <a:gd name="T91" fmla="*/ 2147483647 h 19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92" h="194">
                <a:moveTo>
                  <a:pt x="0" y="164"/>
                </a:moveTo>
                <a:cubicBezTo>
                  <a:pt x="0" y="179"/>
                  <a:pt x="13" y="192"/>
                  <a:pt x="28" y="192"/>
                </a:cubicBezTo>
                <a:cubicBezTo>
                  <a:pt x="36" y="192"/>
                  <a:pt x="43" y="189"/>
                  <a:pt x="48" y="184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11" y="153"/>
                  <a:pt x="113" y="161"/>
                  <a:pt x="118" y="166"/>
                </a:cubicBezTo>
                <a:cubicBezTo>
                  <a:pt x="138" y="186"/>
                  <a:pt x="138" y="186"/>
                  <a:pt x="138" y="186"/>
                </a:cubicBezTo>
                <a:cubicBezTo>
                  <a:pt x="146" y="194"/>
                  <a:pt x="158" y="194"/>
                  <a:pt x="166" y="186"/>
                </a:cubicBezTo>
                <a:cubicBezTo>
                  <a:pt x="174" y="178"/>
                  <a:pt x="174" y="166"/>
                  <a:pt x="166" y="158"/>
                </a:cubicBezTo>
                <a:cubicBezTo>
                  <a:pt x="146" y="138"/>
                  <a:pt x="146" y="138"/>
                  <a:pt x="146" y="138"/>
                </a:cubicBezTo>
                <a:cubicBezTo>
                  <a:pt x="141" y="133"/>
                  <a:pt x="133" y="131"/>
                  <a:pt x="127" y="133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22" y="110"/>
                  <a:pt x="122" y="110"/>
                  <a:pt x="122" y="110"/>
                </a:cubicBezTo>
                <a:cubicBezTo>
                  <a:pt x="140" y="115"/>
                  <a:pt x="161" y="110"/>
                  <a:pt x="176" y="96"/>
                </a:cubicBezTo>
                <a:cubicBezTo>
                  <a:pt x="186" y="86"/>
                  <a:pt x="191" y="73"/>
                  <a:pt x="192" y="61"/>
                </a:cubicBezTo>
                <a:cubicBezTo>
                  <a:pt x="192" y="60"/>
                  <a:pt x="192" y="60"/>
                  <a:pt x="192" y="60"/>
                </a:cubicBezTo>
                <a:cubicBezTo>
                  <a:pt x="192" y="56"/>
                  <a:pt x="188" y="52"/>
                  <a:pt x="184" y="52"/>
                </a:cubicBezTo>
                <a:cubicBezTo>
                  <a:pt x="182" y="52"/>
                  <a:pt x="180" y="53"/>
                  <a:pt x="178" y="54"/>
                </a:cubicBezTo>
                <a:cubicBezTo>
                  <a:pt x="176" y="57"/>
                  <a:pt x="176" y="57"/>
                  <a:pt x="176" y="57"/>
                </a:cubicBezTo>
                <a:cubicBezTo>
                  <a:pt x="168" y="65"/>
                  <a:pt x="168" y="65"/>
                  <a:pt x="168" y="65"/>
                </a:cubicBezTo>
                <a:cubicBezTo>
                  <a:pt x="163" y="69"/>
                  <a:pt x="156" y="72"/>
                  <a:pt x="148" y="72"/>
                </a:cubicBezTo>
                <a:cubicBezTo>
                  <a:pt x="140" y="72"/>
                  <a:pt x="133" y="69"/>
                  <a:pt x="128" y="64"/>
                </a:cubicBezTo>
                <a:cubicBezTo>
                  <a:pt x="123" y="59"/>
                  <a:pt x="120" y="52"/>
                  <a:pt x="120" y="44"/>
                </a:cubicBezTo>
                <a:cubicBezTo>
                  <a:pt x="120" y="36"/>
                  <a:pt x="123" y="29"/>
                  <a:pt x="127" y="24"/>
                </a:cubicBezTo>
                <a:cubicBezTo>
                  <a:pt x="135" y="16"/>
                  <a:pt x="135" y="16"/>
                  <a:pt x="135" y="16"/>
                </a:cubicBezTo>
                <a:cubicBezTo>
                  <a:pt x="138" y="14"/>
                  <a:pt x="138" y="14"/>
                  <a:pt x="138" y="14"/>
                </a:cubicBezTo>
                <a:cubicBezTo>
                  <a:pt x="139" y="12"/>
                  <a:pt x="140" y="10"/>
                  <a:pt x="140" y="8"/>
                </a:cubicBezTo>
                <a:cubicBezTo>
                  <a:pt x="140" y="4"/>
                  <a:pt x="136" y="0"/>
                  <a:pt x="132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19" y="1"/>
                  <a:pt x="106" y="6"/>
                  <a:pt x="96" y="16"/>
                </a:cubicBezTo>
                <a:cubicBezTo>
                  <a:pt x="82" y="31"/>
                  <a:pt x="77" y="52"/>
                  <a:pt x="82" y="70"/>
                </a:cubicBezTo>
                <a:cubicBezTo>
                  <a:pt x="73" y="79"/>
                  <a:pt x="73" y="79"/>
                  <a:pt x="73" y="79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32"/>
                  <a:pt x="36" y="32"/>
                  <a:pt x="36" y="32"/>
                </a:cubicBezTo>
                <a:cubicBezTo>
                  <a:pt x="12" y="20"/>
                  <a:pt x="12" y="20"/>
                  <a:pt x="12" y="20"/>
                </a:cubicBezTo>
                <a:cubicBezTo>
                  <a:pt x="0" y="32"/>
                  <a:pt x="0" y="32"/>
                  <a:pt x="0" y="32"/>
                </a:cubicBezTo>
                <a:cubicBezTo>
                  <a:pt x="12" y="56"/>
                  <a:pt x="12" y="56"/>
                  <a:pt x="12" y="56"/>
                </a:cubicBezTo>
                <a:cubicBezTo>
                  <a:pt x="22" y="56"/>
                  <a:pt x="22" y="56"/>
                  <a:pt x="22" y="56"/>
                </a:cubicBezTo>
                <a:cubicBezTo>
                  <a:pt x="59" y="93"/>
                  <a:pt x="59" y="93"/>
                  <a:pt x="59" y="93"/>
                </a:cubicBezTo>
                <a:cubicBezTo>
                  <a:pt x="8" y="144"/>
                  <a:pt x="8" y="144"/>
                  <a:pt x="8" y="144"/>
                </a:cubicBezTo>
                <a:cubicBezTo>
                  <a:pt x="3" y="149"/>
                  <a:pt x="0" y="156"/>
                  <a:pt x="0" y="164"/>
                </a:cubicBezTo>
                <a:close/>
                <a:moveTo>
                  <a:pt x="20" y="162"/>
                </a:moveTo>
                <a:cubicBezTo>
                  <a:pt x="20" y="156"/>
                  <a:pt x="24" y="152"/>
                  <a:pt x="30" y="152"/>
                </a:cubicBezTo>
                <a:cubicBezTo>
                  <a:pt x="36" y="152"/>
                  <a:pt x="40" y="156"/>
                  <a:pt x="40" y="162"/>
                </a:cubicBezTo>
                <a:cubicBezTo>
                  <a:pt x="40" y="168"/>
                  <a:pt x="36" y="172"/>
                  <a:pt x="30" y="172"/>
                </a:cubicBezTo>
                <a:cubicBezTo>
                  <a:pt x="24" y="172"/>
                  <a:pt x="20" y="168"/>
                  <a:pt x="20" y="162"/>
                </a:cubicBez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Freeform 56"/>
          <p:cNvSpPr>
            <a:spLocks noEditPoints="1"/>
          </p:cNvSpPr>
          <p:nvPr/>
        </p:nvSpPr>
        <p:spPr bwMode="auto">
          <a:xfrm rot="8548972">
            <a:off x="2182813" y="3125788"/>
            <a:ext cx="258762" cy="307975"/>
          </a:xfrm>
          <a:custGeom>
            <a:avLst/>
            <a:gdLst>
              <a:gd name="T0" fmla="*/ 0 w 160"/>
              <a:gd name="T1" fmla="*/ 2147483647 h 192"/>
              <a:gd name="T2" fmla="*/ 2147483647 w 160"/>
              <a:gd name="T3" fmla="*/ 2147483647 h 192"/>
              <a:gd name="T4" fmla="*/ 2147483647 w 160"/>
              <a:gd name="T5" fmla="*/ 2147483647 h 192"/>
              <a:gd name="T6" fmla="*/ 2147483647 w 160"/>
              <a:gd name="T7" fmla="*/ 2147483647 h 192"/>
              <a:gd name="T8" fmla="*/ 2147483647 w 160"/>
              <a:gd name="T9" fmla="*/ 2147483647 h 192"/>
              <a:gd name="T10" fmla="*/ 2147483647 w 160"/>
              <a:gd name="T11" fmla="*/ 2147483647 h 192"/>
              <a:gd name="T12" fmla="*/ 2147483647 w 160"/>
              <a:gd name="T13" fmla="*/ 2147483647 h 192"/>
              <a:gd name="T14" fmla="*/ 2147483647 w 160"/>
              <a:gd name="T15" fmla="*/ 2147483647 h 192"/>
              <a:gd name="T16" fmla="*/ 2147483647 w 160"/>
              <a:gd name="T17" fmla="*/ 2147483647 h 192"/>
              <a:gd name="T18" fmla="*/ 2147483647 w 160"/>
              <a:gd name="T19" fmla="*/ 2147483647 h 192"/>
              <a:gd name="T20" fmla="*/ 2147483647 w 160"/>
              <a:gd name="T21" fmla="*/ 2147483647 h 192"/>
              <a:gd name="T22" fmla="*/ 2147483647 w 160"/>
              <a:gd name="T23" fmla="*/ 2147483647 h 192"/>
              <a:gd name="T24" fmla="*/ 2147483647 w 160"/>
              <a:gd name="T25" fmla="*/ 2147483647 h 192"/>
              <a:gd name="T26" fmla="*/ 2147483647 w 160"/>
              <a:gd name="T27" fmla="*/ 2147483647 h 192"/>
              <a:gd name="T28" fmla="*/ 2147483647 w 160"/>
              <a:gd name="T29" fmla="*/ 0 h 192"/>
              <a:gd name="T30" fmla="*/ 2147483647 w 160"/>
              <a:gd name="T31" fmla="*/ 2147483647 h 192"/>
              <a:gd name="T32" fmla="*/ 2147483647 w 160"/>
              <a:gd name="T33" fmla="*/ 2147483647 h 192"/>
              <a:gd name="T34" fmla="*/ 2147483647 w 160"/>
              <a:gd name="T35" fmla="*/ 2147483647 h 192"/>
              <a:gd name="T36" fmla="*/ 0 w 160"/>
              <a:gd name="T37" fmla="*/ 2147483647 h 192"/>
              <a:gd name="T38" fmla="*/ 0 w 160"/>
              <a:gd name="T39" fmla="*/ 2147483647 h 192"/>
              <a:gd name="T40" fmla="*/ 2147483647 w 160"/>
              <a:gd name="T41" fmla="*/ 2147483647 h 192"/>
              <a:gd name="T42" fmla="*/ 2147483647 w 160"/>
              <a:gd name="T43" fmla="*/ 2147483647 h 192"/>
              <a:gd name="T44" fmla="*/ 2147483647 w 160"/>
              <a:gd name="T45" fmla="*/ 2147483647 h 192"/>
              <a:gd name="T46" fmla="*/ 2147483647 w 160"/>
              <a:gd name="T47" fmla="*/ 2147483647 h 192"/>
              <a:gd name="T48" fmla="*/ 2147483647 w 160"/>
              <a:gd name="T49" fmla="*/ 2147483647 h 192"/>
              <a:gd name="T50" fmla="*/ 2147483647 w 160"/>
              <a:gd name="T51" fmla="*/ 2147483647 h 192"/>
              <a:gd name="T52" fmla="*/ 2147483647 w 160"/>
              <a:gd name="T53" fmla="*/ 2147483647 h 192"/>
              <a:gd name="T54" fmla="*/ 2147483647 w 160"/>
              <a:gd name="T55" fmla="*/ 2147483647 h 192"/>
              <a:gd name="T56" fmla="*/ 2147483647 w 160"/>
              <a:gd name="T57" fmla="*/ 2147483647 h 192"/>
              <a:gd name="T58" fmla="*/ 2147483647 w 160"/>
              <a:gd name="T59" fmla="*/ 2147483647 h 19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60" h="192">
                <a:moveTo>
                  <a:pt x="0" y="176"/>
                </a:moveTo>
                <a:cubicBezTo>
                  <a:pt x="0" y="185"/>
                  <a:pt x="7" y="192"/>
                  <a:pt x="16" y="192"/>
                </a:cubicBezTo>
                <a:cubicBezTo>
                  <a:pt x="144" y="192"/>
                  <a:pt x="144" y="192"/>
                  <a:pt x="144" y="192"/>
                </a:cubicBezTo>
                <a:cubicBezTo>
                  <a:pt x="153" y="192"/>
                  <a:pt x="160" y="185"/>
                  <a:pt x="160" y="176"/>
                </a:cubicBezTo>
                <a:cubicBezTo>
                  <a:pt x="160" y="96"/>
                  <a:pt x="160" y="96"/>
                  <a:pt x="160" y="96"/>
                </a:cubicBezTo>
                <a:cubicBezTo>
                  <a:pt x="160" y="87"/>
                  <a:pt x="153" y="80"/>
                  <a:pt x="144" y="80"/>
                </a:cubicBezTo>
                <a:cubicBezTo>
                  <a:pt x="48" y="80"/>
                  <a:pt x="48" y="80"/>
                  <a:pt x="48" y="80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34"/>
                  <a:pt x="62" y="20"/>
                  <a:pt x="80" y="20"/>
                </a:cubicBezTo>
                <a:cubicBezTo>
                  <a:pt x="98" y="20"/>
                  <a:pt x="112" y="34"/>
                  <a:pt x="112" y="52"/>
                </a:cubicBezTo>
                <a:cubicBezTo>
                  <a:pt x="112" y="54"/>
                  <a:pt x="112" y="54"/>
                  <a:pt x="112" y="54"/>
                </a:cubicBezTo>
                <a:cubicBezTo>
                  <a:pt x="112" y="60"/>
                  <a:pt x="116" y="64"/>
                  <a:pt x="122" y="64"/>
                </a:cubicBezTo>
                <a:cubicBezTo>
                  <a:pt x="128" y="64"/>
                  <a:pt x="132" y="60"/>
                  <a:pt x="132" y="54"/>
                </a:cubicBezTo>
                <a:cubicBezTo>
                  <a:pt x="132" y="52"/>
                  <a:pt x="132" y="52"/>
                  <a:pt x="132" y="52"/>
                </a:cubicBezTo>
                <a:cubicBezTo>
                  <a:pt x="132" y="23"/>
                  <a:pt x="109" y="0"/>
                  <a:pt x="80" y="0"/>
                </a:cubicBezTo>
                <a:cubicBezTo>
                  <a:pt x="51" y="0"/>
                  <a:pt x="28" y="23"/>
                  <a:pt x="28" y="52"/>
                </a:cubicBezTo>
                <a:cubicBezTo>
                  <a:pt x="28" y="80"/>
                  <a:pt x="28" y="80"/>
                  <a:pt x="28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87"/>
                  <a:pt x="0" y="96"/>
                </a:cubicBezTo>
                <a:lnTo>
                  <a:pt x="0" y="176"/>
                </a:lnTo>
                <a:close/>
                <a:moveTo>
                  <a:pt x="64" y="124"/>
                </a:moveTo>
                <a:cubicBezTo>
                  <a:pt x="64" y="115"/>
                  <a:pt x="71" y="108"/>
                  <a:pt x="80" y="108"/>
                </a:cubicBezTo>
                <a:cubicBezTo>
                  <a:pt x="89" y="108"/>
                  <a:pt x="96" y="115"/>
                  <a:pt x="96" y="124"/>
                </a:cubicBezTo>
                <a:cubicBezTo>
                  <a:pt x="96" y="130"/>
                  <a:pt x="93" y="135"/>
                  <a:pt x="89" y="137"/>
                </a:cubicBezTo>
                <a:cubicBezTo>
                  <a:pt x="89" y="137"/>
                  <a:pt x="90" y="147"/>
                  <a:pt x="92" y="158"/>
                </a:cubicBezTo>
                <a:cubicBezTo>
                  <a:pt x="92" y="161"/>
                  <a:pt x="89" y="164"/>
                  <a:pt x="86" y="164"/>
                </a:cubicBezTo>
                <a:cubicBezTo>
                  <a:pt x="74" y="164"/>
                  <a:pt x="74" y="164"/>
                  <a:pt x="74" y="164"/>
                </a:cubicBezTo>
                <a:cubicBezTo>
                  <a:pt x="71" y="164"/>
                  <a:pt x="68" y="161"/>
                  <a:pt x="68" y="158"/>
                </a:cubicBezTo>
                <a:cubicBezTo>
                  <a:pt x="71" y="137"/>
                  <a:pt x="71" y="137"/>
                  <a:pt x="71" y="137"/>
                </a:cubicBezTo>
                <a:cubicBezTo>
                  <a:pt x="67" y="135"/>
                  <a:pt x="64" y="130"/>
                  <a:pt x="64" y="124"/>
                </a:cubicBez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Freeform 66"/>
          <p:cNvSpPr>
            <a:spLocks noEditPoints="1"/>
          </p:cNvSpPr>
          <p:nvPr/>
        </p:nvSpPr>
        <p:spPr bwMode="auto">
          <a:xfrm rot="10435987">
            <a:off x="1557338" y="1893888"/>
            <a:ext cx="385762" cy="352425"/>
          </a:xfrm>
          <a:custGeom>
            <a:avLst/>
            <a:gdLst>
              <a:gd name="T0" fmla="*/ 2147483647 w 192"/>
              <a:gd name="T1" fmla="*/ 2147483647 h 176"/>
              <a:gd name="T2" fmla="*/ 2147483647 w 192"/>
              <a:gd name="T3" fmla="*/ 2147483647 h 176"/>
              <a:gd name="T4" fmla="*/ 2147483647 w 192"/>
              <a:gd name="T5" fmla="*/ 0 h 176"/>
              <a:gd name="T6" fmla="*/ 2147483647 w 192"/>
              <a:gd name="T7" fmla="*/ 0 h 176"/>
              <a:gd name="T8" fmla="*/ 2147483647 w 192"/>
              <a:gd name="T9" fmla="*/ 2147483647 h 176"/>
              <a:gd name="T10" fmla="*/ 2147483647 w 192"/>
              <a:gd name="T11" fmla="*/ 2147483647 h 176"/>
              <a:gd name="T12" fmla="*/ 2147483647 w 192"/>
              <a:gd name="T13" fmla="*/ 2147483647 h 176"/>
              <a:gd name="T14" fmla="*/ 0 w 192"/>
              <a:gd name="T15" fmla="*/ 2147483647 h 176"/>
              <a:gd name="T16" fmla="*/ 0 w 192"/>
              <a:gd name="T17" fmla="*/ 2147483647 h 176"/>
              <a:gd name="T18" fmla="*/ 2147483647 w 192"/>
              <a:gd name="T19" fmla="*/ 2147483647 h 176"/>
              <a:gd name="T20" fmla="*/ 2147483647 w 192"/>
              <a:gd name="T21" fmla="*/ 2147483647 h 176"/>
              <a:gd name="T22" fmla="*/ 2147483647 w 192"/>
              <a:gd name="T23" fmla="*/ 2147483647 h 176"/>
              <a:gd name="T24" fmla="*/ 2147483647 w 192"/>
              <a:gd name="T25" fmla="*/ 2147483647 h 176"/>
              <a:gd name="T26" fmla="*/ 2147483647 w 192"/>
              <a:gd name="T27" fmla="*/ 2147483647 h 176"/>
              <a:gd name="T28" fmla="*/ 2147483647 w 192"/>
              <a:gd name="T29" fmla="*/ 2147483647 h 176"/>
              <a:gd name="T30" fmla="*/ 2147483647 w 192"/>
              <a:gd name="T31" fmla="*/ 2147483647 h 176"/>
              <a:gd name="T32" fmla="*/ 2147483647 w 192"/>
              <a:gd name="T33" fmla="*/ 2147483647 h 176"/>
              <a:gd name="T34" fmla="*/ 2147483647 w 192"/>
              <a:gd name="T35" fmla="*/ 2147483647 h 176"/>
              <a:gd name="T36" fmla="*/ 2147483647 w 192"/>
              <a:gd name="T37" fmla="*/ 2147483647 h 176"/>
              <a:gd name="T38" fmla="*/ 2147483647 w 192"/>
              <a:gd name="T39" fmla="*/ 2147483647 h 176"/>
              <a:gd name="T40" fmla="*/ 2147483647 w 192"/>
              <a:gd name="T41" fmla="*/ 2147483647 h 176"/>
              <a:gd name="T42" fmla="*/ 2147483647 w 192"/>
              <a:gd name="T43" fmla="*/ 2147483647 h 176"/>
              <a:gd name="T44" fmla="*/ 2147483647 w 192"/>
              <a:gd name="T45" fmla="*/ 2147483647 h 176"/>
              <a:gd name="T46" fmla="*/ 2147483647 w 192"/>
              <a:gd name="T47" fmla="*/ 2147483647 h 176"/>
              <a:gd name="T48" fmla="*/ 2147483647 w 192"/>
              <a:gd name="T49" fmla="*/ 2147483647 h 176"/>
              <a:gd name="T50" fmla="*/ 2147483647 w 192"/>
              <a:gd name="T51" fmla="*/ 2147483647 h 176"/>
              <a:gd name="T52" fmla="*/ 2147483647 w 192"/>
              <a:gd name="T53" fmla="*/ 2147483647 h 176"/>
              <a:gd name="T54" fmla="*/ 2147483647 w 192"/>
              <a:gd name="T55" fmla="*/ 2147483647 h 176"/>
              <a:gd name="T56" fmla="*/ 2147483647 w 192"/>
              <a:gd name="T57" fmla="*/ 2147483647 h 176"/>
              <a:gd name="T58" fmla="*/ 2147483647 w 192"/>
              <a:gd name="T59" fmla="*/ 2147483647 h 176"/>
              <a:gd name="T60" fmla="*/ 2147483647 w 192"/>
              <a:gd name="T61" fmla="*/ 2147483647 h 176"/>
              <a:gd name="T62" fmla="*/ 2147483647 w 192"/>
              <a:gd name="T63" fmla="*/ 2147483647 h 176"/>
              <a:gd name="T64" fmla="*/ 2147483647 w 192"/>
              <a:gd name="T65" fmla="*/ 2147483647 h 176"/>
              <a:gd name="T66" fmla="*/ 2147483647 w 192"/>
              <a:gd name="T67" fmla="*/ 2147483647 h 176"/>
              <a:gd name="T68" fmla="*/ 2147483647 w 192"/>
              <a:gd name="T69" fmla="*/ 2147483647 h 176"/>
              <a:gd name="T70" fmla="*/ 2147483647 w 192"/>
              <a:gd name="T71" fmla="*/ 2147483647 h 17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92" h="176">
                <a:moveTo>
                  <a:pt x="144" y="40"/>
                </a:moveTo>
                <a:cubicBezTo>
                  <a:pt x="144" y="16"/>
                  <a:pt x="144" y="16"/>
                  <a:pt x="144" y="16"/>
                </a:cubicBezTo>
                <a:cubicBezTo>
                  <a:pt x="144" y="7"/>
                  <a:pt x="137" y="0"/>
                  <a:pt x="128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55" y="0"/>
                  <a:pt x="48" y="7"/>
                  <a:pt x="48" y="16"/>
                </a:cubicBezTo>
                <a:cubicBezTo>
                  <a:pt x="48" y="40"/>
                  <a:pt x="48" y="40"/>
                  <a:pt x="48" y="40"/>
                </a:cubicBezTo>
                <a:cubicBezTo>
                  <a:pt x="16" y="40"/>
                  <a:pt x="16" y="40"/>
                  <a:pt x="16" y="40"/>
                </a:cubicBezTo>
                <a:cubicBezTo>
                  <a:pt x="7" y="40"/>
                  <a:pt x="0" y="47"/>
                  <a:pt x="0" y="5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76" y="176"/>
                  <a:pt x="176" y="176"/>
                  <a:pt x="176" y="176"/>
                </a:cubicBezTo>
                <a:cubicBezTo>
                  <a:pt x="185" y="176"/>
                  <a:pt x="192" y="169"/>
                  <a:pt x="192" y="160"/>
                </a:cubicBezTo>
                <a:cubicBezTo>
                  <a:pt x="192" y="56"/>
                  <a:pt x="192" y="56"/>
                  <a:pt x="192" y="56"/>
                </a:cubicBezTo>
                <a:cubicBezTo>
                  <a:pt x="192" y="47"/>
                  <a:pt x="185" y="40"/>
                  <a:pt x="176" y="40"/>
                </a:cubicBezTo>
                <a:lnTo>
                  <a:pt x="144" y="40"/>
                </a:lnTo>
                <a:close/>
                <a:moveTo>
                  <a:pt x="77" y="20"/>
                </a:moveTo>
                <a:cubicBezTo>
                  <a:pt x="115" y="20"/>
                  <a:pt x="115" y="20"/>
                  <a:pt x="115" y="20"/>
                </a:cubicBezTo>
                <a:cubicBezTo>
                  <a:pt x="120" y="20"/>
                  <a:pt x="124" y="24"/>
                  <a:pt x="124" y="29"/>
                </a:cubicBezTo>
                <a:cubicBezTo>
                  <a:pt x="124" y="40"/>
                  <a:pt x="124" y="40"/>
                  <a:pt x="124" y="40"/>
                </a:cubicBezTo>
                <a:cubicBezTo>
                  <a:pt x="68" y="40"/>
                  <a:pt x="68" y="40"/>
                  <a:pt x="68" y="40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4"/>
                  <a:pt x="72" y="20"/>
                  <a:pt x="77" y="20"/>
                </a:cubicBezTo>
                <a:close/>
                <a:moveTo>
                  <a:pt x="48" y="68"/>
                </a:moveTo>
                <a:cubicBezTo>
                  <a:pt x="48" y="148"/>
                  <a:pt x="48" y="148"/>
                  <a:pt x="48" y="148"/>
                </a:cubicBezTo>
                <a:cubicBezTo>
                  <a:pt x="48" y="152"/>
                  <a:pt x="44" y="156"/>
                  <a:pt x="40" y="156"/>
                </a:cubicBezTo>
                <a:cubicBezTo>
                  <a:pt x="36" y="156"/>
                  <a:pt x="32" y="152"/>
                  <a:pt x="32" y="148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4"/>
                  <a:pt x="36" y="60"/>
                  <a:pt x="40" y="60"/>
                </a:cubicBezTo>
                <a:cubicBezTo>
                  <a:pt x="44" y="60"/>
                  <a:pt x="48" y="64"/>
                  <a:pt x="48" y="68"/>
                </a:cubicBezTo>
                <a:close/>
                <a:moveTo>
                  <a:pt x="160" y="68"/>
                </a:moveTo>
                <a:cubicBezTo>
                  <a:pt x="160" y="148"/>
                  <a:pt x="160" y="148"/>
                  <a:pt x="160" y="148"/>
                </a:cubicBezTo>
                <a:cubicBezTo>
                  <a:pt x="160" y="152"/>
                  <a:pt x="156" y="156"/>
                  <a:pt x="152" y="156"/>
                </a:cubicBezTo>
                <a:cubicBezTo>
                  <a:pt x="148" y="156"/>
                  <a:pt x="144" y="152"/>
                  <a:pt x="144" y="148"/>
                </a:cubicBezTo>
                <a:cubicBezTo>
                  <a:pt x="144" y="68"/>
                  <a:pt x="144" y="68"/>
                  <a:pt x="144" y="68"/>
                </a:cubicBezTo>
                <a:cubicBezTo>
                  <a:pt x="144" y="64"/>
                  <a:pt x="148" y="60"/>
                  <a:pt x="152" y="60"/>
                </a:cubicBezTo>
                <a:cubicBezTo>
                  <a:pt x="156" y="60"/>
                  <a:pt x="160" y="64"/>
                  <a:pt x="160" y="68"/>
                </a:cubicBez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4" name="Freeform 74"/>
          <p:cNvSpPr>
            <a:spLocks noEditPoints="1"/>
          </p:cNvSpPr>
          <p:nvPr/>
        </p:nvSpPr>
        <p:spPr bwMode="auto">
          <a:xfrm>
            <a:off x="1204913" y="2921000"/>
            <a:ext cx="390525" cy="388938"/>
          </a:xfrm>
          <a:custGeom>
            <a:avLst/>
            <a:gdLst>
              <a:gd name="T0" fmla="*/ 2147483647 w 196"/>
              <a:gd name="T1" fmla="*/ 2147483647 h 196"/>
              <a:gd name="T2" fmla="*/ 2147483647 w 196"/>
              <a:gd name="T3" fmla="*/ 2147483647 h 196"/>
              <a:gd name="T4" fmla="*/ 2147483647 w 196"/>
              <a:gd name="T5" fmla="*/ 2147483647 h 196"/>
              <a:gd name="T6" fmla="*/ 2147483647 w 196"/>
              <a:gd name="T7" fmla="*/ 2147483647 h 196"/>
              <a:gd name="T8" fmla="*/ 2147483647 w 196"/>
              <a:gd name="T9" fmla="*/ 2147483647 h 196"/>
              <a:gd name="T10" fmla="*/ 2147483647 w 196"/>
              <a:gd name="T11" fmla="*/ 2147483647 h 196"/>
              <a:gd name="T12" fmla="*/ 2147483647 w 196"/>
              <a:gd name="T13" fmla="*/ 2147483647 h 196"/>
              <a:gd name="T14" fmla="*/ 2147483647 w 196"/>
              <a:gd name="T15" fmla="*/ 2147483647 h 196"/>
              <a:gd name="T16" fmla="*/ 2147483647 w 196"/>
              <a:gd name="T17" fmla="*/ 2147483647 h 196"/>
              <a:gd name="T18" fmla="*/ 2147483647 w 196"/>
              <a:gd name="T19" fmla="*/ 2147483647 h 196"/>
              <a:gd name="T20" fmla="*/ 2147483647 w 196"/>
              <a:gd name="T21" fmla="*/ 2147483647 h 196"/>
              <a:gd name="T22" fmla="*/ 2147483647 w 196"/>
              <a:gd name="T23" fmla="*/ 2147483647 h 196"/>
              <a:gd name="T24" fmla="*/ 2147483647 w 196"/>
              <a:gd name="T25" fmla="*/ 2147483647 h 196"/>
              <a:gd name="T26" fmla="*/ 2147483647 w 196"/>
              <a:gd name="T27" fmla="*/ 2147483647 h 196"/>
              <a:gd name="T28" fmla="*/ 2147483647 w 196"/>
              <a:gd name="T29" fmla="*/ 2147483647 h 196"/>
              <a:gd name="T30" fmla="*/ 2147483647 w 196"/>
              <a:gd name="T31" fmla="*/ 2147483647 h 196"/>
              <a:gd name="T32" fmla="*/ 2147483647 w 196"/>
              <a:gd name="T33" fmla="*/ 2147483647 h 196"/>
              <a:gd name="T34" fmla="*/ 2147483647 w 196"/>
              <a:gd name="T35" fmla="*/ 2147483647 h 196"/>
              <a:gd name="T36" fmla="*/ 2147483647 w 196"/>
              <a:gd name="T37" fmla="*/ 2147483647 h 196"/>
              <a:gd name="T38" fmla="*/ 2147483647 w 196"/>
              <a:gd name="T39" fmla="*/ 2147483647 h 196"/>
              <a:gd name="T40" fmla="*/ 2147483647 w 196"/>
              <a:gd name="T41" fmla="*/ 2147483647 h 196"/>
              <a:gd name="T42" fmla="*/ 2147483647 w 196"/>
              <a:gd name="T43" fmla="*/ 2147483647 h 196"/>
              <a:gd name="T44" fmla="*/ 2147483647 w 196"/>
              <a:gd name="T45" fmla="*/ 2147483647 h 196"/>
              <a:gd name="T46" fmla="*/ 2147483647 w 196"/>
              <a:gd name="T47" fmla="*/ 2147483647 h 196"/>
              <a:gd name="T48" fmla="*/ 2147483647 w 196"/>
              <a:gd name="T49" fmla="*/ 2147483647 h 196"/>
              <a:gd name="T50" fmla="*/ 2147483647 w 196"/>
              <a:gd name="T51" fmla="*/ 2147483647 h 196"/>
              <a:gd name="T52" fmla="*/ 2147483647 w 196"/>
              <a:gd name="T53" fmla="*/ 2147483647 h 196"/>
              <a:gd name="T54" fmla="*/ 2147483647 w 196"/>
              <a:gd name="T55" fmla="*/ 2147483647 h 196"/>
              <a:gd name="T56" fmla="*/ 2147483647 w 196"/>
              <a:gd name="T57" fmla="*/ 2147483647 h 196"/>
              <a:gd name="T58" fmla="*/ 2147483647 w 196"/>
              <a:gd name="T59" fmla="*/ 2147483647 h 196"/>
              <a:gd name="T60" fmla="*/ 2147483647 w 196"/>
              <a:gd name="T61" fmla="*/ 2147483647 h 19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96" h="196">
                <a:moveTo>
                  <a:pt x="24" y="83"/>
                </a:moveTo>
                <a:cubicBezTo>
                  <a:pt x="20" y="87"/>
                  <a:pt x="18" y="92"/>
                  <a:pt x="17" y="98"/>
                </a:cubicBezTo>
                <a:cubicBezTo>
                  <a:pt x="2" y="170"/>
                  <a:pt x="2" y="170"/>
                  <a:pt x="2" y="170"/>
                </a:cubicBezTo>
                <a:cubicBezTo>
                  <a:pt x="0" y="183"/>
                  <a:pt x="13" y="196"/>
                  <a:pt x="26" y="194"/>
                </a:cubicBezTo>
                <a:cubicBezTo>
                  <a:pt x="98" y="179"/>
                  <a:pt x="98" y="179"/>
                  <a:pt x="98" y="179"/>
                </a:cubicBezTo>
                <a:cubicBezTo>
                  <a:pt x="103" y="178"/>
                  <a:pt x="109" y="176"/>
                  <a:pt x="113" y="172"/>
                </a:cubicBezTo>
                <a:cubicBezTo>
                  <a:pt x="189" y="96"/>
                  <a:pt x="189" y="96"/>
                  <a:pt x="189" y="96"/>
                </a:cubicBezTo>
                <a:cubicBezTo>
                  <a:pt x="196" y="90"/>
                  <a:pt x="196" y="80"/>
                  <a:pt x="189" y="73"/>
                </a:cubicBezTo>
                <a:cubicBezTo>
                  <a:pt x="123" y="7"/>
                  <a:pt x="123" y="7"/>
                  <a:pt x="123" y="7"/>
                </a:cubicBezTo>
                <a:cubicBezTo>
                  <a:pt x="116" y="0"/>
                  <a:pt x="107" y="0"/>
                  <a:pt x="100" y="7"/>
                </a:cubicBezTo>
                <a:lnTo>
                  <a:pt x="24" y="83"/>
                </a:lnTo>
                <a:close/>
                <a:moveTo>
                  <a:pt x="98" y="160"/>
                </a:moveTo>
                <a:cubicBezTo>
                  <a:pt x="60" y="167"/>
                  <a:pt x="60" y="167"/>
                  <a:pt x="60" y="167"/>
                </a:cubicBezTo>
                <a:cubicBezTo>
                  <a:pt x="29" y="136"/>
                  <a:pt x="29" y="136"/>
                  <a:pt x="29" y="136"/>
                </a:cubicBezTo>
                <a:cubicBezTo>
                  <a:pt x="36" y="99"/>
                  <a:pt x="36" y="99"/>
                  <a:pt x="36" y="99"/>
                </a:cubicBezTo>
                <a:cubicBezTo>
                  <a:pt x="92" y="43"/>
                  <a:pt x="92" y="43"/>
                  <a:pt x="92" y="43"/>
                </a:cubicBezTo>
                <a:cubicBezTo>
                  <a:pt x="95" y="40"/>
                  <a:pt x="100" y="40"/>
                  <a:pt x="103" y="43"/>
                </a:cubicBezTo>
                <a:cubicBezTo>
                  <a:pt x="106" y="46"/>
                  <a:pt x="106" y="51"/>
                  <a:pt x="103" y="54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48" y="109"/>
                  <a:pt x="48" y="116"/>
                  <a:pt x="52" y="119"/>
                </a:cubicBezTo>
                <a:cubicBezTo>
                  <a:pt x="56" y="123"/>
                  <a:pt x="62" y="123"/>
                  <a:pt x="66" y="119"/>
                </a:cubicBezTo>
                <a:cubicBezTo>
                  <a:pt x="117" y="68"/>
                  <a:pt x="117" y="68"/>
                  <a:pt x="117" y="68"/>
                </a:cubicBezTo>
                <a:cubicBezTo>
                  <a:pt x="120" y="65"/>
                  <a:pt x="125" y="65"/>
                  <a:pt x="128" y="68"/>
                </a:cubicBezTo>
                <a:cubicBezTo>
                  <a:pt x="131" y="71"/>
                  <a:pt x="131" y="76"/>
                  <a:pt x="128" y="79"/>
                </a:cubicBezTo>
                <a:cubicBezTo>
                  <a:pt x="77" y="131"/>
                  <a:pt x="77" y="131"/>
                  <a:pt x="77" y="131"/>
                </a:cubicBezTo>
                <a:cubicBezTo>
                  <a:pt x="73" y="134"/>
                  <a:pt x="73" y="141"/>
                  <a:pt x="77" y="144"/>
                </a:cubicBezTo>
                <a:cubicBezTo>
                  <a:pt x="81" y="148"/>
                  <a:pt x="87" y="148"/>
                  <a:pt x="91" y="144"/>
                </a:cubicBezTo>
                <a:cubicBezTo>
                  <a:pt x="142" y="93"/>
                  <a:pt x="142" y="93"/>
                  <a:pt x="142" y="93"/>
                </a:cubicBezTo>
                <a:cubicBezTo>
                  <a:pt x="145" y="90"/>
                  <a:pt x="150" y="90"/>
                  <a:pt x="153" y="93"/>
                </a:cubicBezTo>
                <a:cubicBezTo>
                  <a:pt x="156" y="96"/>
                  <a:pt x="156" y="101"/>
                  <a:pt x="153" y="104"/>
                </a:cubicBezTo>
                <a:lnTo>
                  <a:pt x="98" y="160"/>
                </a:ln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Freeform 78"/>
          <p:cNvSpPr>
            <a:spLocks noEditPoints="1"/>
          </p:cNvSpPr>
          <p:nvPr/>
        </p:nvSpPr>
        <p:spPr bwMode="auto">
          <a:xfrm rot="3032987">
            <a:off x="2472531" y="1232694"/>
            <a:ext cx="585788" cy="590550"/>
          </a:xfrm>
          <a:custGeom>
            <a:avLst/>
            <a:gdLst>
              <a:gd name="T0" fmla="*/ 2147483647 w 192"/>
              <a:gd name="T1" fmla="*/ 2147483647 h 192"/>
              <a:gd name="T2" fmla="*/ 2147483647 w 192"/>
              <a:gd name="T3" fmla="*/ 2147483647 h 192"/>
              <a:gd name="T4" fmla="*/ 2147483647 w 192"/>
              <a:gd name="T5" fmla="*/ 2147483647 h 192"/>
              <a:gd name="T6" fmla="*/ 2147483647 w 192"/>
              <a:gd name="T7" fmla="*/ 2147483647 h 192"/>
              <a:gd name="T8" fmla="*/ 2147483647 w 192"/>
              <a:gd name="T9" fmla="*/ 2147483647 h 192"/>
              <a:gd name="T10" fmla="*/ 2147483647 w 192"/>
              <a:gd name="T11" fmla="*/ 2147483647 h 192"/>
              <a:gd name="T12" fmla="*/ 2147483647 w 192"/>
              <a:gd name="T13" fmla="*/ 2147483647 h 192"/>
              <a:gd name="T14" fmla="*/ 2147483647 w 192"/>
              <a:gd name="T15" fmla="*/ 0 h 192"/>
              <a:gd name="T16" fmla="*/ 2147483647 w 192"/>
              <a:gd name="T17" fmla="*/ 2147483647 h 192"/>
              <a:gd name="T18" fmla="*/ 2147483647 w 192"/>
              <a:gd name="T19" fmla="*/ 2147483647 h 192"/>
              <a:gd name="T20" fmla="*/ 2147483647 w 192"/>
              <a:gd name="T21" fmla="*/ 2147483647 h 192"/>
              <a:gd name="T22" fmla="*/ 2147483647 w 192"/>
              <a:gd name="T23" fmla="*/ 2147483647 h 192"/>
              <a:gd name="T24" fmla="*/ 0 w 192"/>
              <a:gd name="T25" fmla="*/ 2147483647 h 192"/>
              <a:gd name="T26" fmla="*/ 2147483647 w 192"/>
              <a:gd name="T27" fmla="*/ 2147483647 h 192"/>
              <a:gd name="T28" fmla="*/ 2147483647 w 192"/>
              <a:gd name="T29" fmla="*/ 2147483647 h 192"/>
              <a:gd name="T30" fmla="*/ 2147483647 w 192"/>
              <a:gd name="T31" fmla="*/ 2147483647 h 192"/>
              <a:gd name="T32" fmla="*/ 2147483647 w 192"/>
              <a:gd name="T33" fmla="*/ 2147483647 h 192"/>
              <a:gd name="T34" fmla="*/ 0 w 192"/>
              <a:gd name="T35" fmla="*/ 2147483647 h 192"/>
              <a:gd name="T36" fmla="*/ 2147483647 w 192"/>
              <a:gd name="T37" fmla="*/ 2147483647 h 192"/>
              <a:gd name="T38" fmla="*/ 2147483647 w 192"/>
              <a:gd name="T39" fmla="*/ 2147483647 h 192"/>
              <a:gd name="T40" fmla="*/ 2147483647 w 192"/>
              <a:gd name="T41" fmla="*/ 2147483647 h 192"/>
              <a:gd name="T42" fmla="*/ 2147483647 w 192"/>
              <a:gd name="T43" fmla="*/ 2147483647 h 192"/>
              <a:gd name="T44" fmla="*/ 2147483647 w 192"/>
              <a:gd name="T45" fmla="*/ 2147483647 h 192"/>
              <a:gd name="T46" fmla="*/ 2147483647 w 192"/>
              <a:gd name="T47" fmla="*/ 2147483647 h 192"/>
              <a:gd name="T48" fmla="*/ 2147483647 w 192"/>
              <a:gd name="T49" fmla="*/ 2147483647 h 192"/>
              <a:gd name="T50" fmla="*/ 2147483647 w 192"/>
              <a:gd name="T51" fmla="*/ 2147483647 h 192"/>
              <a:gd name="T52" fmla="*/ 2147483647 w 192"/>
              <a:gd name="T53" fmla="*/ 2147483647 h 192"/>
              <a:gd name="T54" fmla="*/ 2147483647 w 192"/>
              <a:gd name="T55" fmla="*/ 2147483647 h 192"/>
              <a:gd name="T56" fmla="*/ 2147483647 w 192"/>
              <a:gd name="T57" fmla="*/ 2147483647 h 192"/>
              <a:gd name="T58" fmla="*/ 2147483647 w 192"/>
              <a:gd name="T59" fmla="*/ 2147483647 h 192"/>
              <a:gd name="T60" fmla="*/ 2147483647 w 192"/>
              <a:gd name="T61" fmla="*/ 2147483647 h 192"/>
              <a:gd name="T62" fmla="*/ 2147483647 w 192"/>
              <a:gd name="T63" fmla="*/ 2147483647 h 192"/>
              <a:gd name="T64" fmla="*/ 2147483647 w 192"/>
              <a:gd name="T65" fmla="*/ 2147483647 h 192"/>
              <a:gd name="T66" fmla="*/ 2147483647 w 192"/>
              <a:gd name="T67" fmla="*/ 2147483647 h 192"/>
              <a:gd name="T68" fmla="*/ 2147483647 w 192"/>
              <a:gd name="T69" fmla="*/ 2147483647 h 1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92" h="192">
                <a:moveTo>
                  <a:pt x="160" y="192"/>
                </a:moveTo>
                <a:cubicBezTo>
                  <a:pt x="169" y="192"/>
                  <a:pt x="176" y="185"/>
                  <a:pt x="176" y="176"/>
                </a:cubicBezTo>
                <a:cubicBezTo>
                  <a:pt x="176" y="156"/>
                  <a:pt x="176" y="156"/>
                  <a:pt x="176" y="156"/>
                </a:cubicBezTo>
                <a:cubicBezTo>
                  <a:pt x="183" y="156"/>
                  <a:pt x="183" y="156"/>
                  <a:pt x="183" y="156"/>
                </a:cubicBezTo>
                <a:cubicBezTo>
                  <a:pt x="188" y="156"/>
                  <a:pt x="192" y="152"/>
                  <a:pt x="192" y="147"/>
                </a:cubicBezTo>
                <a:cubicBezTo>
                  <a:pt x="192" y="105"/>
                  <a:pt x="192" y="105"/>
                  <a:pt x="192" y="105"/>
                </a:cubicBezTo>
                <a:cubicBezTo>
                  <a:pt x="192" y="100"/>
                  <a:pt x="188" y="96"/>
                  <a:pt x="183" y="96"/>
                </a:cubicBezTo>
                <a:cubicBezTo>
                  <a:pt x="176" y="96"/>
                  <a:pt x="176" y="96"/>
                  <a:pt x="176" y="96"/>
                </a:cubicBezTo>
                <a:cubicBezTo>
                  <a:pt x="176" y="80"/>
                  <a:pt x="176" y="80"/>
                  <a:pt x="176" y="80"/>
                </a:cubicBezTo>
                <a:cubicBezTo>
                  <a:pt x="183" y="80"/>
                  <a:pt x="183" y="80"/>
                  <a:pt x="183" y="80"/>
                </a:cubicBezTo>
                <a:cubicBezTo>
                  <a:pt x="188" y="80"/>
                  <a:pt x="192" y="76"/>
                  <a:pt x="192" y="71"/>
                </a:cubicBezTo>
                <a:cubicBezTo>
                  <a:pt x="192" y="29"/>
                  <a:pt x="192" y="29"/>
                  <a:pt x="192" y="29"/>
                </a:cubicBezTo>
                <a:cubicBezTo>
                  <a:pt x="192" y="24"/>
                  <a:pt x="188" y="20"/>
                  <a:pt x="183" y="20"/>
                </a:cubicBezTo>
                <a:cubicBezTo>
                  <a:pt x="176" y="20"/>
                  <a:pt x="176" y="20"/>
                  <a:pt x="176" y="2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27" y="0"/>
                  <a:pt x="20" y="7"/>
                  <a:pt x="20" y="16"/>
                </a:cubicBezTo>
                <a:cubicBezTo>
                  <a:pt x="20" y="32"/>
                  <a:pt x="20" y="32"/>
                  <a:pt x="20" y="32"/>
                </a:cubicBezTo>
                <a:cubicBezTo>
                  <a:pt x="10" y="32"/>
                  <a:pt x="10" y="32"/>
                  <a:pt x="10" y="32"/>
                </a:cubicBezTo>
                <a:cubicBezTo>
                  <a:pt x="4" y="32"/>
                  <a:pt x="0" y="36"/>
                  <a:pt x="0" y="42"/>
                </a:cubicBezTo>
                <a:cubicBezTo>
                  <a:pt x="0" y="48"/>
                  <a:pt x="4" y="52"/>
                  <a:pt x="10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68"/>
                  <a:pt x="20" y="68"/>
                  <a:pt x="20" y="68"/>
                </a:cubicBezTo>
                <a:cubicBezTo>
                  <a:pt x="10" y="68"/>
                  <a:pt x="10" y="68"/>
                  <a:pt x="10" y="68"/>
                </a:cubicBezTo>
                <a:cubicBezTo>
                  <a:pt x="4" y="68"/>
                  <a:pt x="0" y="72"/>
                  <a:pt x="0" y="78"/>
                </a:cubicBezTo>
                <a:cubicBezTo>
                  <a:pt x="0" y="84"/>
                  <a:pt x="4" y="88"/>
                  <a:pt x="10" y="88"/>
                </a:cubicBezTo>
                <a:cubicBezTo>
                  <a:pt x="20" y="88"/>
                  <a:pt x="20" y="88"/>
                  <a:pt x="20" y="88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10" y="104"/>
                  <a:pt x="10" y="104"/>
                  <a:pt x="10" y="104"/>
                </a:cubicBezTo>
                <a:cubicBezTo>
                  <a:pt x="4" y="104"/>
                  <a:pt x="0" y="108"/>
                  <a:pt x="0" y="114"/>
                </a:cubicBezTo>
                <a:cubicBezTo>
                  <a:pt x="0" y="120"/>
                  <a:pt x="4" y="124"/>
                  <a:pt x="10" y="124"/>
                </a:cubicBezTo>
                <a:cubicBezTo>
                  <a:pt x="20" y="124"/>
                  <a:pt x="20" y="124"/>
                  <a:pt x="20" y="124"/>
                </a:cubicBezTo>
                <a:cubicBezTo>
                  <a:pt x="20" y="140"/>
                  <a:pt x="20" y="140"/>
                  <a:pt x="2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4" y="140"/>
                  <a:pt x="0" y="144"/>
                  <a:pt x="0" y="150"/>
                </a:cubicBezTo>
                <a:cubicBezTo>
                  <a:pt x="0" y="156"/>
                  <a:pt x="4" y="160"/>
                  <a:pt x="10" y="160"/>
                </a:cubicBezTo>
                <a:cubicBezTo>
                  <a:pt x="20" y="160"/>
                  <a:pt x="20" y="160"/>
                  <a:pt x="20" y="160"/>
                </a:cubicBezTo>
                <a:cubicBezTo>
                  <a:pt x="20" y="176"/>
                  <a:pt x="20" y="176"/>
                  <a:pt x="20" y="176"/>
                </a:cubicBezTo>
                <a:cubicBezTo>
                  <a:pt x="20" y="185"/>
                  <a:pt x="27" y="192"/>
                  <a:pt x="36" y="192"/>
                </a:cubicBezTo>
                <a:lnTo>
                  <a:pt x="160" y="192"/>
                </a:lnTo>
                <a:close/>
                <a:moveTo>
                  <a:pt x="40" y="163"/>
                </a:moveTo>
                <a:cubicBezTo>
                  <a:pt x="40" y="160"/>
                  <a:pt x="40" y="160"/>
                  <a:pt x="40" y="160"/>
                </a:cubicBezTo>
                <a:cubicBezTo>
                  <a:pt x="54" y="160"/>
                  <a:pt x="54" y="160"/>
                  <a:pt x="54" y="160"/>
                </a:cubicBezTo>
                <a:cubicBezTo>
                  <a:pt x="60" y="160"/>
                  <a:pt x="64" y="156"/>
                  <a:pt x="64" y="150"/>
                </a:cubicBezTo>
                <a:cubicBezTo>
                  <a:pt x="64" y="144"/>
                  <a:pt x="60" y="140"/>
                  <a:pt x="54" y="140"/>
                </a:cubicBezTo>
                <a:cubicBezTo>
                  <a:pt x="40" y="140"/>
                  <a:pt x="40" y="140"/>
                  <a:pt x="40" y="140"/>
                </a:cubicBezTo>
                <a:cubicBezTo>
                  <a:pt x="40" y="124"/>
                  <a:pt x="40" y="124"/>
                  <a:pt x="40" y="124"/>
                </a:cubicBezTo>
                <a:cubicBezTo>
                  <a:pt x="54" y="124"/>
                  <a:pt x="54" y="124"/>
                  <a:pt x="54" y="124"/>
                </a:cubicBezTo>
                <a:cubicBezTo>
                  <a:pt x="60" y="124"/>
                  <a:pt x="64" y="120"/>
                  <a:pt x="64" y="114"/>
                </a:cubicBezTo>
                <a:cubicBezTo>
                  <a:pt x="64" y="108"/>
                  <a:pt x="60" y="104"/>
                  <a:pt x="54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40" y="88"/>
                  <a:pt x="40" y="88"/>
                  <a:pt x="40" y="88"/>
                </a:cubicBezTo>
                <a:cubicBezTo>
                  <a:pt x="54" y="88"/>
                  <a:pt x="54" y="88"/>
                  <a:pt x="54" y="88"/>
                </a:cubicBezTo>
                <a:cubicBezTo>
                  <a:pt x="60" y="88"/>
                  <a:pt x="64" y="84"/>
                  <a:pt x="64" y="78"/>
                </a:cubicBezTo>
                <a:cubicBezTo>
                  <a:pt x="64" y="72"/>
                  <a:pt x="60" y="68"/>
                  <a:pt x="54" y="68"/>
                </a:cubicBezTo>
                <a:cubicBezTo>
                  <a:pt x="40" y="68"/>
                  <a:pt x="40" y="68"/>
                  <a:pt x="40" y="68"/>
                </a:cubicBezTo>
                <a:cubicBezTo>
                  <a:pt x="40" y="52"/>
                  <a:pt x="40" y="52"/>
                  <a:pt x="40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60" y="52"/>
                  <a:pt x="64" y="48"/>
                  <a:pt x="64" y="42"/>
                </a:cubicBezTo>
                <a:cubicBezTo>
                  <a:pt x="64" y="36"/>
                  <a:pt x="60" y="32"/>
                  <a:pt x="54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24"/>
                  <a:pt x="44" y="20"/>
                  <a:pt x="49" y="20"/>
                </a:cubicBezTo>
                <a:cubicBezTo>
                  <a:pt x="75" y="20"/>
                  <a:pt x="75" y="20"/>
                  <a:pt x="75" y="20"/>
                </a:cubicBezTo>
                <a:cubicBezTo>
                  <a:pt x="80" y="20"/>
                  <a:pt x="84" y="24"/>
                  <a:pt x="84" y="29"/>
                </a:cubicBezTo>
                <a:cubicBezTo>
                  <a:pt x="84" y="163"/>
                  <a:pt x="84" y="163"/>
                  <a:pt x="84" y="163"/>
                </a:cubicBezTo>
                <a:cubicBezTo>
                  <a:pt x="84" y="168"/>
                  <a:pt x="80" y="172"/>
                  <a:pt x="75" y="172"/>
                </a:cubicBezTo>
                <a:cubicBezTo>
                  <a:pt x="49" y="172"/>
                  <a:pt x="49" y="172"/>
                  <a:pt x="49" y="172"/>
                </a:cubicBezTo>
                <a:cubicBezTo>
                  <a:pt x="44" y="172"/>
                  <a:pt x="40" y="168"/>
                  <a:pt x="40" y="163"/>
                </a:cubicBez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Freeform 89"/>
          <p:cNvSpPr>
            <a:spLocks noEditPoints="1"/>
          </p:cNvSpPr>
          <p:nvPr/>
        </p:nvSpPr>
        <p:spPr bwMode="auto">
          <a:xfrm>
            <a:off x="1701800" y="2590800"/>
            <a:ext cx="292100" cy="292100"/>
          </a:xfrm>
          <a:custGeom>
            <a:avLst/>
            <a:gdLst>
              <a:gd name="T0" fmla="*/ 0 w 192"/>
              <a:gd name="T1" fmla="*/ 2147483647 h 192"/>
              <a:gd name="T2" fmla="*/ 2147483647 w 192"/>
              <a:gd name="T3" fmla="*/ 2147483647 h 192"/>
              <a:gd name="T4" fmla="*/ 2147483647 w 192"/>
              <a:gd name="T5" fmla="*/ 2147483647 h 192"/>
              <a:gd name="T6" fmla="*/ 2147483647 w 192"/>
              <a:gd name="T7" fmla="*/ 2147483647 h 192"/>
              <a:gd name="T8" fmla="*/ 2147483647 w 192"/>
              <a:gd name="T9" fmla="*/ 2147483647 h 192"/>
              <a:gd name="T10" fmla="*/ 2147483647 w 192"/>
              <a:gd name="T11" fmla="*/ 2147483647 h 192"/>
              <a:gd name="T12" fmla="*/ 2147483647 w 192"/>
              <a:gd name="T13" fmla="*/ 2147483647 h 192"/>
              <a:gd name="T14" fmla="*/ 2147483647 w 192"/>
              <a:gd name="T15" fmla="*/ 2147483647 h 192"/>
              <a:gd name="T16" fmla="*/ 2147483647 w 192"/>
              <a:gd name="T17" fmla="*/ 2147483647 h 192"/>
              <a:gd name="T18" fmla="*/ 2147483647 w 192"/>
              <a:gd name="T19" fmla="*/ 2147483647 h 192"/>
              <a:gd name="T20" fmla="*/ 2147483647 w 192"/>
              <a:gd name="T21" fmla="*/ 2147483647 h 192"/>
              <a:gd name="T22" fmla="*/ 2147483647 w 192"/>
              <a:gd name="T23" fmla="*/ 2147483647 h 192"/>
              <a:gd name="T24" fmla="*/ 2147483647 w 192"/>
              <a:gd name="T25" fmla="*/ 2147483647 h 192"/>
              <a:gd name="T26" fmla="*/ 2147483647 w 192"/>
              <a:gd name="T27" fmla="*/ 2147483647 h 192"/>
              <a:gd name="T28" fmla="*/ 2147483647 w 192"/>
              <a:gd name="T29" fmla="*/ 2147483647 h 192"/>
              <a:gd name="T30" fmla="*/ 2147483647 w 192"/>
              <a:gd name="T31" fmla="*/ 2147483647 h 192"/>
              <a:gd name="T32" fmla="*/ 2147483647 w 192"/>
              <a:gd name="T33" fmla="*/ 0 h 192"/>
              <a:gd name="T34" fmla="*/ 2147483647 w 192"/>
              <a:gd name="T35" fmla="*/ 0 h 192"/>
              <a:gd name="T36" fmla="*/ 2147483647 w 192"/>
              <a:gd name="T37" fmla="*/ 2147483647 h 192"/>
              <a:gd name="T38" fmla="*/ 2147483647 w 192"/>
              <a:gd name="T39" fmla="*/ 2147483647 h 192"/>
              <a:gd name="T40" fmla="*/ 2147483647 w 192"/>
              <a:gd name="T41" fmla="*/ 2147483647 h 192"/>
              <a:gd name="T42" fmla="*/ 2147483647 w 192"/>
              <a:gd name="T43" fmla="*/ 2147483647 h 192"/>
              <a:gd name="T44" fmla="*/ 2147483647 w 192"/>
              <a:gd name="T45" fmla="*/ 2147483647 h 192"/>
              <a:gd name="T46" fmla="*/ 2147483647 w 192"/>
              <a:gd name="T47" fmla="*/ 2147483647 h 192"/>
              <a:gd name="T48" fmla="*/ 2147483647 w 192"/>
              <a:gd name="T49" fmla="*/ 2147483647 h 192"/>
              <a:gd name="T50" fmla="*/ 2147483647 w 192"/>
              <a:gd name="T51" fmla="*/ 2147483647 h 192"/>
              <a:gd name="T52" fmla="*/ 2147483647 w 192"/>
              <a:gd name="T53" fmla="*/ 0 h 192"/>
              <a:gd name="T54" fmla="*/ 2147483647 w 192"/>
              <a:gd name="T55" fmla="*/ 0 h 192"/>
              <a:gd name="T56" fmla="*/ 2147483647 w 192"/>
              <a:gd name="T57" fmla="*/ 2147483647 h 192"/>
              <a:gd name="T58" fmla="*/ 2147483647 w 192"/>
              <a:gd name="T59" fmla="*/ 2147483647 h 192"/>
              <a:gd name="T60" fmla="*/ 2147483647 w 192"/>
              <a:gd name="T61" fmla="*/ 2147483647 h 192"/>
              <a:gd name="T62" fmla="*/ 2147483647 w 192"/>
              <a:gd name="T63" fmla="*/ 2147483647 h 192"/>
              <a:gd name="T64" fmla="*/ 2147483647 w 192"/>
              <a:gd name="T65" fmla="*/ 2147483647 h 192"/>
              <a:gd name="T66" fmla="*/ 0 w 192"/>
              <a:gd name="T67" fmla="*/ 2147483647 h 192"/>
              <a:gd name="T68" fmla="*/ 0 w 192"/>
              <a:gd name="T69" fmla="*/ 2147483647 h 192"/>
              <a:gd name="T70" fmla="*/ 2147483647 w 192"/>
              <a:gd name="T71" fmla="*/ 2147483647 h 192"/>
              <a:gd name="T72" fmla="*/ 2147483647 w 192"/>
              <a:gd name="T73" fmla="*/ 2147483647 h 192"/>
              <a:gd name="T74" fmla="*/ 2147483647 w 192"/>
              <a:gd name="T75" fmla="*/ 2147483647 h 192"/>
              <a:gd name="T76" fmla="*/ 2147483647 w 192"/>
              <a:gd name="T77" fmla="*/ 2147483647 h 192"/>
              <a:gd name="T78" fmla="*/ 2147483647 w 192"/>
              <a:gd name="T79" fmla="*/ 2147483647 h 192"/>
              <a:gd name="T80" fmla="*/ 2147483647 w 192"/>
              <a:gd name="T81" fmla="*/ 2147483647 h 192"/>
              <a:gd name="T82" fmla="*/ 2147483647 w 192"/>
              <a:gd name="T83" fmla="*/ 2147483647 h 1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92" h="192">
                <a:moveTo>
                  <a:pt x="0" y="176"/>
                </a:moveTo>
                <a:cubicBezTo>
                  <a:pt x="0" y="185"/>
                  <a:pt x="7" y="192"/>
                  <a:pt x="16" y="192"/>
                </a:cubicBezTo>
                <a:cubicBezTo>
                  <a:pt x="68" y="192"/>
                  <a:pt x="68" y="192"/>
                  <a:pt x="68" y="192"/>
                </a:cubicBezTo>
                <a:cubicBezTo>
                  <a:pt x="77" y="192"/>
                  <a:pt x="84" y="185"/>
                  <a:pt x="84" y="176"/>
                </a:cubicBezTo>
                <a:cubicBezTo>
                  <a:pt x="84" y="112"/>
                  <a:pt x="84" y="112"/>
                  <a:pt x="84" y="112"/>
                </a:cubicBezTo>
                <a:cubicBezTo>
                  <a:pt x="108" y="112"/>
                  <a:pt x="108" y="112"/>
                  <a:pt x="108" y="112"/>
                </a:cubicBezTo>
                <a:cubicBezTo>
                  <a:pt x="108" y="176"/>
                  <a:pt x="108" y="176"/>
                  <a:pt x="108" y="176"/>
                </a:cubicBezTo>
                <a:cubicBezTo>
                  <a:pt x="108" y="185"/>
                  <a:pt x="115" y="192"/>
                  <a:pt x="124" y="192"/>
                </a:cubicBezTo>
                <a:cubicBezTo>
                  <a:pt x="176" y="192"/>
                  <a:pt x="176" y="192"/>
                  <a:pt x="176" y="192"/>
                </a:cubicBezTo>
                <a:cubicBezTo>
                  <a:pt x="185" y="192"/>
                  <a:pt x="192" y="185"/>
                  <a:pt x="192" y="176"/>
                </a:cubicBezTo>
                <a:cubicBezTo>
                  <a:pt x="192" y="72"/>
                  <a:pt x="192" y="72"/>
                  <a:pt x="192" y="72"/>
                </a:cubicBezTo>
                <a:cubicBezTo>
                  <a:pt x="192" y="63"/>
                  <a:pt x="185" y="56"/>
                  <a:pt x="176" y="56"/>
                </a:cubicBezTo>
                <a:cubicBezTo>
                  <a:pt x="168" y="56"/>
                  <a:pt x="168" y="56"/>
                  <a:pt x="168" y="56"/>
                </a:cubicBezTo>
                <a:cubicBezTo>
                  <a:pt x="168" y="20"/>
                  <a:pt x="168" y="20"/>
                  <a:pt x="168" y="20"/>
                </a:cubicBezTo>
                <a:cubicBezTo>
                  <a:pt x="170" y="20"/>
                  <a:pt x="170" y="20"/>
                  <a:pt x="170" y="20"/>
                </a:cubicBezTo>
                <a:cubicBezTo>
                  <a:pt x="176" y="20"/>
                  <a:pt x="180" y="16"/>
                  <a:pt x="180" y="10"/>
                </a:cubicBezTo>
                <a:cubicBezTo>
                  <a:pt x="180" y="4"/>
                  <a:pt x="176" y="0"/>
                  <a:pt x="170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2" y="0"/>
                  <a:pt x="108" y="4"/>
                  <a:pt x="108" y="10"/>
                </a:cubicBezTo>
                <a:cubicBezTo>
                  <a:pt x="108" y="16"/>
                  <a:pt x="112" y="20"/>
                  <a:pt x="118" y="20"/>
                </a:cubicBezTo>
                <a:cubicBezTo>
                  <a:pt x="120" y="20"/>
                  <a:pt x="120" y="20"/>
                  <a:pt x="120" y="20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72" y="56"/>
                  <a:pt x="72" y="56"/>
                  <a:pt x="72" y="56"/>
                </a:cubicBezTo>
                <a:cubicBezTo>
                  <a:pt x="72" y="20"/>
                  <a:pt x="72" y="20"/>
                  <a:pt x="72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80" y="20"/>
                  <a:pt x="84" y="16"/>
                  <a:pt x="84" y="10"/>
                </a:cubicBezTo>
                <a:cubicBezTo>
                  <a:pt x="84" y="4"/>
                  <a:pt x="80" y="0"/>
                  <a:pt x="74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6" y="0"/>
                  <a:pt x="12" y="4"/>
                  <a:pt x="12" y="10"/>
                </a:cubicBezTo>
                <a:cubicBezTo>
                  <a:pt x="12" y="16"/>
                  <a:pt x="16" y="20"/>
                  <a:pt x="22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24" y="56"/>
                  <a:pt x="24" y="56"/>
                  <a:pt x="24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7" y="56"/>
                  <a:pt x="0" y="63"/>
                  <a:pt x="0" y="72"/>
                </a:cubicBezTo>
                <a:lnTo>
                  <a:pt x="0" y="176"/>
                </a:lnTo>
                <a:close/>
                <a:moveTo>
                  <a:pt x="104" y="92"/>
                </a:moveTo>
                <a:cubicBezTo>
                  <a:pt x="88" y="92"/>
                  <a:pt x="88" y="92"/>
                  <a:pt x="88" y="92"/>
                </a:cubicBezTo>
                <a:cubicBezTo>
                  <a:pt x="84" y="92"/>
                  <a:pt x="80" y="88"/>
                  <a:pt x="80" y="84"/>
                </a:cubicBezTo>
                <a:cubicBezTo>
                  <a:pt x="80" y="80"/>
                  <a:pt x="84" y="76"/>
                  <a:pt x="88" y="76"/>
                </a:cubicBezTo>
                <a:cubicBezTo>
                  <a:pt x="104" y="76"/>
                  <a:pt x="104" y="76"/>
                  <a:pt x="104" y="76"/>
                </a:cubicBezTo>
                <a:cubicBezTo>
                  <a:pt x="108" y="76"/>
                  <a:pt x="112" y="80"/>
                  <a:pt x="112" y="84"/>
                </a:cubicBezTo>
                <a:cubicBezTo>
                  <a:pt x="112" y="88"/>
                  <a:pt x="108" y="92"/>
                  <a:pt x="104" y="92"/>
                </a:cubicBez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397" name="组合 49"/>
          <p:cNvGrpSpPr/>
          <p:nvPr/>
        </p:nvGrpSpPr>
        <p:grpSpPr bwMode="auto">
          <a:xfrm>
            <a:off x="4619625" y="1444625"/>
            <a:ext cx="1222375" cy="461963"/>
            <a:chOff x="4874089" y="1507747"/>
            <a:chExt cx="1221911" cy="461665"/>
          </a:xfrm>
        </p:grpSpPr>
        <p:grpSp>
          <p:nvGrpSpPr>
            <p:cNvPr id="16426" name="组合 45"/>
            <p:cNvGrpSpPr/>
            <p:nvPr/>
          </p:nvGrpSpPr>
          <p:grpSpPr bwMode="auto">
            <a:xfrm>
              <a:off x="4874090" y="1536308"/>
              <a:ext cx="1221910" cy="404547"/>
              <a:chOff x="7295147" y="1923085"/>
              <a:chExt cx="376238" cy="124564"/>
            </a:xfrm>
          </p:grpSpPr>
          <p:sp>
            <p:nvSpPr>
              <p:cNvPr id="47" name="任意多边形 46"/>
              <p:cNvSpPr/>
              <p:nvPr/>
            </p:nvSpPr>
            <p:spPr>
              <a:xfrm>
                <a:off x="7295147" y="1923084"/>
                <a:ext cx="376238" cy="124566"/>
              </a:xfrm>
              <a:custGeom>
                <a:avLst/>
                <a:gdLst>
                  <a:gd name="connsiteX0" fmla="*/ 0 w 10764302"/>
                  <a:gd name="connsiteY0" fmla="*/ 0 h 3563820"/>
                  <a:gd name="connsiteX1" fmla="*/ 8982394 w 10764302"/>
                  <a:gd name="connsiteY1" fmla="*/ 0 h 3563820"/>
                  <a:gd name="connsiteX2" fmla="*/ 8982394 w 10764302"/>
                  <a:gd name="connsiteY2" fmla="*/ 2 h 3563820"/>
                  <a:gd name="connsiteX3" fmla="*/ 10764302 w 10764302"/>
                  <a:gd name="connsiteY3" fmla="*/ 1781910 h 3563820"/>
                  <a:gd name="connsiteX4" fmla="*/ 8982394 w 10764302"/>
                  <a:gd name="connsiteY4" fmla="*/ 3563818 h 3563820"/>
                  <a:gd name="connsiteX5" fmla="*/ 8982394 w 10764302"/>
                  <a:gd name="connsiteY5" fmla="*/ 3563820 h 3563820"/>
                  <a:gd name="connsiteX6" fmla="*/ 0 w 10764302"/>
                  <a:gd name="connsiteY6" fmla="*/ 3563820 h 3563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764302" h="3563820">
                    <a:moveTo>
                      <a:pt x="0" y="0"/>
                    </a:moveTo>
                    <a:lnTo>
                      <a:pt x="8982394" y="0"/>
                    </a:lnTo>
                    <a:lnTo>
                      <a:pt x="8982394" y="2"/>
                    </a:lnTo>
                    <a:lnTo>
                      <a:pt x="10764302" y="1781910"/>
                    </a:lnTo>
                    <a:lnTo>
                      <a:pt x="8982394" y="3563818"/>
                    </a:lnTo>
                    <a:lnTo>
                      <a:pt x="8982394" y="3563820"/>
                    </a:lnTo>
                    <a:lnTo>
                      <a:pt x="0" y="3563820"/>
                    </a:lnTo>
                    <a:close/>
                  </a:path>
                </a:pathLst>
              </a:custGeom>
              <a:solidFill>
                <a:srgbClr val="006277"/>
              </a:solidFill>
              <a:ln w="12700">
                <a:solidFill>
                  <a:srgbClr val="006277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8" name="椭圆 47"/>
              <p:cNvSpPr>
                <a:spLocks noChangeAspect="1"/>
              </p:cNvSpPr>
              <p:nvPr/>
            </p:nvSpPr>
            <p:spPr>
              <a:xfrm>
                <a:off x="7585876" y="1962652"/>
                <a:ext cx="44464" cy="439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6427" name="文本框 48"/>
            <p:cNvSpPr txBox="1">
              <a:spLocks noChangeArrowheads="1"/>
            </p:cNvSpPr>
            <p:nvPr/>
          </p:nvSpPr>
          <p:spPr bwMode="auto">
            <a:xfrm>
              <a:off x="4874089" y="1507747"/>
              <a:ext cx="98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solidFill>
                    <a:schemeClr val="bg1"/>
                  </a:solidFill>
                </a:rPr>
                <a:t>2012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51" name="椭圆 50"/>
          <p:cNvSpPr>
            <a:spLocks noChangeAspect="1"/>
          </p:cNvSpPr>
          <p:nvPr/>
        </p:nvSpPr>
        <p:spPr>
          <a:xfrm>
            <a:off x="6024563" y="1604963"/>
            <a:ext cx="142875" cy="144462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99" name="矩形 53"/>
          <p:cNvSpPr>
            <a:spLocks noChangeArrowheads="1"/>
          </p:cNvSpPr>
          <p:nvPr/>
        </p:nvSpPr>
        <p:spPr bwMode="auto">
          <a:xfrm>
            <a:off x="6865938" y="1466850"/>
            <a:ext cx="3132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006277"/>
                </a:solidFill>
              </a:rPr>
              <a:t>Psychology Scholarship</a:t>
            </a:r>
            <a:endParaRPr lang="zh-CN" altLang="en-US" sz="2400" b="1">
              <a:solidFill>
                <a:srgbClr val="006277"/>
              </a:solidFill>
            </a:endParaRPr>
          </a:p>
        </p:txBody>
      </p:sp>
      <p:sp>
        <p:nvSpPr>
          <p:cNvPr id="16400" name="Freeform 49"/>
          <p:cNvSpPr>
            <a:spLocks noEditPoints="1"/>
          </p:cNvSpPr>
          <p:nvPr/>
        </p:nvSpPr>
        <p:spPr bwMode="auto">
          <a:xfrm>
            <a:off x="6432550" y="1557338"/>
            <a:ext cx="282575" cy="279400"/>
          </a:xfrm>
          <a:custGeom>
            <a:avLst/>
            <a:gdLst>
              <a:gd name="T0" fmla="*/ 0 w 92"/>
              <a:gd name="T1" fmla="*/ 2147483647 h 91"/>
              <a:gd name="T2" fmla="*/ 2147483647 w 92"/>
              <a:gd name="T3" fmla="*/ 2147483647 h 91"/>
              <a:gd name="T4" fmla="*/ 2147483647 w 92"/>
              <a:gd name="T5" fmla="*/ 2147483647 h 91"/>
              <a:gd name="T6" fmla="*/ 2147483647 w 92"/>
              <a:gd name="T7" fmla="*/ 2147483647 h 91"/>
              <a:gd name="T8" fmla="*/ 2147483647 w 92"/>
              <a:gd name="T9" fmla="*/ 2147483647 h 91"/>
              <a:gd name="T10" fmla="*/ 2147483647 w 92"/>
              <a:gd name="T11" fmla="*/ 2147483647 h 91"/>
              <a:gd name="T12" fmla="*/ 2147483647 w 92"/>
              <a:gd name="T13" fmla="*/ 2147483647 h 91"/>
              <a:gd name="T14" fmla="*/ 2147483647 w 92"/>
              <a:gd name="T15" fmla="*/ 0 h 91"/>
              <a:gd name="T16" fmla="*/ 0 w 92"/>
              <a:gd name="T17" fmla="*/ 0 h 91"/>
              <a:gd name="T18" fmla="*/ 0 w 92"/>
              <a:gd name="T19" fmla="*/ 2147483647 h 91"/>
              <a:gd name="T20" fmla="*/ 2147483647 w 92"/>
              <a:gd name="T21" fmla="*/ 2147483647 h 91"/>
              <a:gd name="T22" fmla="*/ 2147483647 w 92"/>
              <a:gd name="T23" fmla="*/ 2147483647 h 91"/>
              <a:gd name="T24" fmla="*/ 2147483647 w 92"/>
              <a:gd name="T25" fmla="*/ 2147483647 h 91"/>
              <a:gd name="T26" fmla="*/ 2147483647 w 92"/>
              <a:gd name="T27" fmla="*/ 2147483647 h 91"/>
              <a:gd name="T28" fmla="*/ 2147483647 w 92"/>
              <a:gd name="T29" fmla="*/ 2147483647 h 91"/>
              <a:gd name="T30" fmla="*/ 2147483647 w 92"/>
              <a:gd name="T31" fmla="*/ 2147483647 h 91"/>
              <a:gd name="T32" fmla="*/ 2147483647 w 92"/>
              <a:gd name="T33" fmla="*/ 2147483647 h 91"/>
              <a:gd name="T34" fmla="*/ 2147483647 w 92"/>
              <a:gd name="T35" fmla="*/ 2147483647 h 91"/>
              <a:gd name="T36" fmla="*/ 2147483647 w 92"/>
              <a:gd name="T37" fmla="*/ 2147483647 h 91"/>
              <a:gd name="T38" fmla="*/ 2147483647 w 92"/>
              <a:gd name="T39" fmla="*/ 2147483647 h 91"/>
              <a:gd name="T40" fmla="*/ 2147483647 w 92"/>
              <a:gd name="T41" fmla="*/ 2147483647 h 91"/>
              <a:gd name="T42" fmla="*/ 2147483647 w 92"/>
              <a:gd name="T43" fmla="*/ 2147483647 h 91"/>
              <a:gd name="T44" fmla="*/ 2147483647 w 92"/>
              <a:gd name="T45" fmla="*/ 2147483647 h 91"/>
              <a:gd name="T46" fmla="*/ 2147483647 w 92"/>
              <a:gd name="T47" fmla="*/ 2147483647 h 91"/>
              <a:gd name="T48" fmla="*/ 2147483647 w 92"/>
              <a:gd name="T49" fmla="*/ 2147483647 h 91"/>
              <a:gd name="T50" fmla="*/ 2147483647 w 92"/>
              <a:gd name="T51" fmla="*/ 2147483647 h 91"/>
              <a:gd name="T52" fmla="*/ 2147483647 w 92"/>
              <a:gd name="T53" fmla="*/ 2147483647 h 91"/>
              <a:gd name="T54" fmla="*/ 2147483647 w 92"/>
              <a:gd name="T55" fmla="*/ 2147483647 h 91"/>
              <a:gd name="T56" fmla="*/ 2147483647 w 92"/>
              <a:gd name="T57" fmla="*/ 2147483647 h 91"/>
              <a:gd name="T58" fmla="*/ 2147483647 w 92"/>
              <a:gd name="T59" fmla="*/ 2147483647 h 91"/>
              <a:gd name="T60" fmla="*/ 2147483647 w 92"/>
              <a:gd name="T61" fmla="*/ 2147483647 h 91"/>
              <a:gd name="T62" fmla="*/ 2147483647 w 92"/>
              <a:gd name="T63" fmla="*/ 2147483647 h 91"/>
              <a:gd name="T64" fmla="*/ 2147483647 w 92"/>
              <a:gd name="T65" fmla="*/ 2147483647 h 9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92" h="91">
                <a:moveTo>
                  <a:pt x="0" y="36"/>
                </a:moveTo>
                <a:cubicBezTo>
                  <a:pt x="25" y="42"/>
                  <a:pt x="25" y="42"/>
                  <a:pt x="25" y="42"/>
                </a:cubicBezTo>
                <a:cubicBezTo>
                  <a:pt x="20" y="48"/>
                  <a:pt x="17" y="55"/>
                  <a:pt x="17" y="62"/>
                </a:cubicBezTo>
                <a:cubicBezTo>
                  <a:pt x="17" y="78"/>
                  <a:pt x="30" y="91"/>
                  <a:pt x="46" y="91"/>
                </a:cubicBezTo>
                <a:cubicBezTo>
                  <a:pt x="62" y="91"/>
                  <a:pt x="75" y="78"/>
                  <a:pt x="75" y="62"/>
                </a:cubicBezTo>
                <a:cubicBezTo>
                  <a:pt x="75" y="55"/>
                  <a:pt x="72" y="48"/>
                  <a:pt x="67" y="42"/>
                </a:cubicBezTo>
                <a:cubicBezTo>
                  <a:pt x="92" y="36"/>
                  <a:pt x="92" y="36"/>
                  <a:pt x="92" y="36"/>
                </a:cubicBezTo>
                <a:cubicBezTo>
                  <a:pt x="92" y="0"/>
                  <a:pt x="92" y="0"/>
                  <a:pt x="92" y="0"/>
                </a:cubicBezTo>
                <a:cubicBezTo>
                  <a:pt x="0" y="0"/>
                  <a:pt x="0" y="0"/>
                  <a:pt x="0" y="0"/>
                </a:cubicBezTo>
                <a:lnTo>
                  <a:pt x="0" y="36"/>
                </a:lnTo>
                <a:close/>
                <a:moveTo>
                  <a:pt x="72" y="62"/>
                </a:moveTo>
                <a:cubicBezTo>
                  <a:pt x="72" y="77"/>
                  <a:pt x="60" y="88"/>
                  <a:pt x="46" y="88"/>
                </a:cubicBezTo>
                <a:cubicBezTo>
                  <a:pt x="32" y="88"/>
                  <a:pt x="20" y="77"/>
                  <a:pt x="20" y="62"/>
                </a:cubicBezTo>
                <a:cubicBezTo>
                  <a:pt x="20" y="55"/>
                  <a:pt x="23" y="48"/>
                  <a:pt x="29" y="43"/>
                </a:cubicBezTo>
                <a:cubicBezTo>
                  <a:pt x="46" y="47"/>
                  <a:pt x="46" y="47"/>
                  <a:pt x="46" y="47"/>
                </a:cubicBezTo>
                <a:cubicBezTo>
                  <a:pt x="63" y="43"/>
                  <a:pt x="63" y="43"/>
                  <a:pt x="63" y="43"/>
                </a:cubicBezTo>
                <a:cubicBezTo>
                  <a:pt x="69" y="48"/>
                  <a:pt x="72" y="55"/>
                  <a:pt x="72" y="62"/>
                </a:cubicBezTo>
                <a:close/>
                <a:moveTo>
                  <a:pt x="62" y="3"/>
                </a:moveTo>
                <a:cubicBezTo>
                  <a:pt x="89" y="3"/>
                  <a:pt x="89" y="3"/>
                  <a:pt x="89" y="3"/>
                </a:cubicBezTo>
                <a:cubicBezTo>
                  <a:pt x="89" y="34"/>
                  <a:pt x="89" y="34"/>
                  <a:pt x="89" y="34"/>
                </a:cubicBezTo>
                <a:cubicBezTo>
                  <a:pt x="62" y="40"/>
                  <a:pt x="62" y="40"/>
                  <a:pt x="62" y="40"/>
                </a:cubicBezTo>
                <a:lnTo>
                  <a:pt x="62" y="3"/>
                </a:lnTo>
                <a:close/>
                <a:moveTo>
                  <a:pt x="33" y="3"/>
                </a:moveTo>
                <a:cubicBezTo>
                  <a:pt x="59" y="3"/>
                  <a:pt x="59" y="3"/>
                  <a:pt x="59" y="3"/>
                </a:cubicBezTo>
                <a:cubicBezTo>
                  <a:pt x="59" y="41"/>
                  <a:pt x="59" y="41"/>
                  <a:pt x="59" y="41"/>
                </a:cubicBezTo>
                <a:cubicBezTo>
                  <a:pt x="46" y="44"/>
                  <a:pt x="46" y="44"/>
                  <a:pt x="46" y="44"/>
                </a:cubicBezTo>
                <a:cubicBezTo>
                  <a:pt x="33" y="41"/>
                  <a:pt x="33" y="41"/>
                  <a:pt x="33" y="41"/>
                </a:cubicBezTo>
                <a:lnTo>
                  <a:pt x="33" y="3"/>
                </a:lnTo>
                <a:close/>
                <a:moveTo>
                  <a:pt x="4" y="3"/>
                </a:moveTo>
                <a:cubicBezTo>
                  <a:pt x="30" y="3"/>
                  <a:pt x="30" y="3"/>
                  <a:pt x="30" y="3"/>
                </a:cubicBezTo>
                <a:cubicBezTo>
                  <a:pt x="30" y="40"/>
                  <a:pt x="30" y="40"/>
                  <a:pt x="30" y="40"/>
                </a:cubicBezTo>
                <a:cubicBezTo>
                  <a:pt x="4" y="34"/>
                  <a:pt x="4" y="34"/>
                  <a:pt x="4" y="34"/>
                </a:cubicBezTo>
                <a:lnTo>
                  <a:pt x="4" y="3"/>
                </a:ln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56" name="直接连接符 55"/>
          <p:cNvCxnSpPr/>
          <p:nvPr/>
        </p:nvCxnSpPr>
        <p:spPr>
          <a:xfrm>
            <a:off x="6792913" y="1549400"/>
            <a:ext cx="0" cy="295275"/>
          </a:xfrm>
          <a:prstGeom prst="line">
            <a:avLst/>
          </a:prstGeom>
          <a:ln w="9525">
            <a:solidFill>
              <a:srgbClr val="006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2" name="矩形 58"/>
          <p:cNvSpPr>
            <a:spLocks noChangeArrowheads="1"/>
          </p:cNvSpPr>
          <p:nvPr/>
        </p:nvSpPr>
        <p:spPr bwMode="auto">
          <a:xfrm>
            <a:off x="6870700" y="1860550"/>
            <a:ext cx="4560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0062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like basketball. I decided that if I were good enough, I would get a scholarship. </a:t>
            </a:r>
            <a:endParaRPr lang="zh-CN" altLang="en-US">
              <a:solidFill>
                <a:srgbClr val="0062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3" name="矩形 64"/>
          <p:cNvSpPr>
            <a:spLocks noChangeArrowheads="1"/>
          </p:cNvSpPr>
          <p:nvPr/>
        </p:nvSpPr>
        <p:spPr bwMode="auto">
          <a:xfrm>
            <a:off x="6865938" y="3197225"/>
            <a:ext cx="403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006277"/>
                </a:solidFill>
              </a:rPr>
              <a:t>Chinese Culture Scholarship</a:t>
            </a:r>
            <a:endParaRPr lang="zh-CN" altLang="en-US" sz="2400" b="1">
              <a:solidFill>
                <a:srgbClr val="006277"/>
              </a:solidFill>
            </a:endParaRPr>
          </a:p>
        </p:txBody>
      </p:sp>
      <p:grpSp>
        <p:nvGrpSpPr>
          <p:cNvPr id="16404" name="组合 62"/>
          <p:cNvGrpSpPr/>
          <p:nvPr/>
        </p:nvGrpSpPr>
        <p:grpSpPr bwMode="auto">
          <a:xfrm>
            <a:off x="4619625" y="3173413"/>
            <a:ext cx="1222375" cy="461962"/>
            <a:chOff x="4874089" y="1507747"/>
            <a:chExt cx="1221911" cy="461665"/>
          </a:xfrm>
        </p:grpSpPr>
        <p:grpSp>
          <p:nvGrpSpPr>
            <p:cNvPr id="16422" name="组合 68"/>
            <p:cNvGrpSpPr/>
            <p:nvPr/>
          </p:nvGrpSpPr>
          <p:grpSpPr bwMode="auto">
            <a:xfrm>
              <a:off x="4874090" y="1536308"/>
              <a:ext cx="1221910" cy="404547"/>
              <a:chOff x="7295147" y="1923085"/>
              <a:chExt cx="376238" cy="124564"/>
            </a:xfrm>
          </p:grpSpPr>
          <p:sp>
            <p:nvSpPr>
              <p:cNvPr id="71" name="任意多边形 70"/>
              <p:cNvSpPr/>
              <p:nvPr/>
            </p:nvSpPr>
            <p:spPr>
              <a:xfrm>
                <a:off x="7295147" y="1923084"/>
                <a:ext cx="376238" cy="124566"/>
              </a:xfrm>
              <a:custGeom>
                <a:avLst/>
                <a:gdLst>
                  <a:gd name="connsiteX0" fmla="*/ 0 w 10764302"/>
                  <a:gd name="connsiteY0" fmla="*/ 0 h 3563820"/>
                  <a:gd name="connsiteX1" fmla="*/ 8982394 w 10764302"/>
                  <a:gd name="connsiteY1" fmla="*/ 0 h 3563820"/>
                  <a:gd name="connsiteX2" fmla="*/ 8982394 w 10764302"/>
                  <a:gd name="connsiteY2" fmla="*/ 2 h 3563820"/>
                  <a:gd name="connsiteX3" fmla="*/ 10764302 w 10764302"/>
                  <a:gd name="connsiteY3" fmla="*/ 1781910 h 3563820"/>
                  <a:gd name="connsiteX4" fmla="*/ 8982394 w 10764302"/>
                  <a:gd name="connsiteY4" fmla="*/ 3563818 h 3563820"/>
                  <a:gd name="connsiteX5" fmla="*/ 8982394 w 10764302"/>
                  <a:gd name="connsiteY5" fmla="*/ 3563820 h 3563820"/>
                  <a:gd name="connsiteX6" fmla="*/ 0 w 10764302"/>
                  <a:gd name="connsiteY6" fmla="*/ 3563820 h 3563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764302" h="3563820">
                    <a:moveTo>
                      <a:pt x="0" y="0"/>
                    </a:moveTo>
                    <a:lnTo>
                      <a:pt x="8982394" y="0"/>
                    </a:lnTo>
                    <a:lnTo>
                      <a:pt x="8982394" y="2"/>
                    </a:lnTo>
                    <a:lnTo>
                      <a:pt x="10764302" y="1781910"/>
                    </a:lnTo>
                    <a:lnTo>
                      <a:pt x="8982394" y="3563818"/>
                    </a:lnTo>
                    <a:lnTo>
                      <a:pt x="8982394" y="3563820"/>
                    </a:lnTo>
                    <a:lnTo>
                      <a:pt x="0" y="3563820"/>
                    </a:lnTo>
                    <a:close/>
                  </a:path>
                </a:pathLst>
              </a:custGeom>
              <a:solidFill>
                <a:srgbClr val="006277"/>
              </a:solidFill>
              <a:ln w="12700">
                <a:solidFill>
                  <a:srgbClr val="006277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72" name="椭圆 71"/>
              <p:cNvSpPr>
                <a:spLocks noChangeAspect="1"/>
              </p:cNvSpPr>
              <p:nvPr/>
            </p:nvSpPr>
            <p:spPr>
              <a:xfrm>
                <a:off x="7585876" y="1962652"/>
                <a:ext cx="44464" cy="439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6423" name="文本框 69"/>
            <p:cNvSpPr txBox="1">
              <a:spLocks noChangeArrowheads="1"/>
            </p:cNvSpPr>
            <p:nvPr/>
          </p:nvSpPr>
          <p:spPr bwMode="auto">
            <a:xfrm>
              <a:off x="4874089" y="1507747"/>
              <a:ext cx="98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solidFill>
                    <a:schemeClr val="bg1"/>
                  </a:solidFill>
                </a:rPr>
                <a:t>2013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64" name="椭圆 63"/>
          <p:cNvSpPr>
            <a:spLocks noChangeAspect="1"/>
          </p:cNvSpPr>
          <p:nvPr/>
        </p:nvSpPr>
        <p:spPr>
          <a:xfrm>
            <a:off x="6024563" y="3335338"/>
            <a:ext cx="142875" cy="142875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06" name="Freeform 49"/>
          <p:cNvSpPr>
            <a:spLocks noEditPoints="1"/>
          </p:cNvSpPr>
          <p:nvPr/>
        </p:nvSpPr>
        <p:spPr bwMode="auto">
          <a:xfrm>
            <a:off x="6432550" y="3287713"/>
            <a:ext cx="282575" cy="277812"/>
          </a:xfrm>
          <a:custGeom>
            <a:avLst/>
            <a:gdLst>
              <a:gd name="T0" fmla="*/ 0 w 92"/>
              <a:gd name="T1" fmla="*/ 2147483647 h 91"/>
              <a:gd name="T2" fmla="*/ 2147483647 w 92"/>
              <a:gd name="T3" fmla="*/ 2147483647 h 91"/>
              <a:gd name="T4" fmla="*/ 2147483647 w 92"/>
              <a:gd name="T5" fmla="*/ 2147483647 h 91"/>
              <a:gd name="T6" fmla="*/ 2147483647 w 92"/>
              <a:gd name="T7" fmla="*/ 2147483647 h 91"/>
              <a:gd name="T8" fmla="*/ 2147483647 w 92"/>
              <a:gd name="T9" fmla="*/ 2147483647 h 91"/>
              <a:gd name="T10" fmla="*/ 2147483647 w 92"/>
              <a:gd name="T11" fmla="*/ 2147483647 h 91"/>
              <a:gd name="T12" fmla="*/ 2147483647 w 92"/>
              <a:gd name="T13" fmla="*/ 2147483647 h 91"/>
              <a:gd name="T14" fmla="*/ 2147483647 w 92"/>
              <a:gd name="T15" fmla="*/ 0 h 91"/>
              <a:gd name="T16" fmla="*/ 0 w 92"/>
              <a:gd name="T17" fmla="*/ 0 h 91"/>
              <a:gd name="T18" fmla="*/ 0 w 92"/>
              <a:gd name="T19" fmla="*/ 2147483647 h 91"/>
              <a:gd name="T20" fmla="*/ 2147483647 w 92"/>
              <a:gd name="T21" fmla="*/ 2147483647 h 91"/>
              <a:gd name="T22" fmla="*/ 2147483647 w 92"/>
              <a:gd name="T23" fmla="*/ 2147483647 h 91"/>
              <a:gd name="T24" fmla="*/ 2147483647 w 92"/>
              <a:gd name="T25" fmla="*/ 2147483647 h 91"/>
              <a:gd name="T26" fmla="*/ 2147483647 w 92"/>
              <a:gd name="T27" fmla="*/ 2147483647 h 91"/>
              <a:gd name="T28" fmla="*/ 2147483647 w 92"/>
              <a:gd name="T29" fmla="*/ 2147483647 h 91"/>
              <a:gd name="T30" fmla="*/ 2147483647 w 92"/>
              <a:gd name="T31" fmla="*/ 2147483647 h 91"/>
              <a:gd name="T32" fmla="*/ 2147483647 w 92"/>
              <a:gd name="T33" fmla="*/ 2147483647 h 91"/>
              <a:gd name="T34" fmla="*/ 2147483647 w 92"/>
              <a:gd name="T35" fmla="*/ 2147483647 h 91"/>
              <a:gd name="T36" fmla="*/ 2147483647 w 92"/>
              <a:gd name="T37" fmla="*/ 2147483647 h 91"/>
              <a:gd name="T38" fmla="*/ 2147483647 w 92"/>
              <a:gd name="T39" fmla="*/ 2147483647 h 91"/>
              <a:gd name="T40" fmla="*/ 2147483647 w 92"/>
              <a:gd name="T41" fmla="*/ 2147483647 h 91"/>
              <a:gd name="T42" fmla="*/ 2147483647 w 92"/>
              <a:gd name="T43" fmla="*/ 2147483647 h 91"/>
              <a:gd name="T44" fmla="*/ 2147483647 w 92"/>
              <a:gd name="T45" fmla="*/ 2147483647 h 91"/>
              <a:gd name="T46" fmla="*/ 2147483647 w 92"/>
              <a:gd name="T47" fmla="*/ 2147483647 h 91"/>
              <a:gd name="T48" fmla="*/ 2147483647 w 92"/>
              <a:gd name="T49" fmla="*/ 2147483647 h 91"/>
              <a:gd name="T50" fmla="*/ 2147483647 w 92"/>
              <a:gd name="T51" fmla="*/ 2147483647 h 91"/>
              <a:gd name="T52" fmla="*/ 2147483647 w 92"/>
              <a:gd name="T53" fmla="*/ 2147483647 h 91"/>
              <a:gd name="T54" fmla="*/ 2147483647 w 92"/>
              <a:gd name="T55" fmla="*/ 2147483647 h 91"/>
              <a:gd name="T56" fmla="*/ 2147483647 w 92"/>
              <a:gd name="T57" fmla="*/ 2147483647 h 91"/>
              <a:gd name="T58" fmla="*/ 2147483647 w 92"/>
              <a:gd name="T59" fmla="*/ 2147483647 h 91"/>
              <a:gd name="T60" fmla="*/ 2147483647 w 92"/>
              <a:gd name="T61" fmla="*/ 2147483647 h 91"/>
              <a:gd name="T62" fmla="*/ 2147483647 w 92"/>
              <a:gd name="T63" fmla="*/ 2147483647 h 91"/>
              <a:gd name="T64" fmla="*/ 2147483647 w 92"/>
              <a:gd name="T65" fmla="*/ 2147483647 h 9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92" h="91">
                <a:moveTo>
                  <a:pt x="0" y="36"/>
                </a:moveTo>
                <a:cubicBezTo>
                  <a:pt x="25" y="42"/>
                  <a:pt x="25" y="42"/>
                  <a:pt x="25" y="42"/>
                </a:cubicBezTo>
                <a:cubicBezTo>
                  <a:pt x="20" y="48"/>
                  <a:pt x="17" y="55"/>
                  <a:pt x="17" y="62"/>
                </a:cubicBezTo>
                <a:cubicBezTo>
                  <a:pt x="17" y="78"/>
                  <a:pt x="30" y="91"/>
                  <a:pt x="46" y="91"/>
                </a:cubicBezTo>
                <a:cubicBezTo>
                  <a:pt x="62" y="91"/>
                  <a:pt x="75" y="78"/>
                  <a:pt x="75" y="62"/>
                </a:cubicBezTo>
                <a:cubicBezTo>
                  <a:pt x="75" y="55"/>
                  <a:pt x="72" y="48"/>
                  <a:pt x="67" y="42"/>
                </a:cubicBezTo>
                <a:cubicBezTo>
                  <a:pt x="92" y="36"/>
                  <a:pt x="92" y="36"/>
                  <a:pt x="92" y="36"/>
                </a:cubicBezTo>
                <a:cubicBezTo>
                  <a:pt x="92" y="0"/>
                  <a:pt x="92" y="0"/>
                  <a:pt x="92" y="0"/>
                </a:cubicBezTo>
                <a:cubicBezTo>
                  <a:pt x="0" y="0"/>
                  <a:pt x="0" y="0"/>
                  <a:pt x="0" y="0"/>
                </a:cubicBezTo>
                <a:lnTo>
                  <a:pt x="0" y="36"/>
                </a:lnTo>
                <a:close/>
                <a:moveTo>
                  <a:pt x="72" y="62"/>
                </a:moveTo>
                <a:cubicBezTo>
                  <a:pt x="72" y="77"/>
                  <a:pt x="60" y="88"/>
                  <a:pt x="46" y="88"/>
                </a:cubicBezTo>
                <a:cubicBezTo>
                  <a:pt x="32" y="88"/>
                  <a:pt x="20" y="77"/>
                  <a:pt x="20" y="62"/>
                </a:cubicBezTo>
                <a:cubicBezTo>
                  <a:pt x="20" y="55"/>
                  <a:pt x="23" y="48"/>
                  <a:pt x="29" y="43"/>
                </a:cubicBezTo>
                <a:cubicBezTo>
                  <a:pt x="46" y="47"/>
                  <a:pt x="46" y="47"/>
                  <a:pt x="46" y="47"/>
                </a:cubicBezTo>
                <a:cubicBezTo>
                  <a:pt x="63" y="43"/>
                  <a:pt x="63" y="43"/>
                  <a:pt x="63" y="43"/>
                </a:cubicBezTo>
                <a:cubicBezTo>
                  <a:pt x="69" y="48"/>
                  <a:pt x="72" y="55"/>
                  <a:pt x="72" y="62"/>
                </a:cubicBezTo>
                <a:close/>
                <a:moveTo>
                  <a:pt x="62" y="3"/>
                </a:moveTo>
                <a:cubicBezTo>
                  <a:pt x="89" y="3"/>
                  <a:pt x="89" y="3"/>
                  <a:pt x="89" y="3"/>
                </a:cubicBezTo>
                <a:cubicBezTo>
                  <a:pt x="89" y="34"/>
                  <a:pt x="89" y="34"/>
                  <a:pt x="89" y="34"/>
                </a:cubicBezTo>
                <a:cubicBezTo>
                  <a:pt x="62" y="40"/>
                  <a:pt x="62" y="40"/>
                  <a:pt x="62" y="40"/>
                </a:cubicBezTo>
                <a:lnTo>
                  <a:pt x="62" y="3"/>
                </a:lnTo>
                <a:close/>
                <a:moveTo>
                  <a:pt x="33" y="3"/>
                </a:moveTo>
                <a:cubicBezTo>
                  <a:pt x="59" y="3"/>
                  <a:pt x="59" y="3"/>
                  <a:pt x="59" y="3"/>
                </a:cubicBezTo>
                <a:cubicBezTo>
                  <a:pt x="59" y="41"/>
                  <a:pt x="59" y="41"/>
                  <a:pt x="59" y="41"/>
                </a:cubicBezTo>
                <a:cubicBezTo>
                  <a:pt x="46" y="44"/>
                  <a:pt x="46" y="44"/>
                  <a:pt x="46" y="44"/>
                </a:cubicBezTo>
                <a:cubicBezTo>
                  <a:pt x="33" y="41"/>
                  <a:pt x="33" y="41"/>
                  <a:pt x="33" y="41"/>
                </a:cubicBezTo>
                <a:lnTo>
                  <a:pt x="33" y="3"/>
                </a:lnTo>
                <a:close/>
                <a:moveTo>
                  <a:pt x="4" y="3"/>
                </a:moveTo>
                <a:cubicBezTo>
                  <a:pt x="30" y="3"/>
                  <a:pt x="30" y="3"/>
                  <a:pt x="30" y="3"/>
                </a:cubicBezTo>
                <a:cubicBezTo>
                  <a:pt x="30" y="40"/>
                  <a:pt x="30" y="40"/>
                  <a:pt x="30" y="40"/>
                </a:cubicBezTo>
                <a:cubicBezTo>
                  <a:pt x="4" y="34"/>
                  <a:pt x="4" y="34"/>
                  <a:pt x="4" y="34"/>
                </a:cubicBezTo>
                <a:lnTo>
                  <a:pt x="4" y="3"/>
                </a:ln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67" name="直接连接符 66"/>
          <p:cNvCxnSpPr/>
          <p:nvPr/>
        </p:nvCxnSpPr>
        <p:spPr>
          <a:xfrm>
            <a:off x="6792913" y="3279775"/>
            <a:ext cx="0" cy="295275"/>
          </a:xfrm>
          <a:prstGeom prst="line">
            <a:avLst/>
          </a:prstGeom>
          <a:ln w="9525">
            <a:solidFill>
              <a:srgbClr val="006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8" name="矩形 67"/>
          <p:cNvSpPr>
            <a:spLocks noChangeArrowheads="1"/>
          </p:cNvSpPr>
          <p:nvPr/>
        </p:nvSpPr>
        <p:spPr bwMode="auto">
          <a:xfrm>
            <a:off x="6870700" y="3590925"/>
            <a:ext cx="456088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0062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won a scholarship to the University of Ibadan where he read English, history and theology.</a:t>
            </a:r>
            <a:endParaRPr lang="zh-CN" altLang="en-US">
              <a:solidFill>
                <a:srgbClr val="0062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409" name="组合 73"/>
          <p:cNvGrpSpPr/>
          <p:nvPr/>
        </p:nvGrpSpPr>
        <p:grpSpPr bwMode="auto">
          <a:xfrm>
            <a:off x="4619625" y="5180013"/>
            <a:ext cx="1222375" cy="461962"/>
            <a:chOff x="4874089" y="1507747"/>
            <a:chExt cx="1221911" cy="461665"/>
          </a:xfrm>
        </p:grpSpPr>
        <p:grpSp>
          <p:nvGrpSpPr>
            <p:cNvPr id="16418" name="组合 79"/>
            <p:cNvGrpSpPr/>
            <p:nvPr/>
          </p:nvGrpSpPr>
          <p:grpSpPr bwMode="auto">
            <a:xfrm>
              <a:off x="4874090" y="1536308"/>
              <a:ext cx="1221910" cy="404547"/>
              <a:chOff x="7295147" y="1923085"/>
              <a:chExt cx="376238" cy="124564"/>
            </a:xfrm>
          </p:grpSpPr>
          <p:sp>
            <p:nvSpPr>
              <p:cNvPr id="82" name="任意多边形 81"/>
              <p:cNvSpPr/>
              <p:nvPr/>
            </p:nvSpPr>
            <p:spPr>
              <a:xfrm>
                <a:off x="7295147" y="1923084"/>
                <a:ext cx="376238" cy="124566"/>
              </a:xfrm>
              <a:custGeom>
                <a:avLst/>
                <a:gdLst>
                  <a:gd name="connsiteX0" fmla="*/ 0 w 10764302"/>
                  <a:gd name="connsiteY0" fmla="*/ 0 h 3563820"/>
                  <a:gd name="connsiteX1" fmla="*/ 8982394 w 10764302"/>
                  <a:gd name="connsiteY1" fmla="*/ 0 h 3563820"/>
                  <a:gd name="connsiteX2" fmla="*/ 8982394 w 10764302"/>
                  <a:gd name="connsiteY2" fmla="*/ 2 h 3563820"/>
                  <a:gd name="connsiteX3" fmla="*/ 10764302 w 10764302"/>
                  <a:gd name="connsiteY3" fmla="*/ 1781910 h 3563820"/>
                  <a:gd name="connsiteX4" fmla="*/ 8982394 w 10764302"/>
                  <a:gd name="connsiteY4" fmla="*/ 3563818 h 3563820"/>
                  <a:gd name="connsiteX5" fmla="*/ 8982394 w 10764302"/>
                  <a:gd name="connsiteY5" fmla="*/ 3563820 h 3563820"/>
                  <a:gd name="connsiteX6" fmla="*/ 0 w 10764302"/>
                  <a:gd name="connsiteY6" fmla="*/ 3563820 h 3563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764302" h="3563820">
                    <a:moveTo>
                      <a:pt x="0" y="0"/>
                    </a:moveTo>
                    <a:lnTo>
                      <a:pt x="8982394" y="0"/>
                    </a:lnTo>
                    <a:lnTo>
                      <a:pt x="8982394" y="2"/>
                    </a:lnTo>
                    <a:lnTo>
                      <a:pt x="10764302" y="1781910"/>
                    </a:lnTo>
                    <a:lnTo>
                      <a:pt x="8982394" y="3563818"/>
                    </a:lnTo>
                    <a:lnTo>
                      <a:pt x="8982394" y="3563820"/>
                    </a:lnTo>
                    <a:lnTo>
                      <a:pt x="0" y="3563820"/>
                    </a:lnTo>
                    <a:close/>
                  </a:path>
                </a:pathLst>
              </a:custGeom>
              <a:solidFill>
                <a:srgbClr val="006277"/>
              </a:solidFill>
              <a:ln w="12700">
                <a:solidFill>
                  <a:srgbClr val="006277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83" name="椭圆 82"/>
              <p:cNvSpPr>
                <a:spLocks noChangeAspect="1"/>
              </p:cNvSpPr>
              <p:nvPr/>
            </p:nvSpPr>
            <p:spPr>
              <a:xfrm>
                <a:off x="7585876" y="1962652"/>
                <a:ext cx="44464" cy="439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6419" name="文本框 80"/>
            <p:cNvSpPr txBox="1">
              <a:spLocks noChangeArrowheads="1"/>
            </p:cNvSpPr>
            <p:nvPr/>
          </p:nvSpPr>
          <p:spPr bwMode="auto">
            <a:xfrm>
              <a:off x="4874089" y="1507747"/>
              <a:ext cx="98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solidFill>
                    <a:schemeClr val="bg1"/>
                  </a:solidFill>
                </a:rPr>
                <a:t>2014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75" name="椭圆 74"/>
          <p:cNvSpPr>
            <a:spLocks noChangeAspect="1"/>
          </p:cNvSpPr>
          <p:nvPr/>
        </p:nvSpPr>
        <p:spPr>
          <a:xfrm>
            <a:off x="6024563" y="5340350"/>
            <a:ext cx="142875" cy="144463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11" name="矩形 75"/>
          <p:cNvSpPr>
            <a:spLocks noChangeArrowheads="1"/>
          </p:cNvSpPr>
          <p:nvPr/>
        </p:nvSpPr>
        <p:spPr bwMode="auto">
          <a:xfrm>
            <a:off x="6865938" y="5203825"/>
            <a:ext cx="3128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006277"/>
                </a:solidFill>
              </a:rPr>
              <a:t>President's Scholarship</a:t>
            </a:r>
            <a:endParaRPr lang="zh-CN" altLang="en-US" sz="2400" b="1">
              <a:solidFill>
                <a:srgbClr val="006277"/>
              </a:solidFill>
            </a:endParaRPr>
          </a:p>
        </p:txBody>
      </p:sp>
      <p:sp>
        <p:nvSpPr>
          <p:cNvPr id="16412" name="Freeform 49"/>
          <p:cNvSpPr>
            <a:spLocks noEditPoints="1"/>
          </p:cNvSpPr>
          <p:nvPr/>
        </p:nvSpPr>
        <p:spPr bwMode="auto">
          <a:xfrm>
            <a:off x="6432550" y="5292725"/>
            <a:ext cx="282575" cy="279400"/>
          </a:xfrm>
          <a:custGeom>
            <a:avLst/>
            <a:gdLst>
              <a:gd name="T0" fmla="*/ 0 w 92"/>
              <a:gd name="T1" fmla="*/ 2147483647 h 91"/>
              <a:gd name="T2" fmla="*/ 2147483647 w 92"/>
              <a:gd name="T3" fmla="*/ 2147483647 h 91"/>
              <a:gd name="T4" fmla="*/ 2147483647 w 92"/>
              <a:gd name="T5" fmla="*/ 2147483647 h 91"/>
              <a:gd name="T6" fmla="*/ 2147483647 w 92"/>
              <a:gd name="T7" fmla="*/ 2147483647 h 91"/>
              <a:gd name="T8" fmla="*/ 2147483647 w 92"/>
              <a:gd name="T9" fmla="*/ 2147483647 h 91"/>
              <a:gd name="T10" fmla="*/ 2147483647 w 92"/>
              <a:gd name="T11" fmla="*/ 2147483647 h 91"/>
              <a:gd name="T12" fmla="*/ 2147483647 w 92"/>
              <a:gd name="T13" fmla="*/ 2147483647 h 91"/>
              <a:gd name="T14" fmla="*/ 2147483647 w 92"/>
              <a:gd name="T15" fmla="*/ 0 h 91"/>
              <a:gd name="T16" fmla="*/ 0 w 92"/>
              <a:gd name="T17" fmla="*/ 0 h 91"/>
              <a:gd name="T18" fmla="*/ 0 w 92"/>
              <a:gd name="T19" fmla="*/ 2147483647 h 91"/>
              <a:gd name="T20" fmla="*/ 2147483647 w 92"/>
              <a:gd name="T21" fmla="*/ 2147483647 h 91"/>
              <a:gd name="T22" fmla="*/ 2147483647 w 92"/>
              <a:gd name="T23" fmla="*/ 2147483647 h 91"/>
              <a:gd name="T24" fmla="*/ 2147483647 w 92"/>
              <a:gd name="T25" fmla="*/ 2147483647 h 91"/>
              <a:gd name="T26" fmla="*/ 2147483647 w 92"/>
              <a:gd name="T27" fmla="*/ 2147483647 h 91"/>
              <a:gd name="T28" fmla="*/ 2147483647 w 92"/>
              <a:gd name="T29" fmla="*/ 2147483647 h 91"/>
              <a:gd name="T30" fmla="*/ 2147483647 w 92"/>
              <a:gd name="T31" fmla="*/ 2147483647 h 91"/>
              <a:gd name="T32" fmla="*/ 2147483647 w 92"/>
              <a:gd name="T33" fmla="*/ 2147483647 h 91"/>
              <a:gd name="T34" fmla="*/ 2147483647 w 92"/>
              <a:gd name="T35" fmla="*/ 2147483647 h 91"/>
              <a:gd name="T36" fmla="*/ 2147483647 w 92"/>
              <a:gd name="T37" fmla="*/ 2147483647 h 91"/>
              <a:gd name="T38" fmla="*/ 2147483647 w 92"/>
              <a:gd name="T39" fmla="*/ 2147483647 h 91"/>
              <a:gd name="T40" fmla="*/ 2147483647 w 92"/>
              <a:gd name="T41" fmla="*/ 2147483647 h 91"/>
              <a:gd name="T42" fmla="*/ 2147483647 w 92"/>
              <a:gd name="T43" fmla="*/ 2147483647 h 91"/>
              <a:gd name="T44" fmla="*/ 2147483647 w 92"/>
              <a:gd name="T45" fmla="*/ 2147483647 h 91"/>
              <a:gd name="T46" fmla="*/ 2147483647 w 92"/>
              <a:gd name="T47" fmla="*/ 2147483647 h 91"/>
              <a:gd name="T48" fmla="*/ 2147483647 w 92"/>
              <a:gd name="T49" fmla="*/ 2147483647 h 91"/>
              <a:gd name="T50" fmla="*/ 2147483647 w 92"/>
              <a:gd name="T51" fmla="*/ 2147483647 h 91"/>
              <a:gd name="T52" fmla="*/ 2147483647 w 92"/>
              <a:gd name="T53" fmla="*/ 2147483647 h 91"/>
              <a:gd name="T54" fmla="*/ 2147483647 w 92"/>
              <a:gd name="T55" fmla="*/ 2147483647 h 91"/>
              <a:gd name="T56" fmla="*/ 2147483647 w 92"/>
              <a:gd name="T57" fmla="*/ 2147483647 h 91"/>
              <a:gd name="T58" fmla="*/ 2147483647 w 92"/>
              <a:gd name="T59" fmla="*/ 2147483647 h 91"/>
              <a:gd name="T60" fmla="*/ 2147483647 w 92"/>
              <a:gd name="T61" fmla="*/ 2147483647 h 91"/>
              <a:gd name="T62" fmla="*/ 2147483647 w 92"/>
              <a:gd name="T63" fmla="*/ 2147483647 h 91"/>
              <a:gd name="T64" fmla="*/ 2147483647 w 92"/>
              <a:gd name="T65" fmla="*/ 2147483647 h 9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92" h="91">
                <a:moveTo>
                  <a:pt x="0" y="36"/>
                </a:moveTo>
                <a:cubicBezTo>
                  <a:pt x="25" y="42"/>
                  <a:pt x="25" y="42"/>
                  <a:pt x="25" y="42"/>
                </a:cubicBezTo>
                <a:cubicBezTo>
                  <a:pt x="20" y="48"/>
                  <a:pt x="17" y="55"/>
                  <a:pt x="17" y="62"/>
                </a:cubicBezTo>
                <a:cubicBezTo>
                  <a:pt x="17" y="78"/>
                  <a:pt x="30" y="91"/>
                  <a:pt x="46" y="91"/>
                </a:cubicBezTo>
                <a:cubicBezTo>
                  <a:pt x="62" y="91"/>
                  <a:pt x="75" y="78"/>
                  <a:pt x="75" y="62"/>
                </a:cubicBezTo>
                <a:cubicBezTo>
                  <a:pt x="75" y="55"/>
                  <a:pt x="72" y="48"/>
                  <a:pt x="67" y="42"/>
                </a:cubicBezTo>
                <a:cubicBezTo>
                  <a:pt x="92" y="36"/>
                  <a:pt x="92" y="36"/>
                  <a:pt x="92" y="36"/>
                </a:cubicBezTo>
                <a:cubicBezTo>
                  <a:pt x="92" y="0"/>
                  <a:pt x="92" y="0"/>
                  <a:pt x="92" y="0"/>
                </a:cubicBezTo>
                <a:cubicBezTo>
                  <a:pt x="0" y="0"/>
                  <a:pt x="0" y="0"/>
                  <a:pt x="0" y="0"/>
                </a:cubicBezTo>
                <a:lnTo>
                  <a:pt x="0" y="36"/>
                </a:lnTo>
                <a:close/>
                <a:moveTo>
                  <a:pt x="72" y="62"/>
                </a:moveTo>
                <a:cubicBezTo>
                  <a:pt x="72" y="77"/>
                  <a:pt x="60" y="88"/>
                  <a:pt x="46" y="88"/>
                </a:cubicBezTo>
                <a:cubicBezTo>
                  <a:pt x="32" y="88"/>
                  <a:pt x="20" y="77"/>
                  <a:pt x="20" y="62"/>
                </a:cubicBezTo>
                <a:cubicBezTo>
                  <a:pt x="20" y="55"/>
                  <a:pt x="23" y="48"/>
                  <a:pt x="29" y="43"/>
                </a:cubicBezTo>
                <a:cubicBezTo>
                  <a:pt x="46" y="47"/>
                  <a:pt x="46" y="47"/>
                  <a:pt x="46" y="47"/>
                </a:cubicBezTo>
                <a:cubicBezTo>
                  <a:pt x="63" y="43"/>
                  <a:pt x="63" y="43"/>
                  <a:pt x="63" y="43"/>
                </a:cubicBezTo>
                <a:cubicBezTo>
                  <a:pt x="69" y="48"/>
                  <a:pt x="72" y="55"/>
                  <a:pt x="72" y="62"/>
                </a:cubicBezTo>
                <a:close/>
                <a:moveTo>
                  <a:pt x="62" y="3"/>
                </a:moveTo>
                <a:cubicBezTo>
                  <a:pt x="89" y="3"/>
                  <a:pt x="89" y="3"/>
                  <a:pt x="89" y="3"/>
                </a:cubicBezTo>
                <a:cubicBezTo>
                  <a:pt x="89" y="34"/>
                  <a:pt x="89" y="34"/>
                  <a:pt x="89" y="34"/>
                </a:cubicBezTo>
                <a:cubicBezTo>
                  <a:pt x="62" y="40"/>
                  <a:pt x="62" y="40"/>
                  <a:pt x="62" y="40"/>
                </a:cubicBezTo>
                <a:lnTo>
                  <a:pt x="62" y="3"/>
                </a:lnTo>
                <a:close/>
                <a:moveTo>
                  <a:pt x="33" y="3"/>
                </a:moveTo>
                <a:cubicBezTo>
                  <a:pt x="59" y="3"/>
                  <a:pt x="59" y="3"/>
                  <a:pt x="59" y="3"/>
                </a:cubicBezTo>
                <a:cubicBezTo>
                  <a:pt x="59" y="41"/>
                  <a:pt x="59" y="41"/>
                  <a:pt x="59" y="41"/>
                </a:cubicBezTo>
                <a:cubicBezTo>
                  <a:pt x="46" y="44"/>
                  <a:pt x="46" y="44"/>
                  <a:pt x="46" y="44"/>
                </a:cubicBezTo>
                <a:cubicBezTo>
                  <a:pt x="33" y="41"/>
                  <a:pt x="33" y="41"/>
                  <a:pt x="33" y="41"/>
                </a:cubicBezTo>
                <a:lnTo>
                  <a:pt x="33" y="3"/>
                </a:lnTo>
                <a:close/>
                <a:moveTo>
                  <a:pt x="4" y="3"/>
                </a:moveTo>
                <a:cubicBezTo>
                  <a:pt x="30" y="3"/>
                  <a:pt x="30" y="3"/>
                  <a:pt x="30" y="3"/>
                </a:cubicBezTo>
                <a:cubicBezTo>
                  <a:pt x="30" y="40"/>
                  <a:pt x="30" y="40"/>
                  <a:pt x="30" y="40"/>
                </a:cubicBezTo>
                <a:cubicBezTo>
                  <a:pt x="4" y="34"/>
                  <a:pt x="4" y="34"/>
                  <a:pt x="4" y="34"/>
                </a:cubicBezTo>
                <a:lnTo>
                  <a:pt x="4" y="3"/>
                </a:ln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78" name="直接连接符 77"/>
          <p:cNvCxnSpPr/>
          <p:nvPr/>
        </p:nvCxnSpPr>
        <p:spPr>
          <a:xfrm>
            <a:off x="6792913" y="5284788"/>
            <a:ext cx="0" cy="295275"/>
          </a:xfrm>
          <a:prstGeom prst="line">
            <a:avLst/>
          </a:prstGeom>
          <a:ln w="9525">
            <a:solidFill>
              <a:srgbClr val="006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4" name="矩形 78"/>
          <p:cNvSpPr>
            <a:spLocks noChangeArrowheads="1"/>
          </p:cNvSpPr>
          <p:nvPr/>
        </p:nvSpPr>
        <p:spPr bwMode="auto">
          <a:xfrm>
            <a:off x="6870700" y="5595938"/>
            <a:ext cx="4560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0062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like basketball. I decided that if I were good enough, I would get a scholarship. </a:t>
            </a:r>
            <a:endParaRPr lang="zh-CN" altLang="en-US">
              <a:solidFill>
                <a:srgbClr val="0062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椭圆 93"/>
          <p:cNvSpPr>
            <a:spLocks noChangeAspect="1"/>
          </p:cNvSpPr>
          <p:nvPr/>
        </p:nvSpPr>
        <p:spPr bwMode="auto">
          <a:xfrm flipH="1">
            <a:off x="6545263" y="517525"/>
            <a:ext cx="179387" cy="1793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16" name="矩形 87"/>
          <p:cNvSpPr>
            <a:spLocks noChangeArrowheads="1"/>
          </p:cNvSpPr>
          <p:nvPr/>
        </p:nvSpPr>
        <p:spPr bwMode="auto">
          <a:xfrm>
            <a:off x="6869113" y="341313"/>
            <a:ext cx="3429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>
                <a:solidFill>
                  <a:schemeClr val="bg1"/>
                </a:solidFill>
              </a:rPr>
              <a:t>Personal Achievement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97" name="椭圆 96"/>
          <p:cNvSpPr>
            <a:spLocks noChangeAspect="1"/>
          </p:cNvSpPr>
          <p:nvPr/>
        </p:nvSpPr>
        <p:spPr>
          <a:xfrm>
            <a:off x="6024563" y="530225"/>
            <a:ext cx="142875" cy="144463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6359525" y="3941763"/>
            <a:ext cx="2735263" cy="379412"/>
          </a:xfrm>
          <a:prstGeom prst="rect">
            <a:avLst/>
          </a:prstGeom>
          <a:solidFill>
            <a:srgbClr val="00627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7411" name="文本框 21"/>
          <p:cNvSpPr txBox="1">
            <a:spLocks noChangeArrowheads="1"/>
          </p:cNvSpPr>
          <p:nvPr/>
        </p:nvSpPr>
        <p:spPr bwMode="auto">
          <a:xfrm>
            <a:off x="6481763" y="3900488"/>
            <a:ext cx="2490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Work Experience 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17412" name="文本框 22"/>
          <p:cNvSpPr txBox="1">
            <a:spLocks noChangeArrowheads="1"/>
          </p:cNvSpPr>
          <p:nvPr/>
        </p:nvSpPr>
        <p:spPr bwMode="auto">
          <a:xfrm>
            <a:off x="5622925" y="4467225"/>
            <a:ext cx="42402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5877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35877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35877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35877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35877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zh-CN" sz="1400"/>
              <a:t>You may fill in any work experience, such as internship, invited lectures or international conference.</a:t>
            </a:r>
          </a:p>
        </p:txBody>
      </p:sp>
      <p:sp>
        <p:nvSpPr>
          <p:cNvPr id="13" name="椭圆 12"/>
          <p:cNvSpPr/>
          <p:nvPr/>
        </p:nvSpPr>
        <p:spPr>
          <a:xfrm>
            <a:off x="7146925" y="1557338"/>
            <a:ext cx="1003300" cy="1003300"/>
          </a:xfrm>
          <a:prstGeom prst="ellipse">
            <a:avLst/>
          </a:prstGeom>
          <a:solidFill>
            <a:srgbClr val="006277"/>
          </a:solidFill>
          <a:ln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5" name="直接连接符 14"/>
          <p:cNvCxnSpPr>
            <a:stCxn id="13" idx="3"/>
            <a:endCxn id="20" idx="7"/>
          </p:cNvCxnSpPr>
          <p:nvPr/>
        </p:nvCxnSpPr>
        <p:spPr>
          <a:xfrm flipH="1">
            <a:off x="7007225" y="2413000"/>
            <a:ext cx="287338" cy="287338"/>
          </a:xfrm>
          <a:prstGeom prst="line">
            <a:avLst/>
          </a:prstGeom>
          <a:ln w="19050" cap="rnd">
            <a:solidFill>
              <a:srgbClr val="006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6667500" y="2641600"/>
            <a:ext cx="398463" cy="398463"/>
          </a:xfrm>
          <a:prstGeom prst="ellipse">
            <a:avLst/>
          </a:prstGeom>
          <a:solidFill>
            <a:srgbClr val="006277"/>
          </a:solidFill>
          <a:ln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5695950" y="2852738"/>
            <a:ext cx="1046163" cy="0"/>
          </a:xfrm>
          <a:prstGeom prst="line">
            <a:avLst/>
          </a:prstGeom>
          <a:ln w="19050" cap="rnd">
            <a:solidFill>
              <a:srgbClr val="006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3790950" y="1901825"/>
            <a:ext cx="1905000" cy="1903413"/>
          </a:xfrm>
          <a:prstGeom prst="ellipse">
            <a:avLst/>
          </a:prstGeom>
          <a:solidFill>
            <a:srgbClr val="006277"/>
          </a:solidFill>
          <a:ln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4198729" y="2329969"/>
            <a:ext cx="1052711" cy="1045914"/>
            <a:chOff x="1762156" y="1189542"/>
            <a:chExt cx="633425" cy="629337"/>
          </a:xfrm>
          <a:solidFill>
            <a:schemeClr val="bg1"/>
          </a:solidFill>
        </p:grpSpPr>
        <p:sp>
          <p:nvSpPr>
            <p:cNvPr id="33" name="Freeform 130"/>
            <p:cNvSpPr/>
            <p:nvPr/>
          </p:nvSpPr>
          <p:spPr bwMode="auto">
            <a:xfrm>
              <a:off x="1762156" y="1540990"/>
              <a:ext cx="126686" cy="277889"/>
            </a:xfrm>
            <a:custGeom>
              <a:avLst/>
              <a:gdLst>
                <a:gd name="T0" fmla="*/ 40 w 40"/>
                <a:gd name="T1" fmla="*/ 0 h 88"/>
                <a:gd name="T2" fmla="*/ 0 w 40"/>
                <a:gd name="T3" fmla="*/ 0 h 88"/>
                <a:gd name="T4" fmla="*/ 0 w 40"/>
                <a:gd name="T5" fmla="*/ 66 h 88"/>
                <a:gd name="T6" fmla="*/ 23 w 40"/>
                <a:gd name="T7" fmla="*/ 88 h 88"/>
                <a:gd name="T8" fmla="*/ 40 w 40"/>
                <a:gd name="T9" fmla="*/ 71 h 88"/>
                <a:gd name="T10" fmla="*/ 40 w 40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88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0"/>
                    <a:pt x="0" y="66"/>
                  </a:cubicBezTo>
                  <a:cubicBezTo>
                    <a:pt x="0" y="80"/>
                    <a:pt x="12" y="87"/>
                    <a:pt x="23" y="88"/>
                  </a:cubicBezTo>
                  <a:cubicBezTo>
                    <a:pt x="33" y="87"/>
                    <a:pt x="40" y="78"/>
                    <a:pt x="40" y="71"/>
                  </a:cubicBez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4" name="Freeform 131"/>
            <p:cNvSpPr>
              <a:spLocks noEditPoints="1"/>
            </p:cNvSpPr>
            <p:nvPr/>
          </p:nvSpPr>
          <p:spPr bwMode="auto">
            <a:xfrm>
              <a:off x="1888842" y="1189542"/>
              <a:ext cx="506739" cy="629337"/>
            </a:xfrm>
            <a:custGeom>
              <a:avLst/>
              <a:gdLst>
                <a:gd name="T0" fmla="*/ 8 w 160"/>
                <a:gd name="T1" fmla="*/ 0 h 200"/>
                <a:gd name="T2" fmla="*/ 8 w 160"/>
                <a:gd name="T3" fmla="*/ 108 h 200"/>
                <a:gd name="T4" fmla="*/ 8 w 160"/>
                <a:gd name="T5" fmla="*/ 112 h 200"/>
                <a:gd name="T6" fmla="*/ 8 w 160"/>
                <a:gd name="T7" fmla="*/ 183 h 200"/>
                <a:gd name="T8" fmla="*/ 0 w 160"/>
                <a:gd name="T9" fmla="*/ 200 h 200"/>
                <a:gd name="T10" fmla="*/ 136 w 160"/>
                <a:gd name="T11" fmla="*/ 200 h 200"/>
                <a:gd name="T12" fmla="*/ 160 w 160"/>
                <a:gd name="T13" fmla="*/ 176 h 200"/>
                <a:gd name="T14" fmla="*/ 160 w 160"/>
                <a:gd name="T15" fmla="*/ 0 h 200"/>
                <a:gd name="T16" fmla="*/ 8 w 160"/>
                <a:gd name="T17" fmla="*/ 0 h 200"/>
                <a:gd name="T18" fmla="*/ 136 w 160"/>
                <a:gd name="T19" fmla="*/ 168 h 200"/>
                <a:gd name="T20" fmla="*/ 32 w 160"/>
                <a:gd name="T21" fmla="*/ 168 h 200"/>
                <a:gd name="T22" fmla="*/ 32 w 160"/>
                <a:gd name="T23" fmla="*/ 160 h 200"/>
                <a:gd name="T24" fmla="*/ 136 w 160"/>
                <a:gd name="T25" fmla="*/ 160 h 200"/>
                <a:gd name="T26" fmla="*/ 136 w 160"/>
                <a:gd name="T27" fmla="*/ 168 h 200"/>
                <a:gd name="T28" fmla="*/ 136 w 160"/>
                <a:gd name="T29" fmla="*/ 140 h 200"/>
                <a:gd name="T30" fmla="*/ 32 w 160"/>
                <a:gd name="T31" fmla="*/ 140 h 200"/>
                <a:gd name="T32" fmla="*/ 32 w 160"/>
                <a:gd name="T33" fmla="*/ 132 h 200"/>
                <a:gd name="T34" fmla="*/ 136 w 160"/>
                <a:gd name="T35" fmla="*/ 132 h 200"/>
                <a:gd name="T36" fmla="*/ 136 w 160"/>
                <a:gd name="T37" fmla="*/ 140 h 200"/>
                <a:gd name="T38" fmla="*/ 136 w 160"/>
                <a:gd name="T39" fmla="*/ 112 h 200"/>
                <a:gd name="T40" fmla="*/ 32 w 160"/>
                <a:gd name="T41" fmla="*/ 112 h 200"/>
                <a:gd name="T42" fmla="*/ 32 w 160"/>
                <a:gd name="T43" fmla="*/ 52 h 200"/>
                <a:gd name="T44" fmla="*/ 136 w 160"/>
                <a:gd name="T45" fmla="*/ 52 h 200"/>
                <a:gd name="T46" fmla="*/ 136 w 160"/>
                <a:gd name="T47" fmla="*/ 112 h 200"/>
                <a:gd name="T48" fmla="*/ 136 w 160"/>
                <a:gd name="T49" fmla="*/ 32 h 200"/>
                <a:gd name="T50" fmla="*/ 32 w 160"/>
                <a:gd name="T51" fmla="*/ 32 h 200"/>
                <a:gd name="T52" fmla="*/ 32 w 160"/>
                <a:gd name="T53" fmla="*/ 24 h 200"/>
                <a:gd name="T54" fmla="*/ 136 w 160"/>
                <a:gd name="T55" fmla="*/ 24 h 200"/>
                <a:gd name="T56" fmla="*/ 136 w 160"/>
                <a:gd name="T57" fmla="*/ 3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0" h="200">
                  <a:moveTo>
                    <a:pt x="8" y="0"/>
                  </a:moveTo>
                  <a:cubicBezTo>
                    <a:pt x="8" y="108"/>
                    <a:pt x="8" y="108"/>
                    <a:pt x="8" y="108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83"/>
                    <a:pt x="8" y="183"/>
                    <a:pt x="8" y="183"/>
                  </a:cubicBezTo>
                  <a:cubicBezTo>
                    <a:pt x="8" y="189"/>
                    <a:pt x="5" y="195"/>
                    <a:pt x="0" y="200"/>
                  </a:cubicBezTo>
                  <a:cubicBezTo>
                    <a:pt x="34" y="200"/>
                    <a:pt x="113" y="200"/>
                    <a:pt x="136" y="200"/>
                  </a:cubicBezTo>
                  <a:cubicBezTo>
                    <a:pt x="149" y="200"/>
                    <a:pt x="160" y="189"/>
                    <a:pt x="160" y="176"/>
                  </a:cubicBezTo>
                  <a:cubicBezTo>
                    <a:pt x="160" y="168"/>
                    <a:pt x="160" y="0"/>
                    <a:pt x="160" y="0"/>
                  </a:cubicBezTo>
                  <a:lnTo>
                    <a:pt x="8" y="0"/>
                  </a:lnTo>
                  <a:close/>
                  <a:moveTo>
                    <a:pt x="136" y="168"/>
                  </a:moveTo>
                  <a:cubicBezTo>
                    <a:pt x="32" y="168"/>
                    <a:pt x="32" y="168"/>
                    <a:pt x="32" y="168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136" y="160"/>
                    <a:pt x="136" y="160"/>
                    <a:pt x="136" y="160"/>
                  </a:cubicBezTo>
                  <a:lnTo>
                    <a:pt x="136" y="168"/>
                  </a:lnTo>
                  <a:close/>
                  <a:moveTo>
                    <a:pt x="136" y="140"/>
                  </a:moveTo>
                  <a:cubicBezTo>
                    <a:pt x="32" y="140"/>
                    <a:pt x="32" y="140"/>
                    <a:pt x="32" y="140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136" y="132"/>
                    <a:pt x="136" y="132"/>
                    <a:pt x="136" y="132"/>
                  </a:cubicBezTo>
                  <a:lnTo>
                    <a:pt x="136" y="140"/>
                  </a:lnTo>
                  <a:close/>
                  <a:moveTo>
                    <a:pt x="136" y="112"/>
                  </a:moveTo>
                  <a:cubicBezTo>
                    <a:pt x="32" y="112"/>
                    <a:pt x="32" y="112"/>
                    <a:pt x="32" y="11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136" y="52"/>
                    <a:pt x="136" y="52"/>
                    <a:pt x="136" y="52"/>
                  </a:cubicBezTo>
                  <a:lnTo>
                    <a:pt x="136" y="112"/>
                  </a:lnTo>
                  <a:close/>
                  <a:moveTo>
                    <a:pt x="136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136" y="24"/>
                    <a:pt x="136" y="24"/>
                    <a:pt x="136" y="24"/>
                  </a:cubicBezTo>
                  <a:lnTo>
                    <a:pt x="136" y="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17419" name="Freeform 73"/>
          <p:cNvSpPr>
            <a:spLocks noChangeAspect="1"/>
          </p:cNvSpPr>
          <p:nvPr/>
        </p:nvSpPr>
        <p:spPr bwMode="auto">
          <a:xfrm>
            <a:off x="7386638" y="1781175"/>
            <a:ext cx="560387" cy="560388"/>
          </a:xfrm>
          <a:custGeom>
            <a:avLst/>
            <a:gdLst>
              <a:gd name="T0" fmla="*/ 2147483647 w 193"/>
              <a:gd name="T1" fmla="*/ 2147483647 h 193"/>
              <a:gd name="T2" fmla="*/ 2147483647 w 193"/>
              <a:gd name="T3" fmla="*/ 2147483647 h 193"/>
              <a:gd name="T4" fmla="*/ 2147483647 w 193"/>
              <a:gd name="T5" fmla="*/ 2147483647 h 193"/>
              <a:gd name="T6" fmla="*/ 2147483647 w 193"/>
              <a:gd name="T7" fmla="*/ 2147483647 h 193"/>
              <a:gd name="T8" fmla="*/ 2147483647 w 193"/>
              <a:gd name="T9" fmla="*/ 2147483647 h 193"/>
              <a:gd name="T10" fmla="*/ 2147483647 w 193"/>
              <a:gd name="T11" fmla="*/ 2147483647 h 193"/>
              <a:gd name="T12" fmla="*/ 2147483647 w 193"/>
              <a:gd name="T13" fmla="*/ 2147483647 h 193"/>
              <a:gd name="T14" fmla="*/ 2147483647 w 193"/>
              <a:gd name="T15" fmla="*/ 2147483647 h 193"/>
              <a:gd name="T16" fmla="*/ 2147483647 w 193"/>
              <a:gd name="T17" fmla="*/ 2147483647 h 193"/>
              <a:gd name="T18" fmla="*/ 2147483647 w 193"/>
              <a:gd name="T19" fmla="*/ 2147483647 h 193"/>
              <a:gd name="T20" fmla="*/ 2147483647 w 193"/>
              <a:gd name="T21" fmla="*/ 2147483647 h 193"/>
              <a:gd name="T22" fmla="*/ 2147483647 w 193"/>
              <a:gd name="T23" fmla="*/ 2147483647 h 193"/>
              <a:gd name="T24" fmla="*/ 2147483647 w 193"/>
              <a:gd name="T25" fmla="*/ 2147483647 h 193"/>
              <a:gd name="T26" fmla="*/ 2147483647 w 193"/>
              <a:gd name="T27" fmla="*/ 2147483647 h 193"/>
              <a:gd name="T28" fmla="*/ 2147483647 w 193"/>
              <a:gd name="T29" fmla="*/ 2147483647 h 193"/>
              <a:gd name="T30" fmla="*/ 2147483647 w 193"/>
              <a:gd name="T31" fmla="*/ 2147483647 h 193"/>
              <a:gd name="T32" fmla="*/ 2147483647 w 193"/>
              <a:gd name="T33" fmla="*/ 2147483647 h 193"/>
              <a:gd name="T34" fmla="*/ 2147483647 w 193"/>
              <a:gd name="T35" fmla="*/ 2147483647 h 193"/>
              <a:gd name="T36" fmla="*/ 0 w 193"/>
              <a:gd name="T37" fmla="*/ 2147483647 h 193"/>
              <a:gd name="T38" fmla="*/ 2147483647 w 193"/>
              <a:gd name="T39" fmla="*/ 2147483647 h 193"/>
              <a:gd name="T40" fmla="*/ 2147483647 w 193"/>
              <a:gd name="T41" fmla="*/ 2147483647 h 193"/>
              <a:gd name="T42" fmla="*/ 2147483647 w 193"/>
              <a:gd name="T43" fmla="*/ 2147483647 h 193"/>
              <a:gd name="T44" fmla="*/ 2147483647 w 193"/>
              <a:gd name="T45" fmla="*/ 2147483647 h 193"/>
              <a:gd name="T46" fmla="*/ 2147483647 w 193"/>
              <a:gd name="T47" fmla="*/ 2147483647 h 193"/>
              <a:gd name="T48" fmla="*/ 2147483647 w 193"/>
              <a:gd name="T49" fmla="*/ 2147483647 h 193"/>
              <a:gd name="T50" fmla="*/ 2147483647 w 193"/>
              <a:gd name="T51" fmla="*/ 2147483647 h 193"/>
              <a:gd name="T52" fmla="*/ 2147483647 w 193"/>
              <a:gd name="T53" fmla="*/ 2147483647 h 19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93" h="193">
                <a:moveTo>
                  <a:pt x="92" y="112"/>
                </a:moveTo>
                <a:cubicBezTo>
                  <a:pt x="25" y="179"/>
                  <a:pt x="25" y="179"/>
                  <a:pt x="25" y="179"/>
                </a:cubicBezTo>
                <a:cubicBezTo>
                  <a:pt x="23" y="181"/>
                  <a:pt x="22" y="183"/>
                  <a:pt x="22" y="185"/>
                </a:cubicBezTo>
                <a:cubicBezTo>
                  <a:pt x="22" y="189"/>
                  <a:pt x="26" y="193"/>
                  <a:pt x="30" y="193"/>
                </a:cubicBezTo>
                <a:cubicBezTo>
                  <a:pt x="31" y="193"/>
                  <a:pt x="33" y="193"/>
                  <a:pt x="34" y="192"/>
                </a:cubicBezTo>
                <a:cubicBezTo>
                  <a:pt x="34" y="192"/>
                  <a:pt x="147" y="143"/>
                  <a:pt x="148" y="143"/>
                </a:cubicBezTo>
                <a:cubicBezTo>
                  <a:pt x="150" y="142"/>
                  <a:pt x="152" y="139"/>
                  <a:pt x="153" y="136"/>
                </a:cubicBezTo>
                <a:cubicBezTo>
                  <a:pt x="172" y="70"/>
                  <a:pt x="172" y="70"/>
                  <a:pt x="172" y="70"/>
                </a:cubicBezTo>
                <a:cubicBezTo>
                  <a:pt x="175" y="74"/>
                  <a:pt x="175" y="74"/>
                  <a:pt x="175" y="74"/>
                </a:cubicBezTo>
                <a:cubicBezTo>
                  <a:pt x="179" y="78"/>
                  <a:pt x="185" y="78"/>
                  <a:pt x="189" y="74"/>
                </a:cubicBezTo>
                <a:cubicBezTo>
                  <a:pt x="193" y="70"/>
                  <a:pt x="193" y="64"/>
                  <a:pt x="189" y="60"/>
                </a:cubicBezTo>
                <a:cubicBezTo>
                  <a:pt x="133" y="4"/>
                  <a:pt x="133" y="4"/>
                  <a:pt x="133" y="4"/>
                </a:cubicBezTo>
                <a:cubicBezTo>
                  <a:pt x="129" y="0"/>
                  <a:pt x="123" y="0"/>
                  <a:pt x="119" y="4"/>
                </a:cubicBezTo>
                <a:cubicBezTo>
                  <a:pt x="115" y="8"/>
                  <a:pt x="115" y="14"/>
                  <a:pt x="119" y="18"/>
                </a:cubicBezTo>
                <a:cubicBezTo>
                  <a:pt x="123" y="21"/>
                  <a:pt x="123" y="21"/>
                  <a:pt x="123" y="21"/>
                </a:cubicBezTo>
                <a:cubicBezTo>
                  <a:pt x="57" y="40"/>
                  <a:pt x="57" y="40"/>
                  <a:pt x="57" y="40"/>
                </a:cubicBezTo>
                <a:cubicBezTo>
                  <a:pt x="54" y="41"/>
                  <a:pt x="51" y="43"/>
                  <a:pt x="50" y="45"/>
                </a:cubicBezTo>
                <a:cubicBezTo>
                  <a:pt x="1" y="160"/>
                  <a:pt x="1" y="160"/>
                  <a:pt x="1" y="160"/>
                </a:cubicBezTo>
                <a:cubicBezTo>
                  <a:pt x="0" y="161"/>
                  <a:pt x="0" y="162"/>
                  <a:pt x="0" y="163"/>
                </a:cubicBezTo>
                <a:cubicBezTo>
                  <a:pt x="0" y="167"/>
                  <a:pt x="4" y="171"/>
                  <a:pt x="8" y="171"/>
                </a:cubicBezTo>
                <a:cubicBezTo>
                  <a:pt x="10" y="171"/>
                  <a:pt x="12" y="170"/>
                  <a:pt x="14" y="168"/>
                </a:cubicBezTo>
                <a:cubicBezTo>
                  <a:pt x="81" y="101"/>
                  <a:pt x="81" y="101"/>
                  <a:pt x="81" y="101"/>
                </a:cubicBezTo>
                <a:cubicBezTo>
                  <a:pt x="81" y="98"/>
                  <a:pt x="80" y="96"/>
                  <a:pt x="80" y="93"/>
                </a:cubicBezTo>
                <a:cubicBezTo>
                  <a:pt x="80" y="82"/>
                  <a:pt x="89" y="73"/>
                  <a:pt x="100" y="73"/>
                </a:cubicBezTo>
                <a:cubicBezTo>
                  <a:pt x="111" y="73"/>
                  <a:pt x="120" y="82"/>
                  <a:pt x="120" y="93"/>
                </a:cubicBezTo>
                <a:cubicBezTo>
                  <a:pt x="120" y="104"/>
                  <a:pt x="111" y="113"/>
                  <a:pt x="100" y="113"/>
                </a:cubicBezTo>
                <a:cubicBezTo>
                  <a:pt x="97" y="113"/>
                  <a:pt x="95" y="112"/>
                  <a:pt x="92" y="1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6" name="直接连接符 35"/>
          <p:cNvCxnSpPr/>
          <p:nvPr/>
        </p:nvCxnSpPr>
        <p:spPr>
          <a:xfrm>
            <a:off x="4748213" y="3805238"/>
            <a:ext cx="0" cy="3052762"/>
          </a:xfrm>
          <a:prstGeom prst="line">
            <a:avLst/>
          </a:prstGeom>
          <a:ln w="19050">
            <a:solidFill>
              <a:srgbClr val="006277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椭圆 39"/>
          <p:cNvSpPr/>
          <p:nvPr/>
        </p:nvSpPr>
        <p:spPr>
          <a:xfrm>
            <a:off x="4243388" y="4540250"/>
            <a:ext cx="1008062" cy="1008063"/>
          </a:xfrm>
          <a:prstGeom prst="ellipse">
            <a:avLst/>
          </a:prstGeom>
          <a:solidFill>
            <a:srgbClr val="006277"/>
          </a:solidFill>
          <a:ln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7" name="组合 36"/>
          <p:cNvGrpSpPr/>
          <p:nvPr/>
        </p:nvGrpSpPr>
        <p:grpSpPr>
          <a:xfrm>
            <a:off x="4534904" y="4737454"/>
            <a:ext cx="425043" cy="613572"/>
            <a:chOff x="2289210" y="4437780"/>
            <a:chExt cx="464152" cy="670027"/>
          </a:xfrm>
          <a:solidFill>
            <a:schemeClr val="bg1"/>
          </a:solidFill>
        </p:grpSpPr>
        <p:sp>
          <p:nvSpPr>
            <p:cNvPr id="38" name="Freeform 175"/>
            <p:cNvSpPr/>
            <p:nvPr/>
          </p:nvSpPr>
          <p:spPr bwMode="auto">
            <a:xfrm>
              <a:off x="2289210" y="4437780"/>
              <a:ext cx="464152" cy="553987"/>
            </a:xfrm>
            <a:custGeom>
              <a:avLst/>
              <a:gdLst>
                <a:gd name="T0" fmla="*/ 32 w 160"/>
                <a:gd name="T1" fmla="*/ 144 h 192"/>
                <a:gd name="T2" fmla="*/ 33 w 160"/>
                <a:gd name="T3" fmla="*/ 145 h 192"/>
                <a:gd name="T4" fmla="*/ 33 w 160"/>
                <a:gd name="T5" fmla="*/ 145 h 192"/>
                <a:gd name="T6" fmla="*/ 48 w 160"/>
                <a:gd name="T7" fmla="*/ 176 h 192"/>
                <a:gd name="T8" fmla="*/ 48 w 160"/>
                <a:gd name="T9" fmla="*/ 192 h 192"/>
                <a:gd name="T10" fmla="*/ 76 w 160"/>
                <a:gd name="T11" fmla="*/ 192 h 192"/>
                <a:gd name="T12" fmla="*/ 76 w 160"/>
                <a:gd name="T13" fmla="*/ 95 h 192"/>
                <a:gd name="T14" fmla="*/ 64 w 160"/>
                <a:gd name="T15" fmla="*/ 80 h 192"/>
                <a:gd name="T16" fmla="*/ 80 w 160"/>
                <a:gd name="T17" fmla="*/ 64 h 192"/>
                <a:gd name="T18" fmla="*/ 96 w 160"/>
                <a:gd name="T19" fmla="*/ 80 h 192"/>
                <a:gd name="T20" fmla="*/ 84 w 160"/>
                <a:gd name="T21" fmla="*/ 95 h 192"/>
                <a:gd name="T22" fmla="*/ 84 w 160"/>
                <a:gd name="T23" fmla="*/ 192 h 192"/>
                <a:gd name="T24" fmla="*/ 112 w 160"/>
                <a:gd name="T25" fmla="*/ 192 h 192"/>
                <a:gd name="T26" fmla="*/ 112 w 160"/>
                <a:gd name="T27" fmla="*/ 176 h 192"/>
                <a:gd name="T28" fmla="*/ 128 w 160"/>
                <a:gd name="T29" fmla="*/ 144 h 192"/>
                <a:gd name="T30" fmla="*/ 128 w 160"/>
                <a:gd name="T31" fmla="*/ 144 h 192"/>
                <a:gd name="T32" fmla="*/ 160 w 160"/>
                <a:gd name="T33" fmla="*/ 80 h 192"/>
                <a:gd name="T34" fmla="*/ 80 w 160"/>
                <a:gd name="T35" fmla="*/ 0 h 192"/>
                <a:gd name="T36" fmla="*/ 0 w 160"/>
                <a:gd name="T37" fmla="*/ 80 h 192"/>
                <a:gd name="T38" fmla="*/ 32 w 160"/>
                <a:gd name="T39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92">
                  <a:moveTo>
                    <a:pt x="32" y="144"/>
                  </a:moveTo>
                  <a:cubicBezTo>
                    <a:pt x="32" y="144"/>
                    <a:pt x="32" y="144"/>
                    <a:pt x="33" y="145"/>
                  </a:cubicBezTo>
                  <a:cubicBezTo>
                    <a:pt x="33" y="145"/>
                    <a:pt x="33" y="145"/>
                    <a:pt x="33" y="145"/>
                  </a:cubicBezTo>
                  <a:cubicBezTo>
                    <a:pt x="39" y="149"/>
                    <a:pt x="48" y="161"/>
                    <a:pt x="48" y="176"/>
                  </a:cubicBezTo>
                  <a:cubicBezTo>
                    <a:pt x="48" y="192"/>
                    <a:pt x="48" y="192"/>
                    <a:pt x="48" y="192"/>
                  </a:cubicBezTo>
                  <a:cubicBezTo>
                    <a:pt x="76" y="192"/>
                    <a:pt x="76" y="192"/>
                    <a:pt x="76" y="192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69" y="93"/>
                    <a:pt x="64" y="87"/>
                    <a:pt x="64" y="80"/>
                  </a:cubicBezTo>
                  <a:cubicBezTo>
                    <a:pt x="64" y="71"/>
                    <a:pt x="71" y="64"/>
                    <a:pt x="80" y="64"/>
                  </a:cubicBezTo>
                  <a:cubicBezTo>
                    <a:pt x="89" y="64"/>
                    <a:pt x="96" y="71"/>
                    <a:pt x="96" y="80"/>
                  </a:cubicBezTo>
                  <a:cubicBezTo>
                    <a:pt x="96" y="87"/>
                    <a:pt x="91" y="93"/>
                    <a:pt x="84" y="95"/>
                  </a:cubicBezTo>
                  <a:cubicBezTo>
                    <a:pt x="84" y="192"/>
                    <a:pt x="84" y="192"/>
                    <a:pt x="84" y="192"/>
                  </a:cubicBezTo>
                  <a:cubicBezTo>
                    <a:pt x="112" y="192"/>
                    <a:pt x="112" y="192"/>
                    <a:pt x="112" y="192"/>
                  </a:cubicBezTo>
                  <a:cubicBezTo>
                    <a:pt x="112" y="176"/>
                    <a:pt x="112" y="176"/>
                    <a:pt x="112" y="176"/>
                  </a:cubicBezTo>
                  <a:cubicBezTo>
                    <a:pt x="112" y="160"/>
                    <a:pt x="121" y="148"/>
                    <a:pt x="128" y="144"/>
                  </a:cubicBezTo>
                  <a:cubicBezTo>
                    <a:pt x="128" y="144"/>
                    <a:pt x="128" y="144"/>
                    <a:pt x="128" y="144"/>
                  </a:cubicBezTo>
                  <a:cubicBezTo>
                    <a:pt x="147" y="129"/>
                    <a:pt x="160" y="106"/>
                    <a:pt x="160" y="80"/>
                  </a:cubicBezTo>
                  <a:cubicBezTo>
                    <a:pt x="160" y="36"/>
                    <a:pt x="124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106"/>
                    <a:pt x="12" y="129"/>
                    <a:pt x="32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9" name="Rectangle 176"/>
            <p:cNvSpPr>
              <a:spLocks noChangeArrowheads="1"/>
            </p:cNvSpPr>
            <p:nvPr/>
          </p:nvSpPr>
          <p:spPr bwMode="auto">
            <a:xfrm>
              <a:off x="2431450" y="5014227"/>
              <a:ext cx="183416" cy="935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cxnSp>
        <p:nvCxnSpPr>
          <p:cNvPr id="57" name="直接连接符 56"/>
          <p:cNvCxnSpPr/>
          <p:nvPr/>
        </p:nvCxnSpPr>
        <p:spPr>
          <a:xfrm>
            <a:off x="6096000" y="-114300"/>
            <a:ext cx="0" cy="914400"/>
          </a:xfrm>
          <a:prstGeom prst="line">
            <a:avLst/>
          </a:prstGeom>
          <a:ln w="19050" cap="rnd">
            <a:solidFill>
              <a:srgbClr val="006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H="1">
            <a:off x="6096000" y="800100"/>
            <a:ext cx="1552575" cy="0"/>
          </a:xfrm>
          <a:prstGeom prst="line">
            <a:avLst/>
          </a:prstGeom>
          <a:ln w="19050" cap="rnd">
            <a:solidFill>
              <a:srgbClr val="006277"/>
            </a:solidFill>
            <a:headEnd type="oval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7648575" y="800100"/>
            <a:ext cx="0" cy="914400"/>
          </a:xfrm>
          <a:prstGeom prst="line">
            <a:avLst/>
          </a:prstGeom>
          <a:ln w="19050" cap="rnd">
            <a:solidFill>
              <a:srgbClr val="006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4738688" y="0"/>
            <a:ext cx="0" cy="2673350"/>
          </a:xfrm>
          <a:prstGeom prst="line">
            <a:avLst/>
          </a:prstGeom>
          <a:ln w="19050">
            <a:solidFill>
              <a:srgbClr val="006277"/>
            </a:solidFill>
            <a:prstDash val="solid"/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5" name="组合 111"/>
          <p:cNvGrpSpPr/>
          <p:nvPr/>
        </p:nvGrpSpPr>
        <p:grpSpPr bwMode="auto">
          <a:xfrm>
            <a:off x="4278313" y="784225"/>
            <a:ext cx="898525" cy="900113"/>
            <a:chOff x="4277574" y="783686"/>
            <a:chExt cx="900002" cy="900000"/>
          </a:xfrm>
        </p:grpSpPr>
        <p:sp>
          <p:nvSpPr>
            <p:cNvPr id="10" name="椭圆 9"/>
            <p:cNvSpPr>
              <a:spLocks noChangeAspect="1"/>
            </p:cNvSpPr>
            <p:nvPr/>
          </p:nvSpPr>
          <p:spPr>
            <a:xfrm>
              <a:off x="4277574" y="783686"/>
              <a:ext cx="900002" cy="900000"/>
            </a:xfrm>
            <a:prstGeom prst="ellipse">
              <a:avLst/>
            </a:prstGeom>
            <a:solidFill>
              <a:srgbClr val="006277"/>
            </a:solidFill>
            <a:ln>
              <a:solidFill>
                <a:srgbClr val="0062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483" name="Freeform 228"/>
            <p:cNvSpPr>
              <a:spLocks noEditPoints="1"/>
            </p:cNvSpPr>
            <p:nvPr/>
          </p:nvSpPr>
          <p:spPr bwMode="auto">
            <a:xfrm flipH="1">
              <a:off x="4461776" y="975876"/>
              <a:ext cx="523608" cy="523610"/>
            </a:xfrm>
            <a:custGeom>
              <a:avLst/>
              <a:gdLst>
                <a:gd name="T0" fmla="*/ 2147483647 w 92"/>
                <a:gd name="T1" fmla="*/ 2147483647 h 92"/>
                <a:gd name="T2" fmla="*/ 2147483647 w 92"/>
                <a:gd name="T3" fmla="*/ 2147483647 h 92"/>
                <a:gd name="T4" fmla="*/ 2147483647 w 92"/>
                <a:gd name="T5" fmla="*/ 2147483647 h 92"/>
                <a:gd name="T6" fmla="*/ 2147483647 w 92"/>
                <a:gd name="T7" fmla="*/ 2147483647 h 92"/>
                <a:gd name="T8" fmla="*/ 0 w 92"/>
                <a:gd name="T9" fmla="*/ 2147483647 h 92"/>
                <a:gd name="T10" fmla="*/ 0 w 92"/>
                <a:gd name="T11" fmla="*/ 2147483647 h 92"/>
                <a:gd name="T12" fmla="*/ 0 w 92"/>
                <a:gd name="T13" fmla="*/ 2147483647 h 92"/>
                <a:gd name="T14" fmla="*/ 2147483647 w 92"/>
                <a:gd name="T15" fmla="*/ 2147483647 h 92"/>
                <a:gd name="T16" fmla="*/ 2147483647 w 92"/>
                <a:gd name="T17" fmla="*/ 2147483647 h 92"/>
                <a:gd name="T18" fmla="*/ 2147483647 w 92"/>
                <a:gd name="T19" fmla="*/ 2147483647 h 92"/>
                <a:gd name="T20" fmla="*/ 2147483647 w 92"/>
                <a:gd name="T21" fmla="*/ 2147483647 h 92"/>
                <a:gd name="T22" fmla="*/ 2147483647 w 92"/>
                <a:gd name="T23" fmla="*/ 2147483647 h 92"/>
                <a:gd name="T24" fmla="*/ 2147483647 w 92"/>
                <a:gd name="T25" fmla="*/ 2147483647 h 92"/>
                <a:gd name="T26" fmla="*/ 2147483647 w 92"/>
                <a:gd name="T27" fmla="*/ 2147483647 h 92"/>
                <a:gd name="T28" fmla="*/ 2147483647 w 92"/>
                <a:gd name="T29" fmla="*/ 2147483647 h 92"/>
                <a:gd name="T30" fmla="*/ 2147483647 w 92"/>
                <a:gd name="T31" fmla="*/ 2147483647 h 92"/>
                <a:gd name="T32" fmla="*/ 2147483647 w 92"/>
                <a:gd name="T33" fmla="*/ 2147483647 h 92"/>
                <a:gd name="T34" fmla="*/ 2147483647 w 92"/>
                <a:gd name="T35" fmla="*/ 2147483647 h 92"/>
                <a:gd name="T36" fmla="*/ 2147483647 w 92"/>
                <a:gd name="T37" fmla="*/ 2147483647 h 92"/>
                <a:gd name="T38" fmla="*/ 2147483647 w 92"/>
                <a:gd name="T39" fmla="*/ 2147483647 h 92"/>
                <a:gd name="T40" fmla="*/ 2147483647 w 92"/>
                <a:gd name="T41" fmla="*/ 2147483647 h 92"/>
                <a:gd name="T42" fmla="*/ 2147483647 w 92"/>
                <a:gd name="T43" fmla="*/ 2147483647 h 92"/>
                <a:gd name="T44" fmla="*/ 2147483647 w 92"/>
                <a:gd name="T45" fmla="*/ 2147483647 h 92"/>
                <a:gd name="T46" fmla="*/ 2147483647 w 92"/>
                <a:gd name="T47" fmla="*/ 2147483647 h 92"/>
                <a:gd name="T48" fmla="*/ 2147483647 w 92"/>
                <a:gd name="T49" fmla="*/ 2147483647 h 92"/>
                <a:gd name="T50" fmla="*/ 2147483647 w 92"/>
                <a:gd name="T51" fmla="*/ 2147483647 h 92"/>
                <a:gd name="T52" fmla="*/ 2147483647 w 92"/>
                <a:gd name="T53" fmla="*/ 2147483647 h 92"/>
                <a:gd name="T54" fmla="*/ 2147483647 w 92"/>
                <a:gd name="T55" fmla="*/ 2147483647 h 92"/>
                <a:gd name="T56" fmla="*/ 2147483647 w 92"/>
                <a:gd name="T57" fmla="*/ 2147483647 h 92"/>
                <a:gd name="T58" fmla="*/ 2147483647 w 92"/>
                <a:gd name="T59" fmla="*/ 2147483647 h 92"/>
                <a:gd name="T60" fmla="*/ 2147483647 w 92"/>
                <a:gd name="T61" fmla="*/ 2147483647 h 92"/>
                <a:gd name="T62" fmla="*/ 2147483647 w 92"/>
                <a:gd name="T63" fmla="*/ 2147483647 h 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2" h="92">
                  <a:moveTo>
                    <a:pt x="64" y="6"/>
                  </a:move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0" y="70"/>
                    <a:pt x="0" y="7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1" y="92"/>
                    <a:pt x="1" y="92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2" y="92"/>
                    <a:pt x="22" y="92"/>
                    <a:pt x="23" y="92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92" y="22"/>
                    <a:pt x="92" y="12"/>
                    <a:pt x="86" y="6"/>
                  </a:cubicBezTo>
                  <a:cubicBezTo>
                    <a:pt x="80" y="0"/>
                    <a:pt x="70" y="0"/>
                    <a:pt x="64" y="6"/>
                  </a:cubicBezTo>
                  <a:close/>
                  <a:moveTo>
                    <a:pt x="3" y="89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17" y="89"/>
                    <a:pt x="17" y="89"/>
                    <a:pt x="17" y="89"/>
                  </a:cubicBezTo>
                  <a:lnTo>
                    <a:pt x="3" y="89"/>
                  </a:lnTo>
                  <a:close/>
                  <a:moveTo>
                    <a:pt x="21" y="88"/>
                  </a:moveTo>
                  <a:cubicBezTo>
                    <a:pt x="4" y="71"/>
                    <a:pt x="4" y="71"/>
                    <a:pt x="4" y="71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77" y="32"/>
                    <a:pt x="77" y="32"/>
                    <a:pt x="77" y="32"/>
                  </a:cubicBezTo>
                  <a:lnTo>
                    <a:pt x="21" y="88"/>
                  </a:lnTo>
                  <a:close/>
                  <a:moveTo>
                    <a:pt x="80" y="30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82" y="27"/>
                    <a:pt x="82" y="27"/>
                    <a:pt x="82" y="27"/>
                  </a:cubicBezTo>
                  <a:lnTo>
                    <a:pt x="80" y="30"/>
                  </a:lnTo>
                  <a:close/>
                  <a:moveTo>
                    <a:pt x="85" y="25"/>
                  </a:moveTo>
                  <a:cubicBezTo>
                    <a:pt x="67" y="7"/>
                    <a:pt x="67" y="7"/>
                    <a:pt x="67" y="7"/>
                  </a:cubicBezTo>
                  <a:cubicBezTo>
                    <a:pt x="72" y="4"/>
                    <a:pt x="79" y="4"/>
                    <a:pt x="84" y="8"/>
                  </a:cubicBezTo>
                  <a:cubicBezTo>
                    <a:pt x="88" y="13"/>
                    <a:pt x="88" y="20"/>
                    <a:pt x="85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36" name="文本框 63"/>
          <p:cNvSpPr txBox="1">
            <a:spLocks noChangeArrowheads="1"/>
          </p:cNvSpPr>
          <p:nvPr/>
        </p:nvSpPr>
        <p:spPr bwMode="auto">
          <a:xfrm>
            <a:off x="2540000" y="1003300"/>
            <a:ext cx="1697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400"/>
              <a:t>2011 - 2012</a:t>
            </a:r>
            <a:endParaRPr lang="zh-CN" altLang="en-US" sz="2400"/>
          </a:p>
        </p:txBody>
      </p:sp>
      <p:grpSp>
        <p:nvGrpSpPr>
          <p:cNvPr id="6" name="组合 5"/>
          <p:cNvGrpSpPr/>
          <p:nvPr/>
        </p:nvGrpSpPr>
        <p:grpSpPr>
          <a:xfrm rot="16200000">
            <a:off x="6359734" y="1365687"/>
            <a:ext cx="4176808" cy="5779119"/>
            <a:chOff x="7416801" y="319314"/>
            <a:chExt cx="3367314" cy="465908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圆角矩形 6"/>
            <p:cNvSpPr/>
            <p:nvPr/>
          </p:nvSpPr>
          <p:spPr>
            <a:xfrm>
              <a:off x="7416801" y="319314"/>
              <a:ext cx="3367314" cy="4659086"/>
            </a:xfrm>
            <a:prstGeom prst="roundRect">
              <a:avLst>
                <a:gd name="adj" fmla="val 8477"/>
              </a:avLst>
            </a:prstGeom>
            <a:solidFill>
              <a:schemeClr val="bg1"/>
            </a:solidFill>
            <a:ln w="25400">
              <a:solidFill>
                <a:srgbClr val="007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7830458" y="733827"/>
              <a:ext cx="2540000" cy="3830061"/>
            </a:xfrm>
            <a:prstGeom prst="roundRect">
              <a:avLst>
                <a:gd name="adj" fmla="val 2191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25400">
              <a:solidFill>
                <a:srgbClr val="007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9017907" y="4639378"/>
              <a:ext cx="226105" cy="22610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 flipV="1">
              <a:off x="9087439" y="539509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8438" name="组合 3"/>
          <p:cNvGrpSpPr/>
          <p:nvPr/>
        </p:nvGrpSpPr>
        <p:grpSpPr bwMode="auto">
          <a:xfrm>
            <a:off x="6983413" y="2906713"/>
            <a:ext cx="2855912" cy="2341562"/>
            <a:chOff x="6313715" y="2569199"/>
            <a:chExt cx="3316672" cy="2718593"/>
          </a:xfrm>
        </p:grpSpPr>
        <p:sp>
          <p:nvSpPr>
            <p:cNvPr id="18450" name="Freeform 6"/>
            <p:cNvSpPr/>
            <p:nvPr/>
          </p:nvSpPr>
          <p:spPr bwMode="auto">
            <a:xfrm>
              <a:off x="7705311" y="2601280"/>
              <a:ext cx="1453090" cy="1229388"/>
            </a:xfrm>
            <a:custGeom>
              <a:avLst/>
              <a:gdLst>
                <a:gd name="T0" fmla="*/ 2147483647 w 714"/>
                <a:gd name="T1" fmla="*/ 2147483647 h 609"/>
                <a:gd name="T2" fmla="*/ 2147483647 w 714"/>
                <a:gd name="T3" fmla="*/ 2147483647 h 609"/>
                <a:gd name="T4" fmla="*/ 2147483647 w 714"/>
                <a:gd name="T5" fmla="*/ 2147483647 h 609"/>
                <a:gd name="T6" fmla="*/ 2147483647 w 714"/>
                <a:gd name="T7" fmla="*/ 2147483647 h 609"/>
                <a:gd name="T8" fmla="*/ 2147483647 w 714"/>
                <a:gd name="T9" fmla="*/ 2147483647 h 609"/>
                <a:gd name="T10" fmla="*/ 2147483647 w 714"/>
                <a:gd name="T11" fmla="*/ 2147483647 h 609"/>
                <a:gd name="T12" fmla="*/ 2147483647 w 714"/>
                <a:gd name="T13" fmla="*/ 2147483647 h 609"/>
                <a:gd name="T14" fmla="*/ 2147483647 w 714"/>
                <a:gd name="T15" fmla="*/ 2147483647 h 609"/>
                <a:gd name="T16" fmla="*/ 2147483647 w 714"/>
                <a:gd name="T17" fmla="*/ 2147483647 h 609"/>
                <a:gd name="T18" fmla="*/ 2147483647 w 714"/>
                <a:gd name="T19" fmla="*/ 2147483647 h 609"/>
                <a:gd name="T20" fmla="*/ 2147483647 w 714"/>
                <a:gd name="T21" fmla="*/ 2147483647 h 609"/>
                <a:gd name="T22" fmla="*/ 2147483647 w 714"/>
                <a:gd name="T23" fmla="*/ 2147483647 h 609"/>
                <a:gd name="T24" fmla="*/ 2147483647 w 714"/>
                <a:gd name="T25" fmla="*/ 2147483647 h 609"/>
                <a:gd name="T26" fmla="*/ 2147483647 w 714"/>
                <a:gd name="T27" fmla="*/ 2147483647 h 609"/>
                <a:gd name="T28" fmla="*/ 2147483647 w 714"/>
                <a:gd name="T29" fmla="*/ 2147483647 h 609"/>
                <a:gd name="T30" fmla="*/ 2147483647 w 714"/>
                <a:gd name="T31" fmla="*/ 2147483647 h 609"/>
                <a:gd name="T32" fmla="*/ 2147483647 w 714"/>
                <a:gd name="T33" fmla="*/ 2147483647 h 609"/>
                <a:gd name="T34" fmla="*/ 2147483647 w 714"/>
                <a:gd name="T35" fmla="*/ 2147483647 h 609"/>
                <a:gd name="T36" fmla="*/ 2147483647 w 714"/>
                <a:gd name="T37" fmla="*/ 2147483647 h 609"/>
                <a:gd name="T38" fmla="*/ 2147483647 w 714"/>
                <a:gd name="T39" fmla="*/ 2147483647 h 609"/>
                <a:gd name="T40" fmla="*/ 2147483647 w 714"/>
                <a:gd name="T41" fmla="*/ 2147483647 h 609"/>
                <a:gd name="T42" fmla="*/ 2147483647 w 714"/>
                <a:gd name="T43" fmla="*/ 2147483647 h 609"/>
                <a:gd name="T44" fmla="*/ 2147483647 w 714"/>
                <a:gd name="T45" fmla="*/ 2147483647 h 609"/>
                <a:gd name="T46" fmla="*/ 2147483647 w 714"/>
                <a:gd name="T47" fmla="*/ 2147483647 h 609"/>
                <a:gd name="T48" fmla="*/ 2147483647 w 714"/>
                <a:gd name="T49" fmla="*/ 2147483647 h 609"/>
                <a:gd name="T50" fmla="*/ 2147483647 w 714"/>
                <a:gd name="T51" fmla="*/ 2147483647 h 609"/>
                <a:gd name="T52" fmla="*/ 2147483647 w 714"/>
                <a:gd name="T53" fmla="*/ 2147483647 h 609"/>
                <a:gd name="T54" fmla="*/ 2147483647 w 714"/>
                <a:gd name="T55" fmla="*/ 2147483647 h 609"/>
                <a:gd name="T56" fmla="*/ 2147483647 w 714"/>
                <a:gd name="T57" fmla="*/ 2147483647 h 609"/>
                <a:gd name="T58" fmla="*/ 2147483647 w 714"/>
                <a:gd name="T59" fmla="*/ 2147483647 h 609"/>
                <a:gd name="T60" fmla="*/ 2147483647 w 714"/>
                <a:gd name="T61" fmla="*/ 2147483647 h 609"/>
                <a:gd name="T62" fmla="*/ 2147483647 w 714"/>
                <a:gd name="T63" fmla="*/ 2147483647 h 609"/>
                <a:gd name="T64" fmla="*/ 2147483647 w 714"/>
                <a:gd name="T65" fmla="*/ 2147483647 h 609"/>
                <a:gd name="T66" fmla="*/ 2147483647 w 714"/>
                <a:gd name="T67" fmla="*/ 2147483647 h 609"/>
                <a:gd name="T68" fmla="*/ 2147483647 w 714"/>
                <a:gd name="T69" fmla="*/ 2147483647 h 609"/>
                <a:gd name="T70" fmla="*/ 2147483647 w 714"/>
                <a:gd name="T71" fmla="*/ 2147483647 h 609"/>
                <a:gd name="T72" fmla="*/ 2147483647 w 714"/>
                <a:gd name="T73" fmla="*/ 2147483647 h 609"/>
                <a:gd name="T74" fmla="*/ 2147483647 w 714"/>
                <a:gd name="T75" fmla="*/ 2147483647 h 609"/>
                <a:gd name="T76" fmla="*/ 2147483647 w 714"/>
                <a:gd name="T77" fmla="*/ 2147483647 h 609"/>
                <a:gd name="T78" fmla="*/ 2147483647 w 714"/>
                <a:gd name="T79" fmla="*/ 2147483647 h 609"/>
                <a:gd name="T80" fmla="*/ 2147483647 w 714"/>
                <a:gd name="T81" fmla="*/ 2147483647 h 609"/>
                <a:gd name="T82" fmla="*/ 2147483647 w 714"/>
                <a:gd name="T83" fmla="*/ 2147483647 h 609"/>
                <a:gd name="T84" fmla="*/ 2147483647 w 714"/>
                <a:gd name="T85" fmla="*/ 2147483647 h 609"/>
                <a:gd name="T86" fmla="*/ 2147483647 w 714"/>
                <a:gd name="T87" fmla="*/ 2147483647 h 609"/>
                <a:gd name="T88" fmla="*/ 2147483647 w 714"/>
                <a:gd name="T89" fmla="*/ 2147483647 h 609"/>
                <a:gd name="T90" fmla="*/ 2147483647 w 714"/>
                <a:gd name="T91" fmla="*/ 2147483647 h 609"/>
                <a:gd name="T92" fmla="*/ 2147483647 w 714"/>
                <a:gd name="T93" fmla="*/ 2147483647 h 609"/>
                <a:gd name="T94" fmla="*/ 2147483647 w 714"/>
                <a:gd name="T95" fmla="*/ 2147483647 h 609"/>
                <a:gd name="T96" fmla="*/ 2147483647 w 714"/>
                <a:gd name="T97" fmla="*/ 2147483647 h 609"/>
                <a:gd name="T98" fmla="*/ 2147483647 w 714"/>
                <a:gd name="T99" fmla="*/ 2147483647 h 609"/>
                <a:gd name="T100" fmla="*/ 2147483647 w 714"/>
                <a:gd name="T101" fmla="*/ 2147483647 h 609"/>
                <a:gd name="T102" fmla="*/ 2147483647 w 714"/>
                <a:gd name="T103" fmla="*/ 2147483647 h 609"/>
                <a:gd name="T104" fmla="*/ 2147483647 w 714"/>
                <a:gd name="T105" fmla="*/ 2147483647 h 609"/>
                <a:gd name="T106" fmla="*/ 2147483647 w 714"/>
                <a:gd name="T107" fmla="*/ 2147483647 h 609"/>
                <a:gd name="T108" fmla="*/ 2147483647 w 714"/>
                <a:gd name="T109" fmla="*/ 2147483647 h 609"/>
                <a:gd name="T110" fmla="*/ 2147483647 w 714"/>
                <a:gd name="T111" fmla="*/ 2147483647 h 609"/>
                <a:gd name="T112" fmla="*/ 2147483647 w 714"/>
                <a:gd name="T113" fmla="*/ 2147483647 h 609"/>
                <a:gd name="T114" fmla="*/ 2147483647 w 714"/>
                <a:gd name="T115" fmla="*/ 2147483647 h 609"/>
                <a:gd name="T116" fmla="*/ 2147483647 w 714"/>
                <a:gd name="T117" fmla="*/ 2147483647 h 609"/>
                <a:gd name="T118" fmla="*/ 2147483647 w 714"/>
                <a:gd name="T119" fmla="*/ 2147483647 h 609"/>
                <a:gd name="T120" fmla="*/ 2147483647 w 714"/>
                <a:gd name="T121" fmla="*/ 2147483647 h 609"/>
                <a:gd name="T122" fmla="*/ 2147483647 w 714"/>
                <a:gd name="T123" fmla="*/ 2147483647 h 6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14" h="609">
                  <a:moveTo>
                    <a:pt x="699" y="65"/>
                  </a:moveTo>
                  <a:cubicBezTo>
                    <a:pt x="696" y="56"/>
                    <a:pt x="696" y="56"/>
                    <a:pt x="696" y="56"/>
                  </a:cubicBezTo>
                  <a:cubicBezTo>
                    <a:pt x="689" y="44"/>
                    <a:pt x="689" y="44"/>
                    <a:pt x="689" y="44"/>
                  </a:cubicBezTo>
                  <a:cubicBezTo>
                    <a:pt x="683" y="40"/>
                    <a:pt x="683" y="40"/>
                    <a:pt x="683" y="40"/>
                  </a:cubicBezTo>
                  <a:cubicBezTo>
                    <a:pt x="677" y="44"/>
                    <a:pt x="677" y="44"/>
                    <a:pt x="677" y="44"/>
                  </a:cubicBezTo>
                  <a:cubicBezTo>
                    <a:pt x="674" y="51"/>
                    <a:pt x="674" y="51"/>
                    <a:pt x="674" y="51"/>
                  </a:cubicBezTo>
                  <a:cubicBezTo>
                    <a:pt x="673" y="52"/>
                    <a:pt x="673" y="52"/>
                    <a:pt x="673" y="52"/>
                  </a:cubicBezTo>
                  <a:cubicBezTo>
                    <a:pt x="672" y="52"/>
                    <a:pt x="672" y="52"/>
                    <a:pt x="672" y="52"/>
                  </a:cubicBezTo>
                  <a:cubicBezTo>
                    <a:pt x="672" y="52"/>
                    <a:pt x="672" y="52"/>
                    <a:pt x="672" y="52"/>
                  </a:cubicBezTo>
                  <a:cubicBezTo>
                    <a:pt x="661" y="54"/>
                    <a:pt x="661" y="54"/>
                    <a:pt x="661" y="54"/>
                  </a:cubicBezTo>
                  <a:cubicBezTo>
                    <a:pt x="660" y="54"/>
                    <a:pt x="658" y="55"/>
                    <a:pt x="658" y="56"/>
                  </a:cubicBezTo>
                  <a:cubicBezTo>
                    <a:pt x="655" y="59"/>
                    <a:pt x="655" y="59"/>
                    <a:pt x="655" y="59"/>
                  </a:cubicBezTo>
                  <a:cubicBezTo>
                    <a:pt x="649" y="64"/>
                    <a:pt x="649" y="64"/>
                    <a:pt x="649" y="64"/>
                  </a:cubicBezTo>
                  <a:cubicBezTo>
                    <a:pt x="648" y="64"/>
                    <a:pt x="648" y="64"/>
                    <a:pt x="648" y="64"/>
                  </a:cubicBezTo>
                  <a:cubicBezTo>
                    <a:pt x="642" y="65"/>
                    <a:pt x="642" y="65"/>
                    <a:pt x="642" y="65"/>
                  </a:cubicBezTo>
                  <a:cubicBezTo>
                    <a:pt x="640" y="65"/>
                    <a:pt x="636" y="63"/>
                    <a:pt x="632" y="59"/>
                  </a:cubicBezTo>
                  <a:cubicBezTo>
                    <a:pt x="631" y="59"/>
                    <a:pt x="631" y="59"/>
                    <a:pt x="631" y="59"/>
                  </a:cubicBezTo>
                  <a:cubicBezTo>
                    <a:pt x="623" y="51"/>
                    <a:pt x="619" y="45"/>
                    <a:pt x="619" y="42"/>
                  </a:cubicBezTo>
                  <a:cubicBezTo>
                    <a:pt x="619" y="32"/>
                    <a:pt x="619" y="32"/>
                    <a:pt x="619" y="32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20" y="29"/>
                    <a:pt x="620" y="29"/>
                    <a:pt x="620" y="29"/>
                  </a:cubicBezTo>
                  <a:cubicBezTo>
                    <a:pt x="609" y="25"/>
                    <a:pt x="609" y="25"/>
                    <a:pt x="609" y="25"/>
                  </a:cubicBezTo>
                  <a:cubicBezTo>
                    <a:pt x="608" y="29"/>
                    <a:pt x="608" y="29"/>
                    <a:pt x="608" y="29"/>
                  </a:cubicBezTo>
                  <a:cubicBezTo>
                    <a:pt x="608" y="30"/>
                    <a:pt x="607" y="32"/>
                    <a:pt x="605" y="33"/>
                  </a:cubicBezTo>
                  <a:cubicBezTo>
                    <a:pt x="601" y="34"/>
                    <a:pt x="601" y="34"/>
                    <a:pt x="601" y="34"/>
                  </a:cubicBezTo>
                  <a:cubicBezTo>
                    <a:pt x="600" y="34"/>
                    <a:pt x="600" y="34"/>
                    <a:pt x="600" y="34"/>
                  </a:cubicBezTo>
                  <a:cubicBezTo>
                    <a:pt x="600" y="34"/>
                    <a:pt x="600" y="34"/>
                    <a:pt x="600" y="34"/>
                  </a:cubicBezTo>
                  <a:cubicBezTo>
                    <a:pt x="594" y="32"/>
                    <a:pt x="594" y="32"/>
                    <a:pt x="594" y="32"/>
                  </a:cubicBezTo>
                  <a:cubicBezTo>
                    <a:pt x="595" y="37"/>
                    <a:pt x="595" y="37"/>
                    <a:pt x="595" y="37"/>
                  </a:cubicBezTo>
                  <a:cubicBezTo>
                    <a:pt x="584" y="30"/>
                    <a:pt x="584" y="30"/>
                    <a:pt x="584" y="30"/>
                  </a:cubicBezTo>
                  <a:cubicBezTo>
                    <a:pt x="584" y="30"/>
                    <a:pt x="584" y="30"/>
                    <a:pt x="584" y="30"/>
                  </a:cubicBezTo>
                  <a:cubicBezTo>
                    <a:pt x="584" y="30"/>
                    <a:pt x="584" y="30"/>
                    <a:pt x="584" y="30"/>
                  </a:cubicBezTo>
                  <a:cubicBezTo>
                    <a:pt x="584" y="30"/>
                    <a:pt x="584" y="30"/>
                    <a:pt x="584" y="30"/>
                  </a:cubicBezTo>
                  <a:cubicBezTo>
                    <a:pt x="582" y="25"/>
                    <a:pt x="581" y="21"/>
                    <a:pt x="581" y="16"/>
                  </a:cubicBezTo>
                  <a:cubicBezTo>
                    <a:pt x="581" y="12"/>
                    <a:pt x="582" y="10"/>
                    <a:pt x="583" y="8"/>
                  </a:cubicBezTo>
                  <a:cubicBezTo>
                    <a:pt x="586" y="4"/>
                    <a:pt x="586" y="4"/>
                    <a:pt x="586" y="4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74" y="2"/>
                    <a:pt x="574" y="2"/>
                    <a:pt x="574" y="2"/>
                  </a:cubicBezTo>
                  <a:cubicBezTo>
                    <a:pt x="569" y="2"/>
                    <a:pt x="566" y="5"/>
                    <a:pt x="564" y="11"/>
                  </a:cubicBezTo>
                  <a:cubicBezTo>
                    <a:pt x="564" y="12"/>
                    <a:pt x="564" y="12"/>
                    <a:pt x="564" y="12"/>
                  </a:cubicBezTo>
                  <a:cubicBezTo>
                    <a:pt x="564" y="12"/>
                    <a:pt x="564" y="12"/>
                    <a:pt x="564" y="12"/>
                  </a:cubicBezTo>
                  <a:cubicBezTo>
                    <a:pt x="558" y="21"/>
                    <a:pt x="558" y="21"/>
                    <a:pt x="558" y="21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5" y="21"/>
                    <a:pt x="565" y="21"/>
                    <a:pt x="565" y="21"/>
                  </a:cubicBezTo>
                  <a:cubicBezTo>
                    <a:pt x="570" y="23"/>
                    <a:pt x="570" y="23"/>
                    <a:pt x="570" y="23"/>
                  </a:cubicBezTo>
                  <a:cubicBezTo>
                    <a:pt x="570" y="23"/>
                    <a:pt x="570" y="23"/>
                    <a:pt x="570" y="23"/>
                  </a:cubicBezTo>
                  <a:cubicBezTo>
                    <a:pt x="571" y="23"/>
                    <a:pt x="571" y="23"/>
                    <a:pt x="571" y="23"/>
                  </a:cubicBezTo>
                  <a:cubicBezTo>
                    <a:pt x="571" y="24"/>
                    <a:pt x="571" y="24"/>
                    <a:pt x="571" y="24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4" y="41"/>
                    <a:pt x="574" y="41"/>
                    <a:pt x="574" y="41"/>
                  </a:cubicBezTo>
                  <a:cubicBezTo>
                    <a:pt x="574" y="41"/>
                    <a:pt x="574" y="41"/>
                    <a:pt x="574" y="41"/>
                  </a:cubicBezTo>
                  <a:cubicBezTo>
                    <a:pt x="574" y="42"/>
                    <a:pt x="574" y="42"/>
                    <a:pt x="574" y="42"/>
                  </a:cubicBezTo>
                  <a:cubicBezTo>
                    <a:pt x="574" y="42"/>
                    <a:pt x="574" y="42"/>
                    <a:pt x="574" y="42"/>
                  </a:cubicBezTo>
                  <a:cubicBezTo>
                    <a:pt x="561" y="68"/>
                    <a:pt x="561" y="68"/>
                    <a:pt x="561" y="68"/>
                  </a:cubicBezTo>
                  <a:cubicBezTo>
                    <a:pt x="559" y="72"/>
                    <a:pt x="558" y="81"/>
                    <a:pt x="557" y="96"/>
                  </a:cubicBezTo>
                  <a:cubicBezTo>
                    <a:pt x="557" y="97"/>
                    <a:pt x="557" y="97"/>
                    <a:pt x="557" y="97"/>
                  </a:cubicBezTo>
                  <a:cubicBezTo>
                    <a:pt x="552" y="107"/>
                    <a:pt x="552" y="107"/>
                    <a:pt x="552" y="107"/>
                  </a:cubicBezTo>
                  <a:cubicBezTo>
                    <a:pt x="555" y="111"/>
                    <a:pt x="555" y="111"/>
                    <a:pt x="555" y="111"/>
                  </a:cubicBezTo>
                  <a:cubicBezTo>
                    <a:pt x="555" y="112"/>
                    <a:pt x="555" y="112"/>
                    <a:pt x="555" y="112"/>
                  </a:cubicBezTo>
                  <a:cubicBezTo>
                    <a:pt x="556" y="118"/>
                    <a:pt x="555" y="121"/>
                    <a:pt x="554" y="122"/>
                  </a:cubicBezTo>
                  <a:cubicBezTo>
                    <a:pt x="552" y="122"/>
                    <a:pt x="552" y="122"/>
                    <a:pt x="552" y="122"/>
                  </a:cubicBezTo>
                  <a:cubicBezTo>
                    <a:pt x="550" y="124"/>
                    <a:pt x="540" y="134"/>
                    <a:pt x="526" y="152"/>
                  </a:cubicBezTo>
                  <a:cubicBezTo>
                    <a:pt x="524" y="153"/>
                    <a:pt x="524" y="153"/>
                    <a:pt x="524" y="153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2" y="152"/>
                    <a:pt x="522" y="152"/>
                    <a:pt x="522" y="152"/>
                  </a:cubicBezTo>
                  <a:cubicBezTo>
                    <a:pt x="517" y="148"/>
                    <a:pt x="512" y="145"/>
                    <a:pt x="510" y="142"/>
                  </a:cubicBezTo>
                  <a:cubicBezTo>
                    <a:pt x="507" y="140"/>
                    <a:pt x="501" y="139"/>
                    <a:pt x="491" y="139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90" y="158"/>
                    <a:pt x="490" y="158"/>
                    <a:pt x="490" y="158"/>
                  </a:cubicBezTo>
                  <a:cubicBezTo>
                    <a:pt x="483" y="192"/>
                    <a:pt x="483" y="192"/>
                    <a:pt x="483" y="192"/>
                  </a:cubicBezTo>
                  <a:cubicBezTo>
                    <a:pt x="482" y="197"/>
                    <a:pt x="481" y="205"/>
                    <a:pt x="481" y="217"/>
                  </a:cubicBezTo>
                  <a:cubicBezTo>
                    <a:pt x="484" y="220"/>
                    <a:pt x="484" y="220"/>
                    <a:pt x="484" y="220"/>
                  </a:cubicBezTo>
                  <a:cubicBezTo>
                    <a:pt x="486" y="216"/>
                    <a:pt x="486" y="216"/>
                    <a:pt x="486" y="216"/>
                  </a:cubicBezTo>
                  <a:cubicBezTo>
                    <a:pt x="487" y="216"/>
                    <a:pt x="487" y="216"/>
                    <a:pt x="487" y="216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96" y="210"/>
                    <a:pt x="496" y="210"/>
                    <a:pt x="496" y="210"/>
                  </a:cubicBezTo>
                  <a:cubicBezTo>
                    <a:pt x="522" y="214"/>
                    <a:pt x="522" y="214"/>
                    <a:pt x="522" y="214"/>
                  </a:cubicBezTo>
                  <a:cubicBezTo>
                    <a:pt x="525" y="211"/>
                    <a:pt x="525" y="211"/>
                    <a:pt x="525" y="211"/>
                  </a:cubicBezTo>
                  <a:cubicBezTo>
                    <a:pt x="528" y="204"/>
                    <a:pt x="528" y="204"/>
                    <a:pt x="528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30" y="204"/>
                    <a:pt x="530" y="204"/>
                    <a:pt x="530" y="204"/>
                  </a:cubicBezTo>
                  <a:cubicBezTo>
                    <a:pt x="540" y="202"/>
                    <a:pt x="540" y="202"/>
                    <a:pt x="540" y="202"/>
                  </a:cubicBezTo>
                  <a:cubicBezTo>
                    <a:pt x="553" y="201"/>
                    <a:pt x="553" y="201"/>
                    <a:pt x="553" y="201"/>
                  </a:cubicBezTo>
                  <a:cubicBezTo>
                    <a:pt x="557" y="202"/>
                    <a:pt x="562" y="207"/>
                    <a:pt x="568" y="215"/>
                  </a:cubicBezTo>
                  <a:cubicBezTo>
                    <a:pt x="584" y="223"/>
                    <a:pt x="592" y="230"/>
                    <a:pt x="594" y="236"/>
                  </a:cubicBezTo>
                  <a:cubicBezTo>
                    <a:pt x="596" y="240"/>
                    <a:pt x="596" y="242"/>
                    <a:pt x="594" y="245"/>
                  </a:cubicBezTo>
                  <a:cubicBezTo>
                    <a:pt x="593" y="248"/>
                    <a:pt x="590" y="249"/>
                    <a:pt x="586" y="250"/>
                  </a:cubicBezTo>
                  <a:cubicBezTo>
                    <a:pt x="586" y="250"/>
                    <a:pt x="586" y="250"/>
                    <a:pt x="586" y="250"/>
                  </a:cubicBezTo>
                  <a:cubicBezTo>
                    <a:pt x="566" y="249"/>
                    <a:pt x="555" y="249"/>
                    <a:pt x="551" y="250"/>
                  </a:cubicBezTo>
                  <a:cubicBezTo>
                    <a:pt x="542" y="256"/>
                    <a:pt x="542" y="256"/>
                    <a:pt x="542" y="256"/>
                  </a:cubicBezTo>
                  <a:cubicBezTo>
                    <a:pt x="530" y="265"/>
                    <a:pt x="522" y="270"/>
                    <a:pt x="517" y="270"/>
                  </a:cubicBezTo>
                  <a:cubicBezTo>
                    <a:pt x="509" y="271"/>
                    <a:pt x="509" y="271"/>
                    <a:pt x="509" y="271"/>
                  </a:cubicBezTo>
                  <a:cubicBezTo>
                    <a:pt x="504" y="291"/>
                    <a:pt x="504" y="291"/>
                    <a:pt x="504" y="291"/>
                  </a:cubicBezTo>
                  <a:cubicBezTo>
                    <a:pt x="503" y="297"/>
                    <a:pt x="501" y="301"/>
                    <a:pt x="498" y="304"/>
                  </a:cubicBezTo>
                  <a:cubicBezTo>
                    <a:pt x="494" y="307"/>
                    <a:pt x="490" y="309"/>
                    <a:pt x="483" y="310"/>
                  </a:cubicBezTo>
                  <a:cubicBezTo>
                    <a:pt x="476" y="311"/>
                    <a:pt x="469" y="314"/>
                    <a:pt x="463" y="318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5" y="332"/>
                    <a:pt x="455" y="332"/>
                    <a:pt x="455" y="332"/>
                  </a:cubicBezTo>
                  <a:cubicBezTo>
                    <a:pt x="437" y="340"/>
                    <a:pt x="437" y="340"/>
                    <a:pt x="437" y="340"/>
                  </a:cubicBezTo>
                  <a:cubicBezTo>
                    <a:pt x="436" y="340"/>
                    <a:pt x="436" y="340"/>
                    <a:pt x="436" y="340"/>
                  </a:cubicBezTo>
                  <a:cubicBezTo>
                    <a:pt x="426" y="338"/>
                    <a:pt x="426" y="338"/>
                    <a:pt x="426" y="338"/>
                  </a:cubicBezTo>
                  <a:cubicBezTo>
                    <a:pt x="419" y="337"/>
                    <a:pt x="414" y="335"/>
                    <a:pt x="410" y="332"/>
                  </a:cubicBezTo>
                  <a:cubicBezTo>
                    <a:pt x="405" y="330"/>
                    <a:pt x="400" y="330"/>
                    <a:pt x="394" y="331"/>
                  </a:cubicBezTo>
                  <a:cubicBezTo>
                    <a:pt x="390" y="338"/>
                    <a:pt x="387" y="346"/>
                    <a:pt x="388" y="356"/>
                  </a:cubicBezTo>
                  <a:cubicBezTo>
                    <a:pt x="388" y="360"/>
                    <a:pt x="389" y="364"/>
                    <a:pt x="390" y="364"/>
                  </a:cubicBezTo>
                  <a:cubicBezTo>
                    <a:pt x="393" y="364"/>
                    <a:pt x="393" y="364"/>
                    <a:pt x="393" y="364"/>
                  </a:cubicBezTo>
                  <a:cubicBezTo>
                    <a:pt x="396" y="362"/>
                    <a:pt x="396" y="362"/>
                    <a:pt x="396" y="362"/>
                  </a:cubicBezTo>
                  <a:cubicBezTo>
                    <a:pt x="397" y="375"/>
                    <a:pt x="397" y="375"/>
                    <a:pt x="397" y="375"/>
                  </a:cubicBezTo>
                  <a:cubicBezTo>
                    <a:pt x="397" y="379"/>
                    <a:pt x="396" y="382"/>
                    <a:pt x="392" y="385"/>
                  </a:cubicBezTo>
                  <a:cubicBezTo>
                    <a:pt x="390" y="386"/>
                    <a:pt x="387" y="388"/>
                    <a:pt x="382" y="390"/>
                  </a:cubicBezTo>
                  <a:cubicBezTo>
                    <a:pt x="378" y="390"/>
                    <a:pt x="378" y="390"/>
                    <a:pt x="378" y="390"/>
                  </a:cubicBezTo>
                  <a:cubicBezTo>
                    <a:pt x="374" y="392"/>
                    <a:pt x="366" y="403"/>
                    <a:pt x="354" y="422"/>
                  </a:cubicBezTo>
                  <a:cubicBezTo>
                    <a:pt x="354" y="423"/>
                    <a:pt x="354" y="423"/>
                    <a:pt x="354" y="423"/>
                  </a:cubicBezTo>
                  <a:cubicBezTo>
                    <a:pt x="353" y="423"/>
                    <a:pt x="353" y="423"/>
                    <a:pt x="353" y="423"/>
                  </a:cubicBezTo>
                  <a:cubicBezTo>
                    <a:pt x="341" y="430"/>
                    <a:pt x="341" y="430"/>
                    <a:pt x="341" y="430"/>
                  </a:cubicBezTo>
                  <a:cubicBezTo>
                    <a:pt x="343" y="430"/>
                    <a:pt x="344" y="431"/>
                    <a:pt x="344" y="432"/>
                  </a:cubicBezTo>
                  <a:cubicBezTo>
                    <a:pt x="344" y="434"/>
                    <a:pt x="342" y="434"/>
                    <a:pt x="339" y="435"/>
                  </a:cubicBezTo>
                  <a:cubicBezTo>
                    <a:pt x="305" y="434"/>
                    <a:pt x="305" y="434"/>
                    <a:pt x="305" y="434"/>
                  </a:cubicBezTo>
                  <a:cubicBezTo>
                    <a:pt x="267" y="433"/>
                    <a:pt x="238" y="443"/>
                    <a:pt x="216" y="465"/>
                  </a:cubicBezTo>
                  <a:cubicBezTo>
                    <a:pt x="216" y="465"/>
                    <a:pt x="216" y="465"/>
                    <a:pt x="216" y="465"/>
                  </a:cubicBezTo>
                  <a:cubicBezTo>
                    <a:pt x="215" y="466"/>
                    <a:pt x="215" y="466"/>
                    <a:pt x="215" y="466"/>
                  </a:cubicBezTo>
                  <a:cubicBezTo>
                    <a:pt x="215" y="466"/>
                    <a:pt x="215" y="466"/>
                    <a:pt x="215" y="466"/>
                  </a:cubicBezTo>
                  <a:cubicBezTo>
                    <a:pt x="201" y="467"/>
                    <a:pt x="201" y="467"/>
                    <a:pt x="201" y="467"/>
                  </a:cubicBezTo>
                  <a:cubicBezTo>
                    <a:pt x="200" y="468"/>
                    <a:pt x="200" y="468"/>
                    <a:pt x="200" y="468"/>
                  </a:cubicBezTo>
                  <a:cubicBezTo>
                    <a:pt x="199" y="468"/>
                    <a:pt x="199" y="468"/>
                    <a:pt x="199" y="468"/>
                  </a:cubicBezTo>
                  <a:cubicBezTo>
                    <a:pt x="195" y="458"/>
                    <a:pt x="195" y="458"/>
                    <a:pt x="195" y="458"/>
                  </a:cubicBezTo>
                  <a:cubicBezTo>
                    <a:pt x="181" y="462"/>
                    <a:pt x="181" y="462"/>
                    <a:pt x="181" y="462"/>
                  </a:cubicBezTo>
                  <a:cubicBezTo>
                    <a:pt x="173" y="462"/>
                    <a:pt x="163" y="460"/>
                    <a:pt x="152" y="454"/>
                  </a:cubicBezTo>
                  <a:cubicBezTo>
                    <a:pt x="142" y="450"/>
                    <a:pt x="132" y="444"/>
                    <a:pt x="123" y="437"/>
                  </a:cubicBezTo>
                  <a:cubicBezTo>
                    <a:pt x="117" y="432"/>
                    <a:pt x="110" y="429"/>
                    <a:pt x="101" y="427"/>
                  </a:cubicBezTo>
                  <a:cubicBezTo>
                    <a:pt x="88" y="426"/>
                    <a:pt x="88" y="426"/>
                    <a:pt x="88" y="426"/>
                  </a:cubicBezTo>
                  <a:cubicBezTo>
                    <a:pt x="74" y="428"/>
                    <a:pt x="74" y="428"/>
                    <a:pt x="74" y="428"/>
                  </a:cubicBezTo>
                  <a:cubicBezTo>
                    <a:pt x="63" y="430"/>
                    <a:pt x="53" y="430"/>
                    <a:pt x="43" y="429"/>
                  </a:cubicBezTo>
                  <a:cubicBezTo>
                    <a:pt x="32" y="428"/>
                    <a:pt x="18" y="425"/>
                    <a:pt x="1" y="420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3"/>
                    <a:pt x="1" y="423"/>
                    <a:pt x="1" y="423"/>
                  </a:cubicBezTo>
                  <a:cubicBezTo>
                    <a:pt x="1" y="427"/>
                    <a:pt x="1" y="427"/>
                    <a:pt x="1" y="427"/>
                  </a:cubicBezTo>
                  <a:cubicBezTo>
                    <a:pt x="5" y="434"/>
                    <a:pt x="5" y="434"/>
                    <a:pt x="5" y="434"/>
                  </a:cubicBezTo>
                  <a:cubicBezTo>
                    <a:pt x="13" y="445"/>
                    <a:pt x="13" y="445"/>
                    <a:pt x="13" y="445"/>
                  </a:cubicBezTo>
                  <a:cubicBezTo>
                    <a:pt x="14" y="446"/>
                    <a:pt x="14" y="446"/>
                    <a:pt x="14" y="446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7" y="460"/>
                    <a:pt x="7" y="460"/>
                    <a:pt x="7" y="460"/>
                  </a:cubicBezTo>
                  <a:cubicBezTo>
                    <a:pt x="12" y="466"/>
                    <a:pt x="12" y="466"/>
                    <a:pt x="12" y="466"/>
                  </a:cubicBezTo>
                  <a:cubicBezTo>
                    <a:pt x="14" y="468"/>
                    <a:pt x="15" y="469"/>
                    <a:pt x="15" y="471"/>
                  </a:cubicBezTo>
                  <a:cubicBezTo>
                    <a:pt x="16" y="478"/>
                    <a:pt x="16" y="478"/>
                    <a:pt x="16" y="478"/>
                  </a:cubicBezTo>
                  <a:cubicBezTo>
                    <a:pt x="22" y="484"/>
                    <a:pt x="22" y="484"/>
                    <a:pt x="22" y="484"/>
                  </a:cubicBezTo>
                  <a:cubicBezTo>
                    <a:pt x="22" y="485"/>
                    <a:pt x="22" y="485"/>
                    <a:pt x="22" y="485"/>
                  </a:cubicBezTo>
                  <a:cubicBezTo>
                    <a:pt x="23" y="490"/>
                    <a:pt x="23" y="490"/>
                    <a:pt x="23" y="490"/>
                  </a:cubicBezTo>
                  <a:cubicBezTo>
                    <a:pt x="23" y="494"/>
                    <a:pt x="23" y="494"/>
                    <a:pt x="23" y="494"/>
                  </a:cubicBezTo>
                  <a:cubicBezTo>
                    <a:pt x="27" y="497"/>
                    <a:pt x="27" y="497"/>
                    <a:pt x="27" y="497"/>
                  </a:cubicBezTo>
                  <a:cubicBezTo>
                    <a:pt x="29" y="496"/>
                    <a:pt x="29" y="496"/>
                    <a:pt x="29" y="496"/>
                  </a:cubicBezTo>
                  <a:cubicBezTo>
                    <a:pt x="30" y="495"/>
                    <a:pt x="30" y="495"/>
                    <a:pt x="30" y="495"/>
                  </a:cubicBezTo>
                  <a:cubicBezTo>
                    <a:pt x="31" y="492"/>
                    <a:pt x="33" y="490"/>
                    <a:pt x="36" y="490"/>
                  </a:cubicBezTo>
                  <a:cubicBezTo>
                    <a:pt x="39" y="489"/>
                    <a:pt x="39" y="489"/>
                    <a:pt x="39" y="489"/>
                  </a:cubicBezTo>
                  <a:cubicBezTo>
                    <a:pt x="60" y="487"/>
                    <a:pt x="60" y="487"/>
                    <a:pt x="60" y="487"/>
                  </a:cubicBezTo>
                  <a:cubicBezTo>
                    <a:pt x="68" y="484"/>
                    <a:pt x="68" y="484"/>
                    <a:pt x="68" y="484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70" y="482"/>
                    <a:pt x="70" y="482"/>
                    <a:pt x="70" y="48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6" y="494"/>
                    <a:pt x="75" y="496"/>
                    <a:pt x="74" y="498"/>
                  </a:cubicBezTo>
                  <a:cubicBezTo>
                    <a:pt x="62" y="515"/>
                    <a:pt x="62" y="515"/>
                    <a:pt x="62" y="515"/>
                  </a:cubicBezTo>
                  <a:cubicBezTo>
                    <a:pt x="63" y="518"/>
                    <a:pt x="63" y="518"/>
                    <a:pt x="63" y="518"/>
                  </a:cubicBezTo>
                  <a:cubicBezTo>
                    <a:pt x="68" y="523"/>
                    <a:pt x="68" y="523"/>
                    <a:pt x="68" y="523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6" y="529"/>
                    <a:pt x="78" y="531"/>
                    <a:pt x="81" y="532"/>
                  </a:cubicBezTo>
                  <a:cubicBezTo>
                    <a:pt x="84" y="533"/>
                    <a:pt x="86" y="535"/>
                    <a:pt x="89" y="538"/>
                  </a:cubicBezTo>
                  <a:cubicBezTo>
                    <a:pt x="89" y="540"/>
                    <a:pt x="89" y="540"/>
                    <a:pt x="89" y="540"/>
                  </a:cubicBezTo>
                  <a:cubicBezTo>
                    <a:pt x="93" y="541"/>
                    <a:pt x="93" y="541"/>
                    <a:pt x="93" y="541"/>
                  </a:cubicBezTo>
                  <a:cubicBezTo>
                    <a:pt x="94" y="542"/>
                    <a:pt x="94" y="542"/>
                    <a:pt x="94" y="542"/>
                  </a:cubicBezTo>
                  <a:cubicBezTo>
                    <a:pt x="95" y="542"/>
                    <a:pt x="95" y="542"/>
                    <a:pt x="95" y="542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6" y="550"/>
                    <a:pt x="96" y="550"/>
                    <a:pt x="96" y="550"/>
                  </a:cubicBezTo>
                  <a:cubicBezTo>
                    <a:pt x="98" y="557"/>
                    <a:pt x="98" y="557"/>
                    <a:pt x="98" y="557"/>
                  </a:cubicBezTo>
                  <a:cubicBezTo>
                    <a:pt x="108" y="558"/>
                    <a:pt x="108" y="558"/>
                    <a:pt x="108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9"/>
                    <a:pt x="109" y="559"/>
                    <a:pt x="109" y="559"/>
                  </a:cubicBezTo>
                  <a:cubicBezTo>
                    <a:pt x="109" y="559"/>
                    <a:pt x="109" y="559"/>
                    <a:pt x="109" y="559"/>
                  </a:cubicBezTo>
                  <a:cubicBezTo>
                    <a:pt x="110" y="560"/>
                    <a:pt x="110" y="560"/>
                    <a:pt x="110" y="560"/>
                  </a:cubicBezTo>
                  <a:cubicBezTo>
                    <a:pt x="112" y="566"/>
                    <a:pt x="112" y="566"/>
                    <a:pt x="112" y="566"/>
                  </a:cubicBezTo>
                  <a:cubicBezTo>
                    <a:pt x="120" y="568"/>
                    <a:pt x="120" y="568"/>
                    <a:pt x="120" y="568"/>
                  </a:cubicBezTo>
                  <a:cubicBezTo>
                    <a:pt x="126" y="566"/>
                    <a:pt x="126" y="566"/>
                    <a:pt x="126" y="566"/>
                  </a:cubicBezTo>
                  <a:cubicBezTo>
                    <a:pt x="125" y="562"/>
                    <a:pt x="125" y="562"/>
                    <a:pt x="125" y="562"/>
                  </a:cubicBezTo>
                  <a:cubicBezTo>
                    <a:pt x="120" y="558"/>
                    <a:pt x="120" y="558"/>
                    <a:pt x="120" y="558"/>
                  </a:cubicBezTo>
                  <a:cubicBezTo>
                    <a:pt x="121" y="557"/>
                    <a:pt x="121" y="557"/>
                    <a:pt x="121" y="557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5" y="548"/>
                    <a:pt x="125" y="548"/>
                    <a:pt x="125" y="548"/>
                  </a:cubicBezTo>
                  <a:cubicBezTo>
                    <a:pt x="135" y="548"/>
                    <a:pt x="135" y="548"/>
                    <a:pt x="135" y="548"/>
                  </a:cubicBezTo>
                  <a:cubicBezTo>
                    <a:pt x="135" y="548"/>
                    <a:pt x="135" y="548"/>
                    <a:pt x="135" y="548"/>
                  </a:cubicBezTo>
                  <a:cubicBezTo>
                    <a:pt x="149" y="553"/>
                    <a:pt x="149" y="553"/>
                    <a:pt x="149" y="553"/>
                  </a:cubicBezTo>
                  <a:cubicBezTo>
                    <a:pt x="156" y="552"/>
                    <a:pt x="156" y="552"/>
                    <a:pt x="156" y="552"/>
                  </a:cubicBezTo>
                  <a:cubicBezTo>
                    <a:pt x="162" y="546"/>
                    <a:pt x="162" y="546"/>
                    <a:pt x="162" y="546"/>
                  </a:cubicBezTo>
                  <a:cubicBezTo>
                    <a:pt x="169" y="538"/>
                    <a:pt x="174" y="534"/>
                    <a:pt x="176" y="536"/>
                  </a:cubicBezTo>
                  <a:cubicBezTo>
                    <a:pt x="180" y="536"/>
                    <a:pt x="180" y="536"/>
                    <a:pt x="180" y="536"/>
                  </a:cubicBezTo>
                  <a:cubicBezTo>
                    <a:pt x="183" y="536"/>
                    <a:pt x="185" y="536"/>
                    <a:pt x="186" y="536"/>
                  </a:cubicBezTo>
                  <a:cubicBezTo>
                    <a:pt x="187" y="537"/>
                    <a:pt x="187" y="538"/>
                    <a:pt x="187" y="539"/>
                  </a:cubicBezTo>
                  <a:cubicBezTo>
                    <a:pt x="187" y="540"/>
                    <a:pt x="189" y="544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1" y="549"/>
                    <a:pt x="191" y="549"/>
                    <a:pt x="191" y="549"/>
                  </a:cubicBezTo>
                  <a:cubicBezTo>
                    <a:pt x="192" y="554"/>
                    <a:pt x="192" y="554"/>
                    <a:pt x="192" y="554"/>
                  </a:cubicBezTo>
                  <a:cubicBezTo>
                    <a:pt x="192" y="556"/>
                    <a:pt x="192" y="556"/>
                    <a:pt x="192" y="556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0" y="563"/>
                    <a:pt x="190" y="563"/>
                    <a:pt x="190" y="563"/>
                  </a:cubicBezTo>
                  <a:cubicBezTo>
                    <a:pt x="184" y="571"/>
                    <a:pt x="184" y="571"/>
                    <a:pt x="184" y="571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69" y="578"/>
                    <a:pt x="169" y="578"/>
                    <a:pt x="169" y="578"/>
                  </a:cubicBezTo>
                  <a:cubicBezTo>
                    <a:pt x="167" y="582"/>
                    <a:pt x="167" y="582"/>
                    <a:pt x="167" y="582"/>
                  </a:cubicBezTo>
                  <a:cubicBezTo>
                    <a:pt x="165" y="593"/>
                    <a:pt x="165" y="593"/>
                    <a:pt x="165" y="593"/>
                  </a:cubicBezTo>
                  <a:cubicBezTo>
                    <a:pt x="166" y="599"/>
                    <a:pt x="166" y="599"/>
                    <a:pt x="166" y="599"/>
                  </a:cubicBezTo>
                  <a:cubicBezTo>
                    <a:pt x="170" y="605"/>
                    <a:pt x="170" y="605"/>
                    <a:pt x="170" y="605"/>
                  </a:cubicBezTo>
                  <a:cubicBezTo>
                    <a:pt x="171" y="606"/>
                    <a:pt x="171" y="606"/>
                    <a:pt x="171" y="606"/>
                  </a:cubicBezTo>
                  <a:cubicBezTo>
                    <a:pt x="176" y="609"/>
                    <a:pt x="176" y="609"/>
                    <a:pt x="176" y="609"/>
                  </a:cubicBezTo>
                  <a:cubicBezTo>
                    <a:pt x="193" y="609"/>
                    <a:pt x="193" y="609"/>
                    <a:pt x="193" y="609"/>
                  </a:cubicBezTo>
                  <a:cubicBezTo>
                    <a:pt x="207" y="607"/>
                    <a:pt x="207" y="607"/>
                    <a:pt x="207" y="607"/>
                  </a:cubicBezTo>
                  <a:cubicBezTo>
                    <a:pt x="209" y="605"/>
                    <a:pt x="209" y="605"/>
                    <a:pt x="209" y="605"/>
                  </a:cubicBezTo>
                  <a:cubicBezTo>
                    <a:pt x="211" y="603"/>
                    <a:pt x="213" y="602"/>
                    <a:pt x="214" y="602"/>
                  </a:cubicBezTo>
                  <a:cubicBezTo>
                    <a:pt x="224" y="604"/>
                    <a:pt x="224" y="604"/>
                    <a:pt x="224" y="604"/>
                  </a:cubicBezTo>
                  <a:cubicBezTo>
                    <a:pt x="224" y="602"/>
                    <a:pt x="224" y="602"/>
                    <a:pt x="224" y="602"/>
                  </a:cubicBezTo>
                  <a:cubicBezTo>
                    <a:pt x="224" y="599"/>
                    <a:pt x="224" y="597"/>
                    <a:pt x="225" y="594"/>
                  </a:cubicBezTo>
                  <a:cubicBezTo>
                    <a:pt x="229" y="588"/>
                    <a:pt x="229" y="588"/>
                    <a:pt x="229" y="588"/>
                  </a:cubicBezTo>
                  <a:cubicBezTo>
                    <a:pt x="229" y="575"/>
                    <a:pt x="229" y="575"/>
                    <a:pt x="229" y="575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36" y="554"/>
                    <a:pt x="236" y="554"/>
                    <a:pt x="236" y="554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50" y="542"/>
                    <a:pt x="250" y="542"/>
                    <a:pt x="250" y="542"/>
                  </a:cubicBezTo>
                  <a:cubicBezTo>
                    <a:pt x="250" y="542"/>
                    <a:pt x="250" y="542"/>
                    <a:pt x="250" y="542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7" y="550"/>
                    <a:pt x="270" y="554"/>
                    <a:pt x="270" y="556"/>
                  </a:cubicBezTo>
                  <a:cubicBezTo>
                    <a:pt x="269" y="564"/>
                    <a:pt x="269" y="564"/>
                    <a:pt x="269" y="564"/>
                  </a:cubicBezTo>
                  <a:cubicBezTo>
                    <a:pt x="265" y="570"/>
                    <a:pt x="265" y="570"/>
                    <a:pt x="265" y="570"/>
                  </a:cubicBezTo>
                  <a:cubicBezTo>
                    <a:pt x="262" y="578"/>
                    <a:pt x="262" y="578"/>
                    <a:pt x="262" y="578"/>
                  </a:cubicBezTo>
                  <a:cubicBezTo>
                    <a:pt x="262" y="587"/>
                    <a:pt x="262" y="587"/>
                    <a:pt x="262" y="587"/>
                  </a:cubicBezTo>
                  <a:cubicBezTo>
                    <a:pt x="265" y="591"/>
                    <a:pt x="265" y="591"/>
                    <a:pt x="265" y="591"/>
                  </a:cubicBezTo>
                  <a:cubicBezTo>
                    <a:pt x="269" y="590"/>
                    <a:pt x="269" y="590"/>
                    <a:pt x="269" y="590"/>
                  </a:cubicBezTo>
                  <a:cubicBezTo>
                    <a:pt x="270" y="590"/>
                    <a:pt x="270" y="590"/>
                    <a:pt x="270" y="590"/>
                  </a:cubicBezTo>
                  <a:cubicBezTo>
                    <a:pt x="276" y="590"/>
                    <a:pt x="276" y="590"/>
                    <a:pt x="276" y="590"/>
                  </a:cubicBezTo>
                  <a:cubicBezTo>
                    <a:pt x="279" y="592"/>
                    <a:pt x="281" y="595"/>
                    <a:pt x="282" y="599"/>
                  </a:cubicBezTo>
                  <a:cubicBezTo>
                    <a:pt x="286" y="600"/>
                    <a:pt x="286" y="600"/>
                    <a:pt x="286" y="600"/>
                  </a:cubicBezTo>
                  <a:cubicBezTo>
                    <a:pt x="286" y="600"/>
                    <a:pt x="286" y="600"/>
                    <a:pt x="286" y="600"/>
                  </a:cubicBezTo>
                  <a:cubicBezTo>
                    <a:pt x="286" y="600"/>
                    <a:pt x="286" y="600"/>
                    <a:pt x="286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300" y="606"/>
                    <a:pt x="300" y="606"/>
                    <a:pt x="300" y="606"/>
                  </a:cubicBezTo>
                  <a:cubicBezTo>
                    <a:pt x="306" y="608"/>
                    <a:pt x="306" y="608"/>
                    <a:pt x="306" y="608"/>
                  </a:cubicBezTo>
                  <a:cubicBezTo>
                    <a:pt x="315" y="607"/>
                    <a:pt x="315" y="607"/>
                    <a:pt x="315" y="607"/>
                  </a:cubicBezTo>
                  <a:cubicBezTo>
                    <a:pt x="318" y="602"/>
                    <a:pt x="318" y="602"/>
                    <a:pt x="318" y="602"/>
                  </a:cubicBezTo>
                  <a:cubicBezTo>
                    <a:pt x="323" y="583"/>
                    <a:pt x="323" y="583"/>
                    <a:pt x="323" y="583"/>
                  </a:cubicBezTo>
                  <a:cubicBezTo>
                    <a:pt x="324" y="572"/>
                    <a:pt x="324" y="572"/>
                    <a:pt x="324" y="572"/>
                  </a:cubicBezTo>
                  <a:cubicBezTo>
                    <a:pt x="324" y="571"/>
                    <a:pt x="324" y="571"/>
                    <a:pt x="324" y="571"/>
                  </a:cubicBezTo>
                  <a:cubicBezTo>
                    <a:pt x="324" y="571"/>
                    <a:pt x="324" y="571"/>
                    <a:pt x="324" y="571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32" y="564"/>
                    <a:pt x="332" y="564"/>
                    <a:pt x="332" y="564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45" y="554"/>
                    <a:pt x="345" y="554"/>
                    <a:pt x="345" y="554"/>
                  </a:cubicBezTo>
                  <a:cubicBezTo>
                    <a:pt x="350" y="552"/>
                    <a:pt x="350" y="552"/>
                    <a:pt x="350" y="552"/>
                  </a:cubicBezTo>
                  <a:cubicBezTo>
                    <a:pt x="356" y="549"/>
                    <a:pt x="356" y="549"/>
                    <a:pt x="356" y="549"/>
                  </a:cubicBezTo>
                  <a:cubicBezTo>
                    <a:pt x="353" y="537"/>
                    <a:pt x="353" y="537"/>
                    <a:pt x="353" y="537"/>
                  </a:cubicBezTo>
                  <a:cubicBezTo>
                    <a:pt x="366" y="539"/>
                    <a:pt x="366" y="539"/>
                    <a:pt x="366" y="539"/>
                  </a:cubicBezTo>
                  <a:cubicBezTo>
                    <a:pt x="366" y="539"/>
                    <a:pt x="366" y="539"/>
                    <a:pt x="366" y="539"/>
                  </a:cubicBezTo>
                  <a:cubicBezTo>
                    <a:pt x="366" y="539"/>
                    <a:pt x="366" y="539"/>
                    <a:pt x="366" y="539"/>
                  </a:cubicBezTo>
                  <a:cubicBezTo>
                    <a:pt x="366" y="539"/>
                    <a:pt x="366" y="539"/>
                    <a:pt x="366" y="539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6" y="534"/>
                    <a:pt x="376" y="534"/>
                    <a:pt x="376" y="534"/>
                  </a:cubicBezTo>
                  <a:cubicBezTo>
                    <a:pt x="376" y="533"/>
                    <a:pt x="376" y="533"/>
                    <a:pt x="376" y="533"/>
                  </a:cubicBezTo>
                  <a:cubicBezTo>
                    <a:pt x="377" y="533"/>
                    <a:pt x="377" y="533"/>
                    <a:pt x="377" y="533"/>
                  </a:cubicBezTo>
                  <a:cubicBezTo>
                    <a:pt x="378" y="533"/>
                    <a:pt x="378" y="533"/>
                    <a:pt x="378" y="533"/>
                  </a:cubicBezTo>
                  <a:cubicBezTo>
                    <a:pt x="384" y="535"/>
                    <a:pt x="384" y="535"/>
                    <a:pt x="384" y="535"/>
                  </a:cubicBezTo>
                  <a:cubicBezTo>
                    <a:pt x="387" y="535"/>
                    <a:pt x="387" y="535"/>
                    <a:pt x="387" y="535"/>
                  </a:cubicBezTo>
                  <a:cubicBezTo>
                    <a:pt x="393" y="528"/>
                    <a:pt x="393" y="528"/>
                    <a:pt x="393" y="528"/>
                  </a:cubicBezTo>
                  <a:cubicBezTo>
                    <a:pt x="394" y="528"/>
                    <a:pt x="394" y="528"/>
                    <a:pt x="394" y="528"/>
                  </a:cubicBezTo>
                  <a:cubicBezTo>
                    <a:pt x="394" y="528"/>
                    <a:pt x="394" y="528"/>
                    <a:pt x="394" y="528"/>
                  </a:cubicBezTo>
                  <a:cubicBezTo>
                    <a:pt x="394" y="528"/>
                    <a:pt x="394" y="528"/>
                    <a:pt x="394" y="528"/>
                  </a:cubicBezTo>
                  <a:cubicBezTo>
                    <a:pt x="402" y="526"/>
                    <a:pt x="402" y="526"/>
                    <a:pt x="402" y="526"/>
                  </a:cubicBezTo>
                  <a:cubicBezTo>
                    <a:pt x="409" y="520"/>
                    <a:pt x="409" y="520"/>
                    <a:pt x="409" y="520"/>
                  </a:cubicBezTo>
                  <a:cubicBezTo>
                    <a:pt x="413" y="514"/>
                    <a:pt x="413" y="514"/>
                    <a:pt x="413" y="514"/>
                  </a:cubicBezTo>
                  <a:cubicBezTo>
                    <a:pt x="413" y="508"/>
                    <a:pt x="413" y="508"/>
                    <a:pt x="413" y="508"/>
                  </a:cubicBezTo>
                  <a:cubicBezTo>
                    <a:pt x="413" y="506"/>
                    <a:pt x="414" y="504"/>
                    <a:pt x="416" y="503"/>
                  </a:cubicBezTo>
                  <a:cubicBezTo>
                    <a:pt x="416" y="503"/>
                    <a:pt x="416" y="503"/>
                    <a:pt x="416" y="503"/>
                  </a:cubicBezTo>
                  <a:cubicBezTo>
                    <a:pt x="417" y="503"/>
                    <a:pt x="417" y="503"/>
                    <a:pt x="417" y="503"/>
                  </a:cubicBezTo>
                  <a:cubicBezTo>
                    <a:pt x="418" y="503"/>
                    <a:pt x="418" y="503"/>
                    <a:pt x="418" y="503"/>
                  </a:cubicBezTo>
                  <a:cubicBezTo>
                    <a:pt x="425" y="504"/>
                    <a:pt x="425" y="504"/>
                    <a:pt x="425" y="504"/>
                  </a:cubicBezTo>
                  <a:cubicBezTo>
                    <a:pt x="428" y="502"/>
                    <a:pt x="428" y="502"/>
                    <a:pt x="428" y="502"/>
                  </a:cubicBezTo>
                  <a:cubicBezTo>
                    <a:pt x="430" y="496"/>
                    <a:pt x="430" y="496"/>
                    <a:pt x="430" y="496"/>
                  </a:cubicBezTo>
                  <a:cubicBezTo>
                    <a:pt x="438" y="494"/>
                    <a:pt x="438" y="494"/>
                    <a:pt x="438" y="494"/>
                  </a:cubicBezTo>
                  <a:cubicBezTo>
                    <a:pt x="438" y="494"/>
                    <a:pt x="438" y="494"/>
                    <a:pt x="438" y="494"/>
                  </a:cubicBezTo>
                  <a:cubicBezTo>
                    <a:pt x="438" y="494"/>
                    <a:pt x="438" y="494"/>
                    <a:pt x="438" y="494"/>
                  </a:cubicBezTo>
                  <a:cubicBezTo>
                    <a:pt x="438" y="494"/>
                    <a:pt x="438" y="494"/>
                    <a:pt x="438" y="494"/>
                  </a:cubicBezTo>
                  <a:cubicBezTo>
                    <a:pt x="448" y="495"/>
                    <a:pt x="448" y="495"/>
                    <a:pt x="448" y="495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461" y="488"/>
                    <a:pt x="461" y="488"/>
                    <a:pt x="461" y="488"/>
                  </a:cubicBezTo>
                  <a:cubicBezTo>
                    <a:pt x="464" y="482"/>
                    <a:pt x="464" y="482"/>
                    <a:pt x="464" y="482"/>
                  </a:cubicBezTo>
                  <a:cubicBezTo>
                    <a:pt x="458" y="475"/>
                    <a:pt x="458" y="475"/>
                    <a:pt x="458" y="475"/>
                  </a:cubicBezTo>
                  <a:cubicBezTo>
                    <a:pt x="458" y="475"/>
                    <a:pt x="458" y="475"/>
                    <a:pt x="458" y="475"/>
                  </a:cubicBezTo>
                  <a:cubicBezTo>
                    <a:pt x="458" y="475"/>
                    <a:pt x="458" y="475"/>
                    <a:pt x="458" y="475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6" y="463"/>
                    <a:pt x="456" y="463"/>
                    <a:pt x="456" y="463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9" y="456"/>
                    <a:pt x="459" y="456"/>
                    <a:pt x="459" y="456"/>
                  </a:cubicBezTo>
                  <a:cubicBezTo>
                    <a:pt x="459" y="454"/>
                    <a:pt x="460" y="451"/>
                    <a:pt x="464" y="448"/>
                  </a:cubicBezTo>
                  <a:cubicBezTo>
                    <a:pt x="468" y="439"/>
                    <a:pt x="468" y="439"/>
                    <a:pt x="468" y="439"/>
                  </a:cubicBezTo>
                  <a:cubicBezTo>
                    <a:pt x="468" y="439"/>
                    <a:pt x="468" y="439"/>
                    <a:pt x="468" y="439"/>
                  </a:cubicBezTo>
                  <a:cubicBezTo>
                    <a:pt x="468" y="439"/>
                    <a:pt x="468" y="439"/>
                    <a:pt x="468" y="439"/>
                  </a:cubicBezTo>
                  <a:cubicBezTo>
                    <a:pt x="472" y="432"/>
                    <a:pt x="472" y="432"/>
                    <a:pt x="472" y="432"/>
                  </a:cubicBezTo>
                  <a:cubicBezTo>
                    <a:pt x="478" y="420"/>
                    <a:pt x="478" y="420"/>
                    <a:pt x="478" y="420"/>
                  </a:cubicBezTo>
                  <a:cubicBezTo>
                    <a:pt x="484" y="428"/>
                    <a:pt x="484" y="428"/>
                    <a:pt x="484" y="428"/>
                  </a:cubicBezTo>
                  <a:cubicBezTo>
                    <a:pt x="484" y="429"/>
                    <a:pt x="484" y="429"/>
                    <a:pt x="484" y="429"/>
                  </a:cubicBezTo>
                  <a:cubicBezTo>
                    <a:pt x="484" y="429"/>
                    <a:pt x="484" y="429"/>
                    <a:pt x="484" y="429"/>
                  </a:cubicBezTo>
                  <a:cubicBezTo>
                    <a:pt x="486" y="437"/>
                    <a:pt x="486" y="437"/>
                    <a:pt x="486" y="437"/>
                  </a:cubicBezTo>
                  <a:cubicBezTo>
                    <a:pt x="486" y="438"/>
                    <a:pt x="486" y="438"/>
                    <a:pt x="486" y="438"/>
                  </a:cubicBezTo>
                  <a:cubicBezTo>
                    <a:pt x="488" y="446"/>
                    <a:pt x="488" y="446"/>
                    <a:pt x="488" y="446"/>
                  </a:cubicBezTo>
                  <a:cubicBezTo>
                    <a:pt x="493" y="448"/>
                    <a:pt x="493" y="448"/>
                    <a:pt x="493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5" y="449"/>
                    <a:pt x="495" y="449"/>
                    <a:pt x="495" y="449"/>
                  </a:cubicBezTo>
                  <a:cubicBezTo>
                    <a:pt x="496" y="448"/>
                    <a:pt x="496" y="448"/>
                    <a:pt x="496" y="448"/>
                  </a:cubicBezTo>
                  <a:cubicBezTo>
                    <a:pt x="500" y="440"/>
                    <a:pt x="500" y="440"/>
                    <a:pt x="500" y="440"/>
                  </a:cubicBezTo>
                  <a:cubicBezTo>
                    <a:pt x="503" y="432"/>
                    <a:pt x="503" y="432"/>
                    <a:pt x="503" y="432"/>
                  </a:cubicBezTo>
                  <a:cubicBezTo>
                    <a:pt x="504" y="432"/>
                    <a:pt x="504" y="432"/>
                    <a:pt x="504" y="432"/>
                  </a:cubicBezTo>
                  <a:cubicBezTo>
                    <a:pt x="506" y="433"/>
                    <a:pt x="506" y="433"/>
                    <a:pt x="506" y="433"/>
                  </a:cubicBezTo>
                  <a:cubicBezTo>
                    <a:pt x="517" y="437"/>
                    <a:pt x="517" y="437"/>
                    <a:pt x="517" y="437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4" y="432"/>
                    <a:pt x="524" y="432"/>
                    <a:pt x="524" y="432"/>
                  </a:cubicBezTo>
                  <a:cubicBezTo>
                    <a:pt x="530" y="432"/>
                    <a:pt x="530" y="432"/>
                    <a:pt x="530" y="432"/>
                  </a:cubicBezTo>
                  <a:cubicBezTo>
                    <a:pt x="534" y="425"/>
                    <a:pt x="534" y="425"/>
                    <a:pt x="534" y="425"/>
                  </a:cubicBezTo>
                  <a:cubicBezTo>
                    <a:pt x="534" y="416"/>
                    <a:pt x="534" y="416"/>
                    <a:pt x="534" y="416"/>
                  </a:cubicBezTo>
                  <a:cubicBezTo>
                    <a:pt x="536" y="404"/>
                    <a:pt x="536" y="404"/>
                    <a:pt x="536" y="404"/>
                  </a:cubicBezTo>
                  <a:cubicBezTo>
                    <a:pt x="537" y="404"/>
                    <a:pt x="537" y="404"/>
                    <a:pt x="537" y="404"/>
                  </a:cubicBezTo>
                  <a:cubicBezTo>
                    <a:pt x="538" y="404"/>
                    <a:pt x="538" y="404"/>
                    <a:pt x="538" y="404"/>
                  </a:cubicBezTo>
                  <a:cubicBezTo>
                    <a:pt x="547" y="406"/>
                    <a:pt x="547" y="406"/>
                    <a:pt x="547" y="406"/>
                  </a:cubicBezTo>
                  <a:cubicBezTo>
                    <a:pt x="551" y="399"/>
                    <a:pt x="551" y="399"/>
                    <a:pt x="551" y="399"/>
                  </a:cubicBezTo>
                  <a:cubicBezTo>
                    <a:pt x="552" y="399"/>
                    <a:pt x="552" y="399"/>
                    <a:pt x="552" y="399"/>
                  </a:cubicBezTo>
                  <a:cubicBezTo>
                    <a:pt x="552" y="399"/>
                    <a:pt x="552" y="399"/>
                    <a:pt x="552" y="399"/>
                  </a:cubicBezTo>
                  <a:cubicBezTo>
                    <a:pt x="560" y="398"/>
                    <a:pt x="560" y="398"/>
                    <a:pt x="560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2" y="399"/>
                    <a:pt x="562" y="399"/>
                    <a:pt x="562" y="399"/>
                  </a:cubicBezTo>
                  <a:cubicBezTo>
                    <a:pt x="566" y="404"/>
                    <a:pt x="566" y="404"/>
                    <a:pt x="566" y="404"/>
                  </a:cubicBezTo>
                  <a:cubicBezTo>
                    <a:pt x="566" y="405"/>
                    <a:pt x="566" y="405"/>
                    <a:pt x="566" y="405"/>
                  </a:cubicBezTo>
                  <a:cubicBezTo>
                    <a:pt x="567" y="405"/>
                    <a:pt x="567" y="405"/>
                    <a:pt x="567" y="405"/>
                  </a:cubicBezTo>
                  <a:cubicBezTo>
                    <a:pt x="567" y="406"/>
                    <a:pt x="567" y="406"/>
                    <a:pt x="567" y="406"/>
                  </a:cubicBezTo>
                  <a:cubicBezTo>
                    <a:pt x="568" y="414"/>
                    <a:pt x="568" y="414"/>
                    <a:pt x="568" y="414"/>
                  </a:cubicBezTo>
                  <a:cubicBezTo>
                    <a:pt x="572" y="418"/>
                    <a:pt x="572" y="418"/>
                    <a:pt x="572" y="418"/>
                  </a:cubicBezTo>
                  <a:cubicBezTo>
                    <a:pt x="577" y="412"/>
                    <a:pt x="577" y="412"/>
                    <a:pt x="577" y="412"/>
                  </a:cubicBezTo>
                  <a:cubicBezTo>
                    <a:pt x="578" y="414"/>
                    <a:pt x="578" y="414"/>
                    <a:pt x="578" y="414"/>
                  </a:cubicBezTo>
                  <a:cubicBezTo>
                    <a:pt x="580" y="416"/>
                    <a:pt x="581" y="418"/>
                    <a:pt x="581" y="420"/>
                  </a:cubicBezTo>
                  <a:cubicBezTo>
                    <a:pt x="581" y="428"/>
                    <a:pt x="581" y="428"/>
                    <a:pt x="581" y="428"/>
                  </a:cubicBezTo>
                  <a:cubicBezTo>
                    <a:pt x="578" y="435"/>
                    <a:pt x="578" y="435"/>
                    <a:pt x="578" y="435"/>
                  </a:cubicBezTo>
                  <a:cubicBezTo>
                    <a:pt x="580" y="438"/>
                    <a:pt x="580" y="438"/>
                    <a:pt x="580" y="438"/>
                  </a:cubicBezTo>
                  <a:cubicBezTo>
                    <a:pt x="584" y="442"/>
                    <a:pt x="584" y="442"/>
                    <a:pt x="584" y="442"/>
                  </a:cubicBezTo>
                  <a:cubicBezTo>
                    <a:pt x="601" y="445"/>
                    <a:pt x="601" y="445"/>
                    <a:pt x="601" y="445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2" y="446"/>
                    <a:pt x="602" y="446"/>
                    <a:pt x="602" y="446"/>
                  </a:cubicBezTo>
                  <a:cubicBezTo>
                    <a:pt x="602" y="446"/>
                    <a:pt x="602" y="446"/>
                    <a:pt x="602" y="446"/>
                  </a:cubicBezTo>
                  <a:cubicBezTo>
                    <a:pt x="604" y="447"/>
                    <a:pt x="604" y="447"/>
                    <a:pt x="604" y="447"/>
                  </a:cubicBezTo>
                  <a:cubicBezTo>
                    <a:pt x="608" y="440"/>
                    <a:pt x="608" y="440"/>
                    <a:pt x="608" y="440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13" y="436"/>
                    <a:pt x="613" y="436"/>
                    <a:pt x="613" y="436"/>
                  </a:cubicBezTo>
                  <a:cubicBezTo>
                    <a:pt x="611" y="430"/>
                    <a:pt x="611" y="430"/>
                    <a:pt x="611" y="430"/>
                  </a:cubicBezTo>
                  <a:cubicBezTo>
                    <a:pt x="607" y="404"/>
                    <a:pt x="607" y="404"/>
                    <a:pt x="607" y="404"/>
                  </a:cubicBezTo>
                  <a:cubicBezTo>
                    <a:pt x="618" y="410"/>
                    <a:pt x="618" y="410"/>
                    <a:pt x="618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24" y="416"/>
                    <a:pt x="624" y="416"/>
                    <a:pt x="624" y="416"/>
                  </a:cubicBezTo>
                  <a:cubicBezTo>
                    <a:pt x="628" y="420"/>
                    <a:pt x="628" y="420"/>
                    <a:pt x="628" y="420"/>
                  </a:cubicBezTo>
                  <a:cubicBezTo>
                    <a:pt x="632" y="416"/>
                    <a:pt x="632" y="416"/>
                    <a:pt x="632" y="416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50" y="398"/>
                    <a:pt x="650" y="398"/>
                    <a:pt x="650" y="398"/>
                  </a:cubicBezTo>
                  <a:cubicBezTo>
                    <a:pt x="656" y="394"/>
                    <a:pt x="656" y="394"/>
                    <a:pt x="656" y="394"/>
                  </a:cubicBezTo>
                  <a:cubicBezTo>
                    <a:pt x="662" y="384"/>
                    <a:pt x="662" y="384"/>
                    <a:pt x="662" y="384"/>
                  </a:cubicBezTo>
                  <a:cubicBezTo>
                    <a:pt x="663" y="383"/>
                    <a:pt x="663" y="383"/>
                    <a:pt x="663" y="383"/>
                  </a:cubicBezTo>
                  <a:cubicBezTo>
                    <a:pt x="672" y="386"/>
                    <a:pt x="672" y="386"/>
                    <a:pt x="672" y="386"/>
                  </a:cubicBezTo>
                  <a:cubicBezTo>
                    <a:pt x="676" y="386"/>
                    <a:pt x="676" y="386"/>
                    <a:pt x="676" y="386"/>
                  </a:cubicBezTo>
                  <a:cubicBezTo>
                    <a:pt x="676" y="382"/>
                    <a:pt x="677" y="380"/>
                    <a:pt x="678" y="378"/>
                  </a:cubicBezTo>
                  <a:cubicBezTo>
                    <a:pt x="684" y="370"/>
                    <a:pt x="684" y="370"/>
                    <a:pt x="684" y="370"/>
                  </a:cubicBezTo>
                  <a:cubicBezTo>
                    <a:pt x="686" y="369"/>
                    <a:pt x="686" y="369"/>
                    <a:pt x="686" y="369"/>
                  </a:cubicBezTo>
                  <a:cubicBezTo>
                    <a:pt x="694" y="372"/>
                    <a:pt x="694" y="372"/>
                    <a:pt x="694" y="372"/>
                  </a:cubicBezTo>
                  <a:cubicBezTo>
                    <a:pt x="704" y="370"/>
                    <a:pt x="704" y="370"/>
                    <a:pt x="704" y="370"/>
                  </a:cubicBezTo>
                  <a:cubicBezTo>
                    <a:pt x="710" y="364"/>
                    <a:pt x="710" y="364"/>
                    <a:pt x="710" y="364"/>
                  </a:cubicBezTo>
                  <a:cubicBezTo>
                    <a:pt x="714" y="358"/>
                    <a:pt x="714" y="358"/>
                    <a:pt x="714" y="358"/>
                  </a:cubicBezTo>
                  <a:cubicBezTo>
                    <a:pt x="712" y="354"/>
                    <a:pt x="712" y="354"/>
                    <a:pt x="712" y="354"/>
                  </a:cubicBezTo>
                  <a:cubicBezTo>
                    <a:pt x="706" y="357"/>
                    <a:pt x="706" y="357"/>
                    <a:pt x="706" y="357"/>
                  </a:cubicBezTo>
                  <a:cubicBezTo>
                    <a:pt x="706" y="357"/>
                    <a:pt x="706" y="357"/>
                    <a:pt x="706" y="357"/>
                  </a:cubicBezTo>
                  <a:cubicBezTo>
                    <a:pt x="705" y="356"/>
                    <a:pt x="705" y="356"/>
                    <a:pt x="705" y="356"/>
                  </a:cubicBezTo>
                  <a:cubicBezTo>
                    <a:pt x="698" y="350"/>
                    <a:pt x="698" y="350"/>
                    <a:pt x="698" y="350"/>
                  </a:cubicBezTo>
                  <a:cubicBezTo>
                    <a:pt x="698" y="350"/>
                    <a:pt x="698" y="350"/>
                    <a:pt x="698" y="350"/>
                  </a:cubicBezTo>
                  <a:cubicBezTo>
                    <a:pt x="700" y="339"/>
                    <a:pt x="700" y="339"/>
                    <a:pt x="700" y="339"/>
                  </a:cubicBezTo>
                  <a:cubicBezTo>
                    <a:pt x="701" y="331"/>
                    <a:pt x="701" y="331"/>
                    <a:pt x="701" y="331"/>
                  </a:cubicBezTo>
                  <a:cubicBezTo>
                    <a:pt x="699" y="324"/>
                    <a:pt x="699" y="324"/>
                    <a:pt x="699" y="324"/>
                  </a:cubicBezTo>
                  <a:cubicBezTo>
                    <a:pt x="694" y="322"/>
                    <a:pt x="694" y="322"/>
                    <a:pt x="694" y="322"/>
                  </a:cubicBezTo>
                  <a:cubicBezTo>
                    <a:pt x="694" y="322"/>
                    <a:pt x="694" y="322"/>
                    <a:pt x="694" y="322"/>
                  </a:cubicBezTo>
                  <a:cubicBezTo>
                    <a:pt x="693" y="321"/>
                    <a:pt x="693" y="321"/>
                    <a:pt x="693" y="321"/>
                  </a:cubicBezTo>
                  <a:cubicBezTo>
                    <a:pt x="693" y="321"/>
                    <a:pt x="693" y="321"/>
                    <a:pt x="693" y="321"/>
                  </a:cubicBezTo>
                  <a:cubicBezTo>
                    <a:pt x="688" y="311"/>
                    <a:pt x="688" y="311"/>
                    <a:pt x="688" y="311"/>
                  </a:cubicBezTo>
                  <a:cubicBezTo>
                    <a:pt x="687" y="310"/>
                    <a:pt x="687" y="310"/>
                    <a:pt x="687" y="310"/>
                  </a:cubicBezTo>
                  <a:cubicBezTo>
                    <a:pt x="680" y="318"/>
                    <a:pt x="680" y="318"/>
                    <a:pt x="680" y="318"/>
                  </a:cubicBezTo>
                  <a:cubicBezTo>
                    <a:pt x="674" y="322"/>
                    <a:pt x="674" y="322"/>
                    <a:pt x="674" y="322"/>
                  </a:cubicBezTo>
                  <a:cubicBezTo>
                    <a:pt x="672" y="323"/>
                    <a:pt x="672" y="323"/>
                    <a:pt x="672" y="323"/>
                  </a:cubicBezTo>
                  <a:cubicBezTo>
                    <a:pt x="672" y="323"/>
                    <a:pt x="672" y="323"/>
                    <a:pt x="672" y="323"/>
                  </a:cubicBezTo>
                  <a:cubicBezTo>
                    <a:pt x="671" y="322"/>
                    <a:pt x="671" y="322"/>
                    <a:pt x="671" y="322"/>
                  </a:cubicBezTo>
                  <a:cubicBezTo>
                    <a:pt x="664" y="315"/>
                    <a:pt x="664" y="315"/>
                    <a:pt x="664" y="315"/>
                  </a:cubicBezTo>
                  <a:cubicBezTo>
                    <a:pt x="664" y="315"/>
                    <a:pt x="664" y="315"/>
                    <a:pt x="664" y="315"/>
                  </a:cubicBezTo>
                  <a:cubicBezTo>
                    <a:pt x="659" y="304"/>
                    <a:pt x="659" y="304"/>
                    <a:pt x="659" y="304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6" y="295"/>
                    <a:pt x="656" y="295"/>
                    <a:pt x="656" y="295"/>
                  </a:cubicBezTo>
                  <a:cubicBezTo>
                    <a:pt x="656" y="295"/>
                    <a:pt x="656" y="295"/>
                    <a:pt x="656" y="295"/>
                  </a:cubicBezTo>
                  <a:cubicBezTo>
                    <a:pt x="656" y="295"/>
                    <a:pt x="656" y="295"/>
                    <a:pt x="656" y="295"/>
                  </a:cubicBezTo>
                  <a:cubicBezTo>
                    <a:pt x="656" y="283"/>
                    <a:pt x="656" y="283"/>
                    <a:pt x="656" y="283"/>
                  </a:cubicBezTo>
                  <a:cubicBezTo>
                    <a:pt x="656" y="276"/>
                    <a:pt x="656" y="276"/>
                    <a:pt x="656" y="276"/>
                  </a:cubicBezTo>
                  <a:cubicBezTo>
                    <a:pt x="650" y="274"/>
                    <a:pt x="650" y="274"/>
                    <a:pt x="650" y="274"/>
                  </a:cubicBezTo>
                  <a:cubicBezTo>
                    <a:pt x="650" y="274"/>
                    <a:pt x="650" y="274"/>
                    <a:pt x="650" y="274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37" y="263"/>
                    <a:pt x="637" y="263"/>
                    <a:pt x="637" y="263"/>
                  </a:cubicBezTo>
                  <a:cubicBezTo>
                    <a:pt x="638" y="262"/>
                    <a:pt x="638" y="262"/>
                    <a:pt x="638" y="262"/>
                  </a:cubicBezTo>
                  <a:cubicBezTo>
                    <a:pt x="644" y="256"/>
                    <a:pt x="644" y="256"/>
                    <a:pt x="644" y="256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51" y="254"/>
                    <a:pt x="651" y="254"/>
                    <a:pt x="651" y="254"/>
                  </a:cubicBezTo>
                  <a:cubicBezTo>
                    <a:pt x="652" y="254"/>
                    <a:pt x="652" y="254"/>
                    <a:pt x="652" y="254"/>
                  </a:cubicBezTo>
                  <a:cubicBezTo>
                    <a:pt x="654" y="254"/>
                    <a:pt x="656" y="255"/>
                    <a:pt x="657" y="257"/>
                  </a:cubicBezTo>
                  <a:cubicBezTo>
                    <a:pt x="663" y="262"/>
                    <a:pt x="663" y="262"/>
                    <a:pt x="663" y="262"/>
                  </a:cubicBezTo>
                  <a:cubicBezTo>
                    <a:pt x="669" y="257"/>
                    <a:pt x="669" y="257"/>
                    <a:pt x="669" y="257"/>
                  </a:cubicBezTo>
                  <a:cubicBezTo>
                    <a:pt x="673" y="251"/>
                    <a:pt x="673" y="251"/>
                    <a:pt x="673" y="251"/>
                  </a:cubicBezTo>
                  <a:cubicBezTo>
                    <a:pt x="673" y="246"/>
                    <a:pt x="673" y="246"/>
                    <a:pt x="673" y="246"/>
                  </a:cubicBezTo>
                  <a:cubicBezTo>
                    <a:pt x="672" y="233"/>
                    <a:pt x="672" y="233"/>
                    <a:pt x="672" y="233"/>
                  </a:cubicBezTo>
                  <a:cubicBezTo>
                    <a:pt x="670" y="228"/>
                    <a:pt x="670" y="228"/>
                    <a:pt x="670" y="228"/>
                  </a:cubicBezTo>
                  <a:cubicBezTo>
                    <a:pt x="662" y="226"/>
                    <a:pt x="662" y="226"/>
                    <a:pt x="662" y="226"/>
                  </a:cubicBezTo>
                  <a:cubicBezTo>
                    <a:pt x="662" y="221"/>
                    <a:pt x="662" y="221"/>
                    <a:pt x="662" y="221"/>
                  </a:cubicBezTo>
                  <a:cubicBezTo>
                    <a:pt x="654" y="211"/>
                    <a:pt x="654" y="211"/>
                    <a:pt x="654" y="211"/>
                  </a:cubicBezTo>
                  <a:cubicBezTo>
                    <a:pt x="653" y="210"/>
                    <a:pt x="653" y="210"/>
                    <a:pt x="653" y="210"/>
                  </a:cubicBezTo>
                  <a:cubicBezTo>
                    <a:pt x="649" y="203"/>
                    <a:pt x="649" y="203"/>
                    <a:pt x="649" y="203"/>
                  </a:cubicBezTo>
                  <a:cubicBezTo>
                    <a:pt x="648" y="202"/>
                    <a:pt x="648" y="202"/>
                    <a:pt x="648" y="202"/>
                  </a:cubicBezTo>
                  <a:cubicBezTo>
                    <a:pt x="648" y="202"/>
                    <a:pt x="648" y="202"/>
                    <a:pt x="648" y="202"/>
                  </a:cubicBezTo>
                  <a:cubicBezTo>
                    <a:pt x="648" y="202"/>
                    <a:pt x="648" y="202"/>
                    <a:pt x="648" y="202"/>
                  </a:cubicBezTo>
                  <a:cubicBezTo>
                    <a:pt x="657" y="190"/>
                    <a:pt x="657" y="190"/>
                    <a:pt x="657" y="190"/>
                  </a:cubicBezTo>
                  <a:cubicBezTo>
                    <a:pt x="657" y="190"/>
                    <a:pt x="657" y="190"/>
                    <a:pt x="657" y="190"/>
                  </a:cubicBezTo>
                  <a:cubicBezTo>
                    <a:pt x="658" y="189"/>
                    <a:pt x="658" y="189"/>
                    <a:pt x="658" y="189"/>
                  </a:cubicBezTo>
                  <a:cubicBezTo>
                    <a:pt x="658" y="189"/>
                    <a:pt x="658" y="189"/>
                    <a:pt x="658" y="189"/>
                  </a:cubicBezTo>
                  <a:cubicBezTo>
                    <a:pt x="658" y="189"/>
                    <a:pt x="658" y="189"/>
                    <a:pt x="658" y="189"/>
                  </a:cubicBezTo>
                  <a:cubicBezTo>
                    <a:pt x="662" y="188"/>
                    <a:pt x="662" y="188"/>
                    <a:pt x="662" y="188"/>
                  </a:cubicBezTo>
                  <a:cubicBezTo>
                    <a:pt x="666" y="185"/>
                    <a:pt x="666" y="185"/>
                    <a:pt x="666" y="185"/>
                  </a:cubicBezTo>
                  <a:cubicBezTo>
                    <a:pt x="672" y="169"/>
                    <a:pt x="672" y="169"/>
                    <a:pt x="672" y="169"/>
                  </a:cubicBezTo>
                  <a:cubicBezTo>
                    <a:pt x="672" y="169"/>
                    <a:pt x="672" y="169"/>
                    <a:pt x="672" y="169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8" y="161"/>
                    <a:pt x="678" y="161"/>
                    <a:pt x="678" y="161"/>
                  </a:cubicBezTo>
                  <a:cubicBezTo>
                    <a:pt x="678" y="161"/>
                    <a:pt x="678" y="161"/>
                    <a:pt x="678" y="161"/>
                  </a:cubicBezTo>
                  <a:cubicBezTo>
                    <a:pt x="679" y="161"/>
                    <a:pt x="679" y="161"/>
                    <a:pt x="679" y="161"/>
                  </a:cubicBezTo>
                  <a:cubicBezTo>
                    <a:pt x="679" y="161"/>
                    <a:pt x="679" y="161"/>
                    <a:pt x="679" y="161"/>
                  </a:cubicBezTo>
                  <a:cubicBezTo>
                    <a:pt x="686" y="159"/>
                    <a:pt x="686" y="159"/>
                    <a:pt x="686" y="159"/>
                  </a:cubicBezTo>
                  <a:cubicBezTo>
                    <a:pt x="686" y="160"/>
                    <a:pt x="686" y="160"/>
                    <a:pt x="686" y="160"/>
                  </a:cubicBezTo>
                  <a:cubicBezTo>
                    <a:pt x="691" y="164"/>
                    <a:pt x="691" y="164"/>
                    <a:pt x="691" y="164"/>
                  </a:cubicBezTo>
                  <a:cubicBezTo>
                    <a:pt x="693" y="164"/>
                    <a:pt x="693" y="164"/>
                    <a:pt x="693" y="164"/>
                  </a:cubicBezTo>
                  <a:cubicBezTo>
                    <a:pt x="696" y="152"/>
                    <a:pt x="696" y="152"/>
                    <a:pt x="696" y="152"/>
                  </a:cubicBezTo>
                  <a:cubicBezTo>
                    <a:pt x="693" y="143"/>
                    <a:pt x="693" y="143"/>
                    <a:pt x="693" y="143"/>
                  </a:cubicBezTo>
                  <a:cubicBezTo>
                    <a:pt x="692" y="142"/>
                    <a:pt x="692" y="142"/>
                    <a:pt x="692" y="142"/>
                  </a:cubicBezTo>
                  <a:cubicBezTo>
                    <a:pt x="692" y="142"/>
                    <a:pt x="692" y="142"/>
                    <a:pt x="692" y="142"/>
                  </a:cubicBezTo>
                  <a:cubicBezTo>
                    <a:pt x="694" y="132"/>
                    <a:pt x="694" y="132"/>
                    <a:pt x="694" y="132"/>
                  </a:cubicBezTo>
                  <a:cubicBezTo>
                    <a:pt x="694" y="131"/>
                    <a:pt x="694" y="131"/>
                    <a:pt x="694" y="131"/>
                  </a:cubicBezTo>
                  <a:cubicBezTo>
                    <a:pt x="698" y="126"/>
                    <a:pt x="698" y="126"/>
                    <a:pt x="698" y="126"/>
                  </a:cubicBezTo>
                  <a:cubicBezTo>
                    <a:pt x="702" y="120"/>
                    <a:pt x="702" y="120"/>
                    <a:pt x="702" y="120"/>
                  </a:cubicBezTo>
                  <a:cubicBezTo>
                    <a:pt x="702" y="115"/>
                    <a:pt x="702" y="115"/>
                    <a:pt x="702" y="115"/>
                  </a:cubicBezTo>
                  <a:cubicBezTo>
                    <a:pt x="702" y="113"/>
                    <a:pt x="701" y="109"/>
                    <a:pt x="698" y="103"/>
                  </a:cubicBezTo>
                  <a:cubicBezTo>
                    <a:pt x="698" y="103"/>
                    <a:pt x="698" y="103"/>
                    <a:pt x="698" y="103"/>
                  </a:cubicBezTo>
                  <a:cubicBezTo>
                    <a:pt x="698" y="103"/>
                    <a:pt x="698" y="103"/>
                    <a:pt x="698" y="103"/>
                  </a:cubicBezTo>
                  <a:cubicBezTo>
                    <a:pt x="698" y="93"/>
                    <a:pt x="698" y="93"/>
                    <a:pt x="698" y="93"/>
                  </a:cubicBezTo>
                  <a:cubicBezTo>
                    <a:pt x="698" y="93"/>
                    <a:pt x="698" y="93"/>
                    <a:pt x="698" y="93"/>
                  </a:cubicBezTo>
                  <a:cubicBezTo>
                    <a:pt x="700" y="84"/>
                    <a:pt x="700" y="84"/>
                    <a:pt x="700" y="84"/>
                  </a:cubicBezTo>
                  <a:cubicBezTo>
                    <a:pt x="699" y="81"/>
                    <a:pt x="698" y="78"/>
                    <a:pt x="698" y="76"/>
                  </a:cubicBezTo>
                  <a:lnTo>
                    <a:pt x="699" y="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1" name="Freeform 7"/>
            <p:cNvSpPr/>
            <p:nvPr/>
          </p:nvSpPr>
          <p:spPr bwMode="auto">
            <a:xfrm>
              <a:off x="7426592" y="3433017"/>
              <a:ext cx="927997" cy="779061"/>
            </a:xfrm>
            <a:custGeom>
              <a:avLst/>
              <a:gdLst>
                <a:gd name="T0" fmla="*/ 2147483647 w 456"/>
                <a:gd name="T1" fmla="*/ 2147483647 h 386"/>
                <a:gd name="T2" fmla="*/ 2147483647 w 456"/>
                <a:gd name="T3" fmla="*/ 2147483647 h 386"/>
                <a:gd name="T4" fmla="*/ 2147483647 w 456"/>
                <a:gd name="T5" fmla="*/ 2147483647 h 386"/>
                <a:gd name="T6" fmla="*/ 2147483647 w 456"/>
                <a:gd name="T7" fmla="*/ 2147483647 h 386"/>
                <a:gd name="T8" fmla="*/ 2147483647 w 456"/>
                <a:gd name="T9" fmla="*/ 2147483647 h 386"/>
                <a:gd name="T10" fmla="*/ 2147483647 w 456"/>
                <a:gd name="T11" fmla="*/ 2147483647 h 386"/>
                <a:gd name="T12" fmla="*/ 2147483647 w 456"/>
                <a:gd name="T13" fmla="*/ 2147483647 h 386"/>
                <a:gd name="T14" fmla="*/ 2147483647 w 456"/>
                <a:gd name="T15" fmla="*/ 2147483647 h 386"/>
                <a:gd name="T16" fmla="*/ 2147483647 w 456"/>
                <a:gd name="T17" fmla="*/ 2147483647 h 386"/>
                <a:gd name="T18" fmla="*/ 2147483647 w 456"/>
                <a:gd name="T19" fmla="*/ 2147483647 h 386"/>
                <a:gd name="T20" fmla="*/ 2147483647 w 456"/>
                <a:gd name="T21" fmla="*/ 2147483647 h 386"/>
                <a:gd name="T22" fmla="*/ 2147483647 w 456"/>
                <a:gd name="T23" fmla="*/ 2147483647 h 386"/>
                <a:gd name="T24" fmla="*/ 2147483647 w 456"/>
                <a:gd name="T25" fmla="*/ 2147483647 h 386"/>
                <a:gd name="T26" fmla="*/ 2147483647 w 456"/>
                <a:gd name="T27" fmla="*/ 2147483647 h 386"/>
                <a:gd name="T28" fmla="*/ 2147483647 w 456"/>
                <a:gd name="T29" fmla="*/ 2147483647 h 386"/>
                <a:gd name="T30" fmla="*/ 2147483647 w 456"/>
                <a:gd name="T31" fmla="*/ 2147483647 h 386"/>
                <a:gd name="T32" fmla="*/ 2147483647 w 456"/>
                <a:gd name="T33" fmla="*/ 2147483647 h 386"/>
                <a:gd name="T34" fmla="*/ 2147483647 w 456"/>
                <a:gd name="T35" fmla="*/ 2147483647 h 386"/>
                <a:gd name="T36" fmla="*/ 2147483647 w 456"/>
                <a:gd name="T37" fmla="*/ 2147483647 h 386"/>
                <a:gd name="T38" fmla="*/ 2147483647 w 456"/>
                <a:gd name="T39" fmla="*/ 2147483647 h 386"/>
                <a:gd name="T40" fmla="*/ 2147483647 w 456"/>
                <a:gd name="T41" fmla="*/ 2147483647 h 386"/>
                <a:gd name="T42" fmla="*/ 2147483647 w 456"/>
                <a:gd name="T43" fmla="*/ 2147483647 h 386"/>
                <a:gd name="T44" fmla="*/ 2147483647 w 456"/>
                <a:gd name="T45" fmla="*/ 2147483647 h 386"/>
                <a:gd name="T46" fmla="*/ 2147483647 w 456"/>
                <a:gd name="T47" fmla="*/ 2147483647 h 386"/>
                <a:gd name="T48" fmla="*/ 2147483647 w 456"/>
                <a:gd name="T49" fmla="*/ 2147483647 h 386"/>
                <a:gd name="T50" fmla="*/ 2147483647 w 456"/>
                <a:gd name="T51" fmla="*/ 2147483647 h 386"/>
                <a:gd name="T52" fmla="*/ 2147483647 w 456"/>
                <a:gd name="T53" fmla="*/ 2147483647 h 386"/>
                <a:gd name="T54" fmla="*/ 2147483647 w 456"/>
                <a:gd name="T55" fmla="*/ 2147483647 h 386"/>
                <a:gd name="T56" fmla="*/ 2147483647 w 456"/>
                <a:gd name="T57" fmla="*/ 2147483647 h 386"/>
                <a:gd name="T58" fmla="*/ 2147483647 w 456"/>
                <a:gd name="T59" fmla="*/ 2147483647 h 386"/>
                <a:gd name="T60" fmla="*/ 2147483647 w 456"/>
                <a:gd name="T61" fmla="*/ 2147483647 h 386"/>
                <a:gd name="T62" fmla="*/ 2147483647 w 456"/>
                <a:gd name="T63" fmla="*/ 2147483647 h 386"/>
                <a:gd name="T64" fmla="*/ 2147483647 w 456"/>
                <a:gd name="T65" fmla="*/ 2147483647 h 386"/>
                <a:gd name="T66" fmla="*/ 2147483647 w 456"/>
                <a:gd name="T67" fmla="*/ 2147483647 h 386"/>
                <a:gd name="T68" fmla="*/ 2147483647 w 456"/>
                <a:gd name="T69" fmla="*/ 2147483647 h 386"/>
                <a:gd name="T70" fmla="*/ 2147483647 w 456"/>
                <a:gd name="T71" fmla="*/ 2147483647 h 386"/>
                <a:gd name="T72" fmla="*/ 2147483647 w 456"/>
                <a:gd name="T73" fmla="*/ 2147483647 h 386"/>
                <a:gd name="T74" fmla="*/ 2147483647 w 456"/>
                <a:gd name="T75" fmla="*/ 2147483647 h 386"/>
                <a:gd name="T76" fmla="*/ 2147483647 w 456"/>
                <a:gd name="T77" fmla="*/ 2147483647 h 386"/>
                <a:gd name="T78" fmla="*/ 2147483647 w 456"/>
                <a:gd name="T79" fmla="*/ 2147483647 h 386"/>
                <a:gd name="T80" fmla="*/ 2147483647 w 456"/>
                <a:gd name="T81" fmla="*/ 2147483647 h 386"/>
                <a:gd name="T82" fmla="*/ 2147483647 w 456"/>
                <a:gd name="T83" fmla="*/ 2147483647 h 386"/>
                <a:gd name="T84" fmla="*/ 2147483647 w 456"/>
                <a:gd name="T85" fmla="*/ 2147483647 h 386"/>
                <a:gd name="T86" fmla="*/ 2147483647 w 456"/>
                <a:gd name="T87" fmla="*/ 2147483647 h 386"/>
                <a:gd name="T88" fmla="*/ 2147483647 w 456"/>
                <a:gd name="T89" fmla="*/ 2147483647 h 386"/>
                <a:gd name="T90" fmla="*/ 2147483647 w 456"/>
                <a:gd name="T91" fmla="*/ 2147483647 h 386"/>
                <a:gd name="T92" fmla="*/ 2147483647 w 456"/>
                <a:gd name="T93" fmla="*/ 2147483647 h 386"/>
                <a:gd name="T94" fmla="*/ 2147483647 w 456"/>
                <a:gd name="T95" fmla="*/ 2147483647 h 386"/>
                <a:gd name="T96" fmla="*/ 2147483647 w 456"/>
                <a:gd name="T97" fmla="*/ 2147483647 h 386"/>
                <a:gd name="T98" fmla="*/ 2147483647 w 456"/>
                <a:gd name="T99" fmla="*/ 2147483647 h 386"/>
                <a:gd name="T100" fmla="*/ 2147483647 w 456"/>
                <a:gd name="T101" fmla="*/ 2147483647 h 386"/>
                <a:gd name="T102" fmla="*/ 2147483647 w 456"/>
                <a:gd name="T103" fmla="*/ 2147483647 h 386"/>
                <a:gd name="T104" fmla="*/ 2147483647 w 456"/>
                <a:gd name="T105" fmla="*/ 2147483647 h 386"/>
                <a:gd name="T106" fmla="*/ 2147483647 w 456"/>
                <a:gd name="T107" fmla="*/ 2147483647 h 386"/>
                <a:gd name="T108" fmla="*/ 2147483647 w 456"/>
                <a:gd name="T109" fmla="*/ 2147483647 h 3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56" h="386">
                  <a:moveTo>
                    <a:pt x="271" y="140"/>
                  </a:moveTo>
                  <a:cubicBezTo>
                    <a:pt x="265" y="140"/>
                    <a:pt x="265" y="140"/>
                    <a:pt x="265" y="140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9"/>
                    <a:pt x="266" y="149"/>
                    <a:pt x="266" y="149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6"/>
                    <a:pt x="268" y="156"/>
                    <a:pt x="268" y="156"/>
                  </a:cubicBezTo>
                  <a:cubicBezTo>
                    <a:pt x="267" y="156"/>
                    <a:pt x="267" y="156"/>
                    <a:pt x="267" y="156"/>
                  </a:cubicBezTo>
                  <a:cubicBezTo>
                    <a:pt x="259" y="160"/>
                    <a:pt x="259" y="160"/>
                    <a:pt x="259" y="160"/>
                  </a:cubicBezTo>
                  <a:cubicBezTo>
                    <a:pt x="258" y="161"/>
                    <a:pt x="258" y="161"/>
                    <a:pt x="258" y="161"/>
                  </a:cubicBezTo>
                  <a:cubicBezTo>
                    <a:pt x="258" y="161"/>
                    <a:pt x="258" y="161"/>
                    <a:pt x="258" y="161"/>
                  </a:cubicBezTo>
                  <a:cubicBezTo>
                    <a:pt x="258" y="161"/>
                    <a:pt x="258" y="161"/>
                    <a:pt x="258" y="161"/>
                  </a:cubicBezTo>
                  <a:cubicBezTo>
                    <a:pt x="257" y="161"/>
                    <a:pt x="257" y="161"/>
                    <a:pt x="257" y="161"/>
                  </a:cubicBezTo>
                  <a:cubicBezTo>
                    <a:pt x="251" y="160"/>
                    <a:pt x="247" y="158"/>
                    <a:pt x="246" y="155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31" y="148"/>
                    <a:pt x="231" y="148"/>
                    <a:pt x="231" y="148"/>
                  </a:cubicBezTo>
                  <a:cubicBezTo>
                    <a:pt x="228" y="133"/>
                    <a:pt x="228" y="133"/>
                    <a:pt x="228" y="133"/>
                  </a:cubicBezTo>
                  <a:cubicBezTo>
                    <a:pt x="226" y="132"/>
                    <a:pt x="224" y="131"/>
                    <a:pt x="223" y="130"/>
                  </a:cubicBezTo>
                  <a:cubicBezTo>
                    <a:pt x="222" y="129"/>
                    <a:pt x="222" y="129"/>
                    <a:pt x="222" y="129"/>
                  </a:cubicBezTo>
                  <a:cubicBezTo>
                    <a:pt x="220" y="126"/>
                    <a:pt x="219" y="124"/>
                    <a:pt x="216" y="124"/>
                  </a:cubicBezTo>
                  <a:cubicBezTo>
                    <a:pt x="213" y="123"/>
                    <a:pt x="210" y="120"/>
                    <a:pt x="208" y="117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196" y="108"/>
                    <a:pt x="196" y="108"/>
                    <a:pt x="196" y="108"/>
                  </a:cubicBezTo>
                  <a:cubicBezTo>
                    <a:pt x="196" y="108"/>
                    <a:pt x="196" y="108"/>
                    <a:pt x="196" y="108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207" y="84"/>
                    <a:pt x="207" y="84"/>
                    <a:pt x="207" y="84"/>
                  </a:cubicBezTo>
                  <a:cubicBezTo>
                    <a:pt x="208" y="83"/>
                    <a:pt x="208" y="82"/>
                    <a:pt x="208" y="82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199" y="79"/>
                    <a:pt x="199" y="79"/>
                    <a:pt x="199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80" y="80"/>
                    <a:pt x="180" y="80"/>
                    <a:pt x="180" y="80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68" y="89"/>
                    <a:pt x="166" y="90"/>
                    <a:pt x="162" y="89"/>
                  </a:cubicBezTo>
                  <a:cubicBezTo>
                    <a:pt x="162" y="89"/>
                    <a:pt x="162" y="89"/>
                    <a:pt x="162" y="89"/>
                  </a:cubicBezTo>
                  <a:cubicBezTo>
                    <a:pt x="162" y="89"/>
                    <a:pt x="162" y="89"/>
                    <a:pt x="162" y="89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5" y="74"/>
                    <a:pt x="155" y="74"/>
                    <a:pt x="155" y="74"/>
                  </a:cubicBezTo>
                  <a:cubicBezTo>
                    <a:pt x="152" y="72"/>
                    <a:pt x="150" y="70"/>
                    <a:pt x="149" y="68"/>
                  </a:cubicBezTo>
                  <a:cubicBezTo>
                    <a:pt x="148" y="59"/>
                    <a:pt x="148" y="59"/>
                    <a:pt x="148" y="59"/>
                  </a:cubicBezTo>
                  <a:cubicBezTo>
                    <a:pt x="144" y="54"/>
                    <a:pt x="144" y="54"/>
                    <a:pt x="144" y="54"/>
                  </a:cubicBezTo>
                  <a:cubicBezTo>
                    <a:pt x="139" y="50"/>
                    <a:pt x="139" y="50"/>
                    <a:pt x="139" y="50"/>
                  </a:cubicBezTo>
                  <a:cubicBezTo>
                    <a:pt x="137" y="49"/>
                    <a:pt x="137" y="49"/>
                    <a:pt x="137" y="4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5" y="16"/>
                    <a:pt x="105" y="16"/>
                    <a:pt x="105" y="16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5" y="34"/>
                    <a:pt x="81" y="36"/>
                    <a:pt x="77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42"/>
                    <a:pt x="53" y="44"/>
                    <a:pt x="49" y="45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63"/>
                    <a:pt x="31" y="66"/>
                    <a:pt x="30" y="67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0" y="76"/>
                    <a:pt x="18" y="77"/>
                    <a:pt x="1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9" y="132"/>
                    <a:pt x="69" y="132"/>
                    <a:pt x="69" y="132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9" y="157"/>
                    <a:pt x="109" y="157"/>
                    <a:pt x="109" y="157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10" y="136"/>
                    <a:pt x="113" y="134"/>
                    <a:pt x="117" y="132"/>
                  </a:cubicBezTo>
                  <a:cubicBezTo>
                    <a:pt x="118" y="132"/>
                    <a:pt x="118" y="132"/>
                    <a:pt x="118" y="132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5" y="145"/>
                    <a:pt x="145" y="145"/>
                    <a:pt x="145" y="145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60" y="138"/>
                    <a:pt x="160" y="138"/>
                    <a:pt x="160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2" y="139"/>
                    <a:pt x="162" y="139"/>
                    <a:pt x="162" y="139"/>
                  </a:cubicBezTo>
                  <a:cubicBezTo>
                    <a:pt x="176" y="149"/>
                    <a:pt x="176" y="149"/>
                    <a:pt x="176" y="149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86" y="157"/>
                    <a:pt x="186" y="157"/>
                    <a:pt x="186" y="157"/>
                  </a:cubicBezTo>
                  <a:cubicBezTo>
                    <a:pt x="188" y="158"/>
                    <a:pt x="191" y="161"/>
                    <a:pt x="194" y="165"/>
                  </a:cubicBezTo>
                  <a:cubicBezTo>
                    <a:pt x="199" y="170"/>
                    <a:pt x="199" y="170"/>
                    <a:pt x="199" y="170"/>
                  </a:cubicBezTo>
                  <a:cubicBezTo>
                    <a:pt x="202" y="170"/>
                    <a:pt x="202" y="170"/>
                    <a:pt x="202" y="170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5" y="196"/>
                    <a:pt x="245" y="196"/>
                    <a:pt x="245" y="196"/>
                  </a:cubicBezTo>
                  <a:cubicBezTo>
                    <a:pt x="261" y="192"/>
                    <a:pt x="261" y="192"/>
                    <a:pt x="261" y="192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20"/>
                    <a:pt x="274" y="220"/>
                    <a:pt x="274" y="220"/>
                  </a:cubicBezTo>
                  <a:cubicBezTo>
                    <a:pt x="274" y="220"/>
                    <a:pt x="274" y="220"/>
                    <a:pt x="274" y="220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6" y="259"/>
                    <a:pt x="286" y="259"/>
                    <a:pt x="286" y="259"/>
                  </a:cubicBezTo>
                  <a:cubicBezTo>
                    <a:pt x="278" y="279"/>
                    <a:pt x="278" y="279"/>
                    <a:pt x="278" y="279"/>
                  </a:cubicBezTo>
                  <a:cubicBezTo>
                    <a:pt x="278" y="280"/>
                    <a:pt x="278" y="280"/>
                    <a:pt x="278" y="280"/>
                  </a:cubicBezTo>
                  <a:cubicBezTo>
                    <a:pt x="271" y="282"/>
                    <a:pt x="271" y="282"/>
                    <a:pt x="271" y="282"/>
                  </a:cubicBezTo>
                  <a:cubicBezTo>
                    <a:pt x="271" y="288"/>
                    <a:pt x="271" y="288"/>
                    <a:pt x="271" y="288"/>
                  </a:cubicBezTo>
                  <a:cubicBezTo>
                    <a:pt x="271" y="288"/>
                    <a:pt x="271" y="288"/>
                    <a:pt x="271" y="288"/>
                  </a:cubicBezTo>
                  <a:cubicBezTo>
                    <a:pt x="264" y="300"/>
                    <a:pt x="264" y="300"/>
                    <a:pt x="264" y="300"/>
                  </a:cubicBezTo>
                  <a:cubicBezTo>
                    <a:pt x="263" y="300"/>
                    <a:pt x="263" y="300"/>
                    <a:pt x="263" y="300"/>
                  </a:cubicBezTo>
                  <a:cubicBezTo>
                    <a:pt x="254" y="300"/>
                    <a:pt x="254" y="300"/>
                    <a:pt x="254" y="300"/>
                  </a:cubicBezTo>
                  <a:cubicBezTo>
                    <a:pt x="244" y="308"/>
                    <a:pt x="244" y="308"/>
                    <a:pt x="244" y="308"/>
                  </a:cubicBezTo>
                  <a:cubicBezTo>
                    <a:pt x="245" y="310"/>
                    <a:pt x="247" y="310"/>
                    <a:pt x="250" y="312"/>
                  </a:cubicBezTo>
                  <a:cubicBezTo>
                    <a:pt x="254" y="313"/>
                    <a:pt x="254" y="316"/>
                    <a:pt x="252" y="322"/>
                  </a:cubicBezTo>
                  <a:cubicBezTo>
                    <a:pt x="252" y="322"/>
                    <a:pt x="252" y="322"/>
                    <a:pt x="252" y="322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45" y="330"/>
                    <a:pt x="245" y="330"/>
                    <a:pt x="245" y="330"/>
                  </a:cubicBezTo>
                  <a:cubicBezTo>
                    <a:pt x="244" y="330"/>
                    <a:pt x="244" y="330"/>
                    <a:pt x="244" y="330"/>
                  </a:cubicBezTo>
                  <a:cubicBezTo>
                    <a:pt x="244" y="330"/>
                    <a:pt x="244" y="330"/>
                    <a:pt x="244" y="330"/>
                  </a:cubicBezTo>
                  <a:cubicBezTo>
                    <a:pt x="225" y="327"/>
                    <a:pt x="225" y="327"/>
                    <a:pt x="225" y="327"/>
                  </a:cubicBezTo>
                  <a:cubicBezTo>
                    <a:pt x="224" y="334"/>
                    <a:pt x="224" y="334"/>
                    <a:pt x="224" y="334"/>
                  </a:cubicBezTo>
                  <a:cubicBezTo>
                    <a:pt x="226" y="348"/>
                    <a:pt x="226" y="348"/>
                    <a:pt x="226" y="348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2" y="356"/>
                    <a:pt x="242" y="356"/>
                    <a:pt x="242" y="356"/>
                  </a:cubicBezTo>
                  <a:cubicBezTo>
                    <a:pt x="242" y="356"/>
                    <a:pt x="242" y="356"/>
                    <a:pt x="242" y="356"/>
                  </a:cubicBezTo>
                  <a:cubicBezTo>
                    <a:pt x="248" y="354"/>
                    <a:pt x="248" y="354"/>
                    <a:pt x="248" y="354"/>
                  </a:cubicBezTo>
                  <a:cubicBezTo>
                    <a:pt x="249" y="353"/>
                    <a:pt x="249" y="353"/>
                    <a:pt x="249" y="353"/>
                  </a:cubicBezTo>
                  <a:cubicBezTo>
                    <a:pt x="249" y="353"/>
                    <a:pt x="249" y="353"/>
                    <a:pt x="249" y="353"/>
                  </a:cubicBezTo>
                  <a:cubicBezTo>
                    <a:pt x="250" y="354"/>
                    <a:pt x="250" y="354"/>
                    <a:pt x="250" y="354"/>
                  </a:cubicBezTo>
                  <a:cubicBezTo>
                    <a:pt x="250" y="354"/>
                    <a:pt x="250" y="354"/>
                    <a:pt x="250" y="354"/>
                  </a:cubicBezTo>
                  <a:cubicBezTo>
                    <a:pt x="255" y="356"/>
                    <a:pt x="255" y="356"/>
                    <a:pt x="255" y="356"/>
                  </a:cubicBezTo>
                  <a:cubicBezTo>
                    <a:pt x="261" y="356"/>
                    <a:pt x="261" y="356"/>
                    <a:pt x="261" y="356"/>
                  </a:cubicBezTo>
                  <a:cubicBezTo>
                    <a:pt x="264" y="356"/>
                    <a:pt x="264" y="356"/>
                    <a:pt x="264" y="356"/>
                  </a:cubicBezTo>
                  <a:cubicBezTo>
                    <a:pt x="261" y="348"/>
                    <a:pt x="261" y="348"/>
                    <a:pt x="261" y="348"/>
                  </a:cubicBezTo>
                  <a:cubicBezTo>
                    <a:pt x="261" y="348"/>
                    <a:pt x="261" y="348"/>
                    <a:pt x="261" y="348"/>
                  </a:cubicBezTo>
                  <a:cubicBezTo>
                    <a:pt x="261" y="348"/>
                    <a:pt x="261" y="348"/>
                    <a:pt x="261" y="348"/>
                  </a:cubicBezTo>
                  <a:cubicBezTo>
                    <a:pt x="260" y="340"/>
                    <a:pt x="260" y="340"/>
                    <a:pt x="260" y="340"/>
                  </a:cubicBezTo>
                  <a:cubicBezTo>
                    <a:pt x="260" y="340"/>
                    <a:pt x="260" y="340"/>
                    <a:pt x="260" y="340"/>
                  </a:cubicBezTo>
                  <a:cubicBezTo>
                    <a:pt x="260" y="339"/>
                    <a:pt x="260" y="339"/>
                    <a:pt x="260" y="339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3" y="335"/>
                    <a:pt x="263" y="335"/>
                    <a:pt x="263" y="335"/>
                  </a:cubicBezTo>
                  <a:cubicBezTo>
                    <a:pt x="263" y="334"/>
                    <a:pt x="263" y="334"/>
                    <a:pt x="263" y="334"/>
                  </a:cubicBezTo>
                  <a:cubicBezTo>
                    <a:pt x="263" y="334"/>
                    <a:pt x="263" y="334"/>
                    <a:pt x="263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7" y="322"/>
                    <a:pt x="277" y="322"/>
                    <a:pt x="277" y="322"/>
                  </a:cubicBezTo>
                  <a:cubicBezTo>
                    <a:pt x="277" y="322"/>
                    <a:pt x="277" y="322"/>
                    <a:pt x="277" y="322"/>
                  </a:cubicBezTo>
                  <a:cubicBezTo>
                    <a:pt x="285" y="320"/>
                    <a:pt x="285" y="320"/>
                    <a:pt x="285" y="320"/>
                  </a:cubicBezTo>
                  <a:cubicBezTo>
                    <a:pt x="285" y="323"/>
                    <a:pt x="285" y="323"/>
                    <a:pt x="285" y="323"/>
                  </a:cubicBezTo>
                  <a:cubicBezTo>
                    <a:pt x="285" y="326"/>
                    <a:pt x="286" y="328"/>
                    <a:pt x="286" y="329"/>
                  </a:cubicBezTo>
                  <a:cubicBezTo>
                    <a:pt x="288" y="332"/>
                    <a:pt x="288" y="332"/>
                    <a:pt x="288" y="332"/>
                  </a:cubicBezTo>
                  <a:cubicBezTo>
                    <a:pt x="290" y="338"/>
                    <a:pt x="290" y="338"/>
                    <a:pt x="290" y="338"/>
                  </a:cubicBezTo>
                  <a:cubicBezTo>
                    <a:pt x="298" y="342"/>
                    <a:pt x="298" y="342"/>
                    <a:pt x="298" y="342"/>
                  </a:cubicBezTo>
                  <a:cubicBezTo>
                    <a:pt x="320" y="344"/>
                    <a:pt x="320" y="344"/>
                    <a:pt x="320" y="344"/>
                  </a:cubicBezTo>
                  <a:cubicBezTo>
                    <a:pt x="321" y="344"/>
                    <a:pt x="321" y="344"/>
                    <a:pt x="321" y="344"/>
                  </a:cubicBezTo>
                  <a:cubicBezTo>
                    <a:pt x="322" y="344"/>
                    <a:pt x="322" y="344"/>
                    <a:pt x="322" y="344"/>
                  </a:cubicBezTo>
                  <a:cubicBezTo>
                    <a:pt x="322" y="345"/>
                    <a:pt x="322" y="345"/>
                    <a:pt x="322" y="345"/>
                  </a:cubicBezTo>
                  <a:cubicBezTo>
                    <a:pt x="322" y="346"/>
                    <a:pt x="322" y="346"/>
                    <a:pt x="322" y="346"/>
                  </a:cubicBezTo>
                  <a:cubicBezTo>
                    <a:pt x="321" y="353"/>
                    <a:pt x="321" y="353"/>
                    <a:pt x="321" y="353"/>
                  </a:cubicBezTo>
                  <a:cubicBezTo>
                    <a:pt x="328" y="360"/>
                    <a:pt x="328" y="360"/>
                    <a:pt x="328" y="360"/>
                  </a:cubicBezTo>
                  <a:cubicBezTo>
                    <a:pt x="333" y="362"/>
                    <a:pt x="333" y="362"/>
                    <a:pt x="333" y="362"/>
                  </a:cubicBezTo>
                  <a:cubicBezTo>
                    <a:pt x="333" y="362"/>
                    <a:pt x="333" y="362"/>
                    <a:pt x="333" y="362"/>
                  </a:cubicBezTo>
                  <a:cubicBezTo>
                    <a:pt x="333" y="363"/>
                    <a:pt x="333" y="363"/>
                    <a:pt x="333" y="363"/>
                  </a:cubicBezTo>
                  <a:cubicBezTo>
                    <a:pt x="334" y="364"/>
                    <a:pt x="334" y="364"/>
                    <a:pt x="334" y="364"/>
                  </a:cubicBezTo>
                  <a:cubicBezTo>
                    <a:pt x="334" y="366"/>
                    <a:pt x="334" y="366"/>
                    <a:pt x="334" y="366"/>
                  </a:cubicBezTo>
                  <a:cubicBezTo>
                    <a:pt x="334" y="370"/>
                    <a:pt x="334" y="370"/>
                    <a:pt x="334" y="370"/>
                  </a:cubicBezTo>
                  <a:cubicBezTo>
                    <a:pt x="332" y="378"/>
                    <a:pt x="332" y="378"/>
                    <a:pt x="332" y="378"/>
                  </a:cubicBezTo>
                  <a:cubicBezTo>
                    <a:pt x="335" y="380"/>
                    <a:pt x="335" y="380"/>
                    <a:pt x="335" y="380"/>
                  </a:cubicBezTo>
                  <a:cubicBezTo>
                    <a:pt x="338" y="380"/>
                    <a:pt x="341" y="380"/>
                    <a:pt x="343" y="382"/>
                  </a:cubicBezTo>
                  <a:cubicBezTo>
                    <a:pt x="353" y="386"/>
                    <a:pt x="353" y="386"/>
                    <a:pt x="353" y="386"/>
                  </a:cubicBezTo>
                  <a:cubicBezTo>
                    <a:pt x="358" y="382"/>
                    <a:pt x="358" y="382"/>
                    <a:pt x="358" y="382"/>
                  </a:cubicBezTo>
                  <a:cubicBezTo>
                    <a:pt x="364" y="376"/>
                    <a:pt x="364" y="376"/>
                    <a:pt x="364" y="376"/>
                  </a:cubicBezTo>
                  <a:cubicBezTo>
                    <a:pt x="365" y="373"/>
                    <a:pt x="365" y="373"/>
                    <a:pt x="365" y="373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6" y="372"/>
                    <a:pt x="366" y="372"/>
                    <a:pt x="366" y="372"/>
                  </a:cubicBezTo>
                  <a:cubicBezTo>
                    <a:pt x="367" y="371"/>
                    <a:pt x="367" y="371"/>
                    <a:pt x="367" y="371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5" y="362"/>
                    <a:pt x="365" y="362"/>
                    <a:pt x="365" y="362"/>
                  </a:cubicBezTo>
                  <a:cubicBezTo>
                    <a:pt x="364" y="357"/>
                    <a:pt x="364" y="357"/>
                    <a:pt x="364" y="357"/>
                  </a:cubicBezTo>
                  <a:cubicBezTo>
                    <a:pt x="364" y="357"/>
                    <a:pt x="364" y="357"/>
                    <a:pt x="364" y="357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7" y="350"/>
                    <a:pt x="367" y="350"/>
                    <a:pt x="367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74" y="346"/>
                    <a:pt x="374" y="346"/>
                    <a:pt x="374" y="346"/>
                  </a:cubicBezTo>
                  <a:cubicBezTo>
                    <a:pt x="375" y="346"/>
                    <a:pt x="375" y="346"/>
                    <a:pt x="375" y="346"/>
                  </a:cubicBezTo>
                  <a:cubicBezTo>
                    <a:pt x="388" y="346"/>
                    <a:pt x="388" y="346"/>
                    <a:pt x="388" y="346"/>
                  </a:cubicBezTo>
                  <a:cubicBezTo>
                    <a:pt x="390" y="345"/>
                    <a:pt x="390" y="345"/>
                    <a:pt x="390" y="345"/>
                  </a:cubicBezTo>
                  <a:cubicBezTo>
                    <a:pt x="389" y="338"/>
                    <a:pt x="389" y="338"/>
                    <a:pt x="389" y="338"/>
                  </a:cubicBezTo>
                  <a:cubicBezTo>
                    <a:pt x="387" y="332"/>
                    <a:pt x="387" y="332"/>
                    <a:pt x="387" y="332"/>
                  </a:cubicBezTo>
                  <a:cubicBezTo>
                    <a:pt x="383" y="325"/>
                    <a:pt x="383" y="325"/>
                    <a:pt x="383" y="325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5" y="308"/>
                    <a:pt x="385" y="308"/>
                    <a:pt x="385" y="308"/>
                  </a:cubicBezTo>
                  <a:cubicBezTo>
                    <a:pt x="385" y="308"/>
                    <a:pt x="385" y="308"/>
                    <a:pt x="385" y="308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96" y="292"/>
                    <a:pt x="396" y="292"/>
                    <a:pt x="396" y="292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8" y="291"/>
                    <a:pt x="398" y="291"/>
                    <a:pt x="398" y="291"/>
                  </a:cubicBezTo>
                  <a:cubicBezTo>
                    <a:pt x="400" y="291"/>
                    <a:pt x="400" y="291"/>
                    <a:pt x="400" y="291"/>
                  </a:cubicBezTo>
                  <a:cubicBezTo>
                    <a:pt x="404" y="291"/>
                    <a:pt x="404" y="291"/>
                    <a:pt x="404" y="291"/>
                  </a:cubicBezTo>
                  <a:cubicBezTo>
                    <a:pt x="413" y="296"/>
                    <a:pt x="413" y="296"/>
                    <a:pt x="413" y="296"/>
                  </a:cubicBezTo>
                  <a:cubicBezTo>
                    <a:pt x="419" y="298"/>
                    <a:pt x="419" y="298"/>
                    <a:pt x="419" y="298"/>
                  </a:cubicBezTo>
                  <a:cubicBezTo>
                    <a:pt x="420" y="295"/>
                    <a:pt x="420" y="295"/>
                    <a:pt x="420" y="295"/>
                  </a:cubicBezTo>
                  <a:cubicBezTo>
                    <a:pt x="419" y="294"/>
                    <a:pt x="419" y="294"/>
                    <a:pt x="419" y="294"/>
                  </a:cubicBezTo>
                  <a:cubicBezTo>
                    <a:pt x="419" y="293"/>
                    <a:pt x="419" y="293"/>
                    <a:pt x="419" y="293"/>
                  </a:cubicBezTo>
                  <a:cubicBezTo>
                    <a:pt x="419" y="291"/>
                    <a:pt x="420" y="289"/>
                    <a:pt x="423" y="287"/>
                  </a:cubicBezTo>
                  <a:cubicBezTo>
                    <a:pt x="430" y="282"/>
                    <a:pt x="430" y="282"/>
                    <a:pt x="430" y="282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4" y="280"/>
                    <a:pt x="437" y="279"/>
                    <a:pt x="438" y="279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9" y="279"/>
                    <a:pt x="449" y="279"/>
                    <a:pt x="449" y="279"/>
                  </a:cubicBezTo>
                  <a:cubicBezTo>
                    <a:pt x="452" y="269"/>
                    <a:pt x="452" y="269"/>
                    <a:pt x="452" y="269"/>
                  </a:cubicBezTo>
                  <a:cubicBezTo>
                    <a:pt x="452" y="262"/>
                    <a:pt x="452" y="262"/>
                    <a:pt x="452" y="262"/>
                  </a:cubicBezTo>
                  <a:cubicBezTo>
                    <a:pt x="452" y="258"/>
                    <a:pt x="452" y="255"/>
                    <a:pt x="453" y="254"/>
                  </a:cubicBezTo>
                  <a:cubicBezTo>
                    <a:pt x="456" y="249"/>
                    <a:pt x="456" y="249"/>
                    <a:pt x="456" y="249"/>
                  </a:cubicBezTo>
                  <a:cubicBezTo>
                    <a:pt x="453" y="244"/>
                    <a:pt x="453" y="244"/>
                    <a:pt x="453" y="244"/>
                  </a:cubicBezTo>
                  <a:cubicBezTo>
                    <a:pt x="448" y="241"/>
                    <a:pt x="448" y="241"/>
                    <a:pt x="448" y="241"/>
                  </a:cubicBezTo>
                  <a:cubicBezTo>
                    <a:pt x="438" y="238"/>
                    <a:pt x="438" y="238"/>
                    <a:pt x="438" y="238"/>
                  </a:cubicBezTo>
                  <a:cubicBezTo>
                    <a:pt x="436" y="238"/>
                    <a:pt x="432" y="236"/>
                    <a:pt x="426" y="231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19" y="228"/>
                    <a:pt x="419" y="228"/>
                    <a:pt x="419" y="228"/>
                  </a:cubicBezTo>
                  <a:cubicBezTo>
                    <a:pt x="412" y="219"/>
                    <a:pt x="412" y="219"/>
                    <a:pt x="412" y="219"/>
                  </a:cubicBezTo>
                  <a:cubicBezTo>
                    <a:pt x="405" y="219"/>
                    <a:pt x="405" y="219"/>
                    <a:pt x="405" y="219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399" y="215"/>
                    <a:pt x="399" y="215"/>
                    <a:pt x="399" y="215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94" y="239"/>
                    <a:pt x="394" y="239"/>
                    <a:pt x="394" y="239"/>
                  </a:cubicBezTo>
                  <a:cubicBezTo>
                    <a:pt x="395" y="246"/>
                    <a:pt x="395" y="246"/>
                    <a:pt x="395" y="246"/>
                  </a:cubicBezTo>
                  <a:cubicBezTo>
                    <a:pt x="398" y="246"/>
                    <a:pt x="398" y="246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9"/>
                    <a:pt x="404" y="249"/>
                    <a:pt x="404" y="249"/>
                  </a:cubicBezTo>
                  <a:cubicBezTo>
                    <a:pt x="407" y="256"/>
                    <a:pt x="407" y="256"/>
                    <a:pt x="407" y="256"/>
                  </a:cubicBezTo>
                  <a:cubicBezTo>
                    <a:pt x="407" y="256"/>
                    <a:pt x="407" y="256"/>
                    <a:pt x="407" y="256"/>
                  </a:cubicBezTo>
                  <a:cubicBezTo>
                    <a:pt x="407" y="256"/>
                    <a:pt x="407" y="256"/>
                    <a:pt x="407" y="256"/>
                  </a:cubicBezTo>
                  <a:cubicBezTo>
                    <a:pt x="407" y="256"/>
                    <a:pt x="407" y="256"/>
                    <a:pt x="407" y="256"/>
                  </a:cubicBezTo>
                  <a:cubicBezTo>
                    <a:pt x="407" y="256"/>
                    <a:pt x="407" y="256"/>
                    <a:pt x="407" y="256"/>
                  </a:cubicBezTo>
                  <a:cubicBezTo>
                    <a:pt x="406" y="269"/>
                    <a:pt x="406" y="269"/>
                    <a:pt x="406" y="269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5" y="270"/>
                    <a:pt x="405" y="270"/>
                    <a:pt x="405" y="270"/>
                  </a:cubicBezTo>
                  <a:cubicBezTo>
                    <a:pt x="403" y="272"/>
                    <a:pt x="402" y="272"/>
                    <a:pt x="400" y="274"/>
                  </a:cubicBezTo>
                  <a:cubicBezTo>
                    <a:pt x="399" y="274"/>
                    <a:pt x="399" y="274"/>
                    <a:pt x="399" y="274"/>
                  </a:cubicBezTo>
                  <a:cubicBezTo>
                    <a:pt x="399" y="274"/>
                    <a:pt x="399" y="274"/>
                    <a:pt x="399" y="274"/>
                  </a:cubicBezTo>
                  <a:cubicBezTo>
                    <a:pt x="398" y="274"/>
                    <a:pt x="398" y="274"/>
                    <a:pt x="398" y="274"/>
                  </a:cubicBezTo>
                  <a:cubicBezTo>
                    <a:pt x="395" y="273"/>
                    <a:pt x="395" y="273"/>
                    <a:pt x="395" y="273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6"/>
                    <a:pt x="389" y="276"/>
                    <a:pt x="389" y="276"/>
                  </a:cubicBezTo>
                  <a:cubicBezTo>
                    <a:pt x="389" y="277"/>
                    <a:pt x="389" y="277"/>
                    <a:pt x="389" y="277"/>
                  </a:cubicBezTo>
                  <a:cubicBezTo>
                    <a:pt x="391" y="288"/>
                    <a:pt x="391" y="288"/>
                    <a:pt x="391" y="288"/>
                  </a:cubicBezTo>
                  <a:cubicBezTo>
                    <a:pt x="391" y="289"/>
                    <a:pt x="390" y="290"/>
                    <a:pt x="388" y="290"/>
                  </a:cubicBezTo>
                  <a:cubicBezTo>
                    <a:pt x="383" y="290"/>
                    <a:pt x="383" y="290"/>
                    <a:pt x="383" y="290"/>
                  </a:cubicBezTo>
                  <a:cubicBezTo>
                    <a:pt x="381" y="290"/>
                    <a:pt x="380" y="289"/>
                    <a:pt x="379" y="288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0" y="277"/>
                    <a:pt x="370" y="277"/>
                    <a:pt x="370" y="277"/>
                  </a:cubicBezTo>
                  <a:cubicBezTo>
                    <a:pt x="369" y="276"/>
                    <a:pt x="367" y="275"/>
                    <a:pt x="363" y="274"/>
                  </a:cubicBezTo>
                  <a:cubicBezTo>
                    <a:pt x="363" y="274"/>
                    <a:pt x="363" y="274"/>
                    <a:pt x="363" y="274"/>
                  </a:cubicBezTo>
                  <a:cubicBezTo>
                    <a:pt x="363" y="274"/>
                    <a:pt x="363" y="274"/>
                    <a:pt x="363" y="274"/>
                  </a:cubicBezTo>
                  <a:cubicBezTo>
                    <a:pt x="357" y="270"/>
                    <a:pt x="357" y="270"/>
                    <a:pt x="357" y="270"/>
                  </a:cubicBezTo>
                  <a:cubicBezTo>
                    <a:pt x="356" y="270"/>
                    <a:pt x="356" y="270"/>
                    <a:pt x="356" y="270"/>
                  </a:cubicBezTo>
                  <a:cubicBezTo>
                    <a:pt x="356" y="269"/>
                    <a:pt x="356" y="269"/>
                    <a:pt x="356" y="269"/>
                  </a:cubicBezTo>
                  <a:cubicBezTo>
                    <a:pt x="356" y="269"/>
                    <a:pt x="356" y="269"/>
                    <a:pt x="356" y="269"/>
                  </a:cubicBezTo>
                  <a:cubicBezTo>
                    <a:pt x="355" y="262"/>
                    <a:pt x="355" y="262"/>
                    <a:pt x="355" y="262"/>
                  </a:cubicBezTo>
                  <a:cubicBezTo>
                    <a:pt x="355" y="257"/>
                    <a:pt x="355" y="257"/>
                    <a:pt x="355" y="257"/>
                  </a:cubicBezTo>
                  <a:cubicBezTo>
                    <a:pt x="356" y="257"/>
                    <a:pt x="356" y="257"/>
                    <a:pt x="356" y="257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8" y="254"/>
                    <a:pt x="358" y="254"/>
                    <a:pt x="358" y="254"/>
                  </a:cubicBezTo>
                  <a:cubicBezTo>
                    <a:pt x="358" y="252"/>
                    <a:pt x="358" y="252"/>
                    <a:pt x="358" y="252"/>
                  </a:cubicBezTo>
                  <a:cubicBezTo>
                    <a:pt x="356" y="244"/>
                    <a:pt x="356" y="244"/>
                    <a:pt x="356" y="244"/>
                  </a:cubicBezTo>
                  <a:cubicBezTo>
                    <a:pt x="350" y="239"/>
                    <a:pt x="350" y="239"/>
                    <a:pt x="350" y="239"/>
                  </a:cubicBezTo>
                  <a:cubicBezTo>
                    <a:pt x="350" y="238"/>
                    <a:pt x="350" y="238"/>
                    <a:pt x="350" y="238"/>
                  </a:cubicBezTo>
                  <a:cubicBezTo>
                    <a:pt x="349" y="222"/>
                    <a:pt x="349" y="222"/>
                    <a:pt x="349" y="222"/>
                  </a:cubicBezTo>
                  <a:cubicBezTo>
                    <a:pt x="345" y="218"/>
                    <a:pt x="345" y="218"/>
                    <a:pt x="345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26" y="208"/>
                    <a:pt x="326" y="208"/>
                    <a:pt x="326" y="208"/>
                  </a:cubicBezTo>
                  <a:cubicBezTo>
                    <a:pt x="323" y="207"/>
                    <a:pt x="320" y="205"/>
                    <a:pt x="319" y="202"/>
                  </a:cubicBezTo>
                  <a:cubicBezTo>
                    <a:pt x="312" y="202"/>
                    <a:pt x="312" y="202"/>
                    <a:pt x="312" y="202"/>
                  </a:cubicBezTo>
                  <a:cubicBezTo>
                    <a:pt x="310" y="201"/>
                    <a:pt x="307" y="199"/>
                    <a:pt x="305" y="196"/>
                  </a:cubicBezTo>
                  <a:cubicBezTo>
                    <a:pt x="304" y="196"/>
                    <a:pt x="304" y="196"/>
                    <a:pt x="304" y="196"/>
                  </a:cubicBezTo>
                  <a:cubicBezTo>
                    <a:pt x="302" y="194"/>
                    <a:pt x="301" y="192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7" y="182"/>
                    <a:pt x="297" y="182"/>
                    <a:pt x="297" y="182"/>
                  </a:cubicBezTo>
                  <a:cubicBezTo>
                    <a:pt x="297" y="182"/>
                    <a:pt x="297" y="182"/>
                    <a:pt x="297" y="182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2" y="163"/>
                    <a:pt x="302" y="163"/>
                    <a:pt x="302" y="163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18" y="156"/>
                    <a:pt x="318" y="156"/>
                    <a:pt x="318" y="156"/>
                  </a:cubicBezTo>
                  <a:cubicBezTo>
                    <a:pt x="324" y="148"/>
                    <a:pt x="324" y="148"/>
                    <a:pt x="324" y="148"/>
                  </a:cubicBezTo>
                  <a:cubicBezTo>
                    <a:pt x="325" y="142"/>
                    <a:pt x="325" y="142"/>
                    <a:pt x="325" y="142"/>
                  </a:cubicBezTo>
                  <a:cubicBezTo>
                    <a:pt x="324" y="138"/>
                    <a:pt x="324" y="138"/>
                    <a:pt x="324" y="138"/>
                  </a:cubicBezTo>
                  <a:cubicBezTo>
                    <a:pt x="322" y="133"/>
                    <a:pt x="320" y="130"/>
                    <a:pt x="320" y="128"/>
                  </a:cubicBezTo>
                  <a:cubicBezTo>
                    <a:pt x="317" y="128"/>
                    <a:pt x="317" y="128"/>
                    <a:pt x="317" y="128"/>
                  </a:cubicBezTo>
                  <a:cubicBezTo>
                    <a:pt x="311" y="128"/>
                    <a:pt x="311" y="128"/>
                    <a:pt x="311" y="128"/>
                  </a:cubicBezTo>
                  <a:cubicBezTo>
                    <a:pt x="310" y="128"/>
                    <a:pt x="307" y="132"/>
                    <a:pt x="303" y="137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5" y="143"/>
                    <a:pt x="295" y="143"/>
                    <a:pt x="295" y="143"/>
                  </a:cubicBezTo>
                  <a:cubicBezTo>
                    <a:pt x="295" y="144"/>
                    <a:pt x="295" y="144"/>
                    <a:pt x="295" y="144"/>
                  </a:cubicBezTo>
                  <a:cubicBezTo>
                    <a:pt x="290" y="145"/>
                    <a:pt x="286" y="146"/>
                    <a:pt x="284" y="145"/>
                  </a:cubicBezTo>
                  <a:lnTo>
                    <a:pt x="271" y="1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2" name="Freeform 8"/>
            <p:cNvSpPr/>
            <p:nvPr/>
          </p:nvSpPr>
          <p:spPr bwMode="auto">
            <a:xfrm>
              <a:off x="8085854" y="3703531"/>
              <a:ext cx="185280" cy="308535"/>
            </a:xfrm>
            <a:custGeom>
              <a:avLst/>
              <a:gdLst>
                <a:gd name="T0" fmla="*/ 2147483647 w 91"/>
                <a:gd name="T1" fmla="*/ 2147483647 h 153"/>
                <a:gd name="T2" fmla="*/ 2147483647 w 91"/>
                <a:gd name="T3" fmla="*/ 2147483647 h 153"/>
                <a:gd name="T4" fmla="*/ 2147483647 w 91"/>
                <a:gd name="T5" fmla="*/ 2147483647 h 153"/>
                <a:gd name="T6" fmla="*/ 2147483647 w 91"/>
                <a:gd name="T7" fmla="*/ 2147483647 h 153"/>
                <a:gd name="T8" fmla="*/ 2147483647 w 91"/>
                <a:gd name="T9" fmla="*/ 2147483647 h 153"/>
                <a:gd name="T10" fmla="*/ 2147483647 w 91"/>
                <a:gd name="T11" fmla="*/ 2147483647 h 153"/>
                <a:gd name="T12" fmla="*/ 2147483647 w 91"/>
                <a:gd name="T13" fmla="*/ 2147483647 h 153"/>
                <a:gd name="T14" fmla="*/ 2147483647 w 91"/>
                <a:gd name="T15" fmla="*/ 2147483647 h 153"/>
                <a:gd name="T16" fmla="*/ 2147483647 w 91"/>
                <a:gd name="T17" fmla="*/ 2147483647 h 153"/>
                <a:gd name="T18" fmla="*/ 2147483647 w 91"/>
                <a:gd name="T19" fmla="*/ 2147483647 h 153"/>
                <a:gd name="T20" fmla="*/ 2147483647 w 91"/>
                <a:gd name="T21" fmla="*/ 2147483647 h 153"/>
                <a:gd name="T22" fmla="*/ 2147483647 w 91"/>
                <a:gd name="T23" fmla="*/ 2147483647 h 153"/>
                <a:gd name="T24" fmla="*/ 2147483647 w 91"/>
                <a:gd name="T25" fmla="*/ 2147483647 h 153"/>
                <a:gd name="T26" fmla="*/ 2147483647 w 91"/>
                <a:gd name="T27" fmla="*/ 2147483647 h 153"/>
                <a:gd name="T28" fmla="*/ 2147483647 w 91"/>
                <a:gd name="T29" fmla="*/ 2147483647 h 153"/>
                <a:gd name="T30" fmla="*/ 2147483647 w 91"/>
                <a:gd name="T31" fmla="*/ 2147483647 h 153"/>
                <a:gd name="T32" fmla="*/ 2147483647 w 91"/>
                <a:gd name="T33" fmla="*/ 2147483647 h 153"/>
                <a:gd name="T34" fmla="*/ 2147483647 w 91"/>
                <a:gd name="T35" fmla="*/ 2147483647 h 153"/>
                <a:gd name="T36" fmla="*/ 2147483647 w 91"/>
                <a:gd name="T37" fmla="*/ 2147483647 h 153"/>
                <a:gd name="T38" fmla="*/ 2147483647 w 91"/>
                <a:gd name="T39" fmla="*/ 2147483647 h 153"/>
                <a:gd name="T40" fmla="*/ 2147483647 w 91"/>
                <a:gd name="T41" fmla="*/ 2147483647 h 153"/>
                <a:gd name="T42" fmla="*/ 2147483647 w 91"/>
                <a:gd name="T43" fmla="*/ 2147483647 h 153"/>
                <a:gd name="T44" fmla="*/ 2147483647 w 91"/>
                <a:gd name="T45" fmla="*/ 2147483647 h 153"/>
                <a:gd name="T46" fmla="*/ 2147483647 w 91"/>
                <a:gd name="T47" fmla="*/ 2147483647 h 153"/>
                <a:gd name="T48" fmla="*/ 2147483647 w 91"/>
                <a:gd name="T49" fmla="*/ 2147483647 h 153"/>
                <a:gd name="T50" fmla="*/ 2147483647 w 91"/>
                <a:gd name="T51" fmla="*/ 2147483647 h 153"/>
                <a:gd name="T52" fmla="*/ 2147483647 w 91"/>
                <a:gd name="T53" fmla="*/ 2147483647 h 153"/>
                <a:gd name="T54" fmla="*/ 2147483647 w 91"/>
                <a:gd name="T55" fmla="*/ 2147483647 h 153"/>
                <a:gd name="T56" fmla="*/ 2147483647 w 91"/>
                <a:gd name="T57" fmla="*/ 2147483647 h 153"/>
                <a:gd name="T58" fmla="*/ 2147483647 w 91"/>
                <a:gd name="T59" fmla="*/ 2147483647 h 153"/>
                <a:gd name="T60" fmla="*/ 2147483647 w 91"/>
                <a:gd name="T61" fmla="*/ 2147483647 h 153"/>
                <a:gd name="T62" fmla="*/ 2147483647 w 91"/>
                <a:gd name="T63" fmla="*/ 2147483647 h 153"/>
                <a:gd name="T64" fmla="*/ 2147483647 w 91"/>
                <a:gd name="T65" fmla="*/ 2147483647 h 153"/>
                <a:gd name="T66" fmla="*/ 2147483647 w 91"/>
                <a:gd name="T67" fmla="*/ 2147483647 h 153"/>
                <a:gd name="T68" fmla="*/ 2147483647 w 91"/>
                <a:gd name="T69" fmla="*/ 2147483647 h 153"/>
                <a:gd name="T70" fmla="*/ 2147483647 w 91"/>
                <a:gd name="T71" fmla="*/ 2147483647 h 153"/>
                <a:gd name="T72" fmla="*/ 2147483647 w 91"/>
                <a:gd name="T73" fmla="*/ 2147483647 h 153"/>
                <a:gd name="T74" fmla="*/ 2147483647 w 91"/>
                <a:gd name="T75" fmla="*/ 2147483647 h 153"/>
                <a:gd name="T76" fmla="*/ 2147483647 w 91"/>
                <a:gd name="T77" fmla="*/ 2147483647 h 153"/>
                <a:gd name="T78" fmla="*/ 2147483647 w 91"/>
                <a:gd name="T79" fmla="*/ 2147483647 h 153"/>
                <a:gd name="T80" fmla="*/ 2147483647 w 91"/>
                <a:gd name="T81" fmla="*/ 0 h 15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1" h="153">
                  <a:moveTo>
                    <a:pt x="53" y="10"/>
                  </a:moveTo>
                  <a:cubicBezTo>
                    <a:pt x="46" y="30"/>
                    <a:pt x="46" y="30"/>
                    <a:pt x="46" y="30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2" y="58"/>
                    <a:pt x="41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3"/>
                    <a:pt x="20" y="73"/>
                    <a:pt x="20" y="73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6"/>
                    <a:pt x="30" y="88"/>
                    <a:pt x="30" y="93"/>
                  </a:cubicBezTo>
                  <a:cubicBezTo>
                    <a:pt x="30" y="104"/>
                    <a:pt x="30" y="104"/>
                    <a:pt x="30" y="104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6" y="138"/>
                    <a:pt x="49" y="139"/>
                    <a:pt x="50" y="141"/>
                  </a:cubicBezTo>
                  <a:cubicBezTo>
                    <a:pt x="53" y="147"/>
                    <a:pt x="53" y="147"/>
                    <a:pt x="53" y="147"/>
                  </a:cubicBezTo>
                  <a:cubicBezTo>
                    <a:pt x="56" y="148"/>
                    <a:pt x="57" y="150"/>
                    <a:pt x="58" y="152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61" y="144"/>
                    <a:pt x="61" y="144"/>
                    <a:pt x="61" y="144"/>
                  </a:cubicBezTo>
                  <a:cubicBezTo>
                    <a:pt x="60" y="142"/>
                    <a:pt x="60" y="140"/>
                    <a:pt x="61" y="139"/>
                  </a:cubicBezTo>
                  <a:cubicBezTo>
                    <a:pt x="62" y="138"/>
                    <a:pt x="63" y="137"/>
                    <a:pt x="64" y="137"/>
                  </a:cubicBezTo>
                  <a:cubicBezTo>
                    <a:pt x="70" y="135"/>
                    <a:pt x="70" y="135"/>
                    <a:pt x="70" y="135"/>
                  </a:cubicBezTo>
                  <a:cubicBezTo>
                    <a:pt x="70" y="135"/>
                    <a:pt x="70" y="135"/>
                    <a:pt x="70" y="135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1" y="135"/>
                    <a:pt x="71" y="135"/>
                    <a:pt x="71" y="135"/>
                  </a:cubicBezTo>
                  <a:cubicBezTo>
                    <a:pt x="74" y="136"/>
                    <a:pt x="74" y="136"/>
                    <a:pt x="74" y="136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79" y="123"/>
                    <a:pt x="79" y="123"/>
                    <a:pt x="79" y="123"/>
                  </a:cubicBezTo>
                  <a:cubicBezTo>
                    <a:pt x="77" y="118"/>
                    <a:pt x="77" y="118"/>
                    <a:pt x="77" y="118"/>
                  </a:cubicBezTo>
                  <a:cubicBezTo>
                    <a:pt x="73" y="116"/>
                    <a:pt x="73" y="116"/>
                    <a:pt x="73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7" y="80"/>
                    <a:pt x="87" y="80"/>
                    <a:pt x="87" y="8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2"/>
                    <a:pt x="89" y="50"/>
                    <a:pt x="87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2"/>
                    <a:pt x="75" y="21"/>
                    <a:pt x="76" y="19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53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3" name="Freeform 9"/>
            <p:cNvSpPr/>
            <p:nvPr/>
          </p:nvSpPr>
          <p:spPr bwMode="auto">
            <a:xfrm>
              <a:off x="6313715" y="2895953"/>
              <a:ext cx="1326511" cy="997293"/>
            </a:xfrm>
            <a:custGeom>
              <a:avLst/>
              <a:gdLst>
                <a:gd name="T0" fmla="*/ 2147483647 w 652"/>
                <a:gd name="T1" fmla="*/ 2147483647 h 494"/>
                <a:gd name="T2" fmla="*/ 2147483647 w 652"/>
                <a:gd name="T3" fmla="*/ 2147483647 h 494"/>
                <a:gd name="T4" fmla="*/ 2147483647 w 652"/>
                <a:gd name="T5" fmla="*/ 2147483647 h 494"/>
                <a:gd name="T6" fmla="*/ 2147483647 w 652"/>
                <a:gd name="T7" fmla="*/ 2147483647 h 494"/>
                <a:gd name="T8" fmla="*/ 2147483647 w 652"/>
                <a:gd name="T9" fmla="*/ 2147483647 h 494"/>
                <a:gd name="T10" fmla="*/ 2147483647 w 652"/>
                <a:gd name="T11" fmla="*/ 2147483647 h 494"/>
                <a:gd name="T12" fmla="*/ 2147483647 w 652"/>
                <a:gd name="T13" fmla="*/ 2147483647 h 494"/>
                <a:gd name="T14" fmla="*/ 2147483647 w 652"/>
                <a:gd name="T15" fmla="*/ 2147483647 h 494"/>
                <a:gd name="T16" fmla="*/ 2147483647 w 652"/>
                <a:gd name="T17" fmla="*/ 2147483647 h 494"/>
                <a:gd name="T18" fmla="*/ 2147483647 w 652"/>
                <a:gd name="T19" fmla="*/ 2147483647 h 494"/>
                <a:gd name="T20" fmla="*/ 2147483647 w 652"/>
                <a:gd name="T21" fmla="*/ 2147483647 h 494"/>
                <a:gd name="T22" fmla="*/ 2147483647 w 652"/>
                <a:gd name="T23" fmla="*/ 2147483647 h 494"/>
                <a:gd name="T24" fmla="*/ 2147483647 w 652"/>
                <a:gd name="T25" fmla="*/ 2147483647 h 494"/>
                <a:gd name="T26" fmla="*/ 2147483647 w 652"/>
                <a:gd name="T27" fmla="*/ 2147483647 h 494"/>
                <a:gd name="T28" fmla="*/ 2147483647 w 652"/>
                <a:gd name="T29" fmla="*/ 2147483647 h 494"/>
                <a:gd name="T30" fmla="*/ 2147483647 w 652"/>
                <a:gd name="T31" fmla="*/ 2147483647 h 494"/>
                <a:gd name="T32" fmla="*/ 2147483647 w 652"/>
                <a:gd name="T33" fmla="*/ 2147483647 h 494"/>
                <a:gd name="T34" fmla="*/ 2147483647 w 652"/>
                <a:gd name="T35" fmla="*/ 2147483647 h 494"/>
                <a:gd name="T36" fmla="*/ 2147483647 w 652"/>
                <a:gd name="T37" fmla="*/ 2147483647 h 494"/>
                <a:gd name="T38" fmla="*/ 2147483647 w 652"/>
                <a:gd name="T39" fmla="*/ 2147483647 h 494"/>
                <a:gd name="T40" fmla="*/ 2147483647 w 652"/>
                <a:gd name="T41" fmla="*/ 2147483647 h 494"/>
                <a:gd name="T42" fmla="*/ 2147483647 w 652"/>
                <a:gd name="T43" fmla="*/ 2147483647 h 494"/>
                <a:gd name="T44" fmla="*/ 2147483647 w 652"/>
                <a:gd name="T45" fmla="*/ 2147483647 h 494"/>
                <a:gd name="T46" fmla="*/ 2147483647 w 652"/>
                <a:gd name="T47" fmla="*/ 2147483647 h 494"/>
                <a:gd name="T48" fmla="*/ 2147483647 w 652"/>
                <a:gd name="T49" fmla="*/ 2147483647 h 494"/>
                <a:gd name="T50" fmla="*/ 2147483647 w 652"/>
                <a:gd name="T51" fmla="*/ 2147483647 h 494"/>
                <a:gd name="T52" fmla="*/ 2147483647 w 652"/>
                <a:gd name="T53" fmla="*/ 2147483647 h 494"/>
                <a:gd name="T54" fmla="*/ 2147483647 w 652"/>
                <a:gd name="T55" fmla="*/ 2147483647 h 494"/>
                <a:gd name="T56" fmla="*/ 2147483647 w 652"/>
                <a:gd name="T57" fmla="*/ 2147483647 h 494"/>
                <a:gd name="T58" fmla="*/ 2147483647 w 652"/>
                <a:gd name="T59" fmla="*/ 2147483647 h 494"/>
                <a:gd name="T60" fmla="*/ 2147483647 w 652"/>
                <a:gd name="T61" fmla="*/ 2147483647 h 494"/>
                <a:gd name="T62" fmla="*/ 2147483647 w 652"/>
                <a:gd name="T63" fmla="*/ 2147483647 h 494"/>
                <a:gd name="T64" fmla="*/ 2147483647 w 652"/>
                <a:gd name="T65" fmla="*/ 2147483647 h 494"/>
                <a:gd name="T66" fmla="*/ 2147483647 w 652"/>
                <a:gd name="T67" fmla="*/ 2147483647 h 494"/>
                <a:gd name="T68" fmla="*/ 2147483647 w 652"/>
                <a:gd name="T69" fmla="*/ 2147483647 h 494"/>
                <a:gd name="T70" fmla="*/ 2147483647 w 652"/>
                <a:gd name="T71" fmla="*/ 2147483647 h 494"/>
                <a:gd name="T72" fmla="*/ 2147483647 w 652"/>
                <a:gd name="T73" fmla="*/ 2147483647 h 494"/>
                <a:gd name="T74" fmla="*/ 2147483647 w 652"/>
                <a:gd name="T75" fmla="*/ 2147483647 h 494"/>
                <a:gd name="T76" fmla="*/ 2147483647 w 652"/>
                <a:gd name="T77" fmla="*/ 2147483647 h 494"/>
                <a:gd name="T78" fmla="*/ 2147483647 w 652"/>
                <a:gd name="T79" fmla="*/ 2147483647 h 494"/>
                <a:gd name="T80" fmla="*/ 2147483647 w 652"/>
                <a:gd name="T81" fmla="*/ 2147483647 h 494"/>
                <a:gd name="T82" fmla="*/ 2147483647 w 652"/>
                <a:gd name="T83" fmla="*/ 2147483647 h 494"/>
                <a:gd name="T84" fmla="*/ 2147483647 w 652"/>
                <a:gd name="T85" fmla="*/ 2147483647 h 494"/>
                <a:gd name="T86" fmla="*/ 2147483647 w 652"/>
                <a:gd name="T87" fmla="*/ 2147483647 h 494"/>
                <a:gd name="T88" fmla="*/ 2147483647 w 652"/>
                <a:gd name="T89" fmla="*/ 2147483647 h 494"/>
                <a:gd name="T90" fmla="*/ 2147483647 w 652"/>
                <a:gd name="T91" fmla="*/ 2147483647 h 494"/>
                <a:gd name="T92" fmla="*/ 2147483647 w 652"/>
                <a:gd name="T93" fmla="*/ 2147483647 h 494"/>
                <a:gd name="T94" fmla="*/ 2147483647 w 652"/>
                <a:gd name="T95" fmla="*/ 2147483647 h 494"/>
                <a:gd name="T96" fmla="*/ 2147483647 w 652"/>
                <a:gd name="T97" fmla="*/ 2147483647 h 494"/>
                <a:gd name="T98" fmla="*/ 2147483647 w 652"/>
                <a:gd name="T99" fmla="*/ 2147483647 h 494"/>
                <a:gd name="T100" fmla="*/ 2147483647 w 652"/>
                <a:gd name="T101" fmla="*/ 2147483647 h 494"/>
                <a:gd name="T102" fmla="*/ 2147483647 w 652"/>
                <a:gd name="T103" fmla="*/ 2147483647 h 494"/>
                <a:gd name="T104" fmla="*/ 2147483647 w 652"/>
                <a:gd name="T105" fmla="*/ 2147483647 h 494"/>
                <a:gd name="T106" fmla="*/ 2147483647 w 652"/>
                <a:gd name="T107" fmla="*/ 2147483647 h 494"/>
                <a:gd name="T108" fmla="*/ 2147483647 w 652"/>
                <a:gd name="T109" fmla="*/ 2147483647 h 494"/>
                <a:gd name="T110" fmla="*/ 2147483647 w 652"/>
                <a:gd name="T111" fmla="*/ 2147483647 h 494"/>
                <a:gd name="T112" fmla="*/ 2147483647 w 652"/>
                <a:gd name="T113" fmla="*/ 2147483647 h 494"/>
                <a:gd name="T114" fmla="*/ 2147483647 w 652"/>
                <a:gd name="T115" fmla="*/ 2147483647 h 494"/>
                <a:gd name="T116" fmla="*/ 2147483647 w 652"/>
                <a:gd name="T117" fmla="*/ 2147483647 h 494"/>
                <a:gd name="T118" fmla="*/ 2147483647 w 652"/>
                <a:gd name="T119" fmla="*/ 2147483647 h 494"/>
                <a:gd name="T120" fmla="*/ 2147483647 w 652"/>
                <a:gd name="T121" fmla="*/ 2147483647 h 494"/>
                <a:gd name="T122" fmla="*/ 2147483647 w 652"/>
                <a:gd name="T123" fmla="*/ 2147483647 h 494"/>
                <a:gd name="T124" fmla="*/ 2147483647 w 652"/>
                <a:gd name="T125" fmla="*/ 2147483647 h 4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52" h="494">
                  <a:moveTo>
                    <a:pt x="651" y="266"/>
                  </a:moveTo>
                  <a:cubicBezTo>
                    <a:pt x="652" y="265"/>
                    <a:pt x="652" y="265"/>
                    <a:pt x="652" y="265"/>
                  </a:cubicBezTo>
                  <a:cubicBezTo>
                    <a:pt x="652" y="265"/>
                    <a:pt x="652" y="265"/>
                    <a:pt x="652" y="265"/>
                  </a:cubicBezTo>
                  <a:cubicBezTo>
                    <a:pt x="652" y="265"/>
                    <a:pt x="652" y="265"/>
                    <a:pt x="652" y="265"/>
                  </a:cubicBezTo>
                  <a:cubicBezTo>
                    <a:pt x="639" y="228"/>
                    <a:pt x="639" y="228"/>
                    <a:pt x="639" y="228"/>
                  </a:cubicBezTo>
                  <a:cubicBezTo>
                    <a:pt x="631" y="222"/>
                    <a:pt x="631" y="222"/>
                    <a:pt x="631" y="222"/>
                  </a:cubicBezTo>
                  <a:cubicBezTo>
                    <a:pt x="631" y="221"/>
                    <a:pt x="631" y="221"/>
                    <a:pt x="631" y="221"/>
                  </a:cubicBezTo>
                  <a:cubicBezTo>
                    <a:pt x="629" y="206"/>
                    <a:pt x="629" y="206"/>
                    <a:pt x="629" y="206"/>
                  </a:cubicBezTo>
                  <a:cubicBezTo>
                    <a:pt x="612" y="204"/>
                    <a:pt x="612" y="204"/>
                    <a:pt x="612" y="204"/>
                  </a:cubicBezTo>
                  <a:cubicBezTo>
                    <a:pt x="612" y="204"/>
                    <a:pt x="612" y="204"/>
                    <a:pt x="612" y="204"/>
                  </a:cubicBezTo>
                  <a:cubicBezTo>
                    <a:pt x="611" y="204"/>
                    <a:pt x="611" y="204"/>
                    <a:pt x="611" y="204"/>
                  </a:cubicBezTo>
                  <a:cubicBezTo>
                    <a:pt x="611" y="204"/>
                    <a:pt x="611" y="204"/>
                    <a:pt x="611" y="204"/>
                  </a:cubicBezTo>
                  <a:cubicBezTo>
                    <a:pt x="611" y="203"/>
                    <a:pt x="611" y="203"/>
                    <a:pt x="611" y="203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09" y="197"/>
                    <a:pt x="604" y="191"/>
                    <a:pt x="596" y="184"/>
                  </a:cubicBezTo>
                  <a:cubicBezTo>
                    <a:pt x="591" y="181"/>
                    <a:pt x="587" y="178"/>
                    <a:pt x="583" y="178"/>
                  </a:cubicBezTo>
                  <a:cubicBezTo>
                    <a:pt x="580" y="176"/>
                    <a:pt x="578" y="175"/>
                    <a:pt x="576" y="173"/>
                  </a:cubicBezTo>
                  <a:cubicBezTo>
                    <a:pt x="570" y="170"/>
                    <a:pt x="552" y="167"/>
                    <a:pt x="521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16" y="160"/>
                    <a:pt x="516" y="160"/>
                    <a:pt x="516" y="160"/>
                  </a:cubicBezTo>
                  <a:cubicBezTo>
                    <a:pt x="514" y="157"/>
                    <a:pt x="513" y="154"/>
                    <a:pt x="513" y="150"/>
                  </a:cubicBezTo>
                  <a:cubicBezTo>
                    <a:pt x="513" y="146"/>
                    <a:pt x="518" y="131"/>
                    <a:pt x="529" y="108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18" y="62"/>
                    <a:pt x="518" y="62"/>
                    <a:pt x="518" y="62"/>
                  </a:cubicBezTo>
                  <a:cubicBezTo>
                    <a:pt x="517" y="58"/>
                    <a:pt x="510" y="54"/>
                    <a:pt x="498" y="51"/>
                  </a:cubicBezTo>
                  <a:cubicBezTo>
                    <a:pt x="496" y="50"/>
                    <a:pt x="493" y="49"/>
                    <a:pt x="491" y="48"/>
                  </a:cubicBezTo>
                  <a:cubicBezTo>
                    <a:pt x="486" y="46"/>
                    <a:pt x="483" y="42"/>
                    <a:pt x="482" y="38"/>
                  </a:cubicBezTo>
                  <a:cubicBezTo>
                    <a:pt x="479" y="32"/>
                    <a:pt x="475" y="28"/>
                    <a:pt x="470" y="26"/>
                  </a:cubicBezTo>
                  <a:cubicBezTo>
                    <a:pt x="469" y="25"/>
                    <a:pt x="469" y="25"/>
                    <a:pt x="469" y="25"/>
                  </a:cubicBezTo>
                  <a:cubicBezTo>
                    <a:pt x="469" y="25"/>
                    <a:pt x="469" y="25"/>
                    <a:pt x="469" y="25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445" y="2"/>
                    <a:pt x="445" y="2"/>
                    <a:pt x="445" y="2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16"/>
                    <a:pt x="438" y="20"/>
                    <a:pt x="435" y="20"/>
                  </a:cubicBezTo>
                  <a:cubicBezTo>
                    <a:pt x="423" y="24"/>
                    <a:pt x="423" y="24"/>
                    <a:pt x="423" y="24"/>
                  </a:cubicBezTo>
                  <a:cubicBezTo>
                    <a:pt x="415" y="26"/>
                    <a:pt x="410" y="30"/>
                    <a:pt x="408" y="33"/>
                  </a:cubicBezTo>
                  <a:cubicBezTo>
                    <a:pt x="407" y="35"/>
                    <a:pt x="406" y="40"/>
                    <a:pt x="405" y="46"/>
                  </a:cubicBezTo>
                  <a:cubicBezTo>
                    <a:pt x="404" y="53"/>
                    <a:pt x="402" y="58"/>
                    <a:pt x="401" y="62"/>
                  </a:cubicBezTo>
                  <a:cubicBezTo>
                    <a:pt x="398" y="67"/>
                    <a:pt x="395" y="71"/>
                    <a:pt x="389" y="73"/>
                  </a:cubicBezTo>
                  <a:cubicBezTo>
                    <a:pt x="379" y="77"/>
                    <a:pt x="361" y="70"/>
                    <a:pt x="337" y="53"/>
                  </a:cubicBezTo>
                  <a:cubicBezTo>
                    <a:pt x="304" y="95"/>
                    <a:pt x="304" y="95"/>
                    <a:pt x="304" y="95"/>
                  </a:cubicBezTo>
                  <a:cubicBezTo>
                    <a:pt x="308" y="112"/>
                    <a:pt x="308" y="112"/>
                    <a:pt x="308" y="112"/>
                  </a:cubicBezTo>
                  <a:cubicBezTo>
                    <a:pt x="308" y="112"/>
                    <a:pt x="308" y="112"/>
                    <a:pt x="308" y="112"/>
                  </a:cubicBezTo>
                  <a:cubicBezTo>
                    <a:pt x="309" y="113"/>
                    <a:pt x="309" y="113"/>
                    <a:pt x="309" y="113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8" y="114"/>
                    <a:pt x="308" y="114"/>
                    <a:pt x="308" y="114"/>
                  </a:cubicBezTo>
                  <a:cubicBezTo>
                    <a:pt x="306" y="116"/>
                    <a:pt x="304" y="118"/>
                    <a:pt x="301" y="118"/>
                  </a:cubicBezTo>
                  <a:cubicBezTo>
                    <a:pt x="298" y="119"/>
                    <a:pt x="295" y="118"/>
                    <a:pt x="291" y="115"/>
                  </a:cubicBezTo>
                  <a:cubicBezTo>
                    <a:pt x="288" y="113"/>
                    <a:pt x="279" y="111"/>
                    <a:pt x="264" y="110"/>
                  </a:cubicBezTo>
                  <a:cubicBezTo>
                    <a:pt x="257" y="110"/>
                    <a:pt x="257" y="110"/>
                    <a:pt x="257" y="110"/>
                  </a:cubicBezTo>
                  <a:cubicBezTo>
                    <a:pt x="257" y="110"/>
                    <a:pt x="257" y="110"/>
                    <a:pt x="257" y="110"/>
                  </a:cubicBezTo>
                  <a:cubicBezTo>
                    <a:pt x="247" y="109"/>
                    <a:pt x="247" y="109"/>
                    <a:pt x="247" y="109"/>
                  </a:cubicBezTo>
                  <a:cubicBezTo>
                    <a:pt x="236" y="111"/>
                    <a:pt x="236" y="111"/>
                    <a:pt x="236" y="111"/>
                  </a:cubicBezTo>
                  <a:cubicBezTo>
                    <a:pt x="241" y="118"/>
                    <a:pt x="241" y="118"/>
                    <a:pt x="241" y="118"/>
                  </a:cubicBezTo>
                  <a:cubicBezTo>
                    <a:pt x="245" y="123"/>
                    <a:pt x="247" y="126"/>
                    <a:pt x="246" y="128"/>
                  </a:cubicBezTo>
                  <a:cubicBezTo>
                    <a:pt x="242" y="154"/>
                    <a:pt x="242" y="154"/>
                    <a:pt x="242" y="154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4" y="169"/>
                    <a:pt x="244" y="169"/>
                    <a:pt x="244" y="169"/>
                  </a:cubicBezTo>
                  <a:cubicBezTo>
                    <a:pt x="244" y="169"/>
                    <a:pt x="244" y="169"/>
                    <a:pt x="244" y="169"/>
                  </a:cubicBezTo>
                  <a:cubicBezTo>
                    <a:pt x="236" y="195"/>
                    <a:pt x="236" y="195"/>
                    <a:pt x="236" y="195"/>
                  </a:cubicBezTo>
                  <a:cubicBezTo>
                    <a:pt x="236" y="197"/>
                    <a:pt x="235" y="198"/>
                    <a:pt x="234" y="19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2" y="195"/>
                    <a:pt x="232" y="195"/>
                    <a:pt x="232" y="195"/>
                  </a:cubicBezTo>
                  <a:cubicBezTo>
                    <a:pt x="230" y="192"/>
                    <a:pt x="230" y="191"/>
                    <a:pt x="228" y="191"/>
                  </a:cubicBezTo>
                  <a:cubicBezTo>
                    <a:pt x="228" y="192"/>
                    <a:pt x="226" y="193"/>
                    <a:pt x="226" y="197"/>
                  </a:cubicBezTo>
                  <a:cubicBezTo>
                    <a:pt x="224" y="204"/>
                    <a:pt x="220" y="210"/>
                    <a:pt x="213" y="216"/>
                  </a:cubicBezTo>
                  <a:cubicBezTo>
                    <a:pt x="206" y="222"/>
                    <a:pt x="206" y="222"/>
                    <a:pt x="206" y="222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64" y="234"/>
                    <a:pt x="164" y="234"/>
                    <a:pt x="164" y="234"/>
                  </a:cubicBezTo>
                  <a:cubicBezTo>
                    <a:pt x="137" y="230"/>
                    <a:pt x="137" y="230"/>
                    <a:pt x="137" y="230"/>
                  </a:cubicBezTo>
                  <a:cubicBezTo>
                    <a:pt x="132" y="235"/>
                    <a:pt x="128" y="236"/>
                    <a:pt x="124" y="236"/>
                  </a:cubicBezTo>
                  <a:cubicBezTo>
                    <a:pt x="120" y="234"/>
                    <a:pt x="113" y="236"/>
                    <a:pt x="103" y="240"/>
                  </a:cubicBezTo>
                  <a:cubicBezTo>
                    <a:pt x="92" y="253"/>
                    <a:pt x="92" y="253"/>
                    <a:pt x="92" y="253"/>
                  </a:cubicBezTo>
                  <a:cubicBezTo>
                    <a:pt x="92" y="254"/>
                    <a:pt x="92" y="254"/>
                    <a:pt x="92" y="254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74" y="239"/>
                    <a:pt x="74" y="239"/>
                    <a:pt x="74" y="239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61" y="246"/>
                    <a:pt x="61" y="246"/>
                    <a:pt x="61" y="246"/>
                  </a:cubicBezTo>
                  <a:cubicBezTo>
                    <a:pt x="52" y="248"/>
                    <a:pt x="52" y="248"/>
                    <a:pt x="52" y="248"/>
                  </a:cubicBezTo>
                  <a:cubicBezTo>
                    <a:pt x="52" y="248"/>
                    <a:pt x="52" y="248"/>
                    <a:pt x="52" y="248"/>
                  </a:cubicBezTo>
                  <a:cubicBezTo>
                    <a:pt x="52" y="248"/>
                    <a:pt x="52" y="248"/>
                    <a:pt x="52" y="248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6" y="244"/>
                    <a:pt x="39" y="242"/>
                    <a:pt x="33" y="241"/>
                  </a:cubicBezTo>
                  <a:cubicBezTo>
                    <a:pt x="29" y="240"/>
                    <a:pt x="25" y="243"/>
                    <a:pt x="18" y="248"/>
                  </a:cubicBezTo>
                  <a:cubicBezTo>
                    <a:pt x="12" y="254"/>
                    <a:pt x="7" y="259"/>
                    <a:pt x="4" y="264"/>
                  </a:cubicBezTo>
                  <a:cubicBezTo>
                    <a:pt x="6" y="265"/>
                    <a:pt x="6" y="266"/>
                    <a:pt x="6" y="269"/>
                  </a:cubicBezTo>
                  <a:cubicBezTo>
                    <a:pt x="7" y="272"/>
                    <a:pt x="8" y="274"/>
                    <a:pt x="8" y="277"/>
                  </a:cubicBezTo>
                  <a:cubicBezTo>
                    <a:pt x="7" y="280"/>
                    <a:pt x="6" y="282"/>
                    <a:pt x="4" y="284"/>
                  </a:cubicBezTo>
                  <a:cubicBezTo>
                    <a:pt x="2" y="285"/>
                    <a:pt x="1" y="289"/>
                    <a:pt x="0" y="295"/>
                  </a:cubicBezTo>
                  <a:cubicBezTo>
                    <a:pt x="6" y="300"/>
                    <a:pt x="6" y="300"/>
                    <a:pt x="6" y="300"/>
                  </a:cubicBezTo>
                  <a:cubicBezTo>
                    <a:pt x="15" y="290"/>
                    <a:pt x="15" y="290"/>
                    <a:pt x="15" y="290"/>
                  </a:cubicBezTo>
                  <a:cubicBezTo>
                    <a:pt x="26" y="303"/>
                    <a:pt x="26" y="303"/>
                    <a:pt x="26" y="303"/>
                  </a:cubicBezTo>
                  <a:cubicBezTo>
                    <a:pt x="26" y="304"/>
                    <a:pt x="26" y="304"/>
                    <a:pt x="26" y="304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8" y="326"/>
                    <a:pt x="28" y="326"/>
                    <a:pt x="28" y="326"/>
                  </a:cubicBezTo>
                  <a:cubicBezTo>
                    <a:pt x="22" y="356"/>
                    <a:pt x="22" y="356"/>
                    <a:pt x="22" y="356"/>
                  </a:cubicBezTo>
                  <a:cubicBezTo>
                    <a:pt x="20" y="356"/>
                    <a:pt x="20" y="356"/>
                    <a:pt x="20" y="356"/>
                  </a:cubicBezTo>
                  <a:cubicBezTo>
                    <a:pt x="11" y="356"/>
                    <a:pt x="5" y="357"/>
                    <a:pt x="3" y="358"/>
                  </a:cubicBezTo>
                  <a:cubicBezTo>
                    <a:pt x="3" y="360"/>
                    <a:pt x="7" y="364"/>
                    <a:pt x="14" y="368"/>
                  </a:cubicBezTo>
                  <a:cubicBezTo>
                    <a:pt x="20" y="367"/>
                    <a:pt x="20" y="367"/>
                    <a:pt x="20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21" y="368"/>
                    <a:pt x="21" y="368"/>
                    <a:pt x="21" y="368"/>
                  </a:cubicBezTo>
                  <a:cubicBezTo>
                    <a:pt x="34" y="380"/>
                    <a:pt x="34" y="380"/>
                    <a:pt x="34" y="380"/>
                  </a:cubicBezTo>
                  <a:cubicBezTo>
                    <a:pt x="40" y="385"/>
                    <a:pt x="39" y="392"/>
                    <a:pt x="32" y="404"/>
                  </a:cubicBezTo>
                  <a:cubicBezTo>
                    <a:pt x="34" y="416"/>
                    <a:pt x="34" y="416"/>
                    <a:pt x="34" y="416"/>
                  </a:cubicBezTo>
                  <a:cubicBezTo>
                    <a:pt x="40" y="417"/>
                    <a:pt x="40" y="417"/>
                    <a:pt x="40" y="417"/>
                  </a:cubicBezTo>
                  <a:cubicBezTo>
                    <a:pt x="60" y="417"/>
                    <a:pt x="60" y="417"/>
                    <a:pt x="60" y="417"/>
                  </a:cubicBezTo>
                  <a:cubicBezTo>
                    <a:pt x="50" y="427"/>
                    <a:pt x="50" y="427"/>
                    <a:pt x="50" y="427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64" y="434"/>
                    <a:pt x="64" y="434"/>
                    <a:pt x="64" y="434"/>
                  </a:cubicBezTo>
                  <a:cubicBezTo>
                    <a:pt x="85" y="444"/>
                    <a:pt x="85" y="444"/>
                    <a:pt x="85" y="444"/>
                  </a:cubicBezTo>
                  <a:cubicBezTo>
                    <a:pt x="86" y="444"/>
                    <a:pt x="86" y="444"/>
                    <a:pt x="86" y="444"/>
                  </a:cubicBezTo>
                  <a:cubicBezTo>
                    <a:pt x="86" y="444"/>
                    <a:pt x="86" y="444"/>
                    <a:pt x="86" y="444"/>
                  </a:cubicBezTo>
                  <a:cubicBezTo>
                    <a:pt x="88" y="477"/>
                    <a:pt x="88" y="477"/>
                    <a:pt x="88" y="477"/>
                  </a:cubicBezTo>
                  <a:cubicBezTo>
                    <a:pt x="89" y="483"/>
                    <a:pt x="94" y="488"/>
                    <a:pt x="103" y="491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6" y="490"/>
                    <a:pt x="106" y="490"/>
                    <a:pt x="106" y="490"/>
                  </a:cubicBezTo>
                  <a:cubicBezTo>
                    <a:pt x="128" y="494"/>
                    <a:pt x="128" y="494"/>
                    <a:pt x="128" y="494"/>
                  </a:cubicBezTo>
                  <a:cubicBezTo>
                    <a:pt x="130" y="494"/>
                    <a:pt x="130" y="494"/>
                    <a:pt x="130" y="494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2"/>
                    <a:pt x="130" y="492"/>
                    <a:pt x="130" y="492"/>
                  </a:cubicBezTo>
                  <a:cubicBezTo>
                    <a:pt x="132" y="488"/>
                    <a:pt x="134" y="485"/>
                    <a:pt x="134" y="484"/>
                  </a:cubicBezTo>
                  <a:cubicBezTo>
                    <a:pt x="134" y="483"/>
                    <a:pt x="134" y="483"/>
                    <a:pt x="134" y="483"/>
                  </a:cubicBezTo>
                  <a:cubicBezTo>
                    <a:pt x="134" y="480"/>
                    <a:pt x="135" y="476"/>
                    <a:pt x="138" y="474"/>
                  </a:cubicBezTo>
                  <a:cubicBezTo>
                    <a:pt x="142" y="472"/>
                    <a:pt x="144" y="469"/>
                    <a:pt x="145" y="466"/>
                  </a:cubicBezTo>
                  <a:cubicBezTo>
                    <a:pt x="145" y="466"/>
                    <a:pt x="145" y="466"/>
                    <a:pt x="145" y="466"/>
                  </a:cubicBezTo>
                  <a:cubicBezTo>
                    <a:pt x="146" y="463"/>
                    <a:pt x="150" y="462"/>
                    <a:pt x="157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65" y="468"/>
                    <a:pt x="165" y="468"/>
                    <a:pt x="165" y="468"/>
                  </a:cubicBezTo>
                  <a:cubicBezTo>
                    <a:pt x="190" y="473"/>
                    <a:pt x="190" y="473"/>
                    <a:pt x="190" y="473"/>
                  </a:cubicBezTo>
                  <a:cubicBezTo>
                    <a:pt x="206" y="472"/>
                    <a:pt x="206" y="472"/>
                    <a:pt x="206" y="472"/>
                  </a:cubicBezTo>
                  <a:cubicBezTo>
                    <a:pt x="217" y="467"/>
                    <a:pt x="217" y="467"/>
                    <a:pt x="217" y="467"/>
                  </a:cubicBezTo>
                  <a:cubicBezTo>
                    <a:pt x="219" y="464"/>
                    <a:pt x="221" y="463"/>
                    <a:pt x="222" y="462"/>
                  </a:cubicBezTo>
                  <a:cubicBezTo>
                    <a:pt x="224" y="462"/>
                    <a:pt x="227" y="463"/>
                    <a:pt x="230" y="466"/>
                  </a:cubicBezTo>
                  <a:cubicBezTo>
                    <a:pt x="232" y="466"/>
                    <a:pt x="232" y="466"/>
                    <a:pt x="232" y="466"/>
                  </a:cubicBezTo>
                  <a:cubicBezTo>
                    <a:pt x="233" y="468"/>
                    <a:pt x="234" y="470"/>
                    <a:pt x="236" y="474"/>
                  </a:cubicBezTo>
                  <a:cubicBezTo>
                    <a:pt x="244" y="480"/>
                    <a:pt x="244" y="480"/>
                    <a:pt x="244" y="480"/>
                  </a:cubicBezTo>
                  <a:cubicBezTo>
                    <a:pt x="250" y="480"/>
                    <a:pt x="250" y="480"/>
                    <a:pt x="250" y="480"/>
                  </a:cubicBezTo>
                  <a:cubicBezTo>
                    <a:pt x="250" y="480"/>
                    <a:pt x="250" y="480"/>
                    <a:pt x="250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2" y="480"/>
                    <a:pt x="252" y="480"/>
                    <a:pt x="252" y="480"/>
                  </a:cubicBezTo>
                  <a:cubicBezTo>
                    <a:pt x="260" y="484"/>
                    <a:pt x="260" y="484"/>
                    <a:pt x="260" y="484"/>
                  </a:cubicBezTo>
                  <a:cubicBezTo>
                    <a:pt x="276" y="483"/>
                    <a:pt x="276" y="483"/>
                    <a:pt x="276" y="483"/>
                  </a:cubicBezTo>
                  <a:cubicBezTo>
                    <a:pt x="284" y="480"/>
                    <a:pt x="284" y="480"/>
                    <a:pt x="284" y="480"/>
                  </a:cubicBezTo>
                  <a:cubicBezTo>
                    <a:pt x="307" y="482"/>
                    <a:pt x="307" y="482"/>
                    <a:pt x="307" y="482"/>
                  </a:cubicBezTo>
                  <a:cubicBezTo>
                    <a:pt x="317" y="479"/>
                    <a:pt x="317" y="479"/>
                    <a:pt x="317" y="479"/>
                  </a:cubicBezTo>
                  <a:cubicBezTo>
                    <a:pt x="329" y="474"/>
                    <a:pt x="329" y="474"/>
                    <a:pt x="329" y="474"/>
                  </a:cubicBezTo>
                  <a:cubicBezTo>
                    <a:pt x="331" y="473"/>
                    <a:pt x="334" y="472"/>
                    <a:pt x="338" y="470"/>
                  </a:cubicBezTo>
                  <a:cubicBezTo>
                    <a:pt x="360" y="470"/>
                    <a:pt x="360" y="470"/>
                    <a:pt x="360" y="470"/>
                  </a:cubicBezTo>
                  <a:cubicBezTo>
                    <a:pt x="368" y="468"/>
                    <a:pt x="368" y="468"/>
                    <a:pt x="368" y="468"/>
                  </a:cubicBezTo>
                  <a:cubicBezTo>
                    <a:pt x="371" y="466"/>
                    <a:pt x="374" y="464"/>
                    <a:pt x="376" y="464"/>
                  </a:cubicBezTo>
                  <a:cubicBezTo>
                    <a:pt x="389" y="464"/>
                    <a:pt x="389" y="464"/>
                    <a:pt x="389" y="464"/>
                  </a:cubicBezTo>
                  <a:cubicBezTo>
                    <a:pt x="395" y="469"/>
                    <a:pt x="395" y="469"/>
                    <a:pt x="395" y="469"/>
                  </a:cubicBezTo>
                  <a:cubicBezTo>
                    <a:pt x="412" y="472"/>
                    <a:pt x="412" y="472"/>
                    <a:pt x="412" y="472"/>
                  </a:cubicBezTo>
                  <a:cubicBezTo>
                    <a:pt x="415" y="472"/>
                    <a:pt x="417" y="474"/>
                    <a:pt x="421" y="478"/>
                  </a:cubicBezTo>
                  <a:cubicBezTo>
                    <a:pt x="428" y="483"/>
                    <a:pt x="428" y="483"/>
                    <a:pt x="428" y="483"/>
                  </a:cubicBezTo>
                  <a:cubicBezTo>
                    <a:pt x="429" y="484"/>
                    <a:pt x="429" y="484"/>
                    <a:pt x="429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54" y="488"/>
                    <a:pt x="454" y="488"/>
                    <a:pt x="454" y="488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72" y="491"/>
                    <a:pt x="472" y="491"/>
                    <a:pt x="472" y="491"/>
                  </a:cubicBezTo>
                  <a:cubicBezTo>
                    <a:pt x="475" y="486"/>
                    <a:pt x="475" y="486"/>
                    <a:pt x="475" y="486"/>
                  </a:cubicBezTo>
                  <a:cubicBezTo>
                    <a:pt x="471" y="478"/>
                    <a:pt x="471" y="478"/>
                    <a:pt x="471" y="478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69" y="470"/>
                    <a:pt x="469" y="470"/>
                    <a:pt x="469" y="470"/>
                  </a:cubicBezTo>
                  <a:cubicBezTo>
                    <a:pt x="470" y="469"/>
                    <a:pt x="470" y="469"/>
                    <a:pt x="470" y="469"/>
                  </a:cubicBezTo>
                  <a:cubicBezTo>
                    <a:pt x="476" y="461"/>
                    <a:pt x="476" y="461"/>
                    <a:pt x="476" y="461"/>
                  </a:cubicBezTo>
                  <a:cubicBezTo>
                    <a:pt x="476" y="461"/>
                    <a:pt x="476" y="461"/>
                    <a:pt x="476" y="461"/>
                  </a:cubicBezTo>
                  <a:cubicBezTo>
                    <a:pt x="476" y="461"/>
                    <a:pt x="476" y="461"/>
                    <a:pt x="476" y="461"/>
                  </a:cubicBezTo>
                  <a:cubicBezTo>
                    <a:pt x="476" y="461"/>
                    <a:pt x="476" y="461"/>
                    <a:pt x="476" y="461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1" y="454"/>
                    <a:pt x="481" y="454"/>
                    <a:pt x="481" y="454"/>
                  </a:cubicBezTo>
                  <a:cubicBezTo>
                    <a:pt x="478" y="446"/>
                    <a:pt x="478" y="446"/>
                    <a:pt x="478" y="446"/>
                  </a:cubicBezTo>
                  <a:cubicBezTo>
                    <a:pt x="478" y="445"/>
                    <a:pt x="477" y="444"/>
                    <a:pt x="475" y="442"/>
                  </a:cubicBezTo>
                  <a:cubicBezTo>
                    <a:pt x="475" y="442"/>
                    <a:pt x="475" y="442"/>
                    <a:pt x="475" y="442"/>
                  </a:cubicBezTo>
                  <a:cubicBezTo>
                    <a:pt x="469" y="436"/>
                    <a:pt x="469" y="436"/>
                    <a:pt x="469" y="436"/>
                  </a:cubicBezTo>
                  <a:cubicBezTo>
                    <a:pt x="461" y="430"/>
                    <a:pt x="461" y="430"/>
                    <a:pt x="461" y="430"/>
                  </a:cubicBezTo>
                  <a:cubicBezTo>
                    <a:pt x="461" y="429"/>
                    <a:pt x="461" y="429"/>
                    <a:pt x="461" y="429"/>
                  </a:cubicBezTo>
                  <a:cubicBezTo>
                    <a:pt x="460" y="428"/>
                    <a:pt x="460" y="428"/>
                    <a:pt x="460" y="428"/>
                  </a:cubicBezTo>
                  <a:cubicBezTo>
                    <a:pt x="460" y="428"/>
                    <a:pt x="460" y="428"/>
                    <a:pt x="460" y="428"/>
                  </a:cubicBezTo>
                  <a:cubicBezTo>
                    <a:pt x="460" y="427"/>
                    <a:pt x="460" y="427"/>
                    <a:pt x="460" y="427"/>
                  </a:cubicBezTo>
                  <a:cubicBezTo>
                    <a:pt x="462" y="420"/>
                    <a:pt x="462" y="420"/>
                    <a:pt x="462" y="420"/>
                  </a:cubicBezTo>
                  <a:cubicBezTo>
                    <a:pt x="462" y="414"/>
                    <a:pt x="462" y="414"/>
                    <a:pt x="462" y="414"/>
                  </a:cubicBezTo>
                  <a:cubicBezTo>
                    <a:pt x="458" y="404"/>
                    <a:pt x="458" y="404"/>
                    <a:pt x="458" y="404"/>
                  </a:cubicBezTo>
                  <a:cubicBezTo>
                    <a:pt x="467" y="402"/>
                    <a:pt x="467" y="402"/>
                    <a:pt x="467" y="402"/>
                  </a:cubicBezTo>
                  <a:cubicBezTo>
                    <a:pt x="472" y="398"/>
                    <a:pt x="472" y="398"/>
                    <a:pt x="472" y="398"/>
                  </a:cubicBezTo>
                  <a:cubicBezTo>
                    <a:pt x="483" y="398"/>
                    <a:pt x="483" y="398"/>
                    <a:pt x="483" y="398"/>
                  </a:cubicBezTo>
                  <a:cubicBezTo>
                    <a:pt x="494" y="396"/>
                    <a:pt x="494" y="396"/>
                    <a:pt x="494" y="396"/>
                  </a:cubicBezTo>
                  <a:cubicBezTo>
                    <a:pt x="494" y="396"/>
                    <a:pt x="494" y="396"/>
                    <a:pt x="494" y="396"/>
                  </a:cubicBezTo>
                  <a:cubicBezTo>
                    <a:pt x="502" y="397"/>
                    <a:pt x="502" y="397"/>
                    <a:pt x="502" y="397"/>
                  </a:cubicBezTo>
                  <a:cubicBezTo>
                    <a:pt x="511" y="394"/>
                    <a:pt x="511" y="394"/>
                    <a:pt x="511" y="394"/>
                  </a:cubicBezTo>
                  <a:cubicBezTo>
                    <a:pt x="521" y="393"/>
                    <a:pt x="521" y="393"/>
                    <a:pt x="521" y="393"/>
                  </a:cubicBezTo>
                  <a:cubicBezTo>
                    <a:pt x="527" y="390"/>
                    <a:pt x="527" y="390"/>
                    <a:pt x="527" y="390"/>
                  </a:cubicBezTo>
                  <a:cubicBezTo>
                    <a:pt x="528" y="390"/>
                    <a:pt x="528" y="390"/>
                    <a:pt x="528" y="390"/>
                  </a:cubicBezTo>
                  <a:cubicBezTo>
                    <a:pt x="545" y="387"/>
                    <a:pt x="545" y="387"/>
                    <a:pt x="545" y="387"/>
                  </a:cubicBezTo>
                  <a:cubicBezTo>
                    <a:pt x="548" y="384"/>
                    <a:pt x="548" y="384"/>
                    <a:pt x="548" y="384"/>
                  </a:cubicBezTo>
                  <a:cubicBezTo>
                    <a:pt x="547" y="381"/>
                    <a:pt x="547" y="381"/>
                    <a:pt x="547" y="381"/>
                  </a:cubicBezTo>
                  <a:cubicBezTo>
                    <a:pt x="544" y="375"/>
                    <a:pt x="544" y="375"/>
                    <a:pt x="544" y="375"/>
                  </a:cubicBezTo>
                  <a:cubicBezTo>
                    <a:pt x="544" y="375"/>
                    <a:pt x="544" y="375"/>
                    <a:pt x="544" y="375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4" y="368"/>
                    <a:pt x="544" y="368"/>
                    <a:pt x="544" y="368"/>
                  </a:cubicBezTo>
                  <a:cubicBezTo>
                    <a:pt x="544" y="368"/>
                    <a:pt x="544" y="368"/>
                    <a:pt x="544" y="368"/>
                  </a:cubicBezTo>
                  <a:cubicBezTo>
                    <a:pt x="544" y="359"/>
                    <a:pt x="544" y="359"/>
                    <a:pt x="544" y="359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7" y="344"/>
                    <a:pt x="547" y="344"/>
                    <a:pt x="547" y="344"/>
                  </a:cubicBezTo>
                  <a:cubicBezTo>
                    <a:pt x="548" y="340"/>
                    <a:pt x="550" y="338"/>
                    <a:pt x="553" y="338"/>
                  </a:cubicBezTo>
                  <a:cubicBezTo>
                    <a:pt x="563" y="339"/>
                    <a:pt x="563" y="339"/>
                    <a:pt x="563" y="339"/>
                  </a:cubicBezTo>
                  <a:cubicBezTo>
                    <a:pt x="565" y="339"/>
                    <a:pt x="567" y="338"/>
                    <a:pt x="569" y="336"/>
                  </a:cubicBezTo>
                  <a:cubicBezTo>
                    <a:pt x="584" y="315"/>
                    <a:pt x="584" y="315"/>
                    <a:pt x="584" y="315"/>
                  </a:cubicBezTo>
                  <a:cubicBezTo>
                    <a:pt x="584" y="315"/>
                    <a:pt x="584" y="315"/>
                    <a:pt x="584" y="315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93" y="308"/>
                    <a:pt x="593" y="308"/>
                    <a:pt x="593" y="308"/>
                  </a:cubicBezTo>
                  <a:cubicBezTo>
                    <a:pt x="594" y="307"/>
                    <a:pt x="594" y="307"/>
                    <a:pt x="594" y="307"/>
                  </a:cubicBezTo>
                  <a:cubicBezTo>
                    <a:pt x="597" y="306"/>
                    <a:pt x="599" y="305"/>
                    <a:pt x="600" y="304"/>
                  </a:cubicBezTo>
                  <a:cubicBezTo>
                    <a:pt x="602" y="302"/>
                    <a:pt x="602" y="302"/>
                    <a:pt x="602" y="302"/>
                  </a:cubicBezTo>
                  <a:cubicBezTo>
                    <a:pt x="605" y="298"/>
                    <a:pt x="608" y="297"/>
                    <a:pt x="609" y="297"/>
                  </a:cubicBezTo>
                  <a:cubicBezTo>
                    <a:pt x="623" y="300"/>
                    <a:pt x="623" y="300"/>
                    <a:pt x="623" y="300"/>
                  </a:cubicBezTo>
                  <a:cubicBezTo>
                    <a:pt x="634" y="294"/>
                    <a:pt x="634" y="294"/>
                    <a:pt x="634" y="294"/>
                  </a:cubicBezTo>
                  <a:cubicBezTo>
                    <a:pt x="634" y="294"/>
                    <a:pt x="634" y="294"/>
                    <a:pt x="634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42" y="293"/>
                    <a:pt x="642" y="293"/>
                    <a:pt x="642" y="293"/>
                  </a:cubicBezTo>
                  <a:cubicBezTo>
                    <a:pt x="648" y="291"/>
                    <a:pt x="648" y="291"/>
                    <a:pt x="648" y="291"/>
                  </a:cubicBezTo>
                  <a:cubicBezTo>
                    <a:pt x="648" y="282"/>
                    <a:pt x="648" y="282"/>
                    <a:pt x="648" y="282"/>
                  </a:cubicBezTo>
                  <a:cubicBezTo>
                    <a:pt x="649" y="270"/>
                    <a:pt x="649" y="270"/>
                    <a:pt x="649" y="270"/>
                  </a:cubicBezTo>
                  <a:cubicBezTo>
                    <a:pt x="649" y="270"/>
                    <a:pt x="649" y="270"/>
                    <a:pt x="649" y="270"/>
                  </a:cubicBezTo>
                  <a:cubicBezTo>
                    <a:pt x="649" y="270"/>
                    <a:pt x="649" y="270"/>
                    <a:pt x="649" y="270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51" y="266"/>
                    <a:pt x="651" y="266"/>
                    <a:pt x="651" y="2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4" name="Freeform 10"/>
            <p:cNvSpPr/>
            <p:nvPr/>
          </p:nvSpPr>
          <p:spPr bwMode="auto">
            <a:xfrm>
              <a:off x="7172232" y="3676994"/>
              <a:ext cx="826174" cy="589345"/>
            </a:xfrm>
            <a:custGeom>
              <a:avLst/>
              <a:gdLst>
                <a:gd name="T0" fmla="*/ 2147483647 w 406"/>
                <a:gd name="T1" fmla="*/ 2147483647 h 292"/>
                <a:gd name="T2" fmla="*/ 2147483647 w 406"/>
                <a:gd name="T3" fmla="*/ 2147483647 h 292"/>
                <a:gd name="T4" fmla="*/ 2147483647 w 406"/>
                <a:gd name="T5" fmla="*/ 2147483647 h 292"/>
                <a:gd name="T6" fmla="*/ 2147483647 w 406"/>
                <a:gd name="T7" fmla="*/ 2147483647 h 292"/>
                <a:gd name="T8" fmla="*/ 2147483647 w 406"/>
                <a:gd name="T9" fmla="*/ 2147483647 h 292"/>
                <a:gd name="T10" fmla="*/ 2147483647 w 406"/>
                <a:gd name="T11" fmla="*/ 2147483647 h 292"/>
                <a:gd name="T12" fmla="*/ 2147483647 w 406"/>
                <a:gd name="T13" fmla="*/ 2147483647 h 292"/>
                <a:gd name="T14" fmla="*/ 2147483647 w 406"/>
                <a:gd name="T15" fmla="*/ 2147483647 h 292"/>
                <a:gd name="T16" fmla="*/ 2147483647 w 406"/>
                <a:gd name="T17" fmla="*/ 2147483647 h 292"/>
                <a:gd name="T18" fmla="*/ 2147483647 w 406"/>
                <a:gd name="T19" fmla="*/ 2147483647 h 292"/>
                <a:gd name="T20" fmla="*/ 2147483647 w 406"/>
                <a:gd name="T21" fmla="*/ 2147483647 h 292"/>
                <a:gd name="T22" fmla="*/ 2147483647 w 406"/>
                <a:gd name="T23" fmla="*/ 2147483647 h 292"/>
                <a:gd name="T24" fmla="*/ 2147483647 w 406"/>
                <a:gd name="T25" fmla="*/ 2147483647 h 292"/>
                <a:gd name="T26" fmla="*/ 2147483647 w 406"/>
                <a:gd name="T27" fmla="*/ 2147483647 h 292"/>
                <a:gd name="T28" fmla="*/ 2147483647 w 406"/>
                <a:gd name="T29" fmla="*/ 2147483647 h 292"/>
                <a:gd name="T30" fmla="*/ 2147483647 w 406"/>
                <a:gd name="T31" fmla="*/ 2147483647 h 292"/>
                <a:gd name="T32" fmla="*/ 2147483647 w 406"/>
                <a:gd name="T33" fmla="*/ 2147483647 h 292"/>
                <a:gd name="T34" fmla="*/ 2147483647 w 406"/>
                <a:gd name="T35" fmla="*/ 2147483647 h 292"/>
                <a:gd name="T36" fmla="*/ 2147483647 w 406"/>
                <a:gd name="T37" fmla="*/ 2147483647 h 292"/>
                <a:gd name="T38" fmla="*/ 2147483647 w 406"/>
                <a:gd name="T39" fmla="*/ 2147483647 h 292"/>
                <a:gd name="T40" fmla="*/ 2147483647 w 406"/>
                <a:gd name="T41" fmla="*/ 2147483647 h 292"/>
                <a:gd name="T42" fmla="*/ 2147483647 w 406"/>
                <a:gd name="T43" fmla="*/ 2147483647 h 292"/>
                <a:gd name="T44" fmla="*/ 2147483647 w 406"/>
                <a:gd name="T45" fmla="*/ 2147483647 h 292"/>
                <a:gd name="T46" fmla="*/ 2147483647 w 406"/>
                <a:gd name="T47" fmla="*/ 2147483647 h 292"/>
                <a:gd name="T48" fmla="*/ 2147483647 w 406"/>
                <a:gd name="T49" fmla="*/ 2147483647 h 292"/>
                <a:gd name="T50" fmla="*/ 2147483647 w 406"/>
                <a:gd name="T51" fmla="*/ 2147483647 h 292"/>
                <a:gd name="T52" fmla="*/ 2147483647 w 406"/>
                <a:gd name="T53" fmla="*/ 2147483647 h 292"/>
                <a:gd name="T54" fmla="*/ 2147483647 w 406"/>
                <a:gd name="T55" fmla="*/ 2147483647 h 292"/>
                <a:gd name="T56" fmla="*/ 2147483647 w 406"/>
                <a:gd name="T57" fmla="*/ 2147483647 h 292"/>
                <a:gd name="T58" fmla="*/ 2147483647 w 406"/>
                <a:gd name="T59" fmla="*/ 2147483647 h 292"/>
                <a:gd name="T60" fmla="*/ 2147483647 w 406"/>
                <a:gd name="T61" fmla="*/ 2147483647 h 292"/>
                <a:gd name="T62" fmla="*/ 2147483647 w 406"/>
                <a:gd name="T63" fmla="*/ 2147483647 h 292"/>
                <a:gd name="T64" fmla="*/ 2147483647 w 406"/>
                <a:gd name="T65" fmla="*/ 2147483647 h 292"/>
                <a:gd name="T66" fmla="*/ 2147483647 w 406"/>
                <a:gd name="T67" fmla="*/ 2147483647 h 292"/>
                <a:gd name="T68" fmla="*/ 2147483647 w 406"/>
                <a:gd name="T69" fmla="*/ 2147483647 h 292"/>
                <a:gd name="T70" fmla="*/ 2147483647 w 406"/>
                <a:gd name="T71" fmla="*/ 2147483647 h 292"/>
                <a:gd name="T72" fmla="*/ 2147483647 w 406"/>
                <a:gd name="T73" fmla="*/ 2147483647 h 292"/>
                <a:gd name="T74" fmla="*/ 2147483647 w 406"/>
                <a:gd name="T75" fmla="*/ 2147483647 h 292"/>
                <a:gd name="T76" fmla="*/ 2147483647 w 406"/>
                <a:gd name="T77" fmla="*/ 2147483647 h 292"/>
                <a:gd name="T78" fmla="*/ 2147483647 w 406"/>
                <a:gd name="T79" fmla="*/ 2147483647 h 292"/>
                <a:gd name="T80" fmla="*/ 2147483647 w 406"/>
                <a:gd name="T81" fmla="*/ 2147483647 h 292"/>
                <a:gd name="T82" fmla="*/ 2147483647 w 406"/>
                <a:gd name="T83" fmla="*/ 2147483647 h 292"/>
                <a:gd name="T84" fmla="*/ 2147483647 w 406"/>
                <a:gd name="T85" fmla="*/ 2147483647 h 292"/>
                <a:gd name="T86" fmla="*/ 2147483647 w 406"/>
                <a:gd name="T87" fmla="*/ 2147483647 h 292"/>
                <a:gd name="T88" fmla="*/ 2147483647 w 406"/>
                <a:gd name="T89" fmla="*/ 2147483647 h 292"/>
                <a:gd name="T90" fmla="*/ 2147483647 w 406"/>
                <a:gd name="T91" fmla="*/ 2147483647 h 292"/>
                <a:gd name="T92" fmla="*/ 2147483647 w 406"/>
                <a:gd name="T93" fmla="*/ 2147483647 h 292"/>
                <a:gd name="T94" fmla="*/ 2147483647 w 406"/>
                <a:gd name="T95" fmla="*/ 2147483647 h 292"/>
                <a:gd name="T96" fmla="*/ 2147483647 w 406"/>
                <a:gd name="T97" fmla="*/ 2147483647 h 292"/>
                <a:gd name="T98" fmla="*/ 2147483647 w 406"/>
                <a:gd name="T99" fmla="*/ 2147483647 h 292"/>
                <a:gd name="T100" fmla="*/ 2147483647 w 406"/>
                <a:gd name="T101" fmla="*/ 2147483647 h 292"/>
                <a:gd name="T102" fmla="*/ 2147483647 w 406"/>
                <a:gd name="T103" fmla="*/ 2147483647 h 292"/>
                <a:gd name="T104" fmla="*/ 2147483647 w 406"/>
                <a:gd name="T105" fmla="*/ 2147483647 h 292"/>
                <a:gd name="T106" fmla="*/ 2147483647 w 406"/>
                <a:gd name="T107" fmla="*/ 2147483647 h 29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06" h="292">
                  <a:moveTo>
                    <a:pt x="243" y="15"/>
                  </a:moveTo>
                  <a:cubicBezTo>
                    <a:pt x="239" y="18"/>
                    <a:pt x="239" y="18"/>
                    <a:pt x="239" y="18"/>
                  </a:cubicBezTo>
                  <a:cubicBezTo>
                    <a:pt x="239" y="20"/>
                    <a:pt x="240" y="23"/>
                    <a:pt x="241" y="2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2" y="29"/>
                    <a:pt x="242" y="29"/>
                    <a:pt x="242" y="2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37" y="39"/>
                    <a:pt x="237" y="39"/>
                    <a:pt x="237" y="39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30" y="42"/>
                    <a:pt x="230" y="42"/>
                    <a:pt x="230" y="42"/>
                  </a:cubicBezTo>
                  <a:cubicBezTo>
                    <a:pt x="229" y="42"/>
                    <a:pt x="229" y="42"/>
                    <a:pt x="229" y="42"/>
                  </a:cubicBezTo>
                  <a:cubicBezTo>
                    <a:pt x="219" y="37"/>
                    <a:pt x="219" y="37"/>
                    <a:pt x="219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3" y="6"/>
                    <a:pt x="173" y="6"/>
                    <a:pt x="173" y="6"/>
                  </a:cubicBezTo>
                  <a:cubicBezTo>
                    <a:pt x="163" y="3"/>
                    <a:pt x="163" y="3"/>
                    <a:pt x="163" y="3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2" y="5"/>
                    <a:pt x="119" y="5"/>
                    <a:pt x="115" y="6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9" y="55"/>
                    <a:pt x="61" y="57"/>
                    <a:pt x="61" y="59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5" y="71"/>
                    <a:pt x="65" y="71"/>
                    <a:pt x="65" y="71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6" y="103"/>
                    <a:pt x="56" y="103"/>
                    <a:pt x="56" y="103"/>
                  </a:cubicBezTo>
                  <a:cubicBezTo>
                    <a:pt x="56" y="105"/>
                    <a:pt x="55" y="106"/>
                    <a:pt x="54" y="107"/>
                  </a:cubicBezTo>
                  <a:cubicBezTo>
                    <a:pt x="51" y="109"/>
                    <a:pt x="47" y="109"/>
                    <a:pt x="41" y="107"/>
                  </a:cubicBezTo>
                  <a:cubicBezTo>
                    <a:pt x="31" y="105"/>
                    <a:pt x="31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2" y="101"/>
                    <a:pt x="12" y="101"/>
                    <a:pt x="12" y="10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4"/>
                    <a:pt x="8" y="125"/>
                    <a:pt x="5" y="126"/>
                  </a:cubicBezTo>
                  <a:cubicBezTo>
                    <a:pt x="4" y="126"/>
                    <a:pt x="3" y="128"/>
                    <a:pt x="4" y="131"/>
                  </a:cubicBezTo>
                  <a:cubicBezTo>
                    <a:pt x="4" y="131"/>
                    <a:pt x="4" y="131"/>
                    <a:pt x="4" y="131"/>
                  </a:cubicBezTo>
                  <a:cubicBezTo>
                    <a:pt x="3" y="131"/>
                    <a:pt x="3" y="131"/>
                    <a:pt x="3" y="131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5" y="139"/>
                    <a:pt x="7" y="141"/>
                    <a:pt x="8" y="143"/>
                  </a:cubicBezTo>
                  <a:cubicBezTo>
                    <a:pt x="10" y="152"/>
                    <a:pt x="10" y="152"/>
                    <a:pt x="10" y="152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8"/>
                    <a:pt x="9" y="159"/>
                    <a:pt x="8" y="161"/>
                  </a:cubicBezTo>
                  <a:cubicBezTo>
                    <a:pt x="6" y="169"/>
                    <a:pt x="6" y="169"/>
                    <a:pt x="6" y="16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1" y="186"/>
                    <a:pt x="1" y="186"/>
                    <a:pt x="1" y="186"/>
                  </a:cubicBezTo>
                  <a:cubicBezTo>
                    <a:pt x="6" y="193"/>
                    <a:pt x="6" y="193"/>
                    <a:pt x="6" y="193"/>
                  </a:cubicBezTo>
                  <a:cubicBezTo>
                    <a:pt x="8" y="195"/>
                    <a:pt x="9" y="196"/>
                    <a:pt x="9" y="197"/>
                  </a:cubicBezTo>
                  <a:cubicBezTo>
                    <a:pt x="14" y="204"/>
                    <a:pt x="14" y="204"/>
                    <a:pt x="14" y="204"/>
                  </a:cubicBezTo>
                  <a:cubicBezTo>
                    <a:pt x="21" y="212"/>
                    <a:pt x="21" y="212"/>
                    <a:pt x="21" y="212"/>
                  </a:cubicBezTo>
                  <a:cubicBezTo>
                    <a:pt x="24" y="215"/>
                    <a:pt x="26" y="216"/>
                    <a:pt x="27" y="216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36" y="210"/>
                    <a:pt x="37" y="209"/>
                    <a:pt x="39" y="209"/>
                  </a:cubicBezTo>
                  <a:cubicBezTo>
                    <a:pt x="41" y="209"/>
                    <a:pt x="43" y="210"/>
                    <a:pt x="47" y="213"/>
                  </a:cubicBezTo>
                  <a:cubicBezTo>
                    <a:pt x="47" y="213"/>
                    <a:pt x="47" y="213"/>
                    <a:pt x="47" y="213"/>
                  </a:cubicBezTo>
                  <a:cubicBezTo>
                    <a:pt x="47" y="213"/>
                    <a:pt x="47" y="213"/>
                    <a:pt x="47" y="213"/>
                  </a:cubicBezTo>
                  <a:cubicBezTo>
                    <a:pt x="47" y="213"/>
                    <a:pt x="47" y="213"/>
                    <a:pt x="47" y="213"/>
                  </a:cubicBezTo>
                  <a:cubicBezTo>
                    <a:pt x="51" y="218"/>
                    <a:pt x="51" y="218"/>
                    <a:pt x="51" y="218"/>
                  </a:cubicBezTo>
                  <a:cubicBezTo>
                    <a:pt x="53" y="223"/>
                    <a:pt x="53" y="223"/>
                    <a:pt x="53" y="223"/>
                  </a:cubicBezTo>
                  <a:cubicBezTo>
                    <a:pt x="55" y="225"/>
                    <a:pt x="55" y="225"/>
                    <a:pt x="55" y="225"/>
                  </a:cubicBezTo>
                  <a:cubicBezTo>
                    <a:pt x="56" y="225"/>
                    <a:pt x="56" y="225"/>
                    <a:pt x="56" y="225"/>
                  </a:cubicBezTo>
                  <a:cubicBezTo>
                    <a:pt x="61" y="229"/>
                    <a:pt x="61" y="229"/>
                    <a:pt x="61" y="229"/>
                  </a:cubicBezTo>
                  <a:cubicBezTo>
                    <a:pt x="64" y="229"/>
                    <a:pt x="64" y="229"/>
                    <a:pt x="64" y="229"/>
                  </a:cubicBezTo>
                  <a:cubicBezTo>
                    <a:pt x="66" y="230"/>
                    <a:pt x="67" y="231"/>
                    <a:pt x="68" y="233"/>
                  </a:cubicBezTo>
                  <a:cubicBezTo>
                    <a:pt x="69" y="234"/>
                    <a:pt x="74" y="235"/>
                    <a:pt x="81" y="237"/>
                  </a:cubicBezTo>
                  <a:cubicBezTo>
                    <a:pt x="82" y="237"/>
                    <a:pt x="82" y="237"/>
                    <a:pt x="82" y="237"/>
                  </a:cubicBezTo>
                  <a:cubicBezTo>
                    <a:pt x="94" y="242"/>
                    <a:pt x="94" y="242"/>
                    <a:pt x="94" y="242"/>
                  </a:cubicBezTo>
                  <a:cubicBezTo>
                    <a:pt x="94" y="242"/>
                    <a:pt x="94" y="242"/>
                    <a:pt x="94" y="242"/>
                  </a:cubicBezTo>
                  <a:cubicBezTo>
                    <a:pt x="94" y="242"/>
                    <a:pt x="94" y="242"/>
                    <a:pt x="94" y="242"/>
                  </a:cubicBezTo>
                  <a:cubicBezTo>
                    <a:pt x="103" y="246"/>
                    <a:pt x="103" y="246"/>
                    <a:pt x="103" y="246"/>
                  </a:cubicBezTo>
                  <a:cubicBezTo>
                    <a:pt x="117" y="249"/>
                    <a:pt x="117" y="249"/>
                    <a:pt x="117" y="249"/>
                  </a:cubicBezTo>
                  <a:cubicBezTo>
                    <a:pt x="118" y="250"/>
                    <a:pt x="118" y="250"/>
                    <a:pt x="118" y="250"/>
                  </a:cubicBezTo>
                  <a:cubicBezTo>
                    <a:pt x="136" y="251"/>
                    <a:pt x="136" y="251"/>
                    <a:pt x="136" y="251"/>
                  </a:cubicBezTo>
                  <a:cubicBezTo>
                    <a:pt x="145" y="247"/>
                    <a:pt x="145" y="247"/>
                    <a:pt x="145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8"/>
                    <a:pt x="152" y="248"/>
                    <a:pt x="152" y="248"/>
                  </a:cubicBezTo>
                  <a:cubicBezTo>
                    <a:pt x="153" y="248"/>
                    <a:pt x="153" y="248"/>
                    <a:pt x="153" y="248"/>
                  </a:cubicBezTo>
                  <a:cubicBezTo>
                    <a:pt x="159" y="256"/>
                    <a:pt x="159" y="256"/>
                    <a:pt x="159" y="256"/>
                  </a:cubicBezTo>
                  <a:cubicBezTo>
                    <a:pt x="159" y="256"/>
                    <a:pt x="159" y="256"/>
                    <a:pt x="159" y="256"/>
                  </a:cubicBezTo>
                  <a:cubicBezTo>
                    <a:pt x="159" y="257"/>
                    <a:pt x="159" y="257"/>
                    <a:pt x="159" y="257"/>
                  </a:cubicBezTo>
                  <a:cubicBezTo>
                    <a:pt x="163" y="263"/>
                    <a:pt x="163" y="263"/>
                    <a:pt x="163" y="263"/>
                  </a:cubicBezTo>
                  <a:cubicBezTo>
                    <a:pt x="166" y="267"/>
                    <a:pt x="166" y="267"/>
                    <a:pt x="166" y="267"/>
                  </a:cubicBezTo>
                  <a:cubicBezTo>
                    <a:pt x="171" y="269"/>
                    <a:pt x="171" y="269"/>
                    <a:pt x="171" y="269"/>
                  </a:cubicBezTo>
                  <a:cubicBezTo>
                    <a:pt x="171" y="269"/>
                    <a:pt x="171" y="269"/>
                    <a:pt x="171" y="269"/>
                  </a:cubicBezTo>
                  <a:cubicBezTo>
                    <a:pt x="171" y="269"/>
                    <a:pt x="171" y="269"/>
                    <a:pt x="171" y="269"/>
                  </a:cubicBezTo>
                  <a:cubicBezTo>
                    <a:pt x="172" y="269"/>
                    <a:pt x="172" y="269"/>
                    <a:pt x="172" y="269"/>
                  </a:cubicBezTo>
                  <a:cubicBezTo>
                    <a:pt x="175" y="277"/>
                    <a:pt x="175" y="277"/>
                    <a:pt x="175" y="277"/>
                  </a:cubicBezTo>
                  <a:cubicBezTo>
                    <a:pt x="175" y="278"/>
                    <a:pt x="175" y="278"/>
                    <a:pt x="175" y="278"/>
                  </a:cubicBezTo>
                  <a:cubicBezTo>
                    <a:pt x="176" y="278"/>
                    <a:pt x="176" y="278"/>
                    <a:pt x="176" y="278"/>
                  </a:cubicBezTo>
                  <a:cubicBezTo>
                    <a:pt x="176" y="278"/>
                    <a:pt x="176" y="278"/>
                    <a:pt x="176" y="278"/>
                  </a:cubicBezTo>
                  <a:cubicBezTo>
                    <a:pt x="178" y="287"/>
                    <a:pt x="178" y="287"/>
                    <a:pt x="178" y="287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4" y="289"/>
                    <a:pt x="184" y="289"/>
                    <a:pt x="184" y="289"/>
                  </a:cubicBezTo>
                  <a:cubicBezTo>
                    <a:pt x="184" y="289"/>
                    <a:pt x="184" y="289"/>
                    <a:pt x="184" y="289"/>
                  </a:cubicBezTo>
                  <a:cubicBezTo>
                    <a:pt x="184" y="289"/>
                    <a:pt x="184" y="289"/>
                    <a:pt x="184" y="289"/>
                  </a:cubicBezTo>
                  <a:cubicBezTo>
                    <a:pt x="188" y="292"/>
                    <a:pt x="188" y="292"/>
                    <a:pt x="188" y="292"/>
                  </a:cubicBezTo>
                  <a:cubicBezTo>
                    <a:pt x="194" y="291"/>
                    <a:pt x="194" y="291"/>
                    <a:pt x="194" y="291"/>
                  </a:cubicBezTo>
                  <a:cubicBezTo>
                    <a:pt x="196" y="285"/>
                    <a:pt x="196" y="285"/>
                    <a:pt x="196" y="285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03" y="277"/>
                    <a:pt x="203" y="277"/>
                    <a:pt x="203" y="277"/>
                  </a:cubicBezTo>
                  <a:cubicBezTo>
                    <a:pt x="211" y="279"/>
                    <a:pt x="211" y="279"/>
                    <a:pt x="211" y="279"/>
                  </a:cubicBezTo>
                  <a:cubicBezTo>
                    <a:pt x="211" y="280"/>
                    <a:pt x="211" y="280"/>
                    <a:pt x="211" y="280"/>
                  </a:cubicBezTo>
                  <a:cubicBezTo>
                    <a:pt x="214" y="288"/>
                    <a:pt x="214" y="288"/>
                    <a:pt x="214" y="288"/>
                  </a:cubicBezTo>
                  <a:cubicBezTo>
                    <a:pt x="222" y="285"/>
                    <a:pt x="222" y="285"/>
                    <a:pt x="222" y="285"/>
                  </a:cubicBezTo>
                  <a:cubicBezTo>
                    <a:pt x="223" y="277"/>
                    <a:pt x="223" y="277"/>
                    <a:pt x="223" y="277"/>
                  </a:cubicBezTo>
                  <a:cubicBezTo>
                    <a:pt x="223" y="277"/>
                    <a:pt x="223" y="277"/>
                    <a:pt x="223" y="277"/>
                  </a:cubicBezTo>
                  <a:cubicBezTo>
                    <a:pt x="223" y="277"/>
                    <a:pt x="223" y="277"/>
                    <a:pt x="223" y="277"/>
                  </a:cubicBezTo>
                  <a:cubicBezTo>
                    <a:pt x="223" y="276"/>
                    <a:pt x="223" y="276"/>
                    <a:pt x="223" y="276"/>
                  </a:cubicBezTo>
                  <a:cubicBezTo>
                    <a:pt x="228" y="273"/>
                    <a:pt x="228" y="273"/>
                    <a:pt x="228" y="273"/>
                  </a:cubicBezTo>
                  <a:cubicBezTo>
                    <a:pt x="227" y="262"/>
                    <a:pt x="227" y="262"/>
                    <a:pt x="227" y="262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33" y="249"/>
                    <a:pt x="233" y="249"/>
                    <a:pt x="233" y="249"/>
                  </a:cubicBezTo>
                  <a:cubicBezTo>
                    <a:pt x="239" y="246"/>
                    <a:pt x="239" y="246"/>
                    <a:pt x="239" y="246"/>
                  </a:cubicBezTo>
                  <a:cubicBezTo>
                    <a:pt x="237" y="235"/>
                    <a:pt x="237" y="235"/>
                    <a:pt x="237" y="235"/>
                  </a:cubicBezTo>
                  <a:cubicBezTo>
                    <a:pt x="243" y="235"/>
                    <a:pt x="243" y="235"/>
                    <a:pt x="243" y="235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39" y="219"/>
                    <a:pt x="239" y="219"/>
                    <a:pt x="239" y="219"/>
                  </a:cubicBezTo>
                  <a:cubicBezTo>
                    <a:pt x="239" y="219"/>
                    <a:pt x="239" y="219"/>
                    <a:pt x="239" y="219"/>
                  </a:cubicBezTo>
                  <a:cubicBezTo>
                    <a:pt x="239" y="218"/>
                    <a:pt x="239" y="218"/>
                    <a:pt x="239" y="218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0" y="209"/>
                    <a:pt x="240" y="209"/>
                    <a:pt x="240" y="209"/>
                  </a:cubicBezTo>
                  <a:cubicBezTo>
                    <a:pt x="241" y="209"/>
                    <a:pt x="241" y="209"/>
                    <a:pt x="241" y="209"/>
                  </a:cubicBezTo>
                  <a:cubicBezTo>
                    <a:pt x="245" y="204"/>
                    <a:pt x="245" y="204"/>
                    <a:pt x="245" y="204"/>
                  </a:cubicBezTo>
                  <a:cubicBezTo>
                    <a:pt x="246" y="203"/>
                    <a:pt x="246" y="203"/>
                    <a:pt x="246" y="203"/>
                  </a:cubicBezTo>
                  <a:cubicBezTo>
                    <a:pt x="247" y="203"/>
                    <a:pt x="247" y="203"/>
                    <a:pt x="247" y="203"/>
                  </a:cubicBezTo>
                  <a:cubicBezTo>
                    <a:pt x="258" y="205"/>
                    <a:pt x="258" y="205"/>
                    <a:pt x="258" y="205"/>
                  </a:cubicBezTo>
                  <a:cubicBezTo>
                    <a:pt x="258" y="205"/>
                    <a:pt x="258" y="205"/>
                    <a:pt x="258" y="205"/>
                  </a:cubicBezTo>
                  <a:cubicBezTo>
                    <a:pt x="267" y="207"/>
                    <a:pt x="267" y="207"/>
                    <a:pt x="267" y="207"/>
                  </a:cubicBezTo>
                  <a:cubicBezTo>
                    <a:pt x="274" y="205"/>
                    <a:pt x="274" y="205"/>
                    <a:pt x="274" y="205"/>
                  </a:cubicBezTo>
                  <a:cubicBezTo>
                    <a:pt x="279" y="214"/>
                    <a:pt x="279" y="214"/>
                    <a:pt x="279" y="214"/>
                  </a:cubicBezTo>
                  <a:cubicBezTo>
                    <a:pt x="279" y="214"/>
                    <a:pt x="279" y="214"/>
                    <a:pt x="279" y="214"/>
                  </a:cubicBezTo>
                  <a:cubicBezTo>
                    <a:pt x="279" y="221"/>
                    <a:pt x="279" y="221"/>
                    <a:pt x="279" y="221"/>
                  </a:cubicBezTo>
                  <a:cubicBezTo>
                    <a:pt x="280" y="227"/>
                    <a:pt x="280" y="227"/>
                    <a:pt x="280" y="227"/>
                  </a:cubicBezTo>
                  <a:cubicBezTo>
                    <a:pt x="281" y="229"/>
                    <a:pt x="283" y="231"/>
                    <a:pt x="284" y="231"/>
                  </a:cubicBezTo>
                  <a:cubicBezTo>
                    <a:pt x="285" y="231"/>
                    <a:pt x="285" y="231"/>
                    <a:pt x="285" y="231"/>
                  </a:cubicBezTo>
                  <a:cubicBezTo>
                    <a:pt x="289" y="232"/>
                    <a:pt x="291" y="233"/>
                    <a:pt x="291" y="236"/>
                  </a:cubicBezTo>
                  <a:cubicBezTo>
                    <a:pt x="292" y="238"/>
                    <a:pt x="293" y="241"/>
                    <a:pt x="296" y="244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302" y="254"/>
                    <a:pt x="302" y="254"/>
                    <a:pt x="302" y="254"/>
                  </a:cubicBezTo>
                  <a:cubicBezTo>
                    <a:pt x="306" y="253"/>
                    <a:pt x="306" y="253"/>
                    <a:pt x="306" y="253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7" y="257"/>
                    <a:pt x="317" y="257"/>
                    <a:pt x="317" y="257"/>
                  </a:cubicBezTo>
                  <a:cubicBezTo>
                    <a:pt x="326" y="259"/>
                    <a:pt x="326" y="259"/>
                    <a:pt x="326" y="259"/>
                  </a:cubicBezTo>
                  <a:cubicBezTo>
                    <a:pt x="326" y="259"/>
                    <a:pt x="326" y="259"/>
                    <a:pt x="326" y="259"/>
                  </a:cubicBezTo>
                  <a:cubicBezTo>
                    <a:pt x="326" y="260"/>
                    <a:pt x="326" y="260"/>
                    <a:pt x="326" y="260"/>
                  </a:cubicBezTo>
                  <a:cubicBezTo>
                    <a:pt x="331" y="268"/>
                    <a:pt x="331" y="268"/>
                    <a:pt x="331" y="268"/>
                  </a:cubicBezTo>
                  <a:cubicBezTo>
                    <a:pt x="333" y="269"/>
                    <a:pt x="333" y="269"/>
                    <a:pt x="333" y="269"/>
                  </a:cubicBezTo>
                  <a:cubicBezTo>
                    <a:pt x="333" y="261"/>
                    <a:pt x="333" y="261"/>
                    <a:pt x="333" y="261"/>
                  </a:cubicBezTo>
                  <a:cubicBezTo>
                    <a:pt x="333" y="261"/>
                    <a:pt x="333" y="261"/>
                    <a:pt x="333" y="261"/>
                  </a:cubicBezTo>
                  <a:cubicBezTo>
                    <a:pt x="333" y="260"/>
                    <a:pt x="333" y="260"/>
                    <a:pt x="333" y="260"/>
                  </a:cubicBezTo>
                  <a:cubicBezTo>
                    <a:pt x="351" y="259"/>
                    <a:pt x="351" y="259"/>
                    <a:pt x="351" y="259"/>
                  </a:cubicBezTo>
                  <a:cubicBezTo>
                    <a:pt x="351" y="258"/>
                    <a:pt x="351" y="258"/>
                    <a:pt x="351" y="258"/>
                  </a:cubicBezTo>
                  <a:cubicBezTo>
                    <a:pt x="352" y="257"/>
                    <a:pt x="352" y="255"/>
                    <a:pt x="351" y="254"/>
                  </a:cubicBezTo>
                  <a:cubicBezTo>
                    <a:pt x="350" y="252"/>
                    <a:pt x="349" y="250"/>
                    <a:pt x="349" y="247"/>
                  </a:cubicBezTo>
                  <a:cubicBezTo>
                    <a:pt x="348" y="244"/>
                    <a:pt x="349" y="241"/>
                    <a:pt x="350" y="241"/>
                  </a:cubicBezTo>
                  <a:cubicBezTo>
                    <a:pt x="351" y="239"/>
                    <a:pt x="352" y="239"/>
                    <a:pt x="354" y="239"/>
                  </a:cubicBezTo>
                  <a:cubicBezTo>
                    <a:pt x="361" y="242"/>
                    <a:pt x="361" y="242"/>
                    <a:pt x="361" y="242"/>
                  </a:cubicBezTo>
                  <a:cubicBezTo>
                    <a:pt x="362" y="237"/>
                    <a:pt x="362" y="237"/>
                    <a:pt x="362" y="237"/>
                  </a:cubicBezTo>
                  <a:cubicBezTo>
                    <a:pt x="348" y="231"/>
                    <a:pt x="348" y="231"/>
                    <a:pt x="348" y="231"/>
                  </a:cubicBezTo>
                  <a:cubicBezTo>
                    <a:pt x="348" y="231"/>
                    <a:pt x="348" y="231"/>
                    <a:pt x="348" y="231"/>
                  </a:cubicBezTo>
                  <a:cubicBezTo>
                    <a:pt x="347" y="230"/>
                    <a:pt x="347" y="230"/>
                    <a:pt x="347" y="230"/>
                  </a:cubicBezTo>
                  <a:cubicBezTo>
                    <a:pt x="347" y="229"/>
                    <a:pt x="347" y="229"/>
                    <a:pt x="347" y="229"/>
                  </a:cubicBezTo>
                  <a:cubicBezTo>
                    <a:pt x="347" y="229"/>
                    <a:pt x="347" y="229"/>
                    <a:pt x="347" y="229"/>
                  </a:cubicBezTo>
                  <a:cubicBezTo>
                    <a:pt x="345" y="213"/>
                    <a:pt x="345" y="213"/>
                    <a:pt x="345" y="213"/>
                  </a:cubicBezTo>
                  <a:cubicBezTo>
                    <a:pt x="346" y="203"/>
                    <a:pt x="346" y="203"/>
                    <a:pt x="346" y="203"/>
                  </a:cubicBezTo>
                  <a:cubicBezTo>
                    <a:pt x="346" y="202"/>
                    <a:pt x="346" y="202"/>
                    <a:pt x="346" y="202"/>
                  </a:cubicBezTo>
                  <a:cubicBezTo>
                    <a:pt x="346" y="201"/>
                    <a:pt x="346" y="201"/>
                    <a:pt x="346" y="201"/>
                  </a:cubicBezTo>
                  <a:cubicBezTo>
                    <a:pt x="368" y="204"/>
                    <a:pt x="368" y="204"/>
                    <a:pt x="368" y="204"/>
                  </a:cubicBezTo>
                  <a:cubicBezTo>
                    <a:pt x="373" y="199"/>
                    <a:pt x="373" y="199"/>
                    <a:pt x="373" y="199"/>
                  </a:cubicBezTo>
                  <a:cubicBezTo>
                    <a:pt x="374" y="197"/>
                    <a:pt x="374" y="195"/>
                    <a:pt x="373" y="195"/>
                  </a:cubicBezTo>
                  <a:cubicBezTo>
                    <a:pt x="368" y="193"/>
                    <a:pt x="365" y="190"/>
                    <a:pt x="365" y="188"/>
                  </a:cubicBezTo>
                  <a:cubicBezTo>
                    <a:pt x="365" y="187"/>
                    <a:pt x="365" y="185"/>
                    <a:pt x="367" y="184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86" y="175"/>
                    <a:pt x="386" y="175"/>
                    <a:pt x="386" y="175"/>
                  </a:cubicBezTo>
                  <a:cubicBezTo>
                    <a:pt x="392" y="166"/>
                    <a:pt x="392" y="166"/>
                    <a:pt x="392" y="166"/>
                  </a:cubicBezTo>
                  <a:cubicBezTo>
                    <a:pt x="392" y="157"/>
                    <a:pt x="392" y="157"/>
                    <a:pt x="392" y="157"/>
                  </a:cubicBezTo>
                  <a:cubicBezTo>
                    <a:pt x="399" y="156"/>
                    <a:pt x="399" y="156"/>
                    <a:pt x="399" y="156"/>
                  </a:cubicBezTo>
                  <a:cubicBezTo>
                    <a:pt x="401" y="150"/>
                    <a:pt x="402" y="147"/>
                    <a:pt x="403" y="145"/>
                  </a:cubicBezTo>
                  <a:cubicBezTo>
                    <a:pt x="406" y="139"/>
                    <a:pt x="406" y="139"/>
                    <a:pt x="406" y="139"/>
                  </a:cubicBezTo>
                  <a:cubicBezTo>
                    <a:pt x="401" y="129"/>
                    <a:pt x="401" y="129"/>
                    <a:pt x="401" y="129"/>
                  </a:cubicBezTo>
                  <a:cubicBezTo>
                    <a:pt x="401" y="128"/>
                    <a:pt x="401" y="128"/>
                    <a:pt x="401" y="128"/>
                  </a:cubicBezTo>
                  <a:cubicBezTo>
                    <a:pt x="401" y="128"/>
                    <a:pt x="401" y="128"/>
                    <a:pt x="401" y="128"/>
                  </a:cubicBezTo>
                  <a:cubicBezTo>
                    <a:pt x="401" y="128"/>
                    <a:pt x="401" y="128"/>
                    <a:pt x="401" y="128"/>
                  </a:cubicBezTo>
                  <a:cubicBezTo>
                    <a:pt x="397" y="114"/>
                    <a:pt x="397" y="114"/>
                    <a:pt x="397" y="114"/>
                  </a:cubicBezTo>
                  <a:cubicBezTo>
                    <a:pt x="397" y="114"/>
                    <a:pt x="397" y="114"/>
                    <a:pt x="397" y="114"/>
                  </a:cubicBezTo>
                  <a:cubicBezTo>
                    <a:pt x="395" y="100"/>
                    <a:pt x="395" y="100"/>
                    <a:pt x="395" y="100"/>
                  </a:cubicBezTo>
                  <a:cubicBezTo>
                    <a:pt x="390" y="92"/>
                    <a:pt x="390" y="92"/>
                    <a:pt x="390" y="92"/>
                  </a:cubicBezTo>
                  <a:cubicBezTo>
                    <a:pt x="383" y="85"/>
                    <a:pt x="383" y="85"/>
                    <a:pt x="383" y="85"/>
                  </a:cubicBezTo>
                  <a:cubicBezTo>
                    <a:pt x="383" y="84"/>
                    <a:pt x="383" y="84"/>
                    <a:pt x="383" y="84"/>
                  </a:cubicBezTo>
                  <a:cubicBezTo>
                    <a:pt x="383" y="84"/>
                    <a:pt x="383" y="84"/>
                    <a:pt x="383" y="84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2" y="76"/>
                    <a:pt x="382" y="76"/>
                    <a:pt x="382" y="76"/>
                  </a:cubicBezTo>
                  <a:cubicBezTo>
                    <a:pt x="369" y="80"/>
                    <a:pt x="369" y="80"/>
                    <a:pt x="369" y="80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2" y="73"/>
                    <a:pt x="362" y="73"/>
                    <a:pt x="362" y="73"/>
                  </a:cubicBezTo>
                  <a:cubicBezTo>
                    <a:pt x="344" y="59"/>
                    <a:pt x="344" y="59"/>
                    <a:pt x="344" y="59"/>
                  </a:cubicBezTo>
                  <a:cubicBezTo>
                    <a:pt x="344" y="59"/>
                    <a:pt x="344" y="59"/>
                    <a:pt x="344" y="59"/>
                  </a:cubicBezTo>
                  <a:cubicBezTo>
                    <a:pt x="337" y="50"/>
                    <a:pt x="337" y="50"/>
                    <a:pt x="337" y="50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0" y="52"/>
                    <a:pt x="330" y="52"/>
                    <a:pt x="330" y="52"/>
                  </a:cubicBezTo>
                  <a:cubicBezTo>
                    <a:pt x="330" y="53"/>
                    <a:pt x="330" y="53"/>
                    <a:pt x="330" y="53"/>
                  </a:cubicBezTo>
                  <a:cubicBezTo>
                    <a:pt x="330" y="53"/>
                    <a:pt x="330" y="53"/>
                    <a:pt x="330" y="53"/>
                  </a:cubicBezTo>
                  <a:cubicBezTo>
                    <a:pt x="329" y="53"/>
                    <a:pt x="329" y="53"/>
                    <a:pt x="329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3" y="53"/>
                    <a:pt x="323" y="53"/>
                    <a:pt x="323" y="53"/>
                  </a:cubicBezTo>
                  <a:cubicBezTo>
                    <a:pt x="322" y="54"/>
                    <a:pt x="322" y="54"/>
                    <a:pt x="322" y="54"/>
                  </a:cubicBezTo>
                  <a:cubicBezTo>
                    <a:pt x="322" y="54"/>
                    <a:pt x="322" y="54"/>
                    <a:pt x="322" y="54"/>
                  </a:cubicBezTo>
                  <a:cubicBezTo>
                    <a:pt x="308" y="39"/>
                    <a:pt x="308" y="39"/>
                    <a:pt x="308" y="39"/>
                  </a:cubicBezTo>
                  <a:cubicBezTo>
                    <a:pt x="306" y="38"/>
                    <a:pt x="303" y="35"/>
                    <a:pt x="299" y="31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2" y="27"/>
                    <a:pt x="292" y="27"/>
                    <a:pt x="292" y="27"/>
                  </a:cubicBezTo>
                  <a:cubicBezTo>
                    <a:pt x="286" y="23"/>
                    <a:pt x="286" y="23"/>
                    <a:pt x="286" y="23"/>
                  </a:cubicBezTo>
                  <a:cubicBezTo>
                    <a:pt x="282" y="26"/>
                    <a:pt x="282" y="26"/>
                    <a:pt x="282" y="26"/>
                  </a:cubicBezTo>
                  <a:cubicBezTo>
                    <a:pt x="281" y="27"/>
                    <a:pt x="281" y="27"/>
                    <a:pt x="281" y="27"/>
                  </a:cubicBezTo>
                  <a:cubicBezTo>
                    <a:pt x="281" y="26"/>
                    <a:pt x="281" y="26"/>
                    <a:pt x="281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77" y="25"/>
                    <a:pt x="277" y="25"/>
                    <a:pt x="277" y="25"/>
                  </a:cubicBezTo>
                  <a:cubicBezTo>
                    <a:pt x="273" y="27"/>
                    <a:pt x="273" y="27"/>
                    <a:pt x="273" y="27"/>
                  </a:cubicBezTo>
                  <a:cubicBezTo>
                    <a:pt x="272" y="28"/>
                    <a:pt x="272" y="28"/>
                    <a:pt x="272" y="28"/>
                  </a:cubicBezTo>
                  <a:cubicBezTo>
                    <a:pt x="272" y="28"/>
                    <a:pt x="272" y="28"/>
                    <a:pt x="272" y="28"/>
                  </a:cubicBezTo>
                  <a:cubicBezTo>
                    <a:pt x="272" y="28"/>
                    <a:pt x="272" y="28"/>
                    <a:pt x="272" y="28"/>
                  </a:cubicBezTo>
                  <a:cubicBezTo>
                    <a:pt x="266" y="29"/>
                    <a:pt x="266" y="29"/>
                    <a:pt x="266" y="29"/>
                  </a:cubicBezTo>
                  <a:cubicBezTo>
                    <a:pt x="258" y="25"/>
                    <a:pt x="251" y="20"/>
                    <a:pt x="243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5" name="Freeform 11"/>
            <p:cNvSpPr/>
            <p:nvPr/>
          </p:nvSpPr>
          <p:spPr bwMode="auto">
            <a:xfrm>
              <a:off x="7648609" y="4088902"/>
              <a:ext cx="713967" cy="623803"/>
            </a:xfrm>
            <a:custGeom>
              <a:avLst/>
              <a:gdLst>
                <a:gd name="T0" fmla="*/ 2147483647 w 351"/>
                <a:gd name="T1" fmla="*/ 2147483647 h 309"/>
                <a:gd name="T2" fmla="*/ 2147483647 w 351"/>
                <a:gd name="T3" fmla="*/ 2147483647 h 309"/>
                <a:gd name="T4" fmla="*/ 2147483647 w 351"/>
                <a:gd name="T5" fmla="*/ 2147483647 h 309"/>
                <a:gd name="T6" fmla="*/ 2147483647 w 351"/>
                <a:gd name="T7" fmla="*/ 2147483647 h 309"/>
                <a:gd name="T8" fmla="*/ 2147483647 w 351"/>
                <a:gd name="T9" fmla="*/ 2147483647 h 309"/>
                <a:gd name="T10" fmla="*/ 2147483647 w 351"/>
                <a:gd name="T11" fmla="*/ 2147483647 h 309"/>
                <a:gd name="T12" fmla="*/ 2147483647 w 351"/>
                <a:gd name="T13" fmla="*/ 2147483647 h 309"/>
                <a:gd name="T14" fmla="*/ 2147483647 w 351"/>
                <a:gd name="T15" fmla="*/ 2147483647 h 309"/>
                <a:gd name="T16" fmla="*/ 2147483647 w 351"/>
                <a:gd name="T17" fmla="*/ 2147483647 h 309"/>
                <a:gd name="T18" fmla="*/ 2147483647 w 351"/>
                <a:gd name="T19" fmla="*/ 2147483647 h 309"/>
                <a:gd name="T20" fmla="*/ 2147483647 w 351"/>
                <a:gd name="T21" fmla="*/ 2147483647 h 309"/>
                <a:gd name="T22" fmla="*/ 2147483647 w 351"/>
                <a:gd name="T23" fmla="*/ 2147483647 h 309"/>
                <a:gd name="T24" fmla="*/ 2147483647 w 351"/>
                <a:gd name="T25" fmla="*/ 2147483647 h 309"/>
                <a:gd name="T26" fmla="*/ 2147483647 w 351"/>
                <a:gd name="T27" fmla="*/ 2147483647 h 309"/>
                <a:gd name="T28" fmla="*/ 2147483647 w 351"/>
                <a:gd name="T29" fmla="*/ 2147483647 h 309"/>
                <a:gd name="T30" fmla="*/ 2147483647 w 351"/>
                <a:gd name="T31" fmla="*/ 2147483647 h 309"/>
                <a:gd name="T32" fmla="*/ 2147483647 w 351"/>
                <a:gd name="T33" fmla="*/ 2147483647 h 309"/>
                <a:gd name="T34" fmla="*/ 2147483647 w 351"/>
                <a:gd name="T35" fmla="*/ 2147483647 h 309"/>
                <a:gd name="T36" fmla="*/ 2147483647 w 351"/>
                <a:gd name="T37" fmla="*/ 2147483647 h 309"/>
                <a:gd name="T38" fmla="*/ 2147483647 w 351"/>
                <a:gd name="T39" fmla="*/ 2147483647 h 309"/>
                <a:gd name="T40" fmla="*/ 2147483647 w 351"/>
                <a:gd name="T41" fmla="*/ 2147483647 h 309"/>
                <a:gd name="T42" fmla="*/ 2147483647 w 351"/>
                <a:gd name="T43" fmla="*/ 2147483647 h 309"/>
                <a:gd name="T44" fmla="*/ 2147483647 w 351"/>
                <a:gd name="T45" fmla="*/ 2147483647 h 309"/>
                <a:gd name="T46" fmla="*/ 2147483647 w 351"/>
                <a:gd name="T47" fmla="*/ 2147483647 h 309"/>
                <a:gd name="T48" fmla="*/ 2147483647 w 351"/>
                <a:gd name="T49" fmla="*/ 2147483647 h 309"/>
                <a:gd name="T50" fmla="*/ 2147483647 w 351"/>
                <a:gd name="T51" fmla="*/ 2147483647 h 309"/>
                <a:gd name="T52" fmla="*/ 2147483647 w 351"/>
                <a:gd name="T53" fmla="*/ 2147483647 h 309"/>
                <a:gd name="T54" fmla="*/ 2147483647 w 351"/>
                <a:gd name="T55" fmla="*/ 2147483647 h 309"/>
                <a:gd name="T56" fmla="*/ 2147483647 w 351"/>
                <a:gd name="T57" fmla="*/ 2147483647 h 309"/>
                <a:gd name="T58" fmla="*/ 2147483647 w 351"/>
                <a:gd name="T59" fmla="*/ 2147483647 h 309"/>
                <a:gd name="T60" fmla="*/ 2147483647 w 351"/>
                <a:gd name="T61" fmla="*/ 2147483647 h 309"/>
                <a:gd name="T62" fmla="*/ 2147483647 w 351"/>
                <a:gd name="T63" fmla="*/ 2147483647 h 309"/>
                <a:gd name="T64" fmla="*/ 2147483647 w 351"/>
                <a:gd name="T65" fmla="*/ 2147483647 h 309"/>
                <a:gd name="T66" fmla="*/ 2147483647 w 351"/>
                <a:gd name="T67" fmla="*/ 2147483647 h 309"/>
                <a:gd name="T68" fmla="*/ 2147483647 w 351"/>
                <a:gd name="T69" fmla="*/ 2147483647 h 309"/>
                <a:gd name="T70" fmla="*/ 2147483647 w 351"/>
                <a:gd name="T71" fmla="*/ 2147483647 h 309"/>
                <a:gd name="T72" fmla="*/ 2147483647 w 351"/>
                <a:gd name="T73" fmla="*/ 2147483647 h 309"/>
                <a:gd name="T74" fmla="*/ 2147483647 w 351"/>
                <a:gd name="T75" fmla="*/ 2147483647 h 309"/>
                <a:gd name="T76" fmla="*/ 2147483647 w 351"/>
                <a:gd name="T77" fmla="*/ 2147483647 h 309"/>
                <a:gd name="T78" fmla="*/ 2147483647 w 351"/>
                <a:gd name="T79" fmla="*/ 2147483647 h 309"/>
                <a:gd name="T80" fmla="*/ 2147483647 w 351"/>
                <a:gd name="T81" fmla="*/ 2147483647 h 309"/>
                <a:gd name="T82" fmla="*/ 2147483647 w 351"/>
                <a:gd name="T83" fmla="*/ 2147483647 h 309"/>
                <a:gd name="T84" fmla="*/ 2147483647 w 351"/>
                <a:gd name="T85" fmla="*/ 2147483647 h 309"/>
                <a:gd name="T86" fmla="*/ 2147483647 w 351"/>
                <a:gd name="T87" fmla="*/ 2147483647 h 309"/>
                <a:gd name="T88" fmla="*/ 2147483647 w 351"/>
                <a:gd name="T89" fmla="*/ 2147483647 h 309"/>
                <a:gd name="T90" fmla="*/ 2147483647 w 351"/>
                <a:gd name="T91" fmla="*/ 2147483647 h 309"/>
                <a:gd name="T92" fmla="*/ 2147483647 w 351"/>
                <a:gd name="T93" fmla="*/ 2147483647 h 309"/>
                <a:gd name="T94" fmla="*/ 2147483647 w 351"/>
                <a:gd name="T95" fmla="*/ 2147483647 h 309"/>
                <a:gd name="T96" fmla="*/ 2147483647 w 351"/>
                <a:gd name="T97" fmla="*/ 2147483647 h 309"/>
                <a:gd name="T98" fmla="*/ 2147483647 w 351"/>
                <a:gd name="T99" fmla="*/ 2147483647 h 309"/>
                <a:gd name="T100" fmla="*/ 2147483647 w 351"/>
                <a:gd name="T101" fmla="*/ 2147483647 h 309"/>
                <a:gd name="T102" fmla="*/ 2147483647 w 351"/>
                <a:gd name="T103" fmla="*/ 2147483647 h 309"/>
                <a:gd name="T104" fmla="*/ 2147483647 w 351"/>
                <a:gd name="T105" fmla="*/ 2147483647 h 309"/>
                <a:gd name="T106" fmla="*/ 2147483647 w 351"/>
                <a:gd name="T107" fmla="*/ 2147483647 h 309"/>
                <a:gd name="T108" fmla="*/ 2147483647 w 351"/>
                <a:gd name="T109" fmla="*/ 2147483647 h 309"/>
                <a:gd name="T110" fmla="*/ 2147483647 w 351"/>
                <a:gd name="T111" fmla="*/ 2147483647 h 30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1" h="309">
                  <a:moveTo>
                    <a:pt x="32" y="8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9" y="91"/>
                    <a:pt x="31" y="94"/>
                    <a:pt x="35" y="97"/>
                  </a:cubicBezTo>
                  <a:cubicBezTo>
                    <a:pt x="35" y="97"/>
                    <a:pt x="35" y="97"/>
                    <a:pt x="35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5" y="99"/>
                    <a:pt x="35" y="99"/>
                    <a:pt x="35" y="99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6" y="110"/>
                    <a:pt x="37" y="115"/>
                    <a:pt x="37" y="123"/>
                  </a:cubicBezTo>
                  <a:cubicBezTo>
                    <a:pt x="40" y="128"/>
                    <a:pt x="42" y="131"/>
                    <a:pt x="42" y="134"/>
                  </a:cubicBezTo>
                  <a:cubicBezTo>
                    <a:pt x="42" y="135"/>
                    <a:pt x="43" y="139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6" y="149"/>
                    <a:pt x="46" y="154"/>
                    <a:pt x="44" y="158"/>
                  </a:cubicBezTo>
                  <a:cubicBezTo>
                    <a:pt x="43" y="161"/>
                    <a:pt x="45" y="166"/>
                    <a:pt x="49" y="173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75"/>
                    <a:pt x="50" y="175"/>
                    <a:pt x="50" y="175"/>
                  </a:cubicBezTo>
                  <a:cubicBezTo>
                    <a:pt x="43" y="189"/>
                    <a:pt x="43" y="189"/>
                    <a:pt x="43" y="189"/>
                  </a:cubicBezTo>
                  <a:cubicBezTo>
                    <a:pt x="44" y="192"/>
                    <a:pt x="45" y="195"/>
                    <a:pt x="45" y="196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2" y="214"/>
                    <a:pt x="42" y="216"/>
                    <a:pt x="44" y="217"/>
                  </a:cubicBezTo>
                  <a:cubicBezTo>
                    <a:pt x="47" y="219"/>
                    <a:pt x="47" y="219"/>
                    <a:pt x="47" y="219"/>
                  </a:cubicBezTo>
                  <a:cubicBezTo>
                    <a:pt x="50" y="220"/>
                    <a:pt x="52" y="222"/>
                    <a:pt x="52" y="224"/>
                  </a:cubicBezTo>
                  <a:cubicBezTo>
                    <a:pt x="51" y="231"/>
                    <a:pt x="51" y="231"/>
                    <a:pt x="51" y="231"/>
                  </a:cubicBezTo>
                  <a:cubicBezTo>
                    <a:pt x="53" y="232"/>
                    <a:pt x="53" y="232"/>
                    <a:pt x="53" y="232"/>
                  </a:cubicBezTo>
                  <a:cubicBezTo>
                    <a:pt x="54" y="232"/>
                    <a:pt x="54" y="232"/>
                    <a:pt x="54" y="232"/>
                  </a:cubicBezTo>
                  <a:cubicBezTo>
                    <a:pt x="55" y="231"/>
                    <a:pt x="55" y="231"/>
                    <a:pt x="55" y="231"/>
                  </a:cubicBezTo>
                  <a:cubicBezTo>
                    <a:pt x="56" y="230"/>
                    <a:pt x="57" y="228"/>
                    <a:pt x="58" y="226"/>
                  </a:cubicBezTo>
                  <a:cubicBezTo>
                    <a:pt x="58" y="225"/>
                    <a:pt x="58" y="225"/>
                    <a:pt x="58" y="225"/>
                  </a:cubicBezTo>
                  <a:cubicBezTo>
                    <a:pt x="59" y="224"/>
                    <a:pt x="59" y="224"/>
                    <a:pt x="59" y="224"/>
                  </a:cubicBezTo>
                  <a:cubicBezTo>
                    <a:pt x="60" y="223"/>
                    <a:pt x="61" y="222"/>
                    <a:pt x="62" y="221"/>
                  </a:cubicBezTo>
                  <a:cubicBezTo>
                    <a:pt x="63" y="218"/>
                    <a:pt x="63" y="216"/>
                    <a:pt x="62" y="213"/>
                  </a:cubicBezTo>
                  <a:cubicBezTo>
                    <a:pt x="61" y="211"/>
                    <a:pt x="61" y="211"/>
                    <a:pt x="61" y="211"/>
                  </a:cubicBezTo>
                  <a:cubicBezTo>
                    <a:pt x="63" y="211"/>
                    <a:pt x="63" y="211"/>
                    <a:pt x="63" y="211"/>
                  </a:cubicBezTo>
                  <a:cubicBezTo>
                    <a:pt x="70" y="209"/>
                    <a:pt x="73" y="209"/>
                    <a:pt x="74" y="212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1"/>
                    <a:pt x="78" y="221"/>
                    <a:pt x="78" y="221"/>
                  </a:cubicBezTo>
                  <a:cubicBezTo>
                    <a:pt x="78" y="221"/>
                    <a:pt x="78" y="221"/>
                    <a:pt x="78" y="221"/>
                  </a:cubicBezTo>
                  <a:cubicBezTo>
                    <a:pt x="79" y="234"/>
                    <a:pt x="79" y="234"/>
                    <a:pt x="79" y="234"/>
                  </a:cubicBezTo>
                  <a:cubicBezTo>
                    <a:pt x="84" y="237"/>
                    <a:pt x="84" y="237"/>
                    <a:pt x="84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8" y="240"/>
                    <a:pt x="88" y="240"/>
                    <a:pt x="88" y="240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5" y="233"/>
                    <a:pt x="95" y="233"/>
                    <a:pt x="95" y="233"/>
                  </a:cubicBezTo>
                  <a:cubicBezTo>
                    <a:pt x="96" y="233"/>
                    <a:pt x="96" y="233"/>
                    <a:pt x="96" y="233"/>
                  </a:cubicBezTo>
                  <a:cubicBezTo>
                    <a:pt x="99" y="234"/>
                    <a:pt x="101" y="236"/>
                    <a:pt x="102" y="239"/>
                  </a:cubicBezTo>
                  <a:cubicBezTo>
                    <a:pt x="103" y="249"/>
                    <a:pt x="103" y="249"/>
                    <a:pt x="103" y="249"/>
                  </a:cubicBezTo>
                  <a:cubicBezTo>
                    <a:pt x="104" y="251"/>
                    <a:pt x="104" y="251"/>
                    <a:pt x="104" y="251"/>
                  </a:cubicBezTo>
                  <a:cubicBezTo>
                    <a:pt x="114" y="274"/>
                    <a:pt x="114" y="274"/>
                    <a:pt x="114" y="274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2" y="298"/>
                    <a:pt x="122" y="298"/>
                    <a:pt x="122" y="298"/>
                  </a:cubicBezTo>
                  <a:cubicBezTo>
                    <a:pt x="122" y="299"/>
                    <a:pt x="122" y="299"/>
                    <a:pt x="122" y="299"/>
                  </a:cubicBezTo>
                  <a:cubicBezTo>
                    <a:pt x="125" y="295"/>
                    <a:pt x="128" y="293"/>
                    <a:pt x="129" y="294"/>
                  </a:cubicBezTo>
                  <a:cubicBezTo>
                    <a:pt x="131" y="294"/>
                    <a:pt x="131" y="295"/>
                    <a:pt x="131" y="297"/>
                  </a:cubicBezTo>
                  <a:cubicBezTo>
                    <a:pt x="131" y="299"/>
                    <a:pt x="131" y="299"/>
                    <a:pt x="131" y="299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33" y="309"/>
                    <a:pt x="135" y="308"/>
                    <a:pt x="135" y="307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44" y="297"/>
                    <a:pt x="144" y="297"/>
                    <a:pt x="144" y="297"/>
                  </a:cubicBezTo>
                  <a:cubicBezTo>
                    <a:pt x="146" y="295"/>
                    <a:pt x="149" y="293"/>
                    <a:pt x="152" y="293"/>
                  </a:cubicBezTo>
                  <a:cubicBezTo>
                    <a:pt x="153" y="293"/>
                    <a:pt x="153" y="293"/>
                    <a:pt x="153" y="293"/>
                  </a:cubicBezTo>
                  <a:cubicBezTo>
                    <a:pt x="161" y="295"/>
                    <a:pt x="161" y="295"/>
                    <a:pt x="161" y="295"/>
                  </a:cubicBezTo>
                  <a:cubicBezTo>
                    <a:pt x="164" y="294"/>
                    <a:pt x="164" y="294"/>
                    <a:pt x="164" y="294"/>
                  </a:cubicBezTo>
                  <a:cubicBezTo>
                    <a:pt x="168" y="289"/>
                    <a:pt x="168" y="289"/>
                    <a:pt x="168" y="289"/>
                  </a:cubicBezTo>
                  <a:cubicBezTo>
                    <a:pt x="167" y="280"/>
                    <a:pt x="167" y="280"/>
                    <a:pt x="167" y="280"/>
                  </a:cubicBezTo>
                  <a:cubicBezTo>
                    <a:pt x="164" y="275"/>
                    <a:pt x="163" y="271"/>
                    <a:pt x="164" y="268"/>
                  </a:cubicBezTo>
                  <a:cubicBezTo>
                    <a:pt x="165" y="261"/>
                    <a:pt x="165" y="261"/>
                    <a:pt x="165" y="261"/>
                  </a:cubicBezTo>
                  <a:cubicBezTo>
                    <a:pt x="165" y="260"/>
                    <a:pt x="165" y="260"/>
                    <a:pt x="165" y="260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73" y="255"/>
                    <a:pt x="173" y="255"/>
                    <a:pt x="173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9" y="251"/>
                    <a:pt x="179" y="251"/>
                    <a:pt x="179" y="251"/>
                  </a:cubicBezTo>
                  <a:cubicBezTo>
                    <a:pt x="186" y="242"/>
                    <a:pt x="186" y="242"/>
                    <a:pt x="186" y="242"/>
                  </a:cubicBezTo>
                  <a:cubicBezTo>
                    <a:pt x="186" y="235"/>
                    <a:pt x="186" y="235"/>
                    <a:pt x="186" y="235"/>
                  </a:cubicBezTo>
                  <a:cubicBezTo>
                    <a:pt x="179" y="219"/>
                    <a:pt x="179" y="219"/>
                    <a:pt x="179" y="219"/>
                  </a:cubicBezTo>
                  <a:cubicBezTo>
                    <a:pt x="195" y="226"/>
                    <a:pt x="195" y="226"/>
                    <a:pt x="195" y="226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201" y="213"/>
                    <a:pt x="201" y="213"/>
                    <a:pt x="201" y="213"/>
                  </a:cubicBezTo>
                  <a:cubicBezTo>
                    <a:pt x="213" y="210"/>
                    <a:pt x="213" y="210"/>
                    <a:pt x="213" y="210"/>
                  </a:cubicBezTo>
                  <a:cubicBezTo>
                    <a:pt x="214" y="210"/>
                    <a:pt x="214" y="210"/>
                    <a:pt x="214" y="210"/>
                  </a:cubicBezTo>
                  <a:cubicBezTo>
                    <a:pt x="220" y="225"/>
                    <a:pt x="220" y="225"/>
                    <a:pt x="220" y="225"/>
                  </a:cubicBezTo>
                  <a:cubicBezTo>
                    <a:pt x="220" y="226"/>
                    <a:pt x="220" y="226"/>
                    <a:pt x="220" y="226"/>
                  </a:cubicBezTo>
                  <a:cubicBezTo>
                    <a:pt x="220" y="231"/>
                    <a:pt x="220" y="231"/>
                    <a:pt x="220" y="231"/>
                  </a:cubicBezTo>
                  <a:cubicBezTo>
                    <a:pt x="220" y="237"/>
                    <a:pt x="220" y="237"/>
                    <a:pt x="220" y="237"/>
                  </a:cubicBezTo>
                  <a:cubicBezTo>
                    <a:pt x="221" y="239"/>
                    <a:pt x="223" y="240"/>
                    <a:pt x="224" y="240"/>
                  </a:cubicBezTo>
                  <a:cubicBezTo>
                    <a:pt x="226" y="240"/>
                    <a:pt x="227" y="239"/>
                    <a:pt x="229" y="237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30" y="236"/>
                    <a:pt x="230" y="236"/>
                    <a:pt x="230" y="236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245" y="233"/>
                    <a:pt x="247" y="234"/>
                    <a:pt x="248" y="237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49" y="248"/>
                    <a:pt x="249" y="248"/>
                    <a:pt x="249" y="248"/>
                  </a:cubicBezTo>
                  <a:cubicBezTo>
                    <a:pt x="251" y="248"/>
                    <a:pt x="251" y="248"/>
                    <a:pt x="251" y="248"/>
                  </a:cubicBezTo>
                  <a:cubicBezTo>
                    <a:pt x="255" y="249"/>
                    <a:pt x="255" y="249"/>
                    <a:pt x="255" y="249"/>
                  </a:cubicBezTo>
                  <a:cubicBezTo>
                    <a:pt x="261" y="249"/>
                    <a:pt x="261" y="249"/>
                    <a:pt x="261" y="249"/>
                  </a:cubicBezTo>
                  <a:cubicBezTo>
                    <a:pt x="271" y="246"/>
                    <a:pt x="271" y="246"/>
                    <a:pt x="271" y="246"/>
                  </a:cubicBezTo>
                  <a:cubicBezTo>
                    <a:pt x="277" y="241"/>
                    <a:pt x="277" y="241"/>
                    <a:pt x="277" y="241"/>
                  </a:cubicBezTo>
                  <a:cubicBezTo>
                    <a:pt x="278" y="237"/>
                    <a:pt x="278" y="237"/>
                    <a:pt x="278" y="237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64" y="230"/>
                    <a:pt x="264" y="230"/>
                    <a:pt x="264" y="230"/>
                  </a:cubicBezTo>
                  <a:cubicBezTo>
                    <a:pt x="264" y="230"/>
                    <a:pt x="264" y="230"/>
                    <a:pt x="264" y="230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52" y="217"/>
                    <a:pt x="252" y="217"/>
                    <a:pt x="252" y="217"/>
                  </a:cubicBezTo>
                  <a:cubicBezTo>
                    <a:pt x="253" y="216"/>
                    <a:pt x="253" y="216"/>
                    <a:pt x="253" y="216"/>
                  </a:cubicBezTo>
                  <a:cubicBezTo>
                    <a:pt x="259" y="211"/>
                    <a:pt x="259" y="211"/>
                    <a:pt x="259" y="211"/>
                  </a:cubicBezTo>
                  <a:cubicBezTo>
                    <a:pt x="259" y="211"/>
                    <a:pt x="259" y="211"/>
                    <a:pt x="259" y="211"/>
                  </a:cubicBezTo>
                  <a:cubicBezTo>
                    <a:pt x="259" y="211"/>
                    <a:pt x="259" y="211"/>
                    <a:pt x="259" y="211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6" y="208"/>
                    <a:pt x="266" y="208"/>
                    <a:pt x="266" y="208"/>
                  </a:cubicBezTo>
                  <a:cubicBezTo>
                    <a:pt x="274" y="210"/>
                    <a:pt x="274" y="210"/>
                    <a:pt x="274" y="210"/>
                  </a:cubicBezTo>
                  <a:cubicBezTo>
                    <a:pt x="275" y="210"/>
                    <a:pt x="275" y="210"/>
                    <a:pt x="275" y="210"/>
                  </a:cubicBezTo>
                  <a:cubicBezTo>
                    <a:pt x="275" y="210"/>
                    <a:pt x="275" y="210"/>
                    <a:pt x="275" y="210"/>
                  </a:cubicBezTo>
                  <a:cubicBezTo>
                    <a:pt x="275" y="207"/>
                    <a:pt x="275" y="207"/>
                    <a:pt x="275" y="207"/>
                  </a:cubicBezTo>
                  <a:cubicBezTo>
                    <a:pt x="272" y="201"/>
                    <a:pt x="272" y="201"/>
                    <a:pt x="272" y="201"/>
                  </a:cubicBezTo>
                  <a:cubicBezTo>
                    <a:pt x="266" y="198"/>
                    <a:pt x="266" y="198"/>
                    <a:pt x="266" y="198"/>
                  </a:cubicBezTo>
                  <a:cubicBezTo>
                    <a:pt x="258" y="187"/>
                    <a:pt x="258" y="187"/>
                    <a:pt x="258" y="187"/>
                  </a:cubicBezTo>
                  <a:cubicBezTo>
                    <a:pt x="258" y="187"/>
                    <a:pt x="258" y="187"/>
                    <a:pt x="258" y="187"/>
                  </a:cubicBezTo>
                  <a:cubicBezTo>
                    <a:pt x="258" y="187"/>
                    <a:pt x="258" y="187"/>
                    <a:pt x="258" y="187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63"/>
                    <a:pt x="254" y="163"/>
                    <a:pt x="254" y="163"/>
                  </a:cubicBezTo>
                  <a:cubicBezTo>
                    <a:pt x="261" y="157"/>
                    <a:pt x="261" y="157"/>
                    <a:pt x="261" y="157"/>
                  </a:cubicBezTo>
                  <a:cubicBezTo>
                    <a:pt x="270" y="157"/>
                    <a:pt x="270" y="157"/>
                    <a:pt x="270" y="157"/>
                  </a:cubicBezTo>
                  <a:cubicBezTo>
                    <a:pt x="293" y="159"/>
                    <a:pt x="293" y="159"/>
                    <a:pt x="293" y="159"/>
                  </a:cubicBezTo>
                  <a:cubicBezTo>
                    <a:pt x="303" y="144"/>
                    <a:pt x="303" y="144"/>
                    <a:pt x="303" y="144"/>
                  </a:cubicBezTo>
                  <a:cubicBezTo>
                    <a:pt x="303" y="143"/>
                    <a:pt x="303" y="143"/>
                    <a:pt x="303" y="143"/>
                  </a:cubicBezTo>
                  <a:cubicBezTo>
                    <a:pt x="304" y="143"/>
                    <a:pt x="304" y="143"/>
                    <a:pt x="304" y="143"/>
                  </a:cubicBezTo>
                  <a:cubicBezTo>
                    <a:pt x="312" y="139"/>
                    <a:pt x="312" y="139"/>
                    <a:pt x="312" y="139"/>
                  </a:cubicBezTo>
                  <a:cubicBezTo>
                    <a:pt x="317" y="130"/>
                    <a:pt x="317" y="130"/>
                    <a:pt x="317" y="130"/>
                  </a:cubicBezTo>
                  <a:cubicBezTo>
                    <a:pt x="317" y="130"/>
                    <a:pt x="317" y="130"/>
                    <a:pt x="317" y="130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332" y="113"/>
                    <a:pt x="332" y="113"/>
                    <a:pt x="332" y="113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6" y="108"/>
                    <a:pt x="336" y="108"/>
                    <a:pt x="336" y="108"/>
                  </a:cubicBezTo>
                  <a:cubicBezTo>
                    <a:pt x="341" y="100"/>
                    <a:pt x="341" y="100"/>
                    <a:pt x="341" y="100"/>
                  </a:cubicBezTo>
                  <a:cubicBezTo>
                    <a:pt x="343" y="87"/>
                    <a:pt x="343" y="87"/>
                    <a:pt x="343" y="87"/>
                  </a:cubicBezTo>
                  <a:cubicBezTo>
                    <a:pt x="343" y="86"/>
                    <a:pt x="343" y="86"/>
                    <a:pt x="343" y="86"/>
                  </a:cubicBezTo>
                  <a:cubicBezTo>
                    <a:pt x="343" y="86"/>
                    <a:pt x="343" y="86"/>
                    <a:pt x="343" y="86"/>
                  </a:cubicBezTo>
                  <a:cubicBezTo>
                    <a:pt x="350" y="81"/>
                    <a:pt x="350" y="81"/>
                    <a:pt x="350" y="81"/>
                  </a:cubicBezTo>
                  <a:cubicBezTo>
                    <a:pt x="351" y="80"/>
                    <a:pt x="351" y="80"/>
                    <a:pt x="351" y="80"/>
                  </a:cubicBezTo>
                  <a:cubicBezTo>
                    <a:pt x="342" y="78"/>
                    <a:pt x="342" y="78"/>
                    <a:pt x="342" y="78"/>
                  </a:cubicBezTo>
                  <a:cubicBezTo>
                    <a:pt x="326" y="79"/>
                    <a:pt x="326" y="79"/>
                    <a:pt x="326" y="79"/>
                  </a:cubicBezTo>
                  <a:cubicBezTo>
                    <a:pt x="325" y="79"/>
                    <a:pt x="325" y="79"/>
                    <a:pt x="325" y="79"/>
                  </a:cubicBezTo>
                  <a:cubicBezTo>
                    <a:pt x="319" y="74"/>
                    <a:pt x="319" y="74"/>
                    <a:pt x="319" y="74"/>
                  </a:cubicBezTo>
                  <a:cubicBezTo>
                    <a:pt x="318" y="74"/>
                    <a:pt x="318" y="74"/>
                    <a:pt x="318" y="74"/>
                  </a:cubicBezTo>
                  <a:cubicBezTo>
                    <a:pt x="318" y="73"/>
                    <a:pt x="318" y="73"/>
                    <a:pt x="318" y="73"/>
                  </a:cubicBezTo>
                  <a:cubicBezTo>
                    <a:pt x="318" y="73"/>
                    <a:pt x="318" y="73"/>
                    <a:pt x="318" y="7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4" y="69"/>
                    <a:pt x="314" y="69"/>
                    <a:pt x="314" y="69"/>
                  </a:cubicBezTo>
                  <a:cubicBezTo>
                    <a:pt x="314" y="70"/>
                    <a:pt x="314" y="70"/>
                    <a:pt x="314" y="70"/>
                  </a:cubicBezTo>
                  <a:cubicBezTo>
                    <a:pt x="313" y="71"/>
                    <a:pt x="311" y="71"/>
                    <a:pt x="309" y="71"/>
                  </a:cubicBezTo>
                  <a:cubicBezTo>
                    <a:pt x="306" y="73"/>
                    <a:pt x="306" y="73"/>
                    <a:pt x="306" y="73"/>
                  </a:cubicBezTo>
                  <a:cubicBezTo>
                    <a:pt x="306" y="73"/>
                    <a:pt x="305" y="73"/>
                    <a:pt x="304" y="73"/>
                  </a:cubicBezTo>
                  <a:cubicBezTo>
                    <a:pt x="303" y="73"/>
                    <a:pt x="303" y="72"/>
                    <a:pt x="302" y="70"/>
                  </a:cubicBezTo>
                  <a:cubicBezTo>
                    <a:pt x="302" y="68"/>
                    <a:pt x="301" y="66"/>
                    <a:pt x="298" y="64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6" y="58"/>
                    <a:pt x="296" y="58"/>
                    <a:pt x="296" y="58"/>
                  </a:cubicBezTo>
                  <a:cubicBezTo>
                    <a:pt x="294" y="58"/>
                    <a:pt x="294" y="58"/>
                    <a:pt x="294" y="58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2" y="65"/>
                    <a:pt x="272" y="65"/>
                    <a:pt x="272" y="65"/>
                  </a:cubicBezTo>
                  <a:cubicBezTo>
                    <a:pt x="272" y="65"/>
                    <a:pt x="272" y="65"/>
                    <a:pt x="272" y="65"/>
                  </a:cubicBezTo>
                  <a:cubicBezTo>
                    <a:pt x="262" y="58"/>
                    <a:pt x="262" y="58"/>
                    <a:pt x="262" y="58"/>
                  </a:cubicBezTo>
                  <a:cubicBezTo>
                    <a:pt x="262" y="58"/>
                    <a:pt x="262" y="58"/>
                    <a:pt x="262" y="58"/>
                  </a:cubicBezTo>
                  <a:cubicBezTo>
                    <a:pt x="262" y="58"/>
                    <a:pt x="262" y="58"/>
                    <a:pt x="262" y="58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59" y="53"/>
                    <a:pt x="259" y="53"/>
                    <a:pt x="259" y="53"/>
                  </a:cubicBezTo>
                  <a:cubicBezTo>
                    <a:pt x="252" y="60"/>
                    <a:pt x="252" y="60"/>
                    <a:pt x="252" y="60"/>
                  </a:cubicBezTo>
                  <a:cubicBezTo>
                    <a:pt x="248" y="65"/>
                    <a:pt x="244" y="67"/>
                    <a:pt x="242" y="65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6" y="60"/>
                    <a:pt x="226" y="60"/>
                    <a:pt x="226" y="60"/>
                  </a:cubicBezTo>
                  <a:cubicBezTo>
                    <a:pt x="225" y="60"/>
                    <a:pt x="225" y="60"/>
                    <a:pt x="225" y="60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20" y="44"/>
                    <a:pt x="220" y="44"/>
                    <a:pt x="220" y="44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16" y="39"/>
                    <a:pt x="216" y="39"/>
                    <a:pt x="216" y="39"/>
                  </a:cubicBezTo>
                  <a:cubicBezTo>
                    <a:pt x="208" y="30"/>
                    <a:pt x="208" y="30"/>
                    <a:pt x="208" y="30"/>
                  </a:cubicBezTo>
                  <a:cubicBezTo>
                    <a:pt x="208" y="23"/>
                    <a:pt x="208" y="23"/>
                    <a:pt x="208" y="2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0" y="17"/>
                    <a:pt x="180" y="17"/>
                    <a:pt x="180" y="17"/>
                  </a:cubicBezTo>
                  <a:cubicBezTo>
                    <a:pt x="178" y="15"/>
                    <a:pt x="176" y="13"/>
                    <a:pt x="175" y="9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69" y="1"/>
                    <a:pt x="169" y="1"/>
                    <a:pt x="169" y="1"/>
                  </a:cubicBezTo>
                  <a:cubicBezTo>
                    <a:pt x="163" y="6"/>
                    <a:pt x="163" y="6"/>
                    <a:pt x="163" y="6"/>
                  </a:cubicBezTo>
                  <a:cubicBezTo>
                    <a:pt x="155" y="15"/>
                    <a:pt x="155" y="15"/>
                    <a:pt x="155" y="15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4"/>
                    <a:pt x="156" y="35"/>
                    <a:pt x="152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0" y="42"/>
                    <a:pt x="130" y="42"/>
                    <a:pt x="130" y="42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3"/>
                    <a:pt x="120" y="45"/>
                    <a:pt x="121" y="48"/>
                  </a:cubicBezTo>
                  <a:cubicBezTo>
                    <a:pt x="122" y="51"/>
                    <a:pt x="123" y="53"/>
                    <a:pt x="122" y="55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19" y="60"/>
                    <a:pt x="116" y="60"/>
                    <a:pt x="110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94" y="68"/>
                    <a:pt x="94" y="68"/>
                    <a:pt x="94" y="68"/>
                  </a:cubicBezTo>
                  <a:cubicBezTo>
                    <a:pt x="94" y="68"/>
                    <a:pt x="94" y="68"/>
                    <a:pt x="94" y="68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6" y="39"/>
                    <a:pt x="54" y="35"/>
                    <a:pt x="53" y="33"/>
                  </a:cubicBezTo>
                  <a:cubicBezTo>
                    <a:pt x="53" y="33"/>
                    <a:pt x="52" y="32"/>
                    <a:pt x="50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6" y="30"/>
                    <a:pt x="44" y="27"/>
                    <a:pt x="43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lnTo>
                    <a:pt x="3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6" name="Freeform 12"/>
            <p:cNvSpPr/>
            <p:nvPr/>
          </p:nvSpPr>
          <p:spPr bwMode="auto">
            <a:xfrm>
              <a:off x="6460262" y="3838590"/>
              <a:ext cx="1279790" cy="771139"/>
            </a:xfrm>
            <a:custGeom>
              <a:avLst/>
              <a:gdLst>
                <a:gd name="T0" fmla="*/ 2147483647 w 629"/>
                <a:gd name="T1" fmla="*/ 2147483647 h 382"/>
                <a:gd name="T2" fmla="*/ 2147483647 w 629"/>
                <a:gd name="T3" fmla="*/ 2147483647 h 382"/>
                <a:gd name="T4" fmla="*/ 2147483647 w 629"/>
                <a:gd name="T5" fmla="*/ 2147483647 h 382"/>
                <a:gd name="T6" fmla="*/ 2147483647 w 629"/>
                <a:gd name="T7" fmla="*/ 2147483647 h 382"/>
                <a:gd name="T8" fmla="*/ 2147483647 w 629"/>
                <a:gd name="T9" fmla="*/ 2147483647 h 382"/>
                <a:gd name="T10" fmla="*/ 2147483647 w 629"/>
                <a:gd name="T11" fmla="*/ 2147483647 h 382"/>
                <a:gd name="T12" fmla="*/ 2147483647 w 629"/>
                <a:gd name="T13" fmla="*/ 2147483647 h 382"/>
                <a:gd name="T14" fmla="*/ 2147483647 w 629"/>
                <a:gd name="T15" fmla="*/ 2147483647 h 382"/>
                <a:gd name="T16" fmla="*/ 2147483647 w 629"/>
                <a:gd name="T17" fmla="*/ 2147483647 h 382"/>
                <a:gd name="T18" fmla="*/ 2147483647 w 629"/>
                <a:gd name="T19" fmla="*/ 2147483647 h 382"/>
                <a:gd name="T20" fmla="*/ 2147483647 w 629"/>
                <a:gd name="T21" fmla="*/ 2147483647 h 382"/>
                <a:gd name="T22" fmla="*/ 2147483647 w 629"/>
                <a:gd name="T23" fmla="*/ 2147483647 h 382"/>
                <a:gd name="T24" fmla="*/ 2147483647 w 629"/>
                <a:gd name="T25" fmla="*/ 2147483647 h 382"/>
                <a:gd name="T26" fmla="*/ 2147483647 w 629"/>
                <a:gd name="T27" fmla="*/ 2147483647 h 382"/>
                <a:gd name="T28" fmla="*/ 2147483647 w 629"/>
                <a:gd name="T29" fmla="*/ 2147483647 h 382"/>
                <a:gd name="T30" fmla="*/ 2147483647 w 629"/>
                <a:gd name="T31" fmla="*/ 2147483647 h 382"/>
                <a:gd name="T32" fmla="*/ 2147483647 w 629"/>
                <a:gd name="T33" fmla="*/ 2147483647 h 382"/>
                <a:gd name="T34" fmla="*/ 2147483647 w 629"/>
                <a:gd name="T35" fmla="*/ 2147483647 h 382"/>
                <a:gd name="T36" fmla="*/ 2147483647 w 629"/>
                <a:gd name="T37" fmla="*/ 2147483647 h 382"/>
                <a:gd name="T38" fmla="*/ 2147483647 w 629"/>
                <a:gd name="T39" fmla="*/ 2147483647 h 382"/>
                <a:gd name="T40" fmla="*/ 2147483647 w 629"/>
                <a:gd name="T41" fmla="*/ 2147483647 h 382"/>
                <a:gd name="T42" fmla="*/ 2147483647 w 629"/>
                <a:gd name="T43" fmla="*/ 2147483647 h 382"/>
                <a:gd name="T44" fmla="*/ 2147483647 w 629"/>
                <a:gd name="T45" fmla="*/ 2147483647 h 382"/>
                <a:gd name="T46" fmla="*/ 2147483647 w 629"/>
                <a:gd name="T47" fmla="*/ 2147483647 h 382"/>
                <a:gd name="T48" fmla="*/ 2147483647 w 629"/>
                <a:gd name="T49" fmla="*/ 2147483647 h 382"/>
                <a:gd name="T50" fmla="*/ 2147483647 w 629"/>
                <a:gd name="T51" fmla="*/ 2147483647 h 382"/>
                <a:gd name="T52" fmla="*/ 2147483647 w 629"/>
                <a:gd name="T53" fmla="*/ 2147483647 h 382"/>
                <a:gd name="T54" fmla="*/ 2147483647 w 629"/>
                <a:gd name="T55" fmla="*/ 2147483647 h 382"/>
                <a:gd name="T56" fmla="*/ 2147483647 w 629"/>
                <a:gd name="T57" fmla="*/ 2147483647 h 382"/>
                <a:gd name="T58" fmla="*/ 2147483647 w 629"/>
                <a:gd name="T59" fmla="*/ 2147483647 h 382"/>
                <a:gd name="T60" fmla="*/ 2147483647 w 629"/>
                <a:gd name="T61" fmla="*/ 2147483647 h 382"/>
                <a:gd name="T62" fmla="*/ 2147483647 w 629"/>
                <a:gd name="T63" fmla="*/ 2147483647 h 382"/>
                <a:gd name="T64" fmla="*/ 2147483647 w 629"/>
                <a:gd name="T65" fmla="*/ 2147483647 h 382"/>
                <a:gd name="T66" fmla="*/ 2147483647 w 629"/>
                <a:gd name="T67" fmla="*/ 2147483647 h 382"/>
                <a:gd name="T68" fmla="*/ 2147483647 w 629"/>
                <a:gd name="T69" fmla="*/ 2147483647 h 382"/>
                <a:gd name="T70" fmla="*/ 2147483647 w 629"/>
                <a:gd name="T71" fmla="*/ 2147483647 h 382"/>
                <a:gd name="T72" fmla="*/ 2147483647 w 629"/>
                <a:gd name="T73" fmla="*/ 2147483647 h 382"/>
                <a:gd name="T74" fmla="*/ 2147483647 w 629"/>
                <a:gd name="T75" fmla="*/ 2147483647 h 382"/>
                <a:gd name="T76" fmla="*/ 2147483647 w 629"/>
                <a:gd name="T77" fmla="*/ 2147483647 h 382"/>
                <a:gd name="T78" fmla="*/ 2147483647 w 629"/>
                <a:gd name="T79" fmla="*/ 2147483647 h 382"/>
                <a:gd name="T80" fmla="*/ 2147483647 w 629"/>
                <a:gd name="T81" fmla="*/ 2147483647 h 382"/>
                <a:gd name="T82" fmla="*/ 2147483647 w 629"/>
                <a:gd name="T83" fmla="*/ 2147483647 h 382"/>
                <a:gd name="T84" fmla="*/ 2147483647 w 629"/>
                <a:gd name="T85" fmla="*/ 2147483647 h 382"/>
                <a:gd name="T86" fmla="*/ 2147483647 w 629"/>
                <a:gd name="T87" fmla="*/ 2147483647 h 382"/>
                <a:gd name="T88" fmla="*/ 2147483647 w 629"/>
                <a:gd name="T89" fmla="*/ 2147483647 h 382"/>
                <a:gd name="T90" fmla="*/ 2147483647 w 629"/>
                <a:gd name="T91" fmla="*/ 2147483647 h 382"/>
                <a:gd name="T92" fmla="*/ 2147483647 w 629"/>
                <a:gd name="T93" fmla="*/ 2147483647 h 382"/>
                <a:gd name="T94" fmla="*/ 2147483647 w 629"/>
                <a:gd name="T95" fmla="*/ 2147483647 h 382"/>
                <a:gd name="T96" fmla="*/ 2147483647 w 629"/>
                <a:gd name="T97" fmla="*/ 0 h 382"/>
                <a:gd name="T98" fmla="*/ 2147483647 w 629"/>
                <a:gd name="T99" fmla="*/ 2147483647 h 382"/>
                <a:gd name="T100" fmla="*/ 2147483647 w 629"/>
                <a:gd name="T101" fmla="*/ 2147483647 h 38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29" h="382">
                  <a:moveTo>
                    <a:pt x="77" y="1"/>
                  </a:moveTo>
                  <a:cubicBezTo>
                    <a:pt x="77" y="1"/>
                    <a:pt x="77" y="1"/>
                    <a:pt x="77" y="1"/>
                  </a:cubicBezTo>
                  <a:cubicBezTo>
                    <a:pt x="76" y="5"/>
                    <a:pt x="73" y="7"/>
                    <a:pt x="70" y="10"/>
                  </a:cubicBezTo>
                  <a:cubicBezTo>
                    <a:pt x="67" y="11"/>
                    <a:pt x="66" y="13"/>
                    <a:pt x="66" y="16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9"/>
                    <a:pt x="65" y="22"/>
                    <a:pt x="62" y="27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1" y="30"/>
                    <a:pt x="59" y="31"/>
                    <a:pt x="56" y="31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6" y="43"/>
                    <a:pt x="22" y="49"/>
                    <a:pt x="21" y="53"/>
                  </a:cubicBezTo>
                  <a:cubicBezTo>
                    <a:pt x="21" y="55"/>
                    <a:pt x="23" y="62"/>
                    <a:pt x="28" y="75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34" y="87"/>
                    <a:pt x="32" y="92"/>
                    <a:pt x="29" y="97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10" y="117"/>
                    <a:pt x="10" y="117"/>
                    <a:pt x="9" y="118"/>
                  </a:cubicBezTo>
                  <a:cubicBezTo>
                    <a:pt x="8" y="119"/>
                    <a:pt x="8" y="119"/>
                    <a:pt x="8" y="119"/>
                  </a:cubicBezTo>
                  <a:cubicBezTo>
                    <a:pt x="7" y="120"/>
                    <a:pt x="4" y="124"/>
                    <a:pt x="2" y="131"/>
                  </a:cubicBezTo>
                  <a:cubicBezTo>
                    <a:pt x="0" y="137"/>
                    <a:pt x="1" y="143"/>
                    <a:pt x="6" y="149"/>
                  </a:cubicBezTo>
                  <a:cubicBezTo>
                    <a:pt x="15" y="149"/>
                    <a:pt x="15" y="149"/>
                    <a:pt x="15" y="149"/>
                  </a:cubicBezTo>
                  <a:cubicBezTo>
                    <a:pt x="18" y="150"/>
                    <a:pt x="23" y="155"/>
                    <a:pt x="30" y="164"/>
                  </a:cubicBezTo>
                  <a:cubicBezTo>
                    <a:pt x="30" y="165"/>
                    <a:pt x="30" y="165"/>
                    <a:pt x="30" y="165"/>
                  </a:cubicBezTo>
                  <a:cubicBezTo>
                    <a:pt x="30" y="165"/>
                    <a:pt x="30" y="165"/>
                    <a:pt x="30" y="165"/>
                  </a:cubicBezTo>
                  <a:cubicBezTo>
                    <a:pt x="30" y="168"/>
                    <a:pt x="32" y="170"/>
                    <a:pt x="34" y="17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70" y="203"/>
                    <a:pt x="70" y="203"/>
                    <a:pt x="70" y="203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92" y="195"/>
                    <a:pt x="92" y="195"/>
                    <a:pt x="92" y="195"/>
                  </a:cubicBezTo>
                  <a:cubicBezTo>
                    <a:pt x="92" y="195"/>
                    <a:pt x="92" y="195"/>
                    <a:pt x="92" y="195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4" y="206"/>
                    <a:pt x="94" y="206"/>
                    <a:pt x="94" y="206"/>
                  </a:cubicBezTo>
                  <a:cubicBezTo>
                    <a:pt x="112" y="227"/>
                    <a:pt x="112" y="227"/>
                    <a:pt x="112" y="227"/>
                  </a:cubicBezTo>
                  <a:cubicBezTo>
                    <a:pt x="118" y="229"/>
                    <a:pt x="118" y="229"/>
                    <a:pt x="118" y="229"/>
                  </a:cubicBezTo>
                  <a:cubicBezTo>
                    <a:pt x="118" y="229"/>
                    <a:pt x="118" y="229"/>
                    <a:pt x="118" y="229"/>
                  </a:cubicBezTo>
                  <a:cubicBezTo>
                    <a:pt x="121" y="231"/>
                    <a:pt x="121" y="231"/>
                    <a:pt x="121" y="231"/>
                  </a:cubicBezTo>
                  <a:cubicBezTo>
                    <a:pt x="121" y="231"/>
                    <a:pt x="121" y="231"/>
                    <a:pt x="121" y="231"/>
                  </a:cubicBezTo>
                  <a:cubicBezTo>
                    <a:pt x="134" y="251"/>
                    <a:pt x="134" y="251"/>
                    <a:pt x="134" y="251"/>
                  </a:cubicBezTo>
                  <a:cubicBezTo>
                    <a:pt x="145" y="249"/>
                    <a:pt x="145" y="249"/>
                    <a:pt x="145" y="249"/>
                  </a:cubicBezTo>
                  <a:cubicBezTo>
                    <a:pt x="146" y="249"/>
                    <a:pt x="146" y="249"/>
                    <a:pt x="146" y="249"/>
                  </a:cubicBezTo>
                  <a:cubicBezTo>
                    <a:pt x="146" y="249"/>
                    <a:pt x="146" y="249"/>
                    <a:pt x="146" y="249"/>
                  </a:cubicBezTo>
                  <a:cubicBezTo>
                    <a:pt x="147" y="250"/>
                    <a:pt x="147" y="250"/>
                    <a:pt x="147" y="250"/>
                  </a:cubicBezTo>
                  <a:cubicBezTo>
                    <a:pt x="148" y="251"/>
                    <a:pt x="148" y="251"/>
                    <a:pt x="148" y="251"/>
                  </a:cubicBezTo>
                  <a:cubicBezTo>
                    <a:pt x="157" y="270"/>
                    <a:pt x="157" y="270"/>
                    <a:pt x="157" y="270"/>
                  </a:cubicBezTo>
                  <a:cubicBezTo>
                    <a:pt x="168" y="277"/>
                    <a:pt x="168" y="277"/>
                    <a:pt x="168" y="277"/>
                  </a:cubicBezTo>
                  <a:cubicBezTo>
                    <a:pt x="177" y="279"/>
                    <a:pt x="177" y="279"/>
                    <a:pt x="177" y="279"/>
                  </a:cubicBezTo>
                  <a:cubicBezTo>
                    <a:pt x="182" y="292"/>
                    <a:pt x="182" y="292"/>
                    <a:pt x="182" y="292"/>
                  </a:cubicBezTo>
                  <a:cubicBezTo>
                    <a:pt x="188" y="292"/>
                    <a:pt x="188" y="292"/>
                    <a:pt x="188" y="292"/>
                  </a:cubicBezTo>
                  <a:cubicBezTo>
                    <a:pt x="189" y="292"/>
                    <a:pt x="189" y="292"/>
                    <a:pt x="189" y="292"/>
                  </a:cubicBezTo>
                  <a:cubicBezTo>
                    <a:pt x="189" y="292"/>
                    <a:pt x="189" y="292"/>
                    <a:pt x="189" y="292"/>
                  </a:cubicBezTo>
                  <a:cubicBezTo>
                    <a:pt x="203" y="300"/>
                    <a:pt x="203" y="300"/>
                    <a:pt x="203" y="300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4" y="301"/>
                    <a:pt x="204" y="301"/>
                    <a:pt x="204" y="301"/>
                  </a:cubicBezTo>
                  <a:cubicBezTo>
                    <a:pt x="214" y="314"/>
                    <a:pt x="214" y="314"/>
                    <a:pt x="214" y="314"/>
                  </a:cubicBezTo>
                  <a:cubicBezTo>
                    <a:pt x="229" y="311"/>
                    <a:pt x="229" y="311"/>
                    <a:pt x="229" y="311"/>
                  </a:cubicBezTo>
                  <a:cubicBezTo>
                    <a:pt x="230" y="311"/>
                    <a:pt x="230" y="311"/>
                    <a:pt x="230" y="311"/>
                  </a:cubicBezTo>
                  <a:cubicBezTo>
                    <a:pt x="236" y="313"/>
                    <a:pt x="236" y="313"/>
                    <a:pt x="236" y="313"/>
                  </a:cubicBezTo>
                  <a:cubicBezTo>
                    <a:pt x="236" y="313"/>
                    <a:pt x="236" y="313"/>
                    <a:pt x="236" y="313"/>
                  </a:cubicBezTo>
                  <a:cubicBezTo>
                    <a:pt x="246" y="322"/>
                    <a:pt x="246" y="322"/>
                    <a:pt x="246" y="322"/>
                  </a:cubicBezTo>
                  <a:cubicBezTo>
                    <a:pt x="263" y="323"/>
                    <a:pt x="263" y="323"/>
                    <a:pt x="263" y="323"/>
                  </a:cubicBezTo>
                  <a:cubicBezTo>
                    <a:pt x="273" y="321"/>
                    <a:pt x="273" y="321"/>
                    <a:pt x="273" y="321"/>
                  </a:cubicBezTo>
                  <a:cubicBezTo>
                    <a:pt x="273" y="321"/>
                    <a:pt x="273" y="321"/>
                    <a:pt x="273" y="321"/>
                  </a:cubicBezTo>
                  <a:cubicBezTo>
                    <a:pt x="287" y="319"/>
                    <a:pt x="296" y="320"/>
                    <a:pt x="299" y="324"/>
                  </a:cubicBezTo>
                  <a:cubicBezTo>
                    <a:pt x="301" y="327"/>
                    <a:pt x="300" y="330"/>
                    <a:pt x="295" y="334"/>
                  </a:cubicBezTo>
                  <a:cubicBezTo>
                    <a:pt x="291" y="338"/>
                    <a:pt x="291" y="338"/>
                    <a:pt x="291" y="338"/>
                  </a:cubicBezTo>
                  <a:cubicBezTo>
                    <a:pt x="290" y="340"/>
                    <a:pt x="292" y="343"/>
                    <a:pt x="297" y="348"/>
                  </a:cubicBezTo>
                  <a:cubicBezTo>
                    <a:pt x="297" y="349"/>
                    <a:pt x="297" y="349"/>
                    <a:pt x="297" y="349"/>
                  </a:cubicBezTo>
                  <a:cubicBezTo>
                    <a:pt x="297" y="349"/>
                    <a:pt x="297" y="349"/>
                    <a:pt x="297" y="349"/>
                  </a:cubicBezTo>
                  <a:cubicBezTo>
                    <a:pt x="300" y="351"/>
                    <a:pt x="300" y="351"/>
                    <a:pt x="300" y="351"/>
                  </a:cubicBezTo>
                  <a:cubicBezTo>
                    <a:pt x="301" y="350"/>
                    <a:pt x="301" y="350"/>
                    <a:pt x="301" y="350"/>
                  </a:cubicBezTo>
                  <a:cubicBezTo>
                    <a:pt x="311" y="331"/>
                    <a:pt x="319" y="321"/>
                    <a:pt x="325" y="319"/>
                  </a:cubicBezTo>
                  <a:cubicBezTo>
                    <a:pt x="331" y="317"/>
                    <a:pt x="343" y="322"/>
                    <a:pt x="363" y="334"/>
                  </a:cubicBezTo>
                  <a:cubicBezTo>
                    <a:pt x="387" y="339"/>
                    <a:pt x="387" y="339"/>
                    <a:pt x="387" y="339"/>
                  </a:cubicBezTo>
                  <a:cubicBezTo>
                    <a:pt x="386" y="339"/>
                    <a:pt x="386" y="339"/>
                    <a:pt x="386" y="339"/>
                  </a:cubicBezTo>
                  <a:cubicBezTo>
                    <a:pt x="386" y="340"/>
                    <a:pt x="386" y="340"/>
                    <a:pt x="386" y="340"/>
                  </a:cubicBezTo>
                  <a:cubicBezTo>
                    <a:pt x="385" y="351"/>
                    <a:pt x="385" y="351"/>
                    <a:pt x="385" y="351"/>
                  </a:cubicBezTo>
                  <a:cubicBezTo>
                    <a:pt x="397" y="353"/>
                    <a:pt x="397" y="353"/>
                    <a:pt x="397" y="353"/>
                  </a:cubicBezTo>
                  <a:cubicBezTo>
                    <a:pt x="397" y="368"/>
                    <a:pt x="397" y="368"/>
                    <a:pt x="397" y="368"/>
                  </a:cubicBezTo>
                  <a:cubicBezTo>
                    <a:pt x="400" y="375"/>
                    <a:pt x="403" y="379"/>
                    <a:pt x="405" y="380"/>
                  </a:cubicBezTo>
                  <a:cubicBezTo>
                    <a:pt x="407" y="382"/>
                    <a:pt x="419" y="382"/>
                    <a:pt x="440" y="380"/>
                  </a:cubicBezTo>
                  <a:cubicBezTo>
                    <a:pt x="453" y="374"/>
                    <a:pt x="453" y="374"/>
                    <a:pt x="453" y="374"/>
                  </a:cubicBezTo>
                  <a:cubicBezTo>
                    <a:pt x="465" y="357"/>
                    <a:pt x="465" y="357"/>
                    <a:pt x="465" y="357"/>
                  </a:cubicBezTo>
                  <a:cubicBezTo>
                    <a:pt x="479" y="357"/>
                    <a:pt x="479" y="357"/>
                    <a:pt x="479" y="357"/>
                  </a:cubicBezTo>
                  <a:cubicBezTo>
                    <a:pt x="486" y="355"/>
                    <a:pt x="486" y="355"/>
                    <a:pt x="486" y="355"/>
                  </a:cubicBezTo>
                  <a:cubicBezTo>
                    <a:pt x="512" y="339"/>
                    <a:pt x="512" y="339"/>
                    <a:pt x="512" y="339"/>
                  </a:cubicBezTo>
                  <a:cubicBezTo>
                    <a:pt x="512" y="339"/>
                    <a:pt x="512" y="339"/>
                    <a:pt x="512" y="339"/>
                  </a:cubicBezTo>
                  <a:cubicBezTo>
                    <a:pt x="513" y="339"/>
                    <a:pt x="513" y="339"/>
                    <a:pt x="513" y="339"/>
                  </a:cubicBezTo>
                  <a:cubicBezTo>
                    <a:pt x="513" y="339"/>
                    <a:pt x="513" y="339"/>
                    <a:pt x="513" y="339"/>
                  </a:cubicBezTo>
                  <a:cubicBezTo>
                    <a:pt x="528" y="337"/>
                    <a:pt x="537" y="337"/>
                    <a:pt x="539" y="339"/>
                  </a:cubicBezTo>
                  <a:cubicBezTo>
                    <a:pt x="556" y="353"/>
                    <a:pt x="556" y="353"/>
                    <a:pt x="556" y="353"/>
                  </a:cubicBezTo>
                  <a:cubicBezTo>
                    <a:pt x="562" y="355"/>
                    <a:pt x="562" y="355"/>
                    <a:pt x="562" y="355"/>
                  </a:cubicBezTo>
                  <a:cubicBezTo>
                    <a:pt x="562" y="356"/>
                    <a:pt x="562" y="356"/>
                    <a:pt x="562" y="356"/>
                  </a:cubicBezTo>
                  <a:cubicBezTo>
                    <a:pt x="569" y="359"/>
                    <a:pt x="569" y="359"/>
                    <a:pt x="569" y="359"/>
                  </a:cubicBezTo>
                  <a:cubicBezTo>
                    <a:pt x="570" y="359"/>
                    <a:pt x="570" y="359"/>
                    <a:pt x="570" y="359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7"/>
                    <a:pt x="570" y="357"/>
                    <a:pt x="570" y="357"/>
                  </a:cubicBezTo>
                  <a:cubicBezTo>
                    <a:pt x="570" y="357"/>
                    <a:pt x="570" y="357"/>
                    <a:pt x="570" y="357"/>
                  </a:cubicBezTo>
                  <a:cubicBezTo>
                    <a:pt x="572" y="345"/>
                    <a:pt x="572" y="345"/>
                    <a:pt x="572" y="345"/>
                  </a:cubicBezTo>
                  <a:cubicBezTo>
                    <a:pt x="571" y="341"/>
                    <a:pt x="571" y="339"/>
                    <a:pt x="572" y="336"/>
                  </a:cubicBezTo>
                  <a:cubicBezTo>
                    <a:pt x="573" y="334"/>
                    <a:pt x="575" y="333"/>
                    <a:pt x="578" y="332"/>
                  </a:cubicBezTo>
                  <a:cubicBezTo>
                    <a:pt x="584" y="331"/>
                    <a:pt x="590" y="336"/>
                    <a:pt x="596" y="347"/>
                  </a:cubicBezTo>
                  <a:cubicBezTo>
                    <a:pt x="596" y="348"/>
                    <a:pt x="596" y="348"/>
                    <a:pt x="596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607" y="343"/>
                    <a:pt x="607" y="343"/>
                    <a:pt x="607" y="343"/>
                  </a:cubicBezTo>
                  <a:cubicBezTo>
                    <a:pt x="609" y="343"/>
                    <a:pt x="610" y="341"/>
                    <a:pt x="610" y="339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8" y="331"/>
                    <a:pt x="608" y="331"/>
                    <a:pt x="608" y="331"/>
                  </a:cubicBezTo>
                  <a:cubicBezTo>
                    <a:pt x="607" y="328"/>
                    <a:pt x="608" y="325"/>
                    <a:pt x="611" y="324"/>
                  </a:cubicBezTo>
                  <a:cubicBezTo>
                    <a:pt x="614" y="321"/>
                    <a:pt x="614" y="321"/>
                    <a:pt x="614" y="321"/>
                  </a:cubicBezTo>
                  <a:cubicBezTo>
                    <a:pt x="623" y="312"/>
                    <a:pt x="623" y="312"/>
                    <a:pt x="623" y="312"/>
                  </a:cubicBezTo>
                  <a:cubicBezTo>
                    <a:pt x="629" y="299"/>
                    <a:pt x="629" y="299"/>
                    <a:pt x="629" y="299"/>
                  </a:cubicBezTo>
                  <a:cubicBezTo>
                    <a:pt x="624" y="290"/>
                    <a:pt x="622" y="284"/>
                    <a:pt x="624" y="280"/>
                  </a:cubicBezTo>
                  <a:cubicBezTo>
                    <a:pt x="625" y="269"/>
                    <a:pt x="625" y="269"/>
                    <a:pt x="625" y="269"/>
                  </a:cubicBezTo>
                  <a:cubicBezTo>
                    <a:pt x="623" y="264"/>
                    <a:pt x="622" y="261"/>
                    <a:pt x="622" y="258"/>
                  </a:cubicBezTo>
                  <a:cubicBezTo>
                    <a:pt x="622" y="257"/>
                    <a:pt x="620" y="253"/>
                    <a:pt x="617" y="249"/>
                  </a:cubicBezTo>
                  <a:cubicBezTo>
                    <a:pt x="616" y="249"/>
                    <a:pt x="616" y="249"/>
                    <a:pt x="616" y="249"/>
                  </a:cubicBezTo>
                  <a:cubicBezTo>
                    <a:pt x="616" y="247"/>
                    <a:pt x="616" y="247"/>
                    <a:pt x="616" y="247"/>
                  </a:cubicBezTo>
                  <a:cubicBezTo>
                    <a:pt x="615" y="233"/>
                    <a:pt x="615" y="233"/>
                    <a:pt x="615" y="233"/>
                  </a:cubicBezTo>
                  <a:cubicBezTo>
                    <a:pt x="615" y="231"/>
                    <a:pt x="614" y="227"/>
                    <a:pt x="615" y="223"/>
                  </a:cubicBezTo>
                  <a:cubicBezTo>
                    <a:pt x="612" y="221"/>
                    <a:pt x="609" y="218"/>
                    <a:pt x="608" y="215"/>
                  </a:cubicBezTo>
                  <a:cubicBezTo>
                    <a:pt x="602" y="207"/>
                    <a:pt x="602" y="207"/>
                    <a:pt x="602" y="207"/>
                  </a:cubicBezTo>
                  <a:cubicBezTo>
                    <a:pt x="601" y="207"/>
                    <a:pt x="601" y="207"/>
                    <a:pt x="601" y="207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601" y="205"/>
                    <a:pt x="601" y="205"/>
                    <a:pt x="601" y="205"/>
                  </a:cubicBezTo>
                  <a:cubicBezTo>
                    <a:pt x="599" y="195"/>
                    <a:pt x="599" y="195"/>
                    <a:pt x="599" y="195"/>
                  </a:cubicBezTo>
                  <a:cubicBezTo>
                    <a:pt x="593" y="191"/>
                    <a:pt x="593" y="191"/>
                    <a:pt x="593" y="191"/>
                  </a:cubicBezTo>
                  <a:cubicBezTo>
                    <a:pt x="593" y="191"/>
                    <a:pt x="593" y="191"/>
                    <a:pt x="593" y="191"/>
                  </a:cubicBezTo>
                  <a:cubicBezTo>
                    <a:pt x="582" y="182"/>
                    <a:pt x="582" y="182"/>
                    <a:pt x="582" y="182"/>
                  </a:cubicBezTo>
                  <a:cubicBezTo>
                    <a:pt x="582" y="183"/>
                    <a:pt x="582" y="183"/>
                    <a:pt x="582" y="183"/>
                  </a:cubicBezTo>
                  <a:cubicBezTo>
                    <a:pt x="583" y="195"/>
                    <a:pt x="583" y="195"/>
                    <a:pt x="583" y="195"/>
                  </a:cubicBezTo>
                  <a:cubicBezTo>
                    <a:pt x="583" y="195"/>
                    <a:pt x="583" y="195"/>
                    <a:pt x="583" y="195"/>
                  </a:cubicBezTo>
                  <a:cubicBezTo>
                    <a:pt x="583" y="197"/>
                    <a:pt x="583" y="197"/>
                    <a:pt x="583" y="197"/>
                  </a:cubicBezTo>
                  <a:cubicBezTo>
                    <a:pt x="577" y="199"/>
                    <a:pt x="577" y="199"/>
                    <a:pt x="577" y="199"/>
                  </a:cubicBezTo>
                  <a:cubicBezTo>
                    <a:pt x="576" y="207"/>
                    <a:pt x="576" y="207"/>
                    <a:pt x="576" y="207"/>
                  </a:cubicBezTo>
                  <a:cubicBezTo>
                    <a:pt x="576" y="208"/>
                    <a:pt x="576" y="208"/>
                    <a:pt x="576" y="208"/>
                  </a:cubicBezTo>
                  <a:cubicBezTo>
                    <a:pt x="562" y="214"/>
                    <a:pt x="562" y="214"/>
                    <a:pt x="562" y="214"/>
                  </a:cubicBezTo>
                  <a:cubicBezTo>
                    <a:pt x="558" y="203"/>
                    <a:pt x="558" y="203"/>
                    <a:pt x="558" y="203"/>
                  </a:cubicBezTo>
                  <a:cubicBezTo>
                    <a:pt x="555" y="202"/>
                    <a:pt x="555" y="202"/>
                    <a:pt x="555" y="202"/>
                  </a:cubicBezTo>
                  <a:cubicBezTo>
                    <a:pt x="550" y="206"/>
                    <a:pt x="550" y="206"/>
                    <a:pt x="550" y="206"/>
                  </a:cubicBezTo>
                  <a:cubicBezTo>
                    <a:pt x="548" y="214"/>
                    <a:pt x="548" y="214"/>
                    <a:pt x="548" y="214"/>
                  </a:cubicBezTo>
                  <a:cubicBezTo>
                    <a:pt x="538" y="217"/>
                    <a:pt x="538" y="217"/>
                    <a:pt x="538" y="217"/>
                  </a:cubicBezTo>
                  <a:cubicBezTo>
                    <a:pt x="532" y="213"/>
                    <a:pt x="532" y="213"/>
                    <a:pt x="532" y="213"/>
                  </a:cubicBezTo>
                  <a:cubicBezTo>
                    <a:pt x="524" y="211"/>
                    <a:pt x="524" y="211"/>
                    <a:pt x="524" y="211"/>
                  </a:cubicBezTo>
                  <a:cubicBezTo>
                    <a:pt x="522" y="199"/>
                    <a:pt x="522" y="199"/>
                    <a:pt x="522" y="199"/>
                  </a:cubicBezTo>
                  <a:cubicBezTo>
                    <a:pt x="518" y="193"/>
                    <a:pt x="518" y="193"/>
                    <a:pt x="518" y="193"/>
                  </a:cubicBezTo>
                  <a:cubicBezTo>
                    <a:pt x="514" y="191"/>
                    <a:pt x="514" y="191"/>
                    <a:pt x="514" y="191"/>
                  </a:cubicBezTo>
                  <a:cubicBezTo>
                    <a:pt x="513" y="190"/>
                    <a:pt x="513" y="190"/>
                    <a:pt x="513" y="190"/>
                  </a:cubicBezTo>
                  <a:cubicBezTo>
                    <a:pt x="510" y="185"/>
                    <a:pt x="510" y="185"/>
                    <a:pt x="510" y="185"/>
                  </a:cubicBezTo>
                  <a:cubicBezTo>
                    <a:pt x="510" y="185"/>
                    <a:pt x="510" y="185"/>
                    <a:pt x="510" y="185"/>
                  </a:cubicBezTo>
                  <a:cubicBezTo>
                    <a:pt x="506" y="179"/>
                    <a:pt x="506" y="179"/>
                    <a:pt x="506" y="179"/>
                  </a:cubicBezTo>
                  <a:cubicBezTo>
                    <a:pt x="500" y="172"/>
                    <a:pt x="500" y="172"/>
                    <a:pt x="500" y="172"/>
                  </a:cubicBezTo>
                  <a:cubicBezTo>
                    <a:pt x="496" y="172"/>
                    <a:pt x="496" y="172"/>
                    <a:pt x="496" y="172"/>
                  </a:cubicBezTo>
                  <a:cubicBezTo>
                    <a:pt x="488" y="175"/>
                    <a:pt x="488" y="175"/>
                    <a:pt x="488" y="175"/>
                  </a:cubicBezTo>
                  <a:cubicBezTo>
                    <a:pt x="487" y="175"/>
                    <a:pt x="487" y="175"/>
                    <a:pt x="487" y="175"/>
                  </a:cubicBezTo>
                  <a:cubicBezTo>
                    <a:pt x="467" y="174"/>
                    <a:pt x="467" y="174"/>
                    <a:pt x="467" y="174"/>
                  </a:cubicBezTo>
                  <a:cubicBezTo>
                    <a:pt x="451" y="171"/>
                    <a:pt x="451" y="171"/>
                    <a:pt x="451" y="171"/>
                  </a:cubicBezTo>
                  <a:cubicBezTo>
                    <a:pt x="450" y="170"/>
                    <a:pt x="447" y="169"/>
                    <a:pt x="443" y="166"/>
                  </a:cubicBezTo>
                  <a:cubicBezTo>
                    <a:pt x="431" y="162"/>
                    <a:pt x="431" y="162"/>
                    <a:pt x="431" y="162"/>
                  </a:cubicBezTo>
                  <a:cubicBezTo>
                    <a:pt x="422" y="159"/>
                    <a:pt x="416" y="157"/>
                    <a:pt x="415" y="155"/>
                  </a:cubicBezTo>
                  <a:cubicBezTo>
                    <a:pt x="413" y="154"/>
                    <a:pt x="413" y="154"/>
                    <a:pt x="413" y="154"/>
                  </a:cubicBezTo>
                  <a:cubicBezTo>
                    <a:pt x="410" y="153"/>
                    <a:pt x="410" y="153"/>
                    <a:pt x="410" y="153"/>
                  </a:cubicBezTo>
                  <a:cubicBezTo>
                    <a:pt x="403" y="149"/>
                    <a:pt x="403" y="149"/>
                    <a:pt x="403" y="149"/>
                  </a:cubicBezTo>
                  <a:cubicBezTo>
                    <a:pt x="402" y="149"/>
                    <a:pt x="402" y="149"/>
                    <a:pt x="402" y="149"/>
                  </a:cubicBezTo>
                  <a:cubicBezTo>
                    <a:pt x="401" y="147"/>
                    <a:pt x="400" y="146"/>
                    <a:pt x="399" y="144"/>
                  </a:cubicBezTo>
                  <a:cubicBezTo>
                    <a:pt x="398" y="141"/>
                    <a:pt x="398" y="141"/>
                    <a:pt x="398" y="141"/>
                  </a:cubicBezTo>
                  <a:cubicBezTo>
                    <a:pt x="394" y="136"/>
                    <a:pt x="394" y="136"/>
                    <a:pt x="394" y="136"/>
                  </a:cubicBezTo>
                  <a:cubicBezTo>
                    <a:pt x="389" y="133"/>
                    <a:pt x="389" y="133"/>
                    <a:pt x="389" y="133"/>
                  </a:cubicBezTo>
                  <a:cubicBezTo>
                    <a:pt x="387" y="135"/>
                    <a:pt x="387" y="135"/>
                    <a:pt x="387" y="135"/>
                  </a:cubicBezTo>
                  <a:cubicBezTo>
                    <a:pt x="385" y="136"/>
                    <a:pt x="385" y="136"/>
                    <a:pt x="385" y="136"/>
                  </a:cubicBezTo>
                  <a:cubicBezTo>
                    <a:pt x="384" y="137"/>
                    <a:pt x="384" y="137"/>
                    <a:pt x="384" y="137"/>
                  </a:cubicBezTo>
                  <a:cubicBezTo>
                    <a:pt x="382" y="139"/>
                    <a:pt x="380" y="139"/>
                    <a:pt x="378" y="140"/>
                  </a:cubicBezTo>
                  <a:cubicBezTo>
                    <a:pt x="375" y="141"/>
                    <a:pt x="372" y="139"/>
                    <a:pt x="368" y="135"/>
                  </a:cubicBezTo>
                  <a:cubicBezTo>
                    <a:pt x="361" y="127"/>
                    <a:pt x="361" y="127"/>
                    <a:pt x="361" y="127"/>
                  </a:cubicBezTo>
                  <a:cubicBezTo>
                    <a:pt x="358" y="123"/>
                    <a:pt x="356" y="121"/>
                    <a:pt x="355" y="119"/>
                  </a:cubicBezTo>
                  <a:cubicBezTo>
                    <a:pt x="353" y="115"/>
                    <a:pt x="353" y="115"/>
                    <a:pt x="353" y="115"/>
                  </a:cubicBezTo>
                  <a:cubicBezTo>
                    <a:pt x="350" y="113"/>
                    <a:pt x="348" y="110"/>
                    <a:pt x="347" y="107"/>
                  </a:cubicBezTo>
                  <a:cubicBezTo>
                    <a:pt x="346" y="104"/>
                    <a:pt x="346" y="101"/>
                    <a:pt x="347" y="97"/>
                  </a:cubicBezTo>
                  <a:cubicBezTo>
                    <a:pt x="347" y="97"/>
                    <a:pt x="347" y="97"/>
                    <a:pt x="347" y="97"/>
                  </a:cubicBezTo>
                  <a:cubicBezTo>
                    <a:pt x="347" y="97"/>
                    <a:pt x="347" y="97"/>
                    <a:pt x="347" y="97"/>
                  </a:cubicBezTo>
                  <a:cubicBezTo>
                    <a:pt x="352" y="88"/>
                    <a:pt x="352" y="88"/>
                    <a:pt x="352" y="88"/>
                  </a:cubicBezTo>
                  <a:cubicBezTo>
                    <a:pt x="355" y="79"/>
                    <a:pt x="355" y="79"/>
                    <a:pt x="355" y="79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4" y="64"/>
                    <a:pt x="354" y="64"/>
                    <a:pt x="354" y="64"/>
                  </a:cubicBezTo>
                  <a:cubicBezTo>
                    <a:pt x="348" y="59"/>
                    <a:pt x="348" y="59"/>
                    <a:pt x="348" y="59"/>
                  </a:cubicBezTo>
                  <a:cubicBezTo>
                    <a:pt x="349" y="51"/>
                    <a:pt x="349" y="51"/>
                    <a:pt x="349" y="51"/>
                  </a:cubicBezTo>
                  <a:cubicBezTo>
                    <a:pt x="349" y="45"/>
                    <a:pt x="351" y="43"/>
                    <a:pt x="355" y="42"/>
                  </a:cubicBezTo>
                  <a:cubicBezTo>
                    <a:pt x="356" y="41"/>
                    <a:pt x="357" y="41"/>
                    <a:pt x="357" y="39"/>
                  </a:cubicBezTo>
                  <a:cubicBezTo>
                    <a:pt x="357" y="39"/>
                    <a:pt x="357" y="39"/>
                    <a:pt x="357" y="39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0"/>
                    <a:pt x="357" y="30"/>
                    <a:pt x="357" y="30"/>
                  </a:cubicBezTo>
                  <a:cubicBezTo>
                    <a:pt x="357" y="30"/>
                    <a:pt x="357" y="30"/>
                    <a:pt x="357" y="30"/>
                  </a:cubicBezTo>
                  <a:cubicBezTo>
                    <a:pt x="357" y="21"/>
                    <a:pt x="357" y="21"/>
                    <a:pt x="357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4" y="20"/>
                    <a:pt x="354" y="20"/>
                    <a:pt x="354" y="20"/>
                  </a:cubicBezTo>
                  <a:cubicBezTo>
                    <a:pt x="354" y="19"/>
                    <a:pt x="354" y="19"/>
                    <a:pt x="354" y="19"/>
                  </a:cubicBezTo>
                  <a:cubicBezTo>
                    <a:pt x="354" y="19"/>
                    <a:pt x="354" y="19"/>
                    <a:pt x="354" y="19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6" y="15"/>
                    <a:pt x="346" y="15"/>
                    <a:pt x="346" y="15"/>
                  </a:cubicBezTo>
                  <a:cubicBezTo>
                    <a:pt x="341" y="10"/>
                    <a:pt x="341" y="10"/>
                    <a:pt x="341" y="10"/>
                  </a:cubicBezTo>
                  <a:cubicBezTo>
                    <a:pt x="322" y="6"/>
                    <a:pt x="322" y="6"/>
                    <a:pt x="322" y="6"/>
                  </a:cubicBezTo>
                  <a:cubicBezTo>
                    <a:pt x="322" y="6"/>
                    <a:pt x="322" y="6"/>
                    <a:pt x="322" y="6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05" y="2"/>
                    <a:pt x="305" y="2"/>
                    <a:pt x="305" y="2"/>
                  </a:cubicBezTo>
                  <a:cubicBezTo>
                    <a:pt x="303" y="2"/>
                    <a:pt x="301" y="3"/>
                    <a:pt x="298" y="5"/>
                  </a:cubicBezTo>
                  <a:cubicBezTo>
                    <a:pt x="298" y="5"/>
                    <a:pt x="298" y="5"/>
                    <a:pt x="298" y="5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4" y="9"/>
                    <a:pt x="261" y="9"/>
                    <a:pt x="260" y="11"/>
                  </a:cubicBezTo>
                  <a:cubicBezTo>
                    <a:pt x="257" y="13"/>
                    <a:pt x="253" y="15"/>
                    <a:pt x="247" y="17"/>
                  </a:cubicBezTo>
                  <a:cubicBezTo>
                    <a:pt x="236" y="19"/>
                    <a:pt x="236" y="19"/>
                    <a:pt x="236" y="19"/>
                  </a:cubicBezTo>
                  <a:cubicBezTo>
                    <a:pt x="236" y="19"/>
                    <a:pt x="236" y="19"/>
                    <a:pt x="236" y="19"/>
                  </a:cubicBezTo>
                  <a:cubicBezTo>
                    <a:pt x="236" y="19"/>
                    <a:pt x="236" y="19"/>
                    <a:pt x="236" y="19"/>
                  </a:cubicBezTo>
                  <a:cubicBezTo>
                    <a:pt x="221" y="18"/>
                    <a:pt x="221" y="18"/>
                    <a:pt x="221" y="18"/>
                  </a:cubicBezTo>
                  <a:cubicBezTo>
                    <a:pt x="220" y="17"/>
                    <a:pt x="220" y="17"/>
                    <a:pt x="220" y="17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7"/>
                    <a:pt x="220" y="17"/>
                    <a:pt x="220" y="17"/>
                  </a:cubicBezTo>
                  <a:cubicBezTo>
                    <a:pt x="214" y="17"/>
                    <a:pt x="214" y="17"/>
                    <a:pt x="214" y="17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71" y="18"/>
                    <a:pt x="171" y="18"/>
                    <a:pt x="171" y="18"/>
                  </a:cubicBezTo>
                  <a:cubicBezTo>
                    <a:pt x="168" y="17"/>
                    <a:pt x="164" y="15"/>
                    <a:pt x="160" y="10"/>
                  </a:cubicBezTo>
                  <a:cubicBezTo>
                    <a:pt x="160" y="9"/>
                    <a:pt x="160" y="9"/>
                    <a:pt x="160" y="9"/>
                  </a:cubicBezTo>
                  <a:cubicBezTo>
                    <a:pt x="159" y="5"/>
                    <a:pt x="158" y="4"/>
                    <a:pt x="158" y="3"/>
                  </a:cubicBezTo>
                  <a:cubicBezTo>
                    <a:pt x="156" y="2"/>
                    <a:pt x="156" y="2"/>
                    <a:pt x="156" y="2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36" y="9"/>
                    <a:pt x="136" y="9"/>
                    <a:pt x="136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6" y="11"/>
                    <a:pt x="112" y="9"/>
                    <a:pt x="106" y="8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84" y="1"/>
                    <a:pt x="84" y="1"/>
                    <a:pt x="84" y="1"/>
                  </a:cubicBezTo>
                  <a:lnTo>
                    <a:pt x="7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7" name="Freeform 13"/>
            <p:cNvSpPr/>
            <p:nvPr/>
          </p:nvSpPr>
          <p:spPr bwMode="auto">
            <a:xfrm>
              <a:off x="7626248" y="4478631"/>
              <a:ext cx="577802" cy="599247"/>
            </a:xfrm>
            <a:custGeom>
              <a:avLst/>
              <a:gdLst>
                <a:gd name="T0" fmla="*/ 2147483647 w 284"/>
                <a:gd name="T1" fmla="*/ 2147483647 h 297"/>
                <a:gd name="T2" fmla="*/ 2147483647 w 284"/>
                <a:gd name="T3" fmla="*/ 2147483647 h 297"/>
                <a:gd name="T4" fmla="*/ 2147483647 w 284"/>
                <a:gd name="T5" fmla="*/ 2147483647 h 297"/>
                <a:gd name="T6" fmla="*/ 2147483647 w 284"/>
                <a:gd name="T7" fmla="*/ 2147483647 h 297"/>
                <a:gd name="T8" fmla="*/ 2147483647 w 284"/>
                <a:gd name="T9" fmla="*/ 2147483647 h 297"/>
                <a:gd name="T10" fmla="*/ 2147483647 w 284"/>
                <a:gd name="T11" fmla="*/ 2147483647 h 297"/>
                <a:gd name="T12" fmla="*/ 2147483647 w 284"/>
                <a:gd name="T13" fmla="*/ 2147483647 h 297"/>
                <a:gd name="T14" fmla="*/ 2147483647 w 284"/>
                <a:gd name="T15" fmla="*/ 2147483647 h 297"/>
                <a:gd name="T16" fmla="*/ 2147483647 w 284"/>
                <a:gd name="T17" fmla="*/ 2147483647 h 297"/>
                <a:gd name="T18" fmla="*/ 2147483647 w 284"/>
                <a:gd name="T19" fmla="*/ 2147483647 h 297"/>
                <a:gd name="T20" fmla="*/ 2147483647 w 284"/>
                <a:gd name="T21" fmla="*/ 2147483647 h 297"/>
                <a:gd name="T22" fmla="*/ 2147483647 w 284"/>
                <a:gd name="T23" fmla="*/ 2147483647 h 297"/>
                <a:gd name="T24" fmla="*/ 2147483647 w 284"/>
                <a:gd name="T25" fmla="*/ 2147483647 h 297"/>
                <a:gd name="T26" fmla="*/ 2147483647 w 284"/>
                <a:gd name="T27" fmla="*/ 2147483647 h 297"/>
                <a:gd name="T28" fmla="*/ 2147483647 w 284"/>
                <a:gd name="T29" fmla="*/ 2147483647 h 297"/>
                <a:gd name="T30" fmla="*/ 2147483647 w 284"/>
                <a:gd name="T31" fmla="*/ 2147483647 h 297"/>
                <a:gd name="T32" fmla="*/ 2147483647 w 284"/>
                <a:gd name="T33" fmla="*/ 2147483647 h 297"/>
                <a:gd name="T34" fmla="*/ 2147483647 w 284"/>
                <a:gd name="T35" fmla="*/ 2147483647 h 297"/>
                <a:gd name="T36" fmla="*/ 2147483647 w 284"/>
                <a:gd name="T37" fmla="*/ 2147483647 h 297"/>
                <a:gd name="T38" fmla="*/ 2147483647 w 284"/>
                <a:gd name="T39" fmla="*/ 2147483647 h 297"/>
                <a:gd name="T40" fmla="*/ 2147483647 w 284"/>
                <a:gd name="T41" fmla="*/ 2147483647 h 297"/>
                <a:gd name="T42" fmla="*/ 2147483647 w 284"/>
                <a:gd name="T43" fmla="*/ 2147483647 h 297"/>
                <a:gd name="T44" fmla="*/ 2147483647 w 284"/>
                <a:gd name="T45" fmla="*/ 2147483647 h 297"/>
                <a:gd name="T46" fmla="*/ 2147483647 w 284"/>
                <a:gd name="T47" fmla="*/ 2147483647 h 297"/>
                <a:gd name="T48" fmla="*/ 2147483647 w 284"/>
                <a:gd name="T49" fmla="*/ 2147483647 h 297"/>
                <a:gd name="T50" fmla="*/ 2147483647 w 284"/>
                <a:gd name="T51" fmla="*/ 2147483647 h 297"/>
                <a:gd name="T52" fmla="*/ 2147483647 w 284"/>
                <a:gd name="T53" fmla="*/ 2147483647 h 297"/>
                <a:gd name="T54" fmla="*/ 2147483647 w 284"/>
                <a:gd name="T55" fmla="*/ 2147483647 h 297"/>
                <a:gd name="T56" fmla="*/ 2147483647 w 284"/>
                <a:gd name="T57" fmla="*/ 2147483647 h 297"/>
                <a:gd name="T58" fmla="*/ 2147483647 w 284"/>
                <a:gd name="T59" fmla="*/ 2147483647 h 297"/>
                <a:gd name="T60" fmla="*/ 2147483647 w 284"/>
                <a:gd name="T61" fmla="*/ 2147483647 h 297"/>
                <a:gd name="T62" fmla="*/ 2147483647 w 284"/>
                <a:gd name="T63" fmla="*/ 2147483647 h 297"/>
                <a:gd name="T64" fmla="*/ 2147483647 w 284"/>
                <a:gd name="T65" fmla="*/ 2147483647 h 297"/>
                <a:gd name="T66" fmla="*/ 2147483647 w 284"/>
                <a:gd name="T67" fmla="*/ 2147483647 h 297"/>
                <a:gd name="T68" fmla="*/ 2147483647 w 284"/>
                <a:gd name="T69" fmla="*/ 2147483647 h 297"/>
                <a:gd name="T70" fmla="*/ 2147483647 w 284"/>
                <a:gd name="T71" fmla="*/ 2147483647 h 297"/>
                <a:gd name="T72" fmla="*/ 2147483647 w 284"/>
                <a:gd name="T73" fmla="*/ 2147483647 h 297"/>
                <a:gd name="T74" fmla="*/ 2147483647 w 284"/>
                <a:gd name="T75" fmla="*/ 2147483647 h 297"/>
                <a:gd name="T76" fmla="*/ 2147483647 w 284"/>
                <a:gd name="T77" fmla="*/ 2147483647 h 297"/>
                <a:gd name="T78" fmla="*/ 2147483647 w 284"/>
                <a:gd name="T79" fmla="*/ 2147483647 h 297"/>
                <a:gd name="T80" fmla="*/ 2147483647 w 284"/>
                <a:gd name="T81" fmla="*/ 2147483647 h 297"/>
                <a:gd name="T82" fmla="*/ 2147483647 w 284"/>
                <a:gd name="T83" fmla="*/ 2147483647 h 297"/>
                <a:gd name="T84" fmla="*/ 2147483647 w 284"/>
                <a:gd name="T85" fmla="*/ 2147483647 h 297"/>
                <a:gd name="T86" fmla="*/ 2147483647 w 284"/>
                <a:gd name="T87" fmla="*/ 2147483647 h 297"/>
                <a:gd name="T88" fmla="*/ 2147483647 w 284"/>
                <a:gd name="T89" fmla="*/ 2147483647 h 297"/>
                <a:gd name="T90" fmla="*/ 2147483647 w 284"/>
                <a:gd name="T91" fmla="*/ 2147483647 h 297"/>
                <a:gd name="T92" fmla="*/ 2147483647 w 284"/>
                <a:gd name="T93" fmla="*/ 2147483647 h 297"/>
                <a:gd name="T94" fmla="*/ 2147483647 w 284"/>
                <a:gd name="T95" fmla="*/ 2147483647 h 297"/>
                <a:gd name="T96" fmla="*/ 2147483647 w 284"/>
                <a:gd name="T97" fmla="*/ 2147483647 h 297"/>
                <a:gd name="T98" fmla="*/ 2147483647 w 284"/>
                <a:gd name="T99" fmla="*/ 2147483647 h 297"/>
                <a:gd name="T100" fmla="*/ 2147483647 w 284"/>
                <a:gd name="T101" fmla="*/ 2147483647 h 297"/>
                <a:gd name="T102" fmla="*/ 2147483647 w 284"/>
                <a:gd name="T103" fmla="*/ 2147483647 h 297"/>
                <a:gd name="T104" fmla="*/ 2147483647 w 284"/>
                <a:gd name="T105" fmla="*/ 2147483647 h 297"/>
                <a:gd name="T106" fmla="*/ 2147483647 w 284"/>
                <a:gd name="T107" fmla="*/ 2147483647 h 297"/>
                <a:gd name="T108" fmla="*/ 2147483647 w 284"/>
                <a:gd name="T109" fmla="*/ 2147483647 h 297"/>
                <a:gd name="T110" fmla="*/ 2147483647 w 284"/>
                <a:gd name="T111" fmla="*/ 2147483647 h 297"/>
                <a:gd name="T112" fmla="*/ 2147483647 w 284"/>
                <a:gd name="T113" fmla="*/ 2147483647 h 297"/>
                <a:gd name="T114" fmla="*/ 2147483647 w 284"/>
                <a:gd name="T115" fmla="*/ 2147483647 h 297"/>
                <a:gd name="T116" fmla="*/ 2147483647 w 284"/>
                <a:gd name="T117" fmla="*/ 2147483647 h 297"/>
                <a:gd name="T118" fmla="*/ 2147483647 w 284"/>
                <a:gd name="T119" fmla="*/ 2147483647 h 2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4" h="297">
                  <a:moveTo>
                    <a:pt x="2" y="182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3" y="187"/>
                    <a:pt x="6" y="186"/>
                    <a:pt x="9" y="183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41" y="181"/>
                    <a:pt x="41" y="181"/>
                    <a:pt x="41" y="181"/>
                  </a:cubicBezTo>
                  <a:cubicBezTo>
                    <a:pt x="41" y="182"/>
                    <a:pt x="41" y="182"/>
                    <a:pt x="41" y="182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2" y="196"/>
                    <a:pt x="42" y="196"/>
                    <a:pt x="42" y="196"/>
                  </a:cubicBezTo>
                  <a:cubicBezTo>
                    <a:pt x="38" y="213"/>
                    <a:pt x="38" y="213"/>
                    <a:pt x="38" y="213"/>
                  </a:cubicBezTo>
                  <a:cubicBezTo>
                    <a:pt x="49" y="221"/>
                    <a:pt x="49" y="221"/>
                    <a:pt x="49" y="221"/>
                  </a:cubicBezTo>
                  <a:cubicBezTo>
                    <a:pt x="67" y="222"/>
                    <a:pt x="67" y="222"/>
                    <a:pt x="67" y="222"/>
                  </a:cubicBezTo>
                  <a:cubicBezTo>
                    <a:pt x="65" y="225"/>
                    <a:pt x="65" y="225"/>
                    <a:pt x="65" y="225"/>
                  </a:cubicBezTo>
                  <a:cubicBezTo>
                    <a:pt x="53" y="240"/>
                    <a:pt x="47" y="249"/>
                    <a:pt x="47" y="252"/>
                  </a:cubicBezTo>
                  <a:cubicBezTo>
                    <a:pt x="55" y="253"/>
                    <a:pt x="55" y="253"/>
                    <a:pt x="55" y="253"/>
                  </a:cubicBezTo>
                  <a:cubicBezTo>
                    <a:pt x="64" y="254"/>
                    <a:pt x="70" y="257"/>
                    <a:pt x="72" y="260"/>
                  </a:cubicBezTo>
                  <a:cubicBezTo>
                    <a:pt x="74" y="265"/>
                    <a:pt x="77" y="270"/>
                    <a:pt x="79" y="276"/>
                  </a:cubicBezTo>
                  <a:cubicBezTo>
                    <a:pt x="89" y="282"/>
                    <a:pt x="89" y="282"/>
                    <a:pt x="89" y="282"/>
                  </a:cubicBezTo>
                  <a:cubicBezTo>
                    <a:pt x="96" y="283"/>
                    <a:pt x="96" y="283"/>
                    <a:pt x="96" y="283"/>
                  </a:cubicBezTo>
                  <a:cubicBezTo>
                    <a:pt x="110" y="271"/>
                    <a:pt x="110" y="271"/>
                    <a:pt x="110" y="271"/>
                  </a:cubicBezTo>
                  <a:cubicBezTo>
                    <a:pt x="117" y="282"/>
                    <a:pt x="117" y="282"/>
                    <a:pt x="117" y="282"/>
                  </a:cubicBezTo>
                  <a:cubicBezTo>
                    <a:pt x="117" y="282"/>
                    <a:pt x="117" y="282"/>
                    <a:pt x="117" y="282"/>
                  </a:cubicBezTo>
                  <a:cubicBezTo>
                    <a:pt x="117" y="282"/>
                    <a:pt x="117" y="282"/>
                    <a:pt x="117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0" y="292"/>
                    <a:pt x="120" y="292"/>
                    <a:pt x="120" y="292"/>
                  </a:cubicBezTo>
                  <a:cubicBezTo>
                    <a:pt x="126" y="294"/>
                    <a:pt x="126" y="294"/>
                    <a:pt x="126" y="294"/>
                  </a:cubicBezTo>
                  <a:cubicBezTo>
                    <a:pt x="126" y="294"/>
                    <a:pt x="126" y="294"/>
                    <a:pt x="126" y="294"/>
                  </a:cubicBezTo>
                  <a:cubicBezTo>
                    <a:pt x="135" y="297"/>
                    <a:pt x="135" y="297"/>
                    <a:pt x="135" y="297"/>
                  </a:cubicBezTo>
                  <a:cubicBezTo>
                    <a:pt x="138" y="296"/>
                    <a:pt x="138" y="296"/>
                    <a:pt x="138" y="296"/>
                  </a:cubicBezTo>
                  <a:cubicBezTo>
                    <a:pt x="138" y="296"/>
                    <a:pt x="138" y="296"/>
                    <a:pt x="138" y="296"/>
                  </a:cubicBezTo>
                  <a:cubicBezTo>
                    <a:pt x="136" y="285"/>
                    <a:pt x="136" y="285"/>
                    <a:pt x="136" y="285"/>
                  </a:cubicBezTo>
                  <a:cubicBezTo>
                    <a:pt x="136" y="285"/>
                    <a:pt x="136" y="285"/>
                    <a:pt x="136" y="285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4" y="244"/>
                    <a:pt x="134" y="244"/>
                    <a:pt x="134" y="244"/>
                  </a:cubicBezTo>
                  <a:cubicBezTo>
                    <a:pt x="135" y="244"/>
                    <a:pt x="135" y="244"/>
                    <a:pt x="135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61" y="236"/>
                    <a:pt x="161" y="236"/>
                    <a:pt x="161" y="236"/>
                  </a:cubicBezTo>
                  <a:cubicBezTo>
                    <a:pt x="169" y="242"/>
                    <a:pt x="173" y="246"/>
                    <a:pt x="176" y="249"/>
                  </a:cubicBezTo>
                  <a:cubicBezTo>
                    <a:pt x="178" y="248"/>
                    <a:pt x="183" y="244"/>
                    <a:pt x="189" y="237"/>
                  </a:cubicBezTo>
                  <a:cubicBezTo>
                    <a:pt x="189" y="237"/>
                    <a:pt x="189" y="237"/>
                    <a:pt x="189" y="237"/>
                  </a:cubicBezTo>
                  <a:cubicBezTo>
                    <a:pt x="190" y="236"/>
                    <a:pt x="190" y="236"/>
                    <a:pt x="190" y="236"/>
                  </a:cubicBezTo>
                  <a:cubicBezTo>
                    <a:pt x="210" y="241"/>
                    <a:pt x="210" y="241"/>
                    <a:pt x="210" y="241"/>
                  </a:cubicBezTo>
                  <a:cubicBezTo>
                    <a:pt x="219" y="234"/>
                    <a:pt x="219" y="234"/>
                    <a:pt x="219" y="234"/>
                  </a:cubicBezTo>
                  <a:cubicBezTo>
                    <a:pt x="219" y="234"/>
                    <a:pt x="219" y="234"/>
                    <a:pt x="219" y="234"/>
                  </a:cubicBezTo>
                  <a:cubicBezTo>
                    <a:pt x="219" y="233"/>
                    <a:pt x="219" y="233"/>
                    <a:pt x="219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4"/>
                    <a:pt x="220" y="234"/>
                    <a:pt x="220" y="234"/>
                  </a:cubicBezTo>
                  <a:cubicBezTo>
                    <a:pt x="229" y="235"/>
                    <a:pt x="229" y="235"/>
                    <a:pt x="229" y="235"/>
                  </a:cubicBezTo>
                  <a:cubicBezTo>
                    <a:pt x="256" y="211"/>
                    <a:pt x="256" y="211"/>
                    <a:pt x="256" y="211"/>
                  </a:cubicBezTo>
                  <a:cubicBezTo>
                    <a:pt x="264" y="214"/>
                    <a:pt x="264" y="214"/>
                    <a:pt x="264" y="214"/>
                  </a:cubicBezTo>
                  <a:cubicBezTo>
                    <a:pt x="264" y="214"/>
                    <a:pt x="264" y="214"/>
                    <a:pt x="264" y="214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5" y="215"/>
                    <a:pt x="265" y="215"/>
                    <a:pt x="265" y="215"/>
                  </a:cubicBezTo>
                  <a:cubicBezTo>
                    <a:pt x="267" y="218"/>
                    <a:pt x="267" y="218"/>
                    <a:pt x="267" y="218"/>
                  </a:cubicBezTo>
                  <a:cubicBezTo>
                    <a:pt x="269" y="216"/>
                    <a:pt x="269" y="216"/>
                    <a:pt x="269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8" y="211"/>
                    <a:pt x="278" y="211"/>
                    <a:pt x="278" y="211"/>
                  </a:cubicBezTo>
                  <a:cubicBezTo>
                    <a:pt x="284" y="206"/>
                    <a:pt x="284" y="206"/>
                    <a:pt x="284" y="206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1" y="192"/>
                    <a:pt x="281" y="192"/>
                    <a:pt x="281" y="192"/>
                  </a:cubicBezTo>
                  <a:cubicBezTo>
                    <a:pt x="274" y="195"/>
                    <a:pt x="274" y="195"/>
                    <a:pt x="274" y="195"/>
                  </a:cubicBezTo>
                  <a:cubicBezTo>
                    <a:pt x="274" y="195"/>
                    <a:pt x="274" y="195"/>
                    <a:pt x="274" y="195"/>
                  </a:cubicBezTo>
                  <a:cubicBezTo>
                    <a:pt x="271" y="196"/>
                    <a:pt x="269" y="196"/>
                    <a:pt x="267" y="196"/>
                  </a:cubicBezTo>
                  <a:cubicBezTo>
                    <a:pt x="258" y="196"/>
                    <a:pt x="258" y="196"/>
                    <a:pt x="258" y="196"/>
                  </a:cubicBezTo>
                  <a:cubicBezTo>
                    <a:pt x="255" y="196"/>
                    <a:pt x="253" y="195"/>
                    <a:pt x="252" y="194"/>
                  </a:cubicBezTo>
                  <a:cubicBezTo>
                    <a:pt x="251" y="181"/>
                    <a:pt x="251" y="181"/>
                    <a:pt x="251" y="181"/>
                  </a:cubicBezTo>
                  <a:cubicBezTo>
                    <a:pt x="249" y="179"/>
                    <a:pt x="247" y="178"/>
                    <a:pt x="246" y="178"/>
                  </a:cubicBezTo>
                  <a:cubicBezTo>
                    <a:pt x="244" y="179"/>
                    <a:pt x="244" y="179"/>
                    <a:pt x="244" y="179"/>
                  </a:cubicBezTo>
                  <a:cubicBezTo>
                    <a:pt x="241" y="181"/>
                    <a:pt x="241" y="181"/>
                    <a:pt x="241" y="181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34" y="182"/>
                    <a:pt x="234" y="182"/>
                    <a:pt x="234" y="182"/>
                  </a:cubicBezTo>
                  <a:cubicBezTo>
                    <a:pt x="234" y="181"/>
                    <a:pt x="234" y="181"/>
                    <a:pt x="234" y="181"/>
                  </a:cubicBezTo>
                  <a:cubicBezTo>
                    <a:pt x="231" y="176"/>
                    <a:pt x="231" y="176"/>
                    <a:pt x="231" y="176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3" y="155"/>
                    <a:pt x="233" y="155"/>
                    <a:pt x="233" y="155"/>
                  </a:cubicBezTo>
                  <a:cubicBezTo>
                    <a:pt x="233" y="155"/>
                    <a:pt x="233" y="155"/>
                    <a:pt x="233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7" y="147"/>
                    <a:pt x="237" y="147"/>
                    <a:pt x="237" y="147"/>
                  </a:cubicBezTo>
                  <a:cubicBezTo>
                    <a:pt x="226" y="137"/>
                    <a:pt x="226" y="137"/>
                    <a:pt x="226" y="137"/>
                  </a:cubicBezTo>
                  <a:cubicBezTo>
                    <a:pt x="226" y="137"/>
                    <a:pt x="226" y="137"/>
                    <a:pt x="226" y="137"/>
                  </a:cubicBezTo>
                  <a:cubicBezTo>
                    <a:pt x="225" y="136"/>
                    <a:pt x="225" y="136"/>
                    <a:pt x="225" y="136"/>
                  </a:cubicBezTo>
                  <a:cubicBezTo>
                    <a:pt x="225" y="125"/>
                    <a:pt x="225" y="125"/>
                    <a:pt x="225" y="125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0" y="96"/>
                    <a:pt x="220" y="96"/>
                    <a:pt x="220" y="96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5"/>
                    <a:pt x="199" y="75"/>
                    <a:pt x="199" y="75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9" y="74"/>
                    <a:pt x="199" y="74"/>
                    <a:pt x="199" y="74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39" y="65"/>
                    <a:pt x="239" y="65"/>
                    <a:pt x="239" y="65"/>
                  </a:cubicBezTo>
                  <a:cubicBezTo>
                    <a:pt x="243" y="66"/>
                    <a:pt x="243" y="66"/>
                    <a:pt x="243" y="66"/>
                  </a:cubicBezTo>
                  <a:cubicBezTo>
                    <a:pt x="248" y="64"/>
                    <a:pt x="248" y="64"/>
                    <a:pt x="248" y="64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5" y="45"/>
                    <a:pt x="255" y="45"/>
                    <a:pt x="255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0" y="50"/>
                    <a:pt x="237" y="52"/>
                    <a:pt x="235" y="52"/>
                  </a:cubicBezTo>
                  <a:cubicBezTo>
                    <a:pt x="232" y="52"/>
                    <a:pt x="229" y="50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6" y="39"/>
                    <a:pt x="226" y="39"/>
                    <a:pt x="226" y="39"/>
                  </a:cubicBezTo>
                  <a:cubicBezTo>
                    <a:pt x="226" y="38"/>
                    <a:pt x="226" y="38"/>
                    <a:pt x="226" y="38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4" y="25"/>
                    <a:pt x="214" y="25"/>
                    <a:pt x="214" y="25"/>
                  </a:cubicBezTo>
                  <a:cubicBezTo>
                    <a:pt x="210" y="28"/>
                    <a:pt x="210" y="28"/>
                    <a:pt x="210" y="28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201" y="41"/>
                    <a:pt x="201" y="41"/>
                    <a:pt x="201" y="41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51"/>
                    <a:pt x="201" y="51"/>
                    <a:pt x="201" y="51"/>
                  </a:cubicBezTo>
                  <a:cubicBezTo>
                    <a:pt x="200" y="51"/>
                    <a:pt x="200" y="51"/>
                    <a:pt x="200" y="5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80" y="70"/>
                    <a:pt x="180" y="70"/>
                    <a:pt x="180" y="70"/>
                  </a:cubicBezTo>
                  <a:cubicBezTo>
                    <a:pt x="179" y="77"/>
                    <a:pt x="179" y="77"/>
                    <a:pt x="179" y="77"/>
                  </a:cubicBezTo>
                  <a:cubicBezTo>
                    <a:pt x="179" y="78"/>
                    <a:pt x="180" y="81"/>
                    <a:pt x="182" y="85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3" y="96"/>
                    <a:pt x="183" y="96"/>
                    <a:pt x="183" y="96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5"/>
                    <a:pt x="178" y="105"/>
                    <a:pt x="178" y="105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2" y="107"/>
                    <a:pt x="172" y="107"/>
                    <a:pt x="172" y="107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1" y="105"/>
                    <a:pt x="159" y="106"/>
                    <a:pt x="157" y="108"/>
                  </a:cubicBezTo>
                  <a:cubicBezTo>
                    <a:pt x="153" y="112"/>
                    <a:pt x="153" y="112"/>
                    <a:pt x="153" y="112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48" y="120"/>
                    <a:pt x="145" y="120"/>
                    <a:pt x="141" y="120"/>
                  </a:cubicBezTo>
                  <a:cubicBezTo>
                    <a:pt x="138" y="119"/>
                    <a:pt x="137" y="116"/>
                    <a:pt x="138" y="113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1"/>
                    <a:pt x="134" y="111"/>
                    <a:pt x="132" y="111"/>
                  </a:cubicBezTo>
                  <a:cubicBezTo>
                    <a:pt x="131" y="111"/>
                    <a:pt x="129" y="109"/>
                    <a:pt x="129" y="106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3" y="50"/>
                    <a:pt x="101" y="52"/>
                    <a:pt x="100" y="52"/>
                  </a:cubicBezTo>
                  <a:cubicBezTo>
                    <a:pt x="99" y="52"/>
                    <a:pt x="97" y="50"/>
                    <a:pt x="93" y="4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4"/>
                    <a:pt x="78" y="27"/>
                    <a:pt x="77" y="29"/>
                  </a:cubicBezTo>
                  <a:cubicBezTo>
                    <a:pt x="76" y="32"/>
                    <a:pt x="75" y="33"/>
                    <a:pt x="72" y="35"/>
                  </a:cubicBezTo>
                  <a:cubicBezTo>
                    <a:pt x="71" y="38"/>
                    <a:pt x="70" y="40"/>
                    <a:pt x="69" y="42"/>
                  </a:cubicBezTo>
                  <a:cubicBezTo>
                    <a:pt x="66" y="44"/>
                    <a:pt x="64" y="44"/>
                    <a:pt x="62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58" y="41"/>
                    <a:pt x="58" y="38"/>
                    <a:pt x="58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1" y="27"/>
                    <a:pt x="50" y="25"/>
                    <a:pt x="49" y="2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7"/>
                    <a:pt x="41" y="20"/>
                    <a:pt x="41" y="22"/>
                  </a:cubicBezTo>
                  <a:cubicBezTo>
                    <a:pt x="41" y="26"/>
                    <a:pt x="39" y="29"/>
                    <a:pt x="35" y="3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52"/>
                    <a:pt x="27" y="54"/>
                    <a:pt x="28" y="54"/>
                  </a:cubicBezTo>
                  <a:cubicBezTo>
                    <a:pt x="30" y="55"/>
                    <a:pt x="33" y="55"/>
                    <a:pt x="35" y="53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3" y="102"/>
                    <a:pt x="40" y="120"/>
                    <a:pt x="36" y="125"/>
                  </a:cubicBezTo>
                  <a:cubicBezTo>
                    <a:pt x="35" y="127"/>
                    <a:pt x="33" y="128"/>
                    <a:pt x="31" y="128"/>
                  </a:cubicBezTo>
                  <a:cubicBezTo>
                    <a:pt x="28" y="128"/>
                    <a:pt x="26" y="128"/>
                    <a:pt x="23" y="126"/>
                  </a:cubicBezTo>
                  <a:cubicBezTo>
                    <a:pt x="13" y="147"/>
                    <a:pt x="6" y="158"/>
                    <a:pt x="3" y="159"/>
                  </a:cubicBezTo>
                  <a:cubicBezTo>
                    <a:pt x="3" y="159"/>
                    <a:pt x="3" y="159"/>
                    <a:pt x="3" y="159"/>
                  </a:cubicBezTo>
                  <a:cubicBezTo>
                    <a:pt x="2" y="160"/>
                    <a:pt x="1" y="165"/>
                    <a:pt x="1" y="174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8"/>
                    <a:pt x="5" y="178"/>
                    <a:pt x="5" y="178"/>
                  </a:cubicBezTo>
                  <a:lnTo>
                    <a:pt x="2" y="18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8" name="Freeform 14"/>
            <p:cNvSpPr/>
            <p:nvPr/>
          </p:nvSpPr>
          <p:spPr bwMode="auto">
            <a:xfrm>
              <a:off x="8039135" y="4470313"/>
              <a:ext cx="390926" cy="335070"/>
            </a:xfrm>
            <a:custGeom>
              <a:avLst/>
              <a:gdLst>
                <a:gd name="T0" fmla="*/ 2147483647 w 192"/>
                <a:gd name="T1" fmla="*/ 2147483647 h 166"/>
                <a:gd name="T2" fmla="*/ 2147483647 w 192"/>
                <a:gd name="T3" fmla="*/ 2147483647 h 166"/>
                <a:gd name="T4" fmla="*/ 2147483647 w 192"/>
                <a:gd name="T5" fmla="*/ 0 h 166"/>
                <a:gd name="T6" fmla="*/ 2147483647 w 192"/>
                <a:gd name="T7" fmla="*/ 2147483647 h 166"/>
                <a:gd name="T8" fmla="*/ 2147483647 w 192"/>
                <a:gd name="T9" fmla="*/ 2147483647 h 166"/>
                <a:gd name="T10" fmla="*/ 2147483647 w 192"/>
                <a:gd name="T11" fmla="*/ 2147483647 h 166"/>
                <a:gd name="T12" fmla="*/ 2147483647 w 192"/>
                <a:gd name="T13" fmla="*/ 2147483647 h 166"/>
                <a:gd name="T14" fmla="*/ 2147483647 w 192"/>
                <a:gd name="T15" fmla="*/ 2147483647 h 166"/>
                <a:gd name="T16" fmla="*/ 2147483647 w 192"/>
                <a:gd name="T17" fmla="*/ 2147483647 h 166"/>
                <a:gd name="T18" fmla="*/ 2147483647 w 192"/>
                <a:gd name="T19" fmla="*/ 2147483647 h 166"/>
                <a:gd name="T20" fmla="*/ 2147483647 w 192"/>
                <a:gd name="T21" fmla="*/ 2147483647 h 166"/>
                <a:gd name="T22" fmla="*/ 2147483647 w 192"/>
                <a:gd name="T23" fmla="*/ 2147483647 h 166"/>
                <a:gd name="T24" fmla="*/ 2147483647 w 192"/>
                <a:gd name="T25" fmla="*/ 2147483647 h 166"/>
                <a:gd name="T26" fmla="*/ 2147483647 w 192"/>
                <a:gd name="T27" fmla="*/ 2147483647 h 166"/>
                <a:gd name="T28" fmla="*/ 2147483647 w 192"/>
                <a:gd name="T29" fmla="*/ 2147483647 h 166"/>
                <a:gd name="T30" fmla="*/ 2147483647 w 192"/>
                <a:gd name="T31" fmla="*/ 2147483647 h 166"/>
                <a:gd name="T32" fmla="*/ 2147483647 w 192"/>
                <a:gd name="T33" fmla="*/ 2147483647 h 166"/>
                <a:gd name="T34" fmla="*/ 2147483647 w 192"/>
                <a:gd name="T35" fmla="*/ 2147483647 h 166"/>
                <a:gd name="T36" fmla="*/ 2147483647 w 192"/>
                <a:gd name="T37" fmla="*/ 2147483647 h 166"/>
                <a:gd name="T38" fmla="*/ 2147483647 w 192"/>
                <a:gd name="T39" fmla="*/ 2147483647 h 166"/>
                <a:gd name="T40" fmla="*/ 2147483647 w 192"/>
                <a:gd name="T41" fmla="*/ 2147483647 h 166"/>
                <a:gd name="T42" fmla="*/ 2147483647 w 192"/>
                <a:gd name="T43" fmla="*/ 2147483647 h 166"/>
                <a:gd name="T44" fmla="*/ 2147483647 w 192"/>
                <a:gd name="T45" fmla="*/ 2147483647 h 166"/>
                <a:gd name="T46" fmla="*/ 2147483647 w 192"/>
                <a:gd name="T47" fmla="*/ 2147483647 h 166"/>
                <a:gd name="T48" fmla="*/ 2147483647 w 192"/>
                <a:gd name="T49" fmla="*/ 2147483647 h 166"/>
                <a:gd name="T50" fmla="*/ 2147483647 w 192"/>
                <a:gd name="T51" fmla="*/ 2147483647 h 166"/>
                <a:gd name="T52" fmla="*/ 2147483647 w 192"/>
                <a:gd name="T53" fmla="*/ 2147483647 h 166"/>
                <a:gd name="T54" fmla="*/ 2147483647 w 192"/>
                <a:gd name="T55" fmla="*/ 2147483647 h 166"/>
                <a:gd name="T56" fmla="*/ 2147483647 w 192"/>
                <a:gd name="T57" fmla="*/ 2147483647 h 166"/>
                <a:gd name="T58" fmla="*/ 2147483647 w 192"/>
                <a:gd name="T59" fmla="*/ 2147483647 h 166"/>
                <a:gd name="T60" fmla="*/ 2147483647 w 192"/>
                <a:gd name="T61" fmla="*/ 2147483647 h 166"/>
                <a:gd name="T62" fmla="*/ 2147483647 w 192"/>
                <a:gd name="T63" fmla="*/ 2147483647 h 166"/>
                <a:gd name="T64" fmla="*/ 2147483647 w 192"/>
                <a:gd name="T65" fmla="*/ 2147483647 h 166"/>
                <a:gd name="T66" fmla="*/ 2147483647 w 192"/>
                <a:gd name="T67" fmla="*/ 2147483647 h 166"/>
                <a:gd name="T68" fmla="*/ 2147483647 w 192"/>
                <a:gd name="T69" fmla="*/ 2147483647 h 166"/>
                <a:gd name="T70" fmla="*/ 2147483647 w 192"/>
                <a:gd name="T71" fmla="*/ 2147483647 h 166"/>
                <a:gd name="T72" fmla="*/ 2147483647 w 192"/>
                <a:gd name="T73" fmla="*/ 2147483647 h 166"/>
                <a:gd name="T74" fmla="*/ 2147483647 w 192"/>
                <a:gd name="T75" fmla="*/ 2147483647 h 166"/>
                <a:gd name="T76" fmla="*/ 2147483647 w 192"/>
                <a:gd name="T77" fmla="*/ 2147483647 h 166"/>
                <a:gd name="T78" fmla="*/ 2147483647 w 192"/>
                <a:gd name="T79" fmla="*/ 2147483647 h 166"/>
                <a:gd name="T80" fmla="*/ 2147483647 w 192"/>
                <a:gd name="T81" fmla="*/ 2147483647 h 166"/>
                <a:gd name="T82" fmla="*/ 2147483647 w 192"/>
                <a:gd name="T83" fmla="*/ 2147483647 h 166"/>
                <a:gd name="T84" fmla="*/ 2147483647 w 192"/>
                <a:gd name="T85" fmla="*/ 2147483647 h 166"/>
                <a:gd name="T86" fmla="*/ 2147483647 w 192"/>
                <a:gd name="T87" fmla="*/ 2147483647 h 166"/>
                <a:gd name="T88" fmla="*/ 2147483647 w 192"/>
                <a:gd name="T89" fmla="*/ 2147483647 h 166"/>
                <a:gd name="T90" fmla="*/ 2147483647 w 192"/>
                <a:gd name="T91" fmla="*/ 2147483647 h 166"/>
                <a:gd name="T92" fmla="*/ 2147483647 w 192"/>
                <a:gd name="T93" fmla="*/ 2147483647 h 166"/>
                <a:gd name="T94" fmla="*/ 2147483647 w 192"/>
                <a:gd name="T95" fmla="*/ 2147483647 h 166"/>
                <a:gd name="T96" fmla="*/ 2147483647 w 192"/>
                <a:gd name="T97" fmla="*/ 2147483647 h 166"/>
                <a:gd name="T98" fmla="*/ 2147483647 w 192"/>
                <a:gd name="T99" fmla="*/ 2147483647 h 166"/>
                <a:gd name="T100" fmla="*/ 2147483647 w 192"/>
                <a:gd name="T101" fmla="*/ 2147483647 h 166"/>
                <a:gd name="T102" fmla="*/ 2147483647 w 192"/>
                <a:gd name="T103" fmla="*/ 2147483647 h 1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92" h="166">
                  <a:moveTo>
                    <a:pt x="151" y="3"/>
                  </a:moveTo>
                  <a:cubicBezTo>
                    <a:pt x="148" y="2"/>
                    <a:pt x="148" y="2"/>
                    <a:pt x="148" y="2"/>
                  </a:cubicBezTo>
                  <a:cubicBezTo>
                    <a:pt x="145" y="4"/>
                    <a:pt x="145" y="4"/>
                    <a:pt x="145" y="4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11"/>
                    <a:pt x="140" y="13"/>
                    <a:pt x="137" y="13"/>
                  </a:cubicBezTo>
                  <a:cubicBezTo>
                    <a:pt x="136" y="13"/>
                    <a:pt x="134" y="12"/>
                    <a:pt x="132" y="11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10"/>
                    <a:pt x="126" y="10"/>
                    <a:pt x="126" y="10"/>
                  </a:cubicBezTo>
                  <a:cubicBezTo>
                    <a:pt x="126" y="10"/>
                    <a:pt x="126" y="10"/>
                    <a:pt x="126" y="10"/>
                  </a:cubicBezTo>
                  <a:cubicBezTo>
                    <a:pt x="125" y="11"/>
                    <a:pt x="125" y="11"/>
                    <a:pt x="125" y="11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0" y="74"/>
                    <a:pt x="40" y="74"/>
                    <a:pt x="40" y="74"/>
                  </a:cubicBezTo>
                  <a:cubicBezTo>
                    <a:pt x="40" y="74"/>
                    <a:pt x="40" y="74"/>
                    <a:pt x="40" y="74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0" y="123"/>
                    <a:pt x="30" y="123"/>
                    <a:pt x="30" y="123"/>
                  </a:cubicBezTo>
                  <a:cubicBezTo>
                    <a:pt x="30" y="123"/>
                    <a:pt x="30" y="123"/>
                    <a:pt x="30" y="123"/>
                  </a:cubicBezTo>
                  <a:cubicBezTo>
                    <a:pt x="27" y="130"/>
                    <a:pt x="27" y="130"/>
                    <a:pt x="27" y="130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32" y="143"/>
                    <a:pt x="32" y="143"/>
                    <a:pt x="32" y="143"/>
                  </a:cubicBezTo>
                  <a:cubicBezTo>
                    <a:pt x="32" y="143"/>
                    <a:pt x="32" y="143"/>
                    <a:pt x="32" y="143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49"/>
                    <a:pt x="39" y="149"/>
                    <a:pt x="39" y="149"/>
                  </a:cubicBezTo>
                  <a:cubicBezTo>
                    <a:pt x="40" y="150"/>
                    <a:pt x="40" y="150"/>
                    <a:pt x="40" y="150"/>
                  </a:cubicBezTo>
                  <a:cubicBezTo>
                    <a:pt x="35" y="161"/>
                    <a:pt x="35" y="161"/>
                    <a:pt x="35" y="161"/>
                  </a:cubicBezTo>
                  <a:cubicBezTo>
                    <a:pt x="34" y="166"/>
                    <a:pt x="34" y="166"/>
                    <a:pt x="34" y="166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40" y="164"/>
                    <a:pt x="40" y="164"/>
                    <a:pt x="40" y="164"/>
                  </a:cubicBezTo>
                  <a:cubicBezTo>
                    <a:pt x="47" y="160"/>
                    <a:pt x="47" y="160"/>
                    <a:pt x="47" y="160"/>
                  </a:cubicBezTo>
                  <a:cubicBezTo>
                    <a:pt x="47" y="160"/>
                    <a:pt x="47" y="160"/>
                    <a:pt x="47" y="160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8" y="166"/>
                    <a:pt x="68" y="166"/>
                    <a:pt x="68" y="166"/>
                  </a:cubicBezTo>
                  <a:cubicBezTo>
                    <a:pt x="81" y="166"/>
                    <a:pt x="81" y="166"/>
                    <a:pt x="81" y="166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09" y="145"/>
                    <a:pt x="109" y="145"/>
                    <a:pt x="109" y="145"/>
                  </a:cubicBezTo>
                  <a:cubicBezTo>
                    <a:pt x="115" y="137"/>
                    <a:pt x="115" y="137"/>
                    <a:pt x="115" y="137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6" y="145"/>
                    <a:pt x="128" y="146"/>
                    <a:pt x="129" y="147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35" y="146"/>
                    <a:pt x="135" y="146"/>
                    <a:pt x="135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45" y="150"/>
                    <a:pt x="145" y="150"/>
                    <a:pt x="145" y="150"/>
                  </a:cubicBezTo>
                  <a:cubicBezTo>
                    <a:pt x="147" y="150"/>
                    <a:pt x="147" y="150"/>
                    <a:pt x="147" y="150"/>
                  </a:cubicBezTo>
                  <a:cubicBezTo>
                    <a:pt x="148" y="148"/>
                    <a:pt x="148" y="148"/>
                    <a:pt x="148" y="148"/>
                  </a:cubicBezTo>
                  <a:cubicBezTo>
                    <a:pt x="148" y="146"/>
                    <a:pt x="148" y="146"/>
                    <a:pt x="148" y="146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49" y="144"/>
                    <a:pt x="149" y="144"/>
                    <a:pt x="149" y="144"/>
                  </a:cubicBezTo>
                  <a:cubicBezTo>
                    <a:pt x="149" y="144"/>
                    <a:pt x="149" y="144"/>
                    <a:pt x="149" y="144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62" y="136"/>
                    <a:pt x="163" y="134"/>
                    <a:pt x="166" y="131"/>
                  </a:cubicBezTo>
                  <a:cubicBezTo>
                    <a:pt x="168" y="129"/>
                    <a:pt x="170" y="128"/>
                    <a:pt x="172" y="128"/>
                  </a:cubicBezTo>
                  <a:cubicBezTo>
                    <a:pt x="174" y="127"/>
                    <a:pt x="174" y="127"/>
                    <a:pt x="174" y="127"/>
                  </a:cubicBezTo>
                  <a:cubicBezTo>
                    <a:pt x="174" y="127"/>
                    <a:pt x="174" y="127"/>
                    <a:pt x="174" y="127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7" y="124"/>
                    <a:pt x="177" y="124"/>
                    <a:pt x="177" y="124"/>
                  </a:cubicBezTo>
                  <a:cubicBezTo>
                    <a:pt x="177" y="124"/>
                    <a:pt x="177" y="124"/>
                    <a:pt x="177" y="124"/>
                  </a:cubicBezTo>
                  <a:cubicBezTo>
                    <a:pt x="178" y="124"/>
                    <a:pt x="178" y="124"/>
                    <a:pt x="178" y="124"/>
                  </a:cubicBezTo>
                  <a:cubicBezTo>
                    <a:pt x="184" y="122"/>
                    <a:pt x="184" y="122"/>
                    <a:pt x="184" y="122"/>
                  </a:cubicBezTo>
                  <a:cubicBezTo>
                    <a:pt x="188" y="122"/>
                    <a:pt x="188" y="122"/>
                    <a:pt x="188" y="122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189" y="111"/>
                    <a:pt x="188" y="108"/>
                    <a:pt x="187" y="104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7" y="103"/>
                    <a:pt x="187" y="103"/>
                    <a:pt x="187" y="103"/>
                  </a:cubicBezTo>
                  <a:cubicBezTo>
                    <a:pt x="187" y="103"/>
                    <a:pt x="187" y="103"/>
                    <a:pt x="187" y="103"/>
                  </a:cubicBezTo>
                  <a:cubicBezTo>
                    <a:pt x="188" y="94"/>
                    <a:pt x="188" y="94"/>
                    <a:pt x="188" y="94"/>
                  </a:cubicBezTo>
                  <a:cubicBezTo>
                    <a:pt x="188" y="91"/>
                    <a:pt x="189" y="89"/>
                    <a:pt x="191" y="87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0" y="79"/>
                    <a:pt x="189" y="78"/>
                    <a:pt x="187" y="78"/>
                  </a:cubicBezTo>
                  <a:cubicBezTo>
                    <a:pt x="174" y="83"/>
                    <a:pt x="174" y="83"/>
                    <a:pt x="174" y="83"/>
                  </a:cubicBezTo>
                  <a:cubicBezTo>
                    <a:pt x="175" y="70"/>
                    <a:pt x="175" y="70"/>
                    <a:pt x="175" y="70"/>
                  </a:cubicBezTo>
                  <a:cubicBezTo>
                    <a:pt x="176" y="68"/>
                    <a:pt x="180" y="64"/>
                    <a:pt x="187" y="60"/>
                  </a:cubicBezTo>
                  <a:cubicBezTo>
                    <a:pt x="184" y="46"/>
                    <a:pt x="184" y="46"/>
                    <a:pt x="184" y="46"/>
                  </a:cubicBezTo>
                  <a:cubicBezTo>
                    <a:pt x="183" y="41"/>
                    <a:pt x="184" y="38"/>
                    <a:pt x="187" y="34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79" y="38"/>
                    <a:pt x="179" y="38"/>
                    <a:pt x="179" y="38"/>
                  </a:cubicBezTo>
                  <a:cubicBezTo>
                    <a:pt x="178" y="40"/>
                    <a:pt x="176" y="41"/>
                    <a:pt x="174" y="41"/>
                  </a:cubicBezTo>
                  <a:cubicBezTo>
                    <a:pt x="174" y="41"/>
                    <a:pt x="174" y="41"/>
                    <a:pt x="174" y="41"/>
                  </a:cubicBezTo>
                  <a:cubicBezTo>
                    <a:pt x="170" y="38"/>
                    <a:pt x="170" y="38"/>
                    <a:pt x="170" y="38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9" y="37"/>
                    <a:pt x="169" y="37"/>
                    <a:pt x="169" y="37"/>
                  </a:cubicBezTo>
                  <a:cubicBezTo>
                    <a:pt x="168" y="34"/>
                    <a:pt x="168" y="34"/>
                    <a:pt x="168" y="34"/>
                  </a:cubicBezTo>
                  <a:cubicBezTo>
                    <a:pt x="167" y="30"/>
                    <a:pt x="167" y="30"/>
                    <a:pt x="167" y="30"/>
                  </a:cubicBezTo>
                  <a:cubicBezTo>
                    <a:pt x="167" y="30"/>
                    <a:pt x="167" y="30"/>
                    <a:pt x="167" y="30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6"/>
                    <a:pt x="153" y="6"/>
                    <a:pt x="153" y="6"/>
                  </a:cubicBezTo>
                  <a:lnTo>
                    <a:pt x="151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9" name="Freeform 15"/>
            <p:cNvSpPr/>
            <p:nvPr/>
          </p:nvSpPr>
          <p:spPr bwMode="auto">
            <a:xfrm>
              <a:off x="8104223" y="4676266"/>
              <a:ext cx="508721" cy="387353"/>
            </a:xfrm>
            <a:custGeom>
              <a:avLst/>
              <a:gdLst>
                <a:gd name="T0" fmla="*/ 2147483647 w 250"/>
                <a:gd name="T1" fmla="*/ 2147483647 h 192"/>
                <a:gd name="T2" fmla="*/ 2147483647 w 250"/>
                <a:gd name="T3" fmla="*/ 2147483647 h 192"/>
                <a:gd name="T4" fmla="*/ 2147483647 w 250"/>
                <a:gd name="T5" fmla="*/ 2147483647 h 192"/>
                <a:gd name="T6" fmla="*/ 2147483647 w 250"/>
                <a:gd name="T7" fmla="*/ 2147483647 h 192"/>
                <a:gd name="T8" fmla="*/ 2147483647 w 250"/>
                <a:gd name="T9" fmla="*/ 2147483647 h 192"/>
                <a:gd name="T10" fmla="*/ 2147483647 w 250"/>
                <a:gd name="T11" fmla="*/ 2147483647 h 192"/>
                <a:gd name="T12" fmla="*/ 2147483647 w 250"/>
                <a:gd name="T13" fmla="*/ 2147483647 h 192"/>
                <a:gd name="T14" fmla="*/ 2147483647 w 250"/>
                <a:gd name="T15" fmla="*/ 2147483647 h 192"/>
                <a:gd name="T16" fmla="*/ 2147483647 w 250"/>
                <a:gd name="T17" fmla="*/ 2147483647 h 192"/>
                <a:gd name="T18" fmla="*/ 2147483647 w 250"/>
                <a:gd name="T19" fmla="*/ 2147483647 h 192"/>
                <a:gd name="T20" fmla="*/ 2147483647 w 250"/>
                <a:gd name="T21" fmla="*/ 2147483647 h 192"/>
                <a:gd name="T22" fmla="*/ 2147483647 w 250"/>
                <a:gd name="T23" fmla="*/ 2147483647 h 192"/>
                <a:gd name="T24" fmla="*/ 2147483647 w 250"/>
                <a:gd name="T25" fmla="*/ 2147483647 h 192"/>
                <a:gd name="T26" fmla="*/ 2147483647 w 250"/>
                <a:gd name="T27" fmla="*/ 2147483647 h 192"/>
                <a:gd name="T28" fmla="*/ 2147483647 w 250"/>
                <a:gd name="T29" fmla="*/ 2147483647 h 192"/>
                <a:gd name="T30" fmla="*/ 2147483647 w 250"/>
                <a:gd name="T31" fmla="*/ 2147483647 h 192"/>
                <a:gd name="T32" fmla="*/ 2147483647 w 250"/>
                <a:gd name="T33" fmla="*/ 2147483647 h 192"/>
                <a:gd name="T34" fmla="*/ 2147483647 w 250"/>
                <a:gd name="T35" fmla="*/ 2147483647 h 192"/>
                <a:gd name="T36" fmla="*/ 0 w 250"/>
                <a:gd name="T37" fmla="*/ 2147483647 h 192"/>
                <a:gd name="T38" fmla="*/ 2147483647 w 250"/>
                <a:gd name="T39" fmla="*/ 2147483647 h 192"/>
                <a:gd name="T40" fmla="*/ 2147483647 w 250"/>
                <a:gd name="T41" fmla="*/ 2147483647 h 192"/>
                <a:gd name="T42" fmla="*/ 2147483647 w 250"/>
                <a:gd name="T43" fmla="*/ 2147483647 h 192"/>
                <a:gd name="T44" fmla="*/ 2147483647 w 250"/>
                <a:gd name="T45" fmla="*/ 2147483647 h 192"/>
                <a:gd name="T46" fmla="*/ 2147483647 w 250"/>
                <a:gd name="T47" fmla="*/ 2147483647 h 192"/>
                <a:gd name="T48" fmla="*/ 2147483647 w 250"/>
                <a:gd name="T49" fmla="*/ 2147483647 h 192"/>
                <a:gd name="T50" fmla="*/ 2147483647 w 250"/>
                <a:gd name="T51" fmla="*/ 2147483647 h 192"/>
                <a:gd name="T52" fmla="*/ 2147483647 w 250"/>
                <a:gd name="T53" fmla="*/ 2147483647 h 192"/>
                <a:gd name="T54" fmla="*/ 2147483647 w 250"/>
                <a:gd name="T55" fmla="*/ 2147483647 h 192"/>
                <a:gd name="T56" fmla="*/ 2147483647 w 250"/>
                <a:gd name="T57" fmla="*/ 2147483647 h 192"/>
                <a:gd name="T58" fmla="*/ 2147483647 w 250"/>
                <a:gd name="T59" fmla="*/ 2147483647 h 192"/>
                <a:gd name="T60" fmla="*/ 2147483647 w 250"/>
                <a:gd name="T61" fmla="*/ 2147483647 h 192"/>
                <a:gd name="T62" fmla="*/ 2147483647 w 250"/>
                <a:gd name="T63" fmla="*/ 2147483647 h 192"/>
                <a:gd name="T64" fmla="*/ 2147483647 w 250"/>
                <a:gd name="T65" fmla="*/ 2147483647 h 192"/>
                <a:gd name="T66" fmla="*/ 2147483647 w 250"/>
                <a:gd name="T67" fmla="*/ 2147483647 h 192"/>
                <a:gd name="T68" fmla="*/ 2147483647 w 250"/>
                <a:gd name="T69" fmla="*/ 2147483647 h 192"/>
                <a:gd name="T70" fmla="*/ 2147483647 w 250"/>
                <a:gd name="T71" fmla="*/ 2147483647 h 192"/>
                <a:gd name="T72" fmla="*/ 2147483647 w 250"/>
                <a:gd name="T73" fmla="*/ 2147483647 h 192"/>
                <a:gd name="T74" fmla="*/ 2147483647 w 250"/>
                <a:gd name="T75" fmla="*/ 2147483647 h 192"/>
                <a:gd name="T76" fmla="*/ 2147483647 w 250"/>
                <a:gd name="T77" fmla="*/ 2147483647 h 192"/>
                <a:gd name="T78" fmla="*/ 2147483647 w 250"/>
                <a:gd name="T79" fmla="*/ 2147483647 h 192"/>
                <a:gd name="T80" fmla="*/ 2147483647 w 250"/>
                <a:gd name="T81" fmla="*/ 2147483647 h 192"/>
                <a:gd name="T82" fmla="*/ 2147483647 w 250"/>
                <a:gd name="T83" fmla="*/ 2147483647 h 192"/>
                <a:gd name="T84" fmla="*/ 2147483647 w 250"/>
                <a:gd name="T85" fmla="*/ 2147483647 h 192"/>
                <a:gd name="T86" fmla="*/ 2147483647 w 250"/>
                <a:gd name="T87" fmla="*/ 2147483647 h 192"/>
                <a:gd name="T88" fmla="*/ 2147483647 w 250"/>
                <a:gd name="T89" fmla="*/ 2147483647 h 192"/>
                <a:gd name="T90" fmla="*/ 2147483647 w 250"/>
                <a:gd name="T91" fmla="*/ 2147483647 h 192"/>
                <a:gd name="T92" fmla="*/ 2147483647 w 250"/>
                <a:gd name="T93" fmla="*/ 2147483647 h 192"/>
                <a:gd name="T94" fmla="*/ 2147483647 w 250"/>
                <a:gd name="T95" fmla="*/ 2147483647 h 192"/>
                <a:gd name="T96" fmla="*/ 2147483647 w 250"/>
                <a:gd name="T97" fmla="*/ 2147483647 h 192"/>
                <a:gd name="T98" fmla="*/ 2147483647 w 250"/>
                <a:gd name="T99" fmla="*/ 2147483647 h 192"/>
                <a:gd name="T100" fmla="*/ 2147483647 w 250"/>
                <a:gd name="T101" fmla="*/ 2147483647 h 192"/>
                <a:gd name="T102" fmla="*/ 2147483647 w 250"/>
                <a:gd name="T103" fmla="*/ 2147483647 h 192"/>
                <a:gd name="T104" fmla="*/ 2147483647 w 250"/>
                <a:gd name="T105" fmla="*/ 2147483647 h 192"/>
                <a:gd name="T106" fmla="*/ 2147483647 w 250"/>
                <a:gd name="T107" fmla="*/ 2147483647 h 192"/>
                <a:gd name="T108" fmla="*/ 2147483647 w 250"/>
                <a:gd name="T109" fmla="*/ 2147483647 h 192"/>
                <a:gd name="T110" fmla="*/ 2147483647 w 250"/>
                <a:gd name="T111" fmla="*/ 2147483647 h 192"/>
                <a:gd name="T112" fmla="*/ 2147483647 w 250"/>
                <a:gd name="T113" fmla="*/ 2147483647 h 192"/>
                <a:gd name="T114" fmla="*/ 2147483647 w 250"/>
                <a:gd name="T115" fmla="*/ 0 h 192"/>
                <a:gd name="T116" fmla="*/ 2147483647 w 250"/>
                <a:gd name="T117" fmla="*/ 2147483647 h 1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0" h="192">
                  <a:moveTo>
                    <a:pt x="200" y="5"/>
                  </a:moveTo>
                  <a:cubicBezTo>
                    <a:pt x="201" y="5"/>
                    <a:pt x="201" y="5"/>
                    <a:pt x="201" y="5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96" y="14"/>
                    <a:pt x="196" y="14"/>
                    <a:pt x="196" y="14"/>
                  </a:cubicBezTo>
                  <a:cubicBezTo>
                    <a:pt x="194" y="16"/>
                    <a:pt x="192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4" y="16"/>
                    <a:pt x="184" y="16"/>
                    <a:pt x="184" y="16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70" y="23"/>
                    <a:pt x="167" y="21"/>
                    <a:pt x="164" y="16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0" y="22"/>
                    <a:pt x="160" y="22"/>
                    <a:pt x="160" y="22"/>
                  </a:cubicBezTo>
                  <a:cubicBezTo>
                    <a:pt x="160" y="22"/>
                    <a:pt x="160" y="22"/>
                    <a:pt x="160" y="22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1" y="31"/>
                    <a:pt x="141" y="31"/>
                    <a:pt x="141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6" y="32"/>
                    <a:pt x="136" y="32"/>
                    <a:pt x="136" y="32"/>
                  </a:cubicBezTo>
                  <a:cubicBezTo>
                    <a:pt x="134" y="34"/>
                    <a:pt x="134" y="36"/>
                    <a:pt x="135" y="38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0" y="45"/>
                    <a:pt x="120" y="45"/>
                    <a:pt x="120" y="45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2"/>
                    <a:pt x="118" y="52"/>
                    <a:pt x="118" y="52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4" y="49"/>
                    <a:pt x="92" y="46"/>
                    <a:pt x="89" y="42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3" y="68"/>
                    <a:pt x="2" y="69"/>
                    <a:pt x="0" y="6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3" y="76"/>
                    <a:pt x="16" y="77"/>
                    <a:pt x="20" y="79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8" y="92"/>
                    <a:pt x="38" y="92"/>
                    <a:pt x="38" y="92"/>
                  </a:cubicBezTo>
                  <a:cubicBezTo>
                    <a:pt x="41" y="90"/>
                    <a:pt x="44" y="89"/>
                    <a:pt x="47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9"/>
                    <a:pt x="53" y="129"/>
                    <a:pt x="53" y="129"/>
                  </a:cubicBezTo>
                  <a:cubicBezTo>
                    <a:pt x="53" y="129"/>
                    <a:pt x="53" y="129"/>
                    <a:pt x="53" y="129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60" y="133"/>
                    <a:pt x="60" y="133"/>
                    <a:pt x="60" y="133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76" y="143"/>
                    <a:pt x="76" y="143"/>
                    <a:pt x="76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0" y="150"/>
                    <a:pt x="70" y="150"/>
                    <a:pt x="70" y="150"/>
                  </a:cubicBezTo>
                  <a:cubicBezTo>
                    <a:pt x="69" y="159"/>
                    <a:pt x="71" y="164"/>
                    <a:pt x="74" y="165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97" y="179"/>
                    <a:pt x="97" y="179"/>
                    <a:pt x="97" y="179"/>
                  </a:cubicBezTo>
                  <a:cubicBezTo>
                    <a:pt x="106" y="175"/>
                    <a:pt x="106" y="175"/>
                    <a:pt x="106" y="175"/>
                  </a:cubicBezTo>
                  <a:cubicBezTo>
                    <a:pt x="106" y="174"/>
                    <a:pt x="106" y="174"/>
                    <a:pt x="106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2" y="185"/>
                    <a:pt x="122" y="185"/>
                    <a:pt x="122" y="185"/>
                  </a:cubicBezTo>
                  <a:cubicBezTo>
                    <a:pt x="126" y="181"/>
                    <a:pt x="126" y="181"/>
                    <a:pt x="126" y="181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8" y="180"/>
                    <a:pt x="128" y="180"/>
                    <a:pt x="128" y="180"/>
                  </a:cubicBezTo>
                  <a:cubicBezTo>
                    <a:pt x="135" y="181"/>
                    <a:pt x="135" y="181"/>
                    <a:pt x="135" y="181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46" y="185"/>
                    <a:pt x="146" y="185"/>
                    <a:pt x="146" y="185"/>
                  </a:cubicBezTo>
                  <a:cubicBezTo>
                    <a:pt x="154" y="185"/>
                    <a:pt x="154" y="185"/>
                    <a:pt x="154" y="185"/>
                  </a:cubicBezTo>
                  <a:cubicBezTo>
                    <a:pt x="156" y="186"/>
                    <a:pt x="156" y="186"/>
                    <a:pt x="156" y="186"/>
                  </a:cubicBezTo>
                  <a:cubicBezTo>
                    <a:pt x="156" y="186"/>
                    <a:pt x="156" y="186"/>
                    <a:pt x="156" y="186"/>
                  </a:cubicBezTo>
                  <a:cubicBezTo>
                    <a:pt x="156" y="186"/>
                    <a:pt x="156" y="186"/>
                    <a:pt x="156" y="186"/>
                  </a:cubicBezTo>
                  <a:cubicBezTo>
                    <a:pt x="156" y="192"/>
                    <a:pt x="156" y="192"/>
                    <a:pt x="156" y="192"/>
                  </a:cubicBezTo>
                  <a:cubicBezTo>
                    <a:pt x="160" y="191"/>
                    <a:pt x="160" y="191"/>
                    <a:pt x="160" y="191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78" y="182"/>
                    <a:pt x="178" y="182"/>
                    <a:pt x="178" y="182"/>
                  </a:cubicBezTo>
                  <a:cubicBezTo>
                    <a:pt x="178" y="179"/>
                    <a:pt x="178" y="179"/>
                    <a:pt x="178" y="179"/>
                  </a:cubicBezTo>
                  <a:cubicBezTo>
                    <a:pt x="178" y="179"/>
                    <a:pt x="178" y="179"/>
                    <a:pt x="178" y="179"/>
                  </a:cubicBezTo>
                  <a:cubicBezTo>
                    <a:pt x="178" y="178"/>
                    <a:pt x="178" y="178"/>
                    <a:pt x="178" y="178"/>
                  </a:cubicBezTo>
                  <a:cubicBezTo>
                    <a:pt x="178" y="178"/>
                    <a:pt x="178" y="178"/>
                    <a:pt x="178" y="178"/>
                  </a:cubicBezTo>
                  <a:cubicBezTo>
                    <a:pt x="182" y="170"/>
                    <a:pt x="182" y="170"/>
                    <a:pt x="182" y="170"/>
                  </a:cubicBezTo>
                  <a:cubicBezTo>
                    <a:pt x="186" y="164"/>
                    <a:pt x="186" y="164"/>
                    <a:pt x="186" y="164"/>
                  </a:cubicBezTo>
                  <a:cubicBezTo>
                    <a:pt x="196" y="164"/>
                    <a:pt x="196" y="164"/>
                    <a:pt x="196" y="164"/>
                  </a:cubicBezTo>
                  <a:cubicBezTo>
                    <a:pt x="198" y="153"/>
                    <a:pt x="198" y="153"/>
                    <a:pt x="198" y="153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8" y="150"/>
                    <a:pt x="208" y="150"/>
                    <a:pt x="208" y="150"/>
                  </a:cubicBezTo>
                  <a:cubicBezTo>
                    <a:pt x="205" y="144"/>
                    <a:pt x="205" y="144"/>
                    <a:pt x="205" y="144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8" y="138"/>
                    <a:pt x="208" y="138"/>
                    <a:pt x="208" y="138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28" y="126"/>
                    <a:pt x="228" y="126"/>
                    <a:pt x="228" y="126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32" y="107"/>
                    <a:pt x="232" y="107"/>
                    <a:pt x="232" y="107"/>
                  </a:cubicBezTo>
                  <a:cubicBezTo>
                    <a:pt x="232" y="105"/>
                    <a:pt x="232" y="105"/>
                    <a:pt x="232" y="105"/>
                  </a:cubicBezTo>
                  <a:cubicBezTo>
                    <a:pt x="232" y="105"/>
                    <a:pt x="232" y="105"/>
                    <a:pt x="232" y="105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248" y="79"/>
                    <a:pt x="248" y="79"/>
                    <a:pt x="248" y="79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50" y="73"/>
                    <a:pt x="250" y="73"/>
                    <a:pt x="250" y="73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0"/>
                    <a:pt x="248" y="60"/>
                    <a:pt x="248" y="60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38" y="63"/>
                    <a:pt x="238" y="63"/>
                    <a:pt x="238" y="63"/>
                  </a:cubicBezTo>
                  <a:cubicBezTo>
                    <a:pt x="236" y="65"/>
                    <a:pt x="232" y="64"/>
                    <a:pt x="226" y="61"/>
                  </a:cubicBezTo>
                  <a:cubicBezTo>
                    <a:pt x="224" y="60"/>
                    <a:pt x="224" y="56"/>
                    <a:pt x="226" y="50"/>
                  </a:cubicBezTo>
                  <a:cubicBezTo>
                    <a:pt x="222" y="49"/>
                    <a:pt x="222" y="49"/>
                    <a:pt x="222" y="49"/>
                  </a:cubicBezTo>
                  <a:cubicBezTo>
                    <a:pt x="221" y="51"/>
                    <a:pt x="221" y="51"/>
                    <a:pt x="221" y="51"/>
                  </a:cubicBezTo>
                  <a:cubicBezTo>
                    <a:pt x="217" y="55"/>
                    <a:pt x="214" y="58"/>
                    <a:pt x="214" y="58"/>
                  </a:cubicBezTo>
                  <a:cubicBezTo>
                    <a:pt x="213" y="58"/>
                    <a:pt x="212" y="58"/>
                    <a:pt x="212" y="57"/>
                  </a:cubicBezTo>
                  <a:cubicBezTo>
                    <a:pt x="211" y="56"/>
                    <a:pt x="210" y="54"/>
                    <a:pt x="210" y="51"/>
                  </a:cubicBezTo>
                  <a:cubicBezTo>
                    <a:pt x="210" y="47"/>
                    <a:pt x="210" y="45"/>
                    <a:pt x="212" y="44"/>
                  </a:cubicBezTo>
                  <a:cubicBezTo>
                    <a:pt x="212" y="43"/>
                    <a:pt x="213" y="42"/>
                    <a:pt x="214" y="43"/>
                  </a:cubicBezTo>
                  <a:cubicBezTo>
                    <a:pt x="222" y="29"/>
                    <a:pt x="222" y="29"/>
                    <a:pt x="222" y="29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5" y="18"/>
                    <a:pt x="225" y="18"/>
                    <a:pt x="225" y="18"/>
                  </a:cubicBezTo>
                  <a:cubicBezTo>
                    <a:pt x="220" y="14"/>
                    <a:pt x="220" y="14"/>
                    <a:pt x="220" y="14"/>
                  </a:cubicBezTo>
                  <a:cubicBezTo>
                    <a:pt x="219" y="13"/>
                    <a:pt x="219" y="10"/>
                    <a:pt x="220" y="6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3"/>
                    <a:pt x="219" y="1"/>
                    <a:pt x="217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1"/>
                    <a:pt x="216" y="1"/>
                    <a:pt x="216" y="1"/>
                  </a:cubicBezTo>
                  <a:cubicBezTo>
                    <a:pt x="215" y="4"/>
                    <a:pt x="212" y="6"/>
                    <a:pt x="208" y="5"/>
                  </a:cubicBezTo>
                  <a:cubicBezTo>
                    <a:pt x="206" y="4"/>
                    <a:pt x="203" y="4"/>
                    <a:pt x="20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0" name="Freeform 16"/>
            <p:cNvSpPr/>
            <p:nvPr/>
          </p:nvSpPr>
          <p:spPr bwMode="auto">
            <a:xfrm>
              <a:off x="8175700" y="4252477"/>
              <a:ext cx="286705" cy="290712"/>
            </a:xfrm>
            <a:custGeom>
              <a:avLst/>
              <a:gdLst>
                <a:gd name="T0" fmla="*/ 2147483647 w 141"/>
                <a:gd name="T1" fmla="*/ 2147483647 h 144"/>
                <a:gd name="T2" fmla="*/ 2147483647 w 141"/>
                <a:gd name="T3" fmla="*/ 2147483647 h 144"/>
                <a:gd name="T4" fmla="*/ 2147483647 w 141"/>
                <a:gd name="T5" fmla="*/ 2147483647 h 144"/>
                <a:gd name="T6" fmla="*/ 2147483647 w 141"/>
                <a:gd name="T7" fmla="*/ 2147483647 h 144"/>
                <a:gd name="T8" fmla="*/ 2147483647 w 141"/>
                <a:gd name="T9" fmla="*/ 2147483647 h 144"/>
                <a:gd name="T10" fmla="*/ 2147483647 w 141"/>
                <a:gd name="T11" fmla="*/ 2147483647 h 144"/>
                <a:gd name="T12" fmla="*/ 2147483647 w 141"/>
                <a:gd name="T13" fmla="*/ 2147483647 h 144"/>
                <a:gd name="T14" fmla="*/ 2147483647 w 141"/>
                <a:gd name="T15" fmla="*/ 2147483647 h 144"/>
                <a:gd name="T16" fmla="*/ 2147483647 w 141"/>
                <a:gd name="T17" fmla="*/ 2147483647 h 144"/>
                <a:gd name="T18" fmla="*/ 2147483647 w 141"/>
                <a:gd name="T19" fmla="*/ 2147483647 h 144"/>
                <a:gd name="T20" fmla="*/ 2147483647 w 141"/>
                <a:gd name="T21" fmla="*/ 2147483647 h 144"/>
                <a:gd name="T22" fmla="*/ 2147483647 w 141"/>
                <a:gd name="T23" fmla="*/ 2147483647 h 144"/>
                <a:gd name="T24" fmla="*/ 2147483647 w 141"/>
                <a:gd name="T25" fmla="*/ 2147483647 h 144"/>
                <a:gd name="T26" fmla="*/ 2147483647 w 141"/>
                <a:gd name="T27" fmla="*/ 2147483647 h 144"/>
                <a:gd name="T28" fmla="*/ 0 w 141"/>
                <a:gd name="T29" fmla="*/ 2147483647 h 144"/>
                <a:gd name="T30" fmla="*/ 2147483647 w 141"/>
                <a:gd name="T31" fmla="*/ 2147483647 h 144"/>
                <a:gd name="T32" fmla="*/ 2147483647 w 141"/>
                <a:gd name="T33" fmla="*/ 2147483647 h 144"/>
                <a:gd name="T34" fmla="*/ 2147483647 w 141"/>
                <a:gd name="T35" fmla="*/ 2147483647 h 144"/>
                <a:gd name="T36" fmla="*/ 2147483647 w 141"/>
                <a:gd name="T37" fmla="*/ 2147483647 h 144"/>
                <a:gd name="T38" fmla="*/ 2147483647 w 141"/>
                <a:gd name="T39" fmla="*/ 2147483647 h 144"/>
                <a:gd name="T40" fmla="*/ 2147483647 w 141"/>
                <a:gd name="T41" fmla="*/ 2147483647 h 144"/>
                <a:gd name="T42" fmla="*/ 2147483647 w 141"/>
                <a:gd name="T43" fmla="*/ 2147483647 h 144"/>
                <a:gd name="T44" fmla="*/ 2147483647 w 141"/>
                <a:gd name="T45" fmla="*/ 2147483647 h 144"/>
                <a:gd name="T46" fmla="*/ 2147483647 w 141"/>
                <a:gd name="T47" fmla="*/ 2147483647 h 144"/>
                <a:gd name="T48" fmla="*/ 2147483647 w 141"/>
                <a:gd name="T49" fmla="*/ 2147483647 h 144"/>
                <a:gd name="T50" fmla="*/ 2147483647 w 141"/>
                <a:gd name="T51" fmla="*/ 2147483647 h 144"/>
                <a:gd name="T52" fmla="*/ 2147483647 w 141"/>
                <a:gd name="T53" fmla="*/ 2147483647 h 144"/>
                <a:gd name="T54" fmla="*/ 2147483647 w 141"/>
                <a:gd name="T55" fmla="*/ 2147483647 h 144"/>
                <a:gd name="T56" fmla="*/ 2147483647 w 141"/>
                <a:gd name="T57" fmla="*/ 2147483647 h 144"/>
                <a:gd name="T58" fmla="*/ 2147483647 w 141"/>
                <a:gd name="T59" fmla="*/ 2147483647 h 144"/>
                <a:gd name="T60" fmla="*/ 2147483647 w 141"/>
                <a:gd name="T61" fmla="*/ 2147483647 h 144"/>
                <a:gd name="T62" fmla="*/ 2147483647 w 141"/>
                <a:gd name="T63" fmla="*/ 2147483647 h 144"/>
                <a:gd name="T64" fmla="*/ 2147483647 w 141"/>
                <a:gd name="T65" fmla="*/ 2147483647 h 144"/>
                <a:gd name="T66" fmla="*/ 2147483647 w 141"/>
                <a:gd name="T67" fmla="*/ 2147483647 h 144"/>
                <a:gd name="T68" fmla="*/ 2147483647 w 141"/>
                <a:gd name="T69" fmla="*/ 2147483647 h 144"/>
                <a:gd name="T70" fmla="*/ 2147483647 w 141"/>
                <a:gd name="T71" fmla="*/ 2147483647 h 144"/>
                <a:gd name="T72" fmla="*/ 2147483647 w 141"/>
                <a:gd name="T73" fmla="*/ 2147483647 h 144"/>
                <a:gd name="T74" fmla="*/ 2147483647 w 141"/>
                <a:gd name="T75" fmla="*/ 2147483647 h 144"/>
                <a:gd name="T76" fmla="*/ 2147483647 w 141"/>
                <a:gd name="T77" fmla="*/ 2147483647 h 144"/>
                <a:gd name="T78" fmla="*/ 2147483647 w 141"/>
                <a:gd name="T79" fmla="*/ 2147483647 h 144"/>
                <a:gd name="T80" fmla="*/ 2147483647 w 141"/>
                <a:gd name="T81" fmla="*/ 2147483647 h 144"/>
                <a:gd name="T82" fmla="*/ 2147483647 w 141"/>
                <a:gd name="T83" fmla="*/ 2147483647 h 144"/>
                <a:gd name="T84" fmla="*/ 2147483647 w 141"/>
                <a:gd name="T85" fmla="*/ 2147483647 h 144"/>
                <a:gd name="T86" fmla="*/ 2147483647 w 141"/>
                <a:gd name="T87" fmla="*/ 2147483647 h 144"/>
                <a:gd name="T88" fmla="*/ 2147483647 w 141"/>
                <a:gd name="T89" fmla="*/ 2147483647 h 144"/>
                <a:gd name="T90" fmla="*/ 2147483647 w 141"/>
                <a:gd name="T91" fmla="*/ 2147483647 h 144"/>
                <a:gd name="T92" fmla="*/ 2147483647 w 141"/>
                <a:gd name="T93" fmla="*/ 2147483647 h 14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1" h="144">
                  <a:moveTo>
                    <a:pt x="141" y="29"/>
                  </a:moveTo>
                  <a:cubicBezTo>
                    <a:pt x="139" y="23"/>
                    <a:pt x="139" y="23"/>
                    <a:pt x="139" y="23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24" y="13"/>
                    <a:pt x="124" y="13"/>
                    <a:pt x="124" y="13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6" y="14"/>
                    <a:pt x="116" y="14"/>
                    <a:pt x="116" y="1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68" y="47"/>
                    <a:pt x="65" y="50"/>
                    <a:pt x="61" y="52"/>
                  </a:cubicBezTo>
                  <a:cubicBezTo>
                    <a:pt x="57" y="59"/>
                    <a:pt x="57" y="59"/>
                    <a:pt x="57" y="59"/>
                  </a:cubicBezTo>
                  <a:cubicBezTo>
                    <a:pt x="57" y="61"/>
                    <a:pt x="53" y="64"/>
                    <a:pt x="47" y="66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9" y="121"/>
                    <a:pt x="21" y="124"/>
                    <a:pt x="21" y="126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19" y="133"/>
                    <a:pt x="19" y="133"/>
                    <a:pt x="19" y="133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1" y="134"/>
                    <a:pt x="21" y="134"/>
                    <a:pt x="21" y="134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3" y="130"/>
                    <a:pt x="33" y="130"/>
                    <a:pt x="33" y="130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9" y="121"/>
                    <a:pt x="41" y="120"/>
                    <a:pt x="43" y="121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5" y="116"/>
                    <a:pt x="55" y="116"/>
                    <a:pt x="55" y="116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5" y="109"/>
                    <a:pt x="75" y="109"/>
                    <a:pt x="75" y="109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90" y="113"/>
                    <a:pt x="90" y="113"/>
                    <a:pt x="90" y="113"/>
                  </a:cubicBezTo>
                  <a:cubicBezTo>
                    <a:pt x="90" y="119"/>
                    <a:pt x="90" y="119"/>
                    <a:pt x="90" y="119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33"/>
                    <a:pt x="94" y="133"/>
                    <a:pt x="94" y="133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98" y="133"/>
                    <a:pt x="98" y="133"/>
                    <a:pt x="98" y="133"/>
                  </a:cubicBezTo>
                  <a:cubicBezTo>
                    <a:pt x="99" y="132"/>
                    <a:pt x="99" y="132"/>
                    <a:pt x="99" y="132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6" y="143"/>
                    <a:pt x="106" y="143"/>
                    <a:pt x="106" y="143"/>
                  </a:cubicBezTo>
                  <a:cubicBezTo>
                    <a:pt x="108" y="144"/>
                    <a:pt x="108" y="144"/>
                    <a:pt x="108" y="144"/>
                  </a:cubicBezTo>
                  <a:cubicBezTo>
                    <a:pt x="108" y="144"/>
                    <a:pt x="108" y="144"/>
                    <a:pt x="108" y="144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4" y="136"/>
                    <a:pt x="114" y="136"/>
                    <a:pt x="114" y="136"/>
                  </a:cubicBezTo>
                  <a:cubicBezTo>
                    <a:pt x="115" y="136"/>
                    <a:pt x="115" y="136"/>
                    <a:pt x="115" y="136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7" y="133"/>
                    <a:pt x="117" y="133"/>
                    <a:pt x="117" y="133"/>
                  </a:cubicBezTo>
                  <a:cubicBezTo>
                    <a:pt x="117" y="132"/>
                    <a:pt x="117" y="132"/>
                    <a:pt x="117" y="132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93" y="84"/>
                    <a:pt x="93" y="84"/>
                    <a:pt x="93" y="84"/>
                  </a:cubicBezTo>
                  <a:cubicBezTo>
                    <a:pt x="93" y="84"/>
                    <a:pt x="93" y="84"/>
                    <a:pt x="93" y="84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5" y="42"/>
                    <a:pt x="139" y="40"/>
                    <a:pt x="139" y="38"/>
                  </a:cubicBezTo>
                  <a:cubicBezTo>
                    <a:pt x="141" y="36"/>
                    <a:pt x="141" y="33"/>
                    <a:pt x="141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1" name="Freeform 17"/>
            <p:cNvSpPr/>
            <p:nvPr/>
          </p:nvSpPr>
          <p:spPr bwMode="auto">
            <a:xfrm>
              <a:off x="8175700" y="3687293"/>
              <a:ext cx="327434" cy="583405"/>
            </a:xfrm>
            <a:custGeom>
              <a:avLst/>
              <a:gdLst>
                <a:gd name="T0" fmla="*/ 2147483647 w 161"/>
                <a:gd name="T1" fmla="*/ 2147483647 h 289"/>
                <a:gd name="T2" fmla="*/ 2147483647 w 161"/>
                <a:gd name="T3" fmla="*/ 2147483647 h 289"/>
                <a:gd name="T4" fmla="*/ 2147483647 w 161"/>
                <a:gd name="T5" fmla="*/ 2147483647 h 289"/>
                <a:gd name="T6" fmla="*/ 2147483647 w 161"/>
                <a:gd name="T7" fmla="*/ 2147483647 h 289"/>
                <a:gd name="T8" fmla="*/ 2147483647 w 161"/>
                <a:gd name="T9" fmla="*/ 2147483647 h 289"/>
                <a:gd name="T10" fmla="*/ 2147483647 w 161"/>
                <a:gd name="T11" fmla="*/ 2147483647 h 289"/>
                <a:gd name="T12" fmla="*/ 2147483647 w 161"/>
                <a:gd name="T13" fmla="*/ 2147483647 h 289"/>
                <a:gd name="T14" fmla="*/ 2147483647 w 161"/>
                <a:gd name="T15" fmla="*/ 2147483647 h 289"/>
                <a:gd name="T16" fmla="*/ 2147483647 w 161"/>
                <a:gd name="T17" fmla="*/ 2147483647 h 289"/>
                <a:gd name="T18" fmla="*/ 2147483647 w 161"/>
                <a:gd name="T19" fmla="*/ 2147483647 h 289"/>
                <a:gd name="T20" fmla="*/ 2147483647 w 161"/>
                <a:gd name="T21" fmla="*/ 2147483647 h 289"/>
                <a:gd name="T22" fmla="*/ 2147483647 w 161"/>
                <a:gd name="T23" fmla="*/ 2147483647 h 289"/>
                <a:gd name="T24" fmla="*/ 2147483647 w 161"/>
                <a:gd name="T25" fmla="*/ 2147483647 h 289"/>
                <a:gd name="T26" fmla="*/ 2147483647 w 161"/>
                <a:gd name="T27" fmla="*/ 2147483647 h 289"/>
                <a:gd name="T28" fmla="*/ 2147483647 w 161"/>
                <a:gd name="T29" fmla="*/ 2147483647 h 289"/>
                <a:gd name="T30" fmla="*/ 2147483647 w 161"/>
                <a:gd name="T31" fmla="*/ 2147483647 h 289"/>
                <a:gd name="T32" fmla="*/ 2147483647 w 161"/>
                <a:gd name="T33" fmla="*/ 2147483647 h 289"/>
                <a:gd name="T34" fmla="*/ 2147483647 w 161"/>
                <a:gd name="T35" fmla="*/ 2147483647 h 289"/>
                <a:gd name="T36" fmla="*/ 2147483647 w 161"/>
                <a:gd name="T37" fmla="*/ 2147483647 h 289"/>
                <a:gd name="T38" fmla="*/ 2147483647 w 161"/>
                <a:gd name="T39" fmla="*/ 2147483647 h 289"/>
                <a:gd name="T40" fmla="*/ 2147483647 w 161"/>
                <a:gd name="T41" fmla="*/ 2147483647 h 289"/>
                <a:gd name="T42" fmla="*/ 2147483647 w 161"/>
                <a:gd name="T43" fmla="*/ 2147483647 h 289"/>
                <a:gd name="T44" fmla="*/ 2147483647 w 161"/>
                <a:gd name="T45" fmla="*/ 2147483647 h 289"/>
                <a:gd name="T46" fmla="*/ 2147483647 w 161"/>
                <a:gd name="T47" fmla="*/ 2147483647 h 289"/>
                <a:gd name="T48" fmla="*/ 2147483647 w 161"/>
                <a:gd name="T49" fmla="*/ 2147483647 h 289"/>
                <a:gd name="T50" fmla="*/ 2147483647 w 161"/>
                <a:gd name="T51" fmla="*/ 2147483647 h 289"/>
                <a:gd name="T52" fmla="*/ 2147483647 w 161"/>
                <a:gd name="T53" fmla="*/ 2147483647 h 289"/>
                <a:gd name="T54" fmla="*/ 2147483647 w 161"/>
                <a:gd name="T55" fmla="*/ 2147483647 h 289"/>
                <a:gd name="T56" fmla="*/ 2147483647 w 161"/>
                <a:gd name="T57" fmla="*/ 2147483647 h 289"/>
                <a:gd name="T58" fmla="*/ 2147483647 w 161"/>
                <a:gd name="T59" fmla="*/ 2147483647 h 289"/>
                <a:gd name="T60" fmla="*/ 2147483647 w 161"/>
                <a:gd name="T61" fmla="*/ 2147483647 h 289"/>
                <a:gd name="T62" fmla="*/ 2147483647 w 161"/>
                <a:gd name="T63" fmla="*/ 2147483647 h 289"/>
                <a:gd name="T64" fmla="*/ 2147483647 w 161"/>
                <a:gd name="T65" fmla="*/ 2147483647 h 289"/>
                <a:gd name="T66" fmla="*/ 2147483647 w 161"/>
                <a:gd name="T67" fmla="*/ 2147483647 h 289"/>
                <a:gd name="T68" fmla="*/ 2147483647 w 161"/>
                <a:gd name="T69" fmla="*/ 2147483647 h 289"/>
                <a:gd name="T70" fmla="*/ 2147483647 w 161"/>
                <a:gd name="T71" fmla="*/ 2147483647 h 289"/>
                <a:gd name="T72" fmla="*/ 2147483647 w 161"/>
                <a:gd name="T73" fmla="*/ 2147483647 h 289"/>
                <a:gd name="T74" fmla="*/ 2147483647 w 161"/>
                <a:gd name="T75" fmla="*/ 2147483647 h 289"/>
                <a:gd name="T76" fmla="*/ 2147483647 w 161"/>
                <a:gd name="T77" fmla="*/ 2147483647 h 289"/>
                <a:gd name="T78" fmla="*/ 2147483647 w 161"/>
                <a:gd name="T79" fmla="*/ 2147483647 h 289"/>
                <a:gd name="T80" fmla="*/ 2147483647 w 161"/>
                <a:gd name="T81" fmla="*/ 2147483647 h 289"/>
                <a:gd name="T82" fmla="*/ 2147483647 w 161"/>
                <a:gd name="T83" fmla="*/ 2147483647 h 289"/>
                <a:gd name="T84" fmla="*/ 2147483647 w 161"/>
                <a:gd name="T85" fmla="*/ 2147483647 h 289"/>
                <a:gd name="T86" fmla="*/ 2147483647 w 161"/>
                <a:gd name="T87" fmla="*/ 2147483647 h 289"/>
                <a:gd name="T88" fmla="*/ 2147483647 w 161"/>
                <a:gd name="T89" fmla="*/ 2147483647 h 289"/>
                <a:gd name="T90" fmla="*/ 2147483647 w 161"/>
                <a:gd name="T91" fmla="*/ 2147483647 h 289"/>
                <a:gd name="T92" fmla="*/ 2147483647 w 161"/>
                <a:gd name="T93" fmla="*/ 2147483647 h 289"/>
                <a:gd name="T94" fmla="*/ 2147483647 w 161"/>
                <a:gd name="T95" fmla="*/ 2147483647 h 289"/>
                <a:gd name="T96" fmla="*/ 2147483647 w 161"/>
                <a:gd name="T97" fmla="*/ 2147483647 h 289"/>
                <a:gd name="T98" fmla="*/ 2147483647 w 161"/>
                <a:gd name="T99" fmla="*/ 2147483647 h 289"/>
                <a:gd name="T100" fmla="*/ 2147483647 w 161"/>
                <a:gd name="T101" fmla="*/ 2147483647 h 289"/>
                <a:gd name="T102" fmla="*/ 2147483647 w 161"/>
                <a:gd name="T103" fmla="*/ 0 h 289"/>
                <a:gd name="T104" fmla="*/ 2147483647 w 161"/>
                <a:gd name="T105" fmla="*/ 2147483647 h 289"/>
                <a:gd name="T106" fmla="*/ 2147483647 w 161"/>
                <a:gd name="T107" fmla="*/ 2147483647 h 289"/>
                <a:gd name="T108" fmla="*/ 2147483647 w 161"/>
                <a:gd name="T109" fmla="*/ 2147483647 h 289"/>
                <a:gd name="T110" fmla="*/ 2147483647 w 161"/>
                <a:gd name="T111" fmla="*/ 2147483647 h 289"/>
                <a:gd name="T112" fmla="*/ 2147483647 w 161"/>
                <a:gd name="T113" fmla="*/ 2147483647 h 289"/>
                <a:gd name="T114" fmla="*/ 2147483647 w 161"/>
                <a:gd name="T115" fmla="*/ 2147483647 h 289"/>
                <a:gd name="T116" fmla="*/ 2147483647 w 161"/>
                <a:gd name="T117" fmla="*/ 2147483647 h 289"/>
                <a:gd name="T118" fmla="*/ 2147483647 w 161"/>
                <a:gd name="T119" fmla="*/ 2147483647 h 289"/>
                <a:gd name="T120" fmla="*/ 2147483647 w 161"/>
                <a:gd name="T121" fmla="*/ 2147483647 h 289"/>
                <a:gd name="T122" fmla="*/ 2147483647 w 161"/>
                <a:gd name="T123" fmla="*/ 2147483647 h 289"/>
                <a:gd name="T124" fmla="*/ 2147483647 w 161"/>
                <a:gd name="T125" fmla="*/ 2147483647 h 28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1" h="289">
                  <a:moveTo>
                    <a:pt x="54" y="66"/>
                  </a:moveTo>
                  <a:cubicBezTo>
                    <a:pt x="51" y="66"/>
                    <a:pt x="51" y="66"/>
                    <a:pt x="51" y="66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8" y="116"/>
                    <a:pt x="88" y="116"/>
                    <a:pt x="88" y="116"/>
                  </a:cubicBezTo>
                  <a:cubicBezTo>
                    <a:pt x="93" y="122"/>
                    <a:pt x="93" y="122"/>
                    <a:pt x="93" y="122"/>
                  </a:cubicBezTo>
                  <a:cubicBezTo>
                    <a:pt x="93" y="123"/>
                    <a:pt x="93" y="123"/>
                    <a:pt x="93" y="123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8" y="131"/>
                    <a:pt x="88" y="133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89" y="144"/>
                    <a:pt x="89" y="144"/>
                    <a:pt x="89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3" y="158"/>
                    <a:pt x="83" y="158"/>
                    <a:pt x="83" y="158"/>
                  </a:cubicBezTo>
                  <a:cubicBezTo>
                    <a:pt x="82" y="158"/>
                    <a:pt x="82" y="158"/>
                    <a:pt x="82" y="158"/>
                  </a:cubicBezTo>
                  <a:cubicBezTo>
                    <a:pt x="77" y="156"/>
                    <a:pt x="77" y="156"/>
                    <a:pt x="77" y="156"/>
                  </a:cubicBezTo>
                  <a:cubicBezTo>
                    <a:pt x="70" y="157"/>
                    <a:pt x="70" y="157"/>
                    <a:pt x="70" y="157"/>
                  </a:cubicBezTo>
                  <a:cubicBezTo>
                    <a:pt x="64" y="159"/>
                    <a:pt x="64" y="159"/>
                    <a:pt x="64" y="159"/>
                  </a:cubicBezTo>
                  <a:cubicBezTo>
                    <a:pt x="57" y="164"/>
                    <a:pt x="57" y="164"/>
                    <a:pt x="57" y="164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63" y="174"/>
                    <a:pt x="61" y="176"/>
                    <a:pt x="58" y="177"/>
                  </a:cubicBezTo>
                  <a:cubicBezTo>
                    <a:pt x="53" y="178"/>
                    <a:pt x="53" y="178"/>
                    <a:pt x="53" y="178"/>
                  </a:cubicBezTo>
                  <a:cubicBezTo>
                    <a:pt x="43" y="174"/>
                    <a:pt x="43" y="174"/>
                    <a:pt x="43" y="174"/>
                  </a:cubicBezTo>
                  <a:cubicBezTo>
                    <a:pt x="43" y="174"/>
                    <a:pt x="43" y="174"/>
                    <a:pt x="43" y="174"/>
                  </a:cubicBezTo>
                  <a:cubicBezTo>
                    <a:pt x="43" y="174"/>
                    <a:pt x="43" y="174"/>
                    <a:pt x="43" y="174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1" y="169"/>
                    <a:pt x="31" y="169"/>
                    <a:pt x="31" y="169"/>
                  </a:cubicBezTo>
                  <a:cubicBezTo>
                    <a:pt x="21" y="184"/>
                    <a:pt x="21" y="184"/>
                    <a:pt x="21" y="184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7"/>
                    <a:pt x="19" y="197"/>
                    <a:pt x="19" y="197"/>
                  </a:cubicBezTo>
                  <a:cubicBezTo>
                    <a:pt x="23" y="204"/>
                    <a:pt x="23" y="204"/>
                    <a:pt x="23" y="204"/>
                  </a:cubicBezTo>
                  <a:cubicBezTo>
                    <a:pt x="23" y="204"/>
                    <a:pt x="23" y="204"/>
                    <a:pt x="23" y="204"/>
                  </a:cubicBezTo>
                  <a:cubicBezTo>
                    <a:pt x="23" y="204"/>
                    <a:pt x="23" y="204"/>
                    <a:pt x="23" y="204"/>
                  </a:cubicBezTo>
                  <a:cubicBezTo>
                    <a:pt x="23" y="204"/>
                    <a:pt x="23" y="204"/>
                    <a:pt x="23" y="204"/>
                  </a:cubicBezTo>
                  <a:cubicBezTo>
                    <a:pt x="26" y="210"/>
                    <a:pt x="26" y="210"/>
                    <a:pt x="26" y="21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6" y="222"/>
                    <a:pt x="26" y="222"/>
                    <a:pt x="26" y="222"/>
                  </a:cubicBezTo>
                  <a:cubicBezTo>
                    <a:pt x="27" y="222"/>
                    <a:pt x="27" y="222"/>
                    <a:pt x="27" y="222"/>
                  </a:cubicBezTo>
                  <a:cubicBezTo>
                    <a:pt x="20" y="224"/>
                    <a:pt x="20" y="224"/>
                    <a:pt x="20" y="224"/>
                  </a:cubicBezTo>
                  <a:cubicBezTo>
                    <a:pt x="8" y="224"/>
                    <a:pt x="8" y="224"/>
                    <a:pt x="8" y="224"/>
                  </a:cubicBezTo>
                  <a:cubicBezTo>
                    <a:pt x="3" y="227"/>
                    <a:pt x="3" y="227"/>
                    <a:pt x="3" y="227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1" y="232"/>
                    <a:pt x="1" y="232"/>
                    <a:pt x="1" y="232"/>
                  </a:cubicBezTo>
                  <a:cubicBezTo>
                    <a:pt x="3" y="244"/>
                    <a:pt x="3" y="244"/>
                    <a:pt x="3" y="244"/>
                  </a:cubicBezTo>
                  <a:cubicBezTo>
                    <a:pt x="3" y="244"/>
                    <a:pt x="3" y="244"/>
                    <a:pt x="3" y="244"/>
                  </a:cubicBezTo>
                  <a:cubicBezTo>
                    <a:pt x="3" y="248"/>
                    <a:pt x="3" y="248"/>
                    <a:pt x="3" y="248"/>
                  </a:cubicBezTo>
                  <a:cubicBezTo>
                    <a:pt x="6" y="254"/>
                    <a:pt x="6" y="254"/>
                    <a:pt x="6" y="254"/>
                  </a:cubicBezTo>
                  <a:cubicBezTo>
                    <a:pt x="15" y="260"/>
                    <a:pt x="15" y="260"/>
                    <a:pt x="15" y="260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33" y="253"/>
                    <a:pt x="33" y="253"/>
                    <a:pt x="33" y="253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9" y="252"/>
                    <a:pt x="39" y="252"/>
                    <a:pt x="39" y="252"/>
                  </a:cubicBezTo>
                  <a:cubicBezTo>
                    <a:pt x="43" y="260"/>
                    <a:pt x="43" y="260"/>
                    <a:pt x="43" y="260"/>
                  </a:cubicBezTo>
                  <a:cubicBezTo>
                    <a:pt x="45" y="262"/>
                    <a:pt x="46" y="264"/>
                    <a:pt x="47" y="266"/>
                  </a:cubicBezTo>
                  <a:cubicBezTo>
                    <a:pt x="50" y="266"/>
                    <a:pt x="50" y="266"/>
                    <a:pt x="50" y="266"/>
                  </a:cubicBezTo>
                  <a:cubicBezTo>
                    <a:pt x="51" y="266"/>
                    <a:pt x="51" y="266"/>
                    <a:pt x="51" y="266"/>
                  </a:cubicBezTo>
                  <a:cubicBezTo>
                    <a:pt x="51" y="266"/>
                    <a:pt x="51" y="266"/>
                    <a:pt x="51" y="266"/>
                  </a:cubicBezTo>
                  <a:cubicBezTo>
                    <a:pt x="52" y="265"/>
                    <a:pt x="52" y="265"/>
                    <a:pt x="52" y="265"/>
                  </a:cubicBezTo>
                  <a:cubicBezTo>
                    <a:pt x="57" y="261"/>
                    <a:pt x="57" y="261"/>
                    <a:pt x="57" y="261"/>
                  </a:cubicBezTo>
                  <a:cubicBezTo>
                    <a:pt x="63" y="270"/>
                    <a:pt x="63" y="270"/>
                    <a:pt x="63" y="270"/>
                  </a:cubicBezTo>
                  <a:cubicBezTo>
                    <a:pt x="68" y="274"/>
                    <a:pt x="68" y="274"/>
                    <a:pt x="68" y="274"/>
                  </a:cubicBezTo>
                  <a:cubicBezTo>
                    <a:pt x="76" y="274"/>
                    <a:pt x="76" y="274"/>
                    <a:pt x="76" y="274"/>
                  </a:cubicBezTo>
                  <a:cubicBezTo>
                    <a:pt x="82" y="273"/>
                    <a:pt x="82" y="273"/>
                    <a:pt x="82" y="273"/>
                  </a:cubicBezTo>
                  <a:cubicBezTo>
                    <a:pt x="83" y="273"/>
                    <a:pt x="83" y="273"/>
                    <a:pt x="83" y="273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104" y="279"/>
                    <a:pt x="104" y="279"/>
                    <a:pt x="104" y="279"/>
                  </a:cubicBezTo>
                  <a:cubicBezTo>
                    <a:pt x="104" y="279"/>
                    <a:pt x="104" y="279"/>
                    <a:pt x="104" y="279"/>
                  </a:cubicBezTo>
                  <a:cubicBezTo>
                    <a:pt x="104" y="279"/>
                    <a:pt x="104" y="279"/>
                    <a:pt x="104" y="279"/>
                  </a:cubicBezTo>
                  <a:cubicBezTo>
                    <a:pt x="104" y="279"/>
                    <a:pt x="104" y="279"/>
                    <a:pt x="104" y="279"/>
                  </a:cubicBezTo>
                  <a:cubicBezTo>
                    <a:pt x="109" y="283"/>
                    <a:pt x="109" y="283"/>
                    <a:pt x="109" y="283"/>
                  </a:cubicBezTo>
                  <a:cubicBezTo>
                    <a:pt x="109" y="284"/>
                    <a:pt x="109" y="284"/>
                    <a:pt x="109" y="284"/>
                  </a:cubicBezTo>
                  <a:cubicBezTo>
                    <a:pt x="113" y="288"/>
                    <a:pt x="113" y="288"/>
                    <a:pt x="113" y="288"/>
                  </a:cubicBezTo>
                  <a:cubicBezTo>
                    <a:pt x="117" y="289"/>
                    <a:pt x="117" y="289"/>
                    <a:pt x="117" y="289"/>
                  </a:cubicBezTo>
                  <a:cubicBezTo>
                    <a:pt x="123" y="288"/>
                    <a:pt x="123" y="288"/>
                    <a:pt x="123" y="288"/>
                  </a:cubicBezTo>
                  <a:cubicBezTo>
                    <a:pt x="123" y="280"/>
                    <a:pt x="123" y="280"/>
                    <a:pt x="123" y="280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17" y="264"/>
                    <a:pt x="117" y="264"/>
                    <a:pt x="117" y="264"/>
                  </a:cubicBezTo>
                  <a:cubicBezTo>
                    <a:pt x="123" y="258"/>
                    <a:pt x="123" y="258"/>
                    <a:pt x="123" y="258"/>
                  </a:cubicBezTo>
                  <a:cubicBezTo>
                    <a:pt x="123" y="258"/>
                    <a:pt x="123" y="258"/>
                    <a:pt x="123" y="25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129" y="257"/>
                    <a:pt x="129" y="257"/>
                    <a:pt x="129" y="257"/>
                  </a:cubicBezTo>
                  <a:cubicBezTo>
                    <a:pt x="134" y="257"/>
                    <a:pt x="134" y="257"/>
                    <a:pt x="134" y="257"/>
                  </a:cubicBezTo>
                  <a:cubicBezTo>
                    <a:pt x="135" y="255"/>
                    <a:pt x="135" y="255"/>
                    <a:pt x="135" y="255"/>
                  </a:cubicBezTo>
                  <a:cubicBezTo>
                    <a:pt x="132" y="250"/>
                    <a:pt x="132" y="250"/>
                    <a:pt x="132" y="250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7" y="238"/>
                    <a:pt x="117" y="238"/>
                    <a:pt x="117" y="238"/>
                  </a:cubicBezTo>
                  <a:cubicBezTo>
                    <a:pt x="117" y="238"/>
                    <a:pt x="117" y="238"/>
                    <a:pt x="117" y="238"/>
                  </a:cubicBezTo>
                  <a:cubicBezTo>
                    <a:pt x="117" y="237"/>
                    <a:pt x="117" y="237"/>
                    <a:pt x="117" y="237"/>
                  </a:cubicBezTo>
                  <a:cubicBezTo>
                    <a:pt x="121" y="231"/>
                    <a:pt x="121" y="231"/>
                    <a:pt x="121" y="231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29" y="234"/>
                    <a:pt x="129" y="234"/>
                    <a:pt x="129" y="234"/>
                  </a:cubicBezTo>
                  <a:cubicBezTo>
                    <a:pt x="151" y="233"/>
                    <a:pt x="151" y="233"/>
                    <a:pt x="151" y="233"/>
                  </a:cubicBezTo>
                  <a:cubicBezTo>
                    <a:pt x="151" y="233"/>
                    <a:pt x="151" y="233"/>
                    <a:pt x="151" y="233"/>
                  </a:cubicBezTo>
                  <a:cubicBezTo>
                    <a:pt x="151" y="233"/>
                    <a:pt x="151" y="233"/>
                    <a:pt x="151" y="233"/>
                  </a:cubicBezTo>
                  <a:cubicBezTo>
                    <a:pt x="157" y="235"/>
                    <a:pt x="157" y="235"/>
                    <a:pt x="157" y="235"/>
                  </a:cubicBezTo>
                  <a:cubicBezTo>
                    <a:pt x="161" y="232"/>
                    <a:pt x="161" y="232"/>
                    <a:pt x="161" y="232"/>
                  </a:cubicBezTo>
                  <a:cubicBezTo>
                    <a:pt x="159" y="219"/>
                    <a:pt x="159" y="219"/>
                    <a:pt x="159" y="219"/>
                  </a:cubicBezTo>
                  <a:cubicBezTo>
                    <a:pt x="152" y="214"/>
                    <a:pt x="152" y="214"/>
                    <a:pt x="152" y="214"/>
                  </a:cubicBezTo>
                  <a:cubicBezTo>
                    <a:pt x="145" y="211"/>
                    <a:pt x="143" y="202"/>
                    <a:pt x="145" y="188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183"/>
                    <a:pt x="137" y="183"/>
                    <a:pt x="137" y="183"/>
                  </a:cubicBezTo>
                  <a:cubicBezTo>
                    <a:pt x="137" y="183"/>
                    <a:pt x="137" y="183"/>
                    <a:pt x="137" y="183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41" y="120"/>
                    <a:pt x="139" y="112"/>
                    <a:pt x="139" y="108"/>
                  </a:cubicBezTo>
                  <a:cubicBezTo>
                    <a:pt x="138" y="96"/>
                    <a:pt x="138" y="96"/>
                    <a:pt x="138" y="96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1"/>
                    <a:pt x="139" y="81"/>
                    <a:pt x="139" y="81"/>
                  </a:cubicBezTo>
                  <a:cubicBezTo>
                    <a:pt x="139" y="81"/>
                    <a:pt x="139" y="81"/>
                    <a:pt x="139" y="81"/>
                  </a:cubicBezTo>
                  <a:cubicBezTo>
                    <a:pt x="147" y="75"/>
                    <a:pt x="147" y="75"/>
                    <a:pt x="147" y="75"/>
                  </a:cubicBezTo>
                  <a:cubicBezTo>
                    <a:pt x="147" y="68"/>
                    <a:pt x="147" y="68"/>
                    <a:pt x="147" y="68"/>
                  </a:cubicBezTo>
                  <a:cubicBezTo>
                    <a:pt x="147" y="67"/>
                    <a:pt x="147" y="64"/>
                    <a:pt x="145" y="61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8" y="45"/>
                    <a:pt x="138" y="45"/>
                    <a:pt x="138" y="45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5" y="17"/>
                    <a:pt x="145" y="17"/>
                    <a:pt x="145" y="17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1"/>
                    <a:pt x="155" y="1"/>
                    <a:pt x="155" y="1"/>
                  </a:cubicBezTo>
                  <a:cubicBezTo>
                    <a:pt x="153" y="1"/>
                    <a:pt x="153" y="1"/>
                    <a:pt x="153" y="1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5" y="9"/>
                    <a:pt x="145" y="9"/>
                    <a:pt x="145" y="9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1" y="17"/>
                    <a:pt x="121" y="17"/>
                    <a:pt x="121" y="17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4"/>
                    <a:pt x="75" y="74"/>
                    <a:pt x="75" y="74"/>
                  </a:cubicBezTo>
                  <a:cubicBezTo>
                    <a:pt x="75" y="74"/>
                    <a:pt x="75" y="74"/>
                    <a:pt x="75" y="74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69"/>
                    <a:pt x="61" y="69"/>
                    <a:pt x="61" y="69"/>
                  </a:cubicBezTo>
                  <a:lnTo>
                    <a:pt x="54" y="6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2" name="Freeform 18"/>
            <p:cNvSpPr/>
            <p:nvPr/>
          </p:nvSpPr>
          <p:spPr bwMode="auto">
            <a:xfrm>
              <a:off x="8460407" y="3580354"/>
              <a:ext cx="219621" cy="478448"/>
            </a:xfrm>
            <a:custGeom>
              <a:avLst/>
              <a:gdLst>
                <a:gd name="T0" fmla="*/ 2147483647 w 108"/>
                <a:gd name="T1" fmla="*/ 2147483647 h 237"/>
                <a:gd name="T2" fmla="*/ 2147483647 w 108"/>
                <a:gd name="T3" fmla="*/ 2147483647 h 237"/>
                <a:gd name="T4" fmla="*/ 2147483647 w 108"/>
                <a:gd name="T5" fmla="*/ 2147483647 h 237"/>
                <a:gd name="T6" fmla="*/ 2147483647 w 108"/>
                <a:gd name="T7" fmla="*/ 2147483647 h 237"/>
                <a:gd name="T8" fmla="*/ 2147483647 w 108"/>
                <a:gd name="T9" fmla="*/ 2147483647 h 237"/>
                <a:gd name="T10" fmla="*/ 2147483647 w 108"/>
                <a:gd name="T11" fmla="*/ 2147483647 h 237"/>
                <a:gd name="T12" fmla="*/ 2147483647 w 108"/>
                <a:gd name="T13" fmla="*/ 2147483647 h 237"/>
                <a:gd name="T14" fmla="*/ 2147483647 w 108"/>
                <a:gd name="T15" fmla="*/ 2147483647 h 237"/>
                <a:gd name="T16" fmla="*/ 2147483647 w 108"/>
                <a:gd name="T17" fmla="*/ 2147483647 h 237"/>
                <a:gd name="T18" fmla="*/ 2147483647 w 108"/>
                <a:gd name="T19" fmla="*/ 2147483647 h 237"/>
                <a:gd name="T20" fmla="*/ 2147483647 w 108"/>
                <a:gd name="T21" fmla="*/ 2147483647 h 237"/>
                <a:gd name="T22" fmla="*/ 2147483647 w 108"/>
                <a:gd name="T23" fmla="*/ 2147483647 h 237"/>
                <a:gd name="T24" fmla="*/ 2147483647 w 108"/>
                <a:gd name="T25" fmla="*/ 2147483647 h 237"/>
                <a:gd name="T26" fmla="*/ 2147483647 w 108"/>
                <a:gd name="T27" fmla="*/ 2147483647 h 237"/>
                <a:gd name="T28" fmla="*/ 2147483647 w 108"/>
                <a:gd name="T29" fmla="*/ 2147483647 h 237"/>
                <a:gd name="T30" fmla="*/ 2147483647 w 108"/>
                <a:gd name="T31" fmla="*/ 2147483647 h 237"/>
                <a:gd name="T32" fmla="*/ 2147483647 w 108"/>
                <a:gd name="T33" fmla="*/ 2147483647 h 237"/>
                <a:gd name="T34" fmla="*/ 2147483647 w 108"/>
                <a:gd name="T35" fmla="*/ 2147483647 h 237"/>
                <a:gd name="T36" fmla="*/ 2147483647 w 108"/>
                <a:gd name="T37" fmla="*/ 2147483647 h 237"/>
                <a:gd name="T38" fmla="*/ 2147483647 w 108"/>
                <a:gd name="T39" fmla="*/ 2147483647 h 237"/>
                <a:gd name="T40" fmla="*/ 2147483647 w 108"/>
                <a:gd name="T41" fmla="*/ 2147483647 h 237"/>
                <a:gd name="T42" fmla="*/ 2147483647 w 108"/>
                <a:gd name="T43" fmla="*/ 2147483647 h 237"/>
                <a:gd name="T44" fmla="*/ 2147483647 w 108"/>
                <a:gd name="T45" fmla="*/ 2147483647 h 237"/>
                <a:gd name="T46" fmla="*/ 2147483647 w 108"/>
                <a:gd name="T47" fmla="*/ 2147483647 h 237"/>
                <a:gd name="T48" fmla="*/ 2147483647 w 108"/>
                <a:gd name="T49" fmla="*/ 2147483647 h 237"/>
                <a:gd name="T50" fmla="*/ 2147483647 w 108"/>
                <a:gd name="T51" fmla="*/ 2147483647 h 237"/>
                <a:gd name="T52" fmla="*/ 2147483647 w 108"/>
                <a:gd name="T53" fmla="*/ 2147483647 h 237"/>
                <a:gd name="T54" fmla="*/ 2147483647 w 108"/>
                <a:gd name="T55" fmla="*/ 2147483647 h 237"/>
                <a:gd name="T56" fmla="*/ 2147483647 w 108"/>
                <a:gd name="T57" fmla="*/ 2147483647 h 237"/>
                <a:gd name="T58" fmla="*/ 2147483647 w 108"/>
                <a:gd name="T59" fmla="*/ 2147483647 h 237"/>
                <a:gd name="T60" fmla="*/ 2147483647 w 108"/>
                <a:gd name="T61" fmla="*/ 2147483647 h 237"/>
                <a:gd name="T62" fmla="*/ 2147483647 w 108"/>
                <a:gd name="T63" fmla="*/ 2147483647 h 237"/>
                <a:gd name="T64" fmla="*/ 2147483647 w 108"/>
                <a:gd name="T65" fmla="*/ 2147483647 h 237"/>
                <a:gd name="T66" fmla="*/ 2147483647 w 108"/>
                <a:gd name="T67" fmla="*/ 2147483647 h 237"/>
                <a:gd name="T68" fmla="*/ 2147483647 w 108"/>
                <a:gd name="T69" fmla="*/ 2147483647 h 237"/>
                <a:gd name="T70" fmla="*/ 2147483647 w 108"/>
                <a:gd name="T71" fmla="*/ 2147483647 h 237"/>
                <a:gd name="T72" fmla="*/ 2147483647 w 108"/>
                <a:gd name="T73" fmla="*/ 2147483647 h 237"/>
                <a:gd name="T74" fmla="*/ 2147483647 w 108"/>
                <a:gd name="T75" fmla="*/ 2147483647 h 237"/>
                <a:gd name="T76" fmla="*/ 2147483647 w 108"/>
                <a:gd name="T77" fmla="*/ 2147483647 h 237"/>
                <a:gd name="T78" fmla="*/ 2147483647 w 108"/>
                <a:gd name="T79" fmla="*/ 2147483647 h 237"/>
                <a:gd name="T80" fmla="*/ 2147483647 w 108"/>
                <a:gd name="T81" fmla="*/ 2147483647 h 237"/>
                <a:gd name="T82" fmla="*/ 2147483647 w 108"/>
                <a:gd name="T83" fmla="*/ 2147483647 h 2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8" h="237">
                  <a:moveTo>
                    <a:pt x="101" y="11"/>
                  </a:moveTo>
                  <a:cubicBezTo>
                    <a:pt x="102" y="9"/>
                    <a:pt x="102" y="9"/>
                    <a:pt x="102" y="9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1" y="116"/>
                    <a:pt x="12" y="119"/>
                    <a:pt x="12" y="122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2" y="149"/>
                    <a:pt x="2" y="149"/>
                    <a:pt x="2" y="149"/>
                  </a:cubicBezTo>
                  <a:cubicBezTo>
                    <a:pt x="3" y="161"/>
                    <a:pt x="3" y="161"/>
                    <a:pt x="3" y="161"/>
                  </a:cubicBezTo>
                  <a:cubicBezTo>
                    <a:pt x="3" y="165"/>
                    <a:pt x="5" y="173"/>
                    <a:pt x="9" y="184"/>
                  </a:cubicBezTo>
                  <a:cubicBezTo>
                    <a:pt x="9" y="184"/>
                    <a:pt x="9" y="184"/>
                    <a:pt x="9" y="184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7" y="237"/>
                    <a:pt x="7" y="237"/>
                    <a:pt x="7" y="237"/>
                  </a:cubicBezTo>
                  <a:cubicBezTo>
                    <a:pt x="16" y="227"/>
                    <a:pt x="16" y="227"/>
                    <a:pt x="16" y="227"/>
                  </a:cubicBezTo>
                  <a:cubicBezTo>
                    <a:pt x="16" y="227"/>
                    <a:pt x="16" y="227"/>
                    <a:pt x="16" y="227"/>
                  </a:cubicBezTo>
                  <a:cubicBezTo>
                    <a:pt x="17" y="227"/>
                    <a:pt x="17" y="227"/>
                    <a:pt x="17" y="227"/>
                  </a:cubicBezTo>
                  <a:cubicBezTo>
                    <a:pt x="47" y="215"/>
                    <a:pt x="47" y="215"/>
                    <a:pt x="47" y="215"/>
                  </a:cubicBezTo>
                  <a:cubicBezTo>
                    <a:pt x="55" y="208"/>
                    <a:pt x="55" y="208"/>
                    <a:pt x="55" y="208"/>
                  </a:cubicBezTo>
                  <a:cubicBezTo>
                    <a:pt x="56" y="207"/>
                    <a:pt x="56" y="207"/>
                    <a:pt x="56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75" y="209"/>
                    <a:pt x="75" y="209"/>
                    <a:pt x="75" y="209"/>
                  </a:cubicBezTo>
                  <a:cubicBezTo>
                    <a:pt x="77" y="209"/>
                    <a:pt x="83" y="207"/>
                    <a:pt x="90" y="204"/>
                  </a:cubicBezTo>
                  <a:cubicBezTo>
                    <a:pt x="90" y="195"/>
                    <a:pt x="90" y="195"/>
                    <a:pt x="90" y="195"/>
                  </a:cubicBezTo>
                  <a:cubicBezTo>
                    <a:pt x="91" y="195"/>
                    <a:pt x="91" y="195"/>
                    <a:pt x="91" y="195"/>
                  </a:cubicBezTo>
                  <a:cubicBezTo>
                    <a:pt x="91" y="195"/>
                    <a:pt x="91" y="195"/>
                    <a:pt x="91" y="195"/>
                  </a:cubicBezTo>
                  <a:cubicBezTo>
                    <a:pt x="96" y="191"/>
                    <a:pt x="96" y="191"/>
                    <a:pt x="96" y="191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3"/>
                    <a:pt x="95" y="183"/>
                    <a:pt x="95" y="183"/>
                  </a:cubicBezTo>
                  <a:cubicBezTo>
                    <a:pt x="97" y="182"/>
                    <a:pt x="97" y="180"/>
                    <a:pt x="95" y="179"/>
                  </a:cubicBezTo>
                  <a:cubicBezTo>
                    <a:pt x="94" y="177"/>
                    <a:pt x="95" y="173"/>
                    <a:pt x="97" y="170"/>
                  </a:cubicBezTo>
                  <a:cubicBezTo>
                    <a:pt x="99" y="167"/>
                    <a:pt x="99" y="167"/>
                    <a:pt x="99" y="167"/>
                  </a:cubicBezTo>
                  <a:cubicBezTo>
                    <a:pt x="99" y="167"/>
                    <a:pt x="99" y="167"/>
                    <a:pt x="99" y="167"/>
                  </a:cubicBezTo>
                  <a:cubicBezTo>
                    <a:pt x="98" y="161"/>
                    <a:pt x="98" y="161"/>
                    <a:pt x="98" y="161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89" y="152"/>
                    <a:pt x="89" y="149"/>
                    <a:pt x="91" y="147"/>
                  </a:cubicBezTo>
                  <a:cubicBezTo>
                    <a:pt x="91" y="144"/>
                    <a:pt x="93" y="142"/>
                    <a:pt x="95" y="140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2" y="119"/>
                    <a:pt x="102" y="119"/>
                    <a:pt x="102" y="119"/>
                  </a:cubicBezTo>
                  <a:cubicBezTo>
                    <a:pt x="108" y="107"/>
                    <a:pt x="108" y="107"/>
                    <a:pt x="108" y="107"/>
                  </a:cubicBezTo>
                  <a:cubicBezTo>
                    <a:pt x="104" y="99"/>
                    <a:pt x="104" y="99"/>
                    <a:pt x="104" y="99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9" y="73"/>
                    <a:pt x="89" y="73"/>
                    <a:pt x="89" y="73"/>
                  </a:cubicBezTo>
                  <a:cubicBezTo>
                    <a:pt x="89" y="73"/>
                    <a:pt x="89" y="73"/>
                    <a:pt x="89" y="73"/>
                  </a:cubicBezTo>
                  <a:cubicBezTo>
                    <a:pt x="89" y="72"/>
                    <a:pt x="89" y="72"/>
                    <a:pt x="89" y="72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2" y="61"/>
                    <a:pt x="92" y="59"/>
                    <a:pt x="93" y="58"/>
                  </a:cubicBezTo>
                  <a:cubicBezTo>
                    <a:pt x="94" y="57"/>
                    <a:pt x="95" y="56"/>
                    <a:pt x="97" y="56"/>
                  </a:cubicBezTo>
                  <a:cubicBezTo>
                    <a:pt x="104" y="55"/>
                    <a:pt x="104" y="55"/>
                    <a:pt x="104" y="55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14"/>
                    <a:pt x="90" y="14"/>
                    <a:pt x="90" y="14"/>
                  </a:cubicBezTo>
                  <a:lnTo>
                    <a:pt x="101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3" name="Freeform 19"/>
            <p:cNvSpPr/>
            <p:nvPr/>
          </p:nvSpPr>
          <p:spPr bwMode="auto">
            <a:xfrm>
              <a:off x="8403306" y="4393477"/>
              <a:ext cx="352192" cy="405967"/>
            </a:xfrm>
            <a:custGeom>
              <a:avLst/>
              <a:gdLst>
                <a:gd name="T0" fmla="*/ 2147483647 w 173"/>
                <a:gd name="T1" fmla="*/ 2147483647 h 201"/>
                <a:gd name="T2" fmla="*/ 2147483647 w 173"/>
                <a:gd name="T3" fmla="*/ 2147483647 h 201"/>
                <a:gd name="T4" fmla="*/ 2147483647 w 173"/>
                <a:gd name="T5" fmla="*/ 2147483647 h 201"/>
                <a:gd name="T6" fmla="*/ 2147483647 w 173"/>
                <a:gd name="T7" fmla="*/ 2147483647 h 201"/>
                <a:gd name="T8" fmla="*/ 2147483647 w 173"/>
                <a:gd name="T9" fmla="*/ 2147483647 h 201"/>
                <a:gd name="T10" fmla="*/ 2147483647 w 173"/>
                <a:gd name="T11" fmla="*/ 2147483647 h 201"/>
                <a:gd name="T12" fmla="*/ 2147483647 w 173"/>
                <a:gd name="T13" fmla="*/ 2147483647 h 201"/>
                <a:gd name="T14" fmla="*/ 2147483647 w 173"/>
                <a:gd name="T15" fmla="*/ 2147483647 h 201"/>
                <a:gd name="T16" fmla="*/ 2147483647 w 173"/>
                <a:gd name="T17" fmla="*/ 2147483647 h 201"/>
                <a:gd name="T18" fmla="*/ 2147483647 w 173"/>
                <a:gd name="T19" fmla="*/ 2147483647 h 201"/>
                <a:gd name="T20" fmla="*/ 2147483647 w 173"/>
                <a:gd name="T21" fmla="*/ 2147483647 h 201"/>
                <a:gd name="T22" fmla="*/ 2147483647 w 173"/>
                <a:gd name="T23" fmla="*/ 2147483647 h 201"/>
                <a:gd name="T24" fmla="*/ 2147483647 w 173"/>
                <a:gd name="T25" fmla="*/ 2147483647 h 201"/>
                <a:gd name="T26" fmla="*/ 2147483647 w 173"/>
                <a:gd name="T27" fmla="*/ 0 h 201"/>
                <a:gd name="T28" fmla="*/ 2147483647 w 173"/>
                <a:gd name="T29" fmla="*/ 2147483647 h 201"/>
                <a:gd name="T30" fmla="*/ 2147483647 w 173"/>
                <a:gd name="T31" fmla="*/ 2147483647 h 201"/>
                <a:gd name="T32" fmla="*/ 2147483647 w 173"/>
                <a:gd name="T33" fmla="*/ 2147483647 h 201"/>
                <a:gd name="T34" fmla="*/ 2147483647 w 173"/>
                <a:gd name="T35" fmla="*/ 2147483647 h 201"/>
                <a:gd name="T36" fmla="*/ 2147483647 w 173"/>
                <a:gd name="T37" fmla="*/ 2147483647 h 201"/>
                <a:gd name="T38" fmla="*/ 2147483647 w 173"/>
                <a:gd name="T39" fmla="*/ 2147483647 h 201"/>
                <a:gd name="T40" fmla="*/ 2147483647 w 173"/>
                <a:gd name="T41" fmla="*/ 2147483647 h 201"/>
                <a:gd name="T42" fmla="*/ 2147483647 w 173"/>
                <a:gd name="T43" fmla="*/ 2147483647 h 201"/>
                <a:gd name="T44" fmla="*/ 2147483647 w 173"/>
                <a:gd name="T45" fmla="*/ 2147483647 h 201"/>
                <a:gd name="T46" fmla="*/ 2147483647 w 173"/>
                <a:gd name="T47" fmla="*/ 2147483647 h 201"/>
                <a:gd name="T48" fmla="*/ 2147483647 w 173"/>
                <a:gd name="T49" fmla="*/ 2147483647 h 201"/>
                <a:gd name="T50" fmla="*/ 2147483647 w 173"/>
                <a:gd name="T51" fmla="*/ 2147483647 h 201"/>
                <a:gd name="T52" fmla="*/ 2147483647 w 173"/>
                <a:gd name="T53" fmla="*/ 2147483647 h 201"/>
                <a:gd name="T54" fmla="*/ 2147483647 w 173"/>
                <a:gd name="T55" fmla="*/ 2147483647 h 201"/>
                <a:gd name="T56" fmla="*/ 2147483647 w 173"/>
                <a:gd name="T57" fmla="*/ 2147483647 h 201"/>
                <a:gd name="T58" fmla="*/ 2147483647 w 173"/>
                <a:gd name="T59" fmla="*/ 2147483647 h 201"/>
                <a:gd name="T60" fmla="*/ 2147483647 w 173"/>
                <a:gd name="T61" fmla="*/ 2147483647 h 201"/>
                <a:gd name="T62" fmla="*/ 2147483647 w 173"/>
                <a:gd name="T63" fmla="*/ 2147483647 h 201"/>
                <a:gd name="T64" fmla="*/ 2147483647 w 173"/>
                <a:gd name="T65" fmla="*/ 2147483647 h 201"/>
                <a:gd name="T66" fmla="*/ 2147483647 w 173"/>
                <a:gd name="T67" fmla="*/ 2147483647 h 201"/>
                <a:gd name="T68" fmla="*/ 2147483647 w 173"/>
                <a:gd name="T69" fmla="*/ 2147483647 h 201"/>
                <a:gd name="T70" fmla="*/ 2147483647 w 173"/>
                <a:gd name="T71" fmla="*/ 2147483647 h 201"/>
                <a:gd name="T72" fmla="*/ 2147483647 w 173"/>
                <a:gd name="T73" fmla="*/ 2147483647 h 201"/>
                <a:gd name="T74" fmla="*/ 2147483647 w 173"/>
                <a:gd name="T75" fmla="*/ 2147483647 h 201"/>
                <a:gd name="T76" fmla="*/ 2147483647 w 173"/>
                <a:gd name="T77" fmla="*/ 2147483647 h 201"/>
                <a:gd name="T78" fmla="*/ 2147483647 w 173"/>
                <a:gd name="T79" fmla="*/ 2147483647 h 201"/>
                <a:gd name="T80" fmla="*/ 2147483647 w 173"/>
                <a:gd name="T81" fmla="*/ 2147483647 h 201"/>
                <a:gd name="T82" fmla="*/ 2147483647 w 173"/>
                <a:gd name="T83" fmla="*/ 2147483647 h 201"/>
                <a:gd name="T84" fmla="*/ 2147483647 w 173"/>
                <a:gd name="T85" fmla="*/ 2147483647 h 201"/>
                <a:gd name="T86" fmla="*/ 2147483647 w 173"/>
                <a:gd name="T87" fmla="*/ 2147483647 h 201"/>
                <a:gd name="T88" fmla="*/ 2147483647 w 173"/>
                <a:gd name="T89" fmla="*/ 2147483647 h 201"/>
                <a:gd name="T90" fmla="*/ 2147483647 w 173"/>
                <a:gd name="T91" fmla="*/ 2147483647 h 201"/>
                <a:gd name="T92" fmla="*/ 2147483647 w 173"/>
                <a:gd name="T93" fmla="*/ 2147483647 h 201"/>
                <a:gd name="T94" fmla="*/ 2147483647 w 173"/>
                <a:gd name="T95" fmla="*/ 2147483647 h 201"/>
                <a:gd name="T96" fmla="*/ 2147483647 w 173"/>
                <a:gd name="T97" fmla="*/ 2147483647 h 20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3" h="201">
                  <a:moveTo>
                    <a:pt x="150" y="34"/>
                  </a:moveTo>
                  <a:cubicBezTo>
                    <a:pt x="150" y="34"/>
                    <a:pt x="150" y="34"/>
                    <a:pt x="150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15"/>
                    <a:pt x="145" y="14"/>
                    <a:pt x="143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7" y="17"/>
                    <a:pt x="137" y="17"/>
                    <a:pt x="137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25" y="11"/>
                    <a:pt x="125" y="11"/>
                    <a:pt x="125" y="11"/>
                  </a:cubicBezTo>
                  <a:cubicBezTo>
                    <a:pt x="125" y="7"/>
                    <a:pt x="125" y="7"/>
                    <a:pt x="125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1" y="10"/>
                    <a:pt x="121" y="10"/>
                    <a:pt x="121" y="10"/>
                  </a:cubicBezTo>
                  <a:cubicBezTo>
                    <a:pt x="121" y="10"/>
                    <a:pt x="121" y="10"/>
                    <a:pt x="121" y="10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4"/>
                    <a:pt x="13" y="74"/>
                    <a:pt x="13" y="75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9" y="76"/>
                    <a:pt x="9" y="79"/>
                    <a:pt x="9" y="83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4"/>
                    <a:pt x="1" y="108"/>
                    <a:pt x="1" y="10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2" y="112"/>
                    <a:pt x="15" y="113"/>
                    <a:pt x="15" y="11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4" y="129"/>
                    <a:pt x="13" y="130"/>
                    <a:pt x="13" y="132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3" y="144"/>
                    <a:pt x="14" y="147"/>
                    <a:pt x="15" y="148"/>
                  </a:cubicBezTo>
                  <a:cubicBezTo>
                    <a:pt x="24" y="158"/>
                    <a:pt x="24" y="158"/>
                    <a:pt x="24" y="158"/>
                  </a:cubicBezTo>
                  <a:cubicBezTo>
                    <a:pt x="31" y="152"/>
                    <a:pt x="31" y="152"/>
                    <a:pt x="31" y="152"/>
                  </a:cubicBezTo>
                  <a:cubicBezTo>
                    <a:pt x="37" y="151"/>
                    <a:pt x="37" y="151"/>
                    <a:pt x="37" y="151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2"/>
                    <a:pt x="38" y="152"/>
                    <a:pt x="38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3" y="153"/>
                    <a:pt x="45" y="153"/>
                    <a:pt x="46" y="152"/>
                  </a:cubicBezTo>
                  <a:cubicBezTo>
                    <a:pt x="49" y="146"/>
                    <a:pt x="49" y="146"/>
                    <a:pt x="49" y="146"/>
                  </a:cubicBezTo>
                  <a:cubicBezTo>
                    <a:pt x="49" y="143"/>
                    <a:pt x="49" y="143"/>
                    <a:pt x="49" y="143"/>
                  </a:cubicBezTo>
                  <a:cubicBezTo>
                    <a:pt x="49" y="142"/>
                    <a:pt x="51" y="141"/>
                    <a:pt x="52" y="140"/>
                  </a:cubicBezTo>
                  <a:cubicBezTo>
                    <a:pt x="62" y="140"/>
                    <a:pt x="62" y="140"/>
                    <a:pt x="62" y="140"/>
                  </a:cubicBezTo>
                  <a:cubicBezTo>
                    <a:pt x="63" y="141"/>
                    <a:pt x="65" y="141"/>
                    <a:pt x="65" y="140"/>
                  </a:cubicBezTo>
                  <a:cubicBezTo>
                    <a:pt x="66" y="137"/>
                    <a:pt x="67" y="136"/>
                    <a:pt x="68" y="135"/>
                  </a:cubicBezTo>
                  <a:cubicBezTo>
                    <a:pt x="69" y="135"/>
                    <a:pt x="71" y="136"/>
                    <a:pt x="73" y="137"/>
                  </a:cubicBezTo>
                  <a:cubicBezTo>
                    <a:pt x="75" y="139"/>
                    <a:pt x="77" y="141"/>
                    <a:pt x="77" y="144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2"/>
                  </a:cubicBezTo>
                  <a:cubicBezTo>
                    <a:pt x="81" y="154"/>
                    <a:pt x="82" y="156"/>
                    <a:pt x="82" y="158"/>
                  </a:cubicBezTo>
                  <a:cubicBezTo>
                    <a:pt x="81" y="165"/>
                    <a:pt x="81" y="165"/>
                    <a:pt x="81" y="165"/>
                  </a:cubicBezTo>
                  <a:cubicBezTo>
                    <a:pt x="79" y="169"/>
                    <a:pt x="78" y="172"/>
                    <a:pt x="77" y="173"/>
                  </a:cubicBezTo>
                  <a:cubicBezTo>
                    <a:pt x="77" y="172"/>
                    <a:pt x="77" y="172"/>
                    <a:pt x="77" y="172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3" y="186"/>
                    <a:pt x="73" y="186"/>
                    <a:pt x="73" y="186"/>
                  </a:cubicBezTo>
                  <a:cubicBezTo>
                    <a:pt x="82" y="186"/>
                    <a:pt x="82" y="186"/>
                    <a:pt x="82" y="186"/>
                  </a:cubicBezTo>
                  <a:cubicBezTo>
                    <a:pt x="84" y="187"/>
                    <a:pt x="84" y="187"/>
                    <a:pt x="84" y="187"/>
                  </a:cubicBezTo>
                  <a:cubicBezTo>
                    <a:pt x="83" y="189"/>
                    <a:pt x="83" y="189"/>
                    <a:pt x="83" y="189"/>
                  </a:cubicBezTo>
                  <a:cubicBezTo>
                    <a:pt x="82" y="193"/>
                    <a:pt x="82" y="196"/>
                    <a:pt x="82" y="198"/>
                  </a:cubicBezTo>
                  <a:cubicBezTo>
                    <a:pt x="85" y="200"/>
                    <a:pt x="87" y="201"/>
                    <a:pt x="89" y="200"/>
                  </a:cubicBezTo>
                  <a:cubicBezTo>
                    <a:pt x="94" y="197"/>
                    <a:pt x="94" y="197"/>
                    <a:pt x="94" y="197"/>
                  </a:cubicBezTo>
                  <a:cubicBezTo>
                    <a:pt x="97" y="196"/>
                    <a:pt x="97" y="196"/>
                    <a:pt x="97" y="196"/>
                  </a:cubicBezTo>
                  <a:cubicBezTo>
                    <a:pt x="102" y="196"/>
                    <a:pt x="102" y="196"/>
                    <a:pt x="102" y="196"/>
                  </a:cubicBezTo>
                  <a:cubicBezTo>
                    <a:pt x="107" y="190"/>
                    <a:pt x="107" y="190"/>
                    <a:pt x="107" y="190"/>
                  </a:cubicBezTo>
                  <a:cubicBezTo>
                    <a:pt x="107" y="184"/>
                    <a:pt x="107" y="184"/>
                    <a:pt x="107" y="184"/>
                  </a:cubicBezTo>
                  <a:cubicBezTo>
                    <a:pt x="107" y="181"/>
                    <a:pt x="107" y="180"/>
                    <a:pt x="108" y="178"/>
                  </a:cubicBezTo>
                  <a:cubicBezTo>
                    <a:pt x="110" y="177"/>
                    <a:pt x="113" y="177"/>
                    <a:pt x="118" y="180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31" y="188"/>
                    <a:pt x="133" y="189"/>
                    <a:pt x="135" y="189"/>
                  </a:cubicBezTo>
                  <a:cubicBezTo>
                    <a:pt x="135" y="189"/>
                    <a:pt x="135" y="189"/>
                    <a:pt x="135" y="189"/>
                  </a:cubicBezTo>
                  <a:cubicBezTo>
                    <a:pt x="135" y="187"/>
                    <a:pt x="135" y="184"/>
                    <a:pt x="133" y="180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33" y="163"/>
                    <a:pt x="139" y="161"/>
                    <a:pt x="145" y="163"/>
                  </a:cubicBezTo>
                  <a:cubicBezTo>
                    <a:pt x="160" y="170"/>
                    <a:pt x="160" y="170"/>
                    <a:pt x="160" y="170"/>
                  </a:cubicBezTo>
                  <a:cubicBezTo>
                    <a:pt x="166" y="166"/>
                    <a:pt x="166" y="166"/>
                    <a:pt x="166" y="166"/>
                  </a:cubicBezTo>
                  <a:cubicBezTo>
                    <a:pt x="167" y="166"/>
                    <a:pt x="167" y="166"/>
                    <a:pt x="167" y="166"/>
                  </a:cubicBezTo>
                  <a:cubicBezTo>
                    <a:pt x="167" y="166"/>
                    <a:pt x="167" y="166"/>
                    <a:pt x="167" y="166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71" y="155"/>
                    <a:pt x="173" y="149"/>
                    <a:pt x="171" y="146"/>
                  </a:cubicBezTo>
                  <a:cubicBezTo>
                    <a:pt x="170" y="143"/>
                    <a:pt x="168" y="142"/>
                    <a:pt x="167" y="142"/>
                  </a:cubicBezTo>
                  <a:cubicBezTo>
                    <a:pt x="165" y="142"/>
                    <a:pt x="165" y="142"/>
                    <a:pt x="165" y="142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8" y="137"/>
                    <a:pt x="170" y="136"/>
                    <a:pt x="170" y="134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59" y="117"/>
                    <a:pt x="159" y="117"/>
                    <a:pt x="159" y="117"/>
                  </a:cubicBezTo>
                  <a:cubicBezTo>
                    <a:pt x="158" y="110"/>
                    <a:pt x="157" y="104"/>
                    <a:pt x="158" y="98"/>
                  </a:cubicBezTo>
                  <a:cubicBezTo>
                    <a:pt x="158" y="94"/>
                    <a:pt x="158" y="94"/>
                    <a:pt x="158" y="94"/>
                  </a:cubicBezTo>
                  <a:cubicBezTo>
                    <a:pt x="154" y="98"/>
                    <a:pt x="154" y="98"/>
                    <a:pt x="154" y="98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9" y="84"/>
                    <a:pt x="149" y="84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9" y="72"/>
                    <a:pt x="165" y="64"/>
                    <a:pt x="167" y="62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1" y="44"/>
                    <a:pt x="161" y="40"/>
                    <a:pt x="161" y="39"/>
                  </a:cubicBezTo>
                  <a:cubicBezTo>
                    <a:pt x="153" y="36"/>
                    <a:pt x="153" y="36"/>
                    <a:pt x="153" y="36"/>
                  </a:cubicBezTo>
                  <a:lnTo>
                    <a:pt x="150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4" name="Freeform 20"/>
            <p:cNvSpPr/>
            <p:nvPr/>
          </p:nvSpPr>
          <p:spPr bwMode="auto">
            <a:xfrm>
              <a:off x="8362576" y="4163758"/>
              <a:ext cx="496742" cy="306554"/>
            </a:xfrm>
            <a:custGeom>
              <a:avLst/>
              <a:gdLst>
                <a:gd name="T0" fmla="*/ 2147483647 w 244"/>
                <a:gd name="T1" fmla="*/ 2147483647 h 152"/>
                <a:gd name="T2" fmla="*/ 2147483647 w 244"/>
                <a:gd name="T3" fmla="*/ 2147483647 h 152"/>
                <a:gd name="T4" fmla="*/ 2147483647 w 244"/>
                <a:gd name="T5" fmla="*/ 2147483647 h 152"/>
                <a:gd name="T6" fmla="*/ 2147483647 w 244"/>
                <a:gd name="T7" fmla="*/ 2147483647 h 152"/>
                <a:gd name="T8" fmla="*/ 2147483647 w 244"/>
                <a:gd name="T9" fmla="*/ 2147483647 h 152"/>
                <a:gd name="T10" fmla="*/ 2147483647 w 244"/>
                <a:gd name="T11" fmla="*/ 2147483647 h 152"/>
                <a:gd name="T12" fmla="*/ 2147483647 w 244"/>
                <a:gd name="T13" fmla="*/ 2147483647 h 152"/>
                <a:gd name="T14" fmla="*/ 2147483647 w 244"/>
                <a:gd name="T15" fmla="*/ 2147483647 h 152"/>
                <a:gd name="T16" fmla="*/ 2147483647 w 244"/>
                <a:gd name="T17" fmla="*/ 2147483647 h 152"/>
                <a:gd name="T18" fmla="*/ 2147483647 w 244"/>
                <a:gd name="T19" fmla="*/ 2147483647 h 152"/>
                <a:gd name="T20" fmla="*/ 2147483647 w 244"/>
                <a:gd name="T21" fmla="*/ 2147483647 h 152"/>
                <a:gd name="T22" fmla="*/ 2147483647 w 244"/>
                <a:gd name="T23" fmla="*/ 2147483647 h 152"/>
                <a:gd name="T24" fmla="*/ 2147483647 w 244"/>
                <a:gd name="T25" fmla="*/ 2147483647 h 152"/>
                <a:gd name="T26" fmla="*/ 2147483647 w 244"/>
                <a:gd name="T27" fmla="*/ 2147483647 h 152"/>
                <a:gd name="T28" fmla="*/ 2147483647 w 244"/>
                <a:gd name="T29" fmla="*/ 2147483647 h 152"/>
                <a:gd name="T30" fmla="*/ 2147483647 w 244"/>
                <a:gd name="T31" fmla="*/ 2147483647 h 152"/>
                <a:gd name="T32" fmla="*/ 2147483647 w 244"/>
                <a:gd name="T33" fmla="*/ 2147483647 h 152"/>
                <a:gd name="T34" fmla="*/ 2147483647 w 244"/>
                <a:gd name="T35" fmla="*/ 2147483647 h 152"/>
                <a:gd name="T36" fmla="*/ 2147483647 w 244"/>
                <a:gd name="T37" fmla="*/ 2147483647 h 152"/>
                <a:gd name="T38" fmla="*/ 2147483647 w 244"/>
                <a:gd name="T39" fmla="*/ 2147483647 h 152"/>
                <a:gd name="T40" fmla="*/ 2147483647 w 244"/>
                <a:gd name="T41" fmla="*/ 2147483647 h 152"/>
                <a:gd name="T42" fmla="*/ 2147483647 w 244"/>
                <a:gd name="T43" fmla="*/ 2147483647 h 152"/>
                <a:gd name="T44" fmla="*/ 2147483647 w 244"/>
                <a:gd name="T45" fmla="*/ 2147483647 h 152"/>
                <a:gd name="T46" fmla="*/ 2147483647 w 244"/>
                <a:gd name="T47" fmla="*/ 2147483647 h 152"/>
                <a:gd name="T48" fmla="*/ 2147483647 w 244"/>
                <a:gd name="T49" fmla="*/ 2147483647 h 152"/>
                <a:gd name="T50" fmla="*/ 2147483647 w 244"/>
                <a:gd name="T51" fmla="*/ 2147483647 h 152"/>
                <a:gd name="T52" fmla="*/ 2147483647 w 244"/>
                <a:gd name="T53" fmla="*/ 2147483647 h 152"/>
                <a:gd name="T54" fmla="*/ 2147483647 w 244"/>
                <a:gd name="T55" fmla="*/ 2147483647 h 152"/>
                <a:gd name="T56" fmla="*/ 2147483647 w 244"/>
                <a:gd name="T57" fmla="*/ 2147483647 h 152"/>
                <a:gd name="T58" fmla="*/ 2147483647 w 244"/>
                <a:gd name="T59" fmla="*/ 2147483647 h 152"/>
                <a:gd name="T60" fmla="*/ 2147483647 w 244"/>
                <a:gd name="T61" fmla="*/ 2147483647 h 152"/>
                <a:gd name="T62" fmla="*/ 2147483647 w 244"/>
                <a:gd name="T63" fmla="*/ 2147483647 h 152"/>
                <a:gd name="T64" fmla="*/ 2147483647 w 244"/>
                <a:gd name="T65" fmla="*/ 2147483647 h 152"/>
                <a:gd name="T66" fmla="*/ 2147483647 w 244"/>
                <a:gd name="T67" fmla="*/ 2147483647 h 152"/>
                <a:gd name="T68" fmla="*/ 2147483647 w 244"/>
                <a:gd name="T69" fmla="*/ 2147483647 h 152"/>
                <a:gd name="T70" fmla="*/ 2147483647 w 244"/>
                <a:gd name="T71" fmla="*/ 2147483647 h 152"/>
                <a:gd name="T72" fmla="*/ 2147483647 w 244"/>
                <a:gd name="T73" fmla="*/ 2147483647 h 152"/>
                <a:gd name="T74" fmla="*/ 2147483647 w 244"/>
                <a:gd name="T75" fmla="*/ 2147483647 h 152"/>
                <a:gd name="T76" fmla="*/ 2147483647 w 244"/>
                <a:gd name="T77" fmla="*/ 2147483647 h 152"/>
                <a:gd name="T78" fmla="*/ 2147483647 w 244"/>
                <a:gd name="T79" fmla="*/ 2147483647 h 152"/>
                <a:gd name="T80" fmla="*/ 2147483647 w 244"/>
                <a:gd name="T81" fmla="*/ 2147483647 h 152"/>
                <a:gd name="T82" fmla="*/ 2147483647 w 244"/>
                <a:gd name="T83" fmla="*/ 2147483647 h 152"/>
                <a:gd name="T84" fmla="*/ 2147483647 w 244"/>
                <a:gd name="T85" fmla="*/ 2147483647 h 152"/>
                <a:gd name="T86" fmla="*/ 2147483647 w 244"/>
                <a:gd name="T87" fmla="*/ 2147483647 h 152"/>
                <a:gd name="T88" fmla="*/ 2147483647 w 244"/>
                <a:gd name="T89" fmla="*/ 2147483647 h 152"/>
                <a:gd name="T90" fmla="*/ 2147483647 w 244"/>
                <a:gd name="T91" fmla="*/ 0 h 152"/>
                <a:gd name="T92" fmla="*/ 2147483647 w 244"/>
                <a:gd name="T93" fmla="*/ 2147483647 h 152"/>
                <a:gd name="T94" fmla="*/ 2147483647 w 244"/>
                <a:gd name="T95" fmla="*/ 0 h 15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44" h="152">
                  <a:moveTo>
                    <a:pt x="31" y="0"/>
                  </a:moveTo>
                  <a:cubicBezTo>
                    <a:pt x="30" y="2"/>
                    <a:pt x="30" y="2"/>
                    <a:pt x="30" y="2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4" y="56"/>
                    <a:pt x="44" y="56"/>
                    <a:pt x="44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80"/>
                    <a:pt x="52" y="82"/>
                    <a:pt x="51" y="84"/>
                  </a:cubicBezTo>
                  <a:cubicBezTo>
                    <a:pt x="49" y="87"/>
                    <a:pt x="46" y="89"/>
                    <a:pt x="40" y="92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1" y="101"/>
                    <a:pt x="1" y="101"/>
                    <a:pt x="1" y="101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9" y="143"/>
                    <a:pt x="19" y="143"/>
                    <a:pt x="19" y="143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5" y="151"/>
                    <a:pt x="25" y="151"/>
                    <a:pt x="25" y="151"/>
                  </a:cubicBezTo>
                  <a:cubicBezTo>
                    <a:pt x="25" y="150"/>
                    <a:pt x="25" y="150"/>
                    <a:pt x="25" y="150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56" y="126"/>
                    <a:pt x="56" y="126"/>
                    <a:pt x="56" y="126"/>
                  </a:cubicBezTo>
                  <a:cubicBezTo>
                    <a:pt x="64" y="125"/>
                    <a:pt x="64" y="125"/>
                    <a:pt x="64" y="125"/>
                  </a:cubicBezTo>
                  <a:cubicBezTo>
                    <a:pt x="61" y="111"/>
                    <a:pt x="61" y="111"/>
                    <a:pt x="61" y="111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95" y="118"/>
                    <a:pt x="95" y="118"/>
                    <a:pt x="95" y="118"/>
                  </a:cubicBezTo>
                  <a:cubicBezTo>
                    <a:pt x="109" y="121"/>
                    <a:pt x="109" y="121"/>
                    <a:pt x="109" y="121"/>
                  </a:cubicBezTo>
                  <a:cubicBezTo>
                    <a:pt x="109" y="121"/>
                    <a:pt x="109" y="121"/>
                    <a:pt x="109" y="121"/>
                  </a:cubicBezTo>
                  <a:cubicBezTo>
                    <a:pt x="109" y="121"/>
                    <a:pt x="109" y="121"/>
                    <a:pt x="109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4" y="124"/>
                    <a:pt x="114" y="124"/>
                    <a:pt x="114" y="124"/>
                  </a:cubicBezTo>
                  <a:cubicBezTo>
                    <a:pt x="121" y="126"/>
                    <a:pt x="121" y="126"/>
                    <a:pt x="121" y="126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5" y="130"/>
                    <a:pt x="125" y="130"/>
                    <a:pt x="125" y="130"/>
                  </a:cubicBezTo>
                  <a:cubicBezTo>
                    <a:pt x="127" y="131"/>
                    <a:pt x="127" y="131"/>
                    <a:pt x="127" y="131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6"/>
                    <a:pt x="150" y="126"/>
                    <a:pt x="150" y="126"/>
                  </a:cubicBezTo>
                  <a:cubicBezTo>
                    <a:pt x="149" y="129"/>
                    <a:pt x="149" y="129"/>
                    <a:pt x="149" y="129"/>
                  </a:cubicBezTo>
                  <a:cubicBezTo>
                    <a:pt x="149" y="130"/>
                    <a:pt x="149" y="130"/>
                    <a:pt x="149" y="130"/>
                  </a:cubicBezTo>
                  <a:cubicBezTo>
                    <a:pt x="153" y="128"/>
                    <a:pt x="153" y="128"/>
                    <a:pt x="153" y="128"/>
                  </a:cubicBezTo>
                  <a:cubicBezTo>
                    <a:pt x="159" y="122"/>
                    <a:pt x="159" y="122"/>
                    <a:pt x="159" y="122"/>
                  </a:cubicBezTo>
                  <a:cubicBezTo>
                    <a:pt x="164" y="122"/>
                    <a:pt x="164" y="122"/>
                    <a:pt x="164" y="122"/>
                  </a:cubicBezTo>
                  <a:cubicBezTo>
                    <a:pt x="164" y="122"/>
                    <a:pt x="164" y="122"/>
                    <a:pt x="164" y="122"/>
                  </a:cubicBezTo>
                  <a:cubicBezTo>
                    <a:pt x="165" y="122"/>
                    <a:pt x="165" y="122"/>
                    <a:pt x="165" y="122"/>
                  </a:cubicBezTo>
                  <a:cubicBezTo>
                    <a:pt x="168" y="125"/>
                    <a:pt x="168" y="125"/>
                    <a:pt x="168" y="125"/>
                  </a:cubicBezTo>
                  <a:cubicBezTo>
                    <a:pt x="171" y="127"/>
                    <a:pt x="171" y="129"/>
                    <a:pt x="171" y="131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83" y="134"/>
                    <a:pt x="189" y="129"/>
                    <a:pt x="193" y="129"/>
                  </a:cubicBezTo>
                  <a:cubicBezTo>
                    <a:pt x="204" y="129"/>
                    <a:pt x="204" y="129"/>
                    <a:pt x="204" y="129"/>
                  </a:cubicBezTo>
                  <a:cubicBezTo>
                    <a:pt x="207" y="124"/>
                    <a:pt x="207" y="124"/>
                    <a:pt x="207" y="124"/>
                  </a:cubicBezTo>
                  <a:cubicBezTo>
                    <a:pt x="215" y="120"/>
                    <a:pt x="215" y="120"/>
                    <a:pt x="215" y="120"/>
                  </a:cubicBezTo>
                  <a:cubicBezTo>
                    <a:pt x="215" y="120"/>
                    <a:pt x="215" y="120"/>
                    <a:pt x="215" y="120"/>
                  </a:cubicBezTo>
                  <a:cubicBezTo>
                    <a:pt x="226" y="119"/>
                    <a:pt x="226" y="119"/>
                    <a:pt x="226" y="119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37" y="113"/>
                    <a:pt x="237" y="113"/>
                    <a:pt x="237" y="113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2" y="110"/>
                    <a:pt x="242" y="110"/>
                    <a:pt x="242" y="110"/>
                  </a:cubicBezTo>
                  <a:cubicBezTo>
                    <a:pt x="243" y="109"/>
                    <a:pt x="243" y="109"/>
                    <a:pt x="243" y="109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29" y="76"/>
                    <a:pt x="229" y="76"/>
                    <a:pt x="229" y="76"/>
                  </a:cubicBezTo>
                  <a:cubicBezTo>
                    <a:pt x="229" y="75"/>
                    <a:pt x="229" y="75"/>
                    <a:pt x="229" y="75"/>
                  </a:cubicBezTo>
                  <a:cubicBezTo>
                    <a:pt x="229" y="75"/>
                    <a:pt x="229" y="75"/>
                    <a:pt x="229" y="75"/>
                  </a:cubicBezTo>
                  <a:cubicBezTo>
                    <a:pt x="235" y="66"/>
                    <a:pt x="235" y="66"/>
                    <a:pt x="235" y="66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1"/>
                    <a:pt x="221" y="61"/>
                    <a:pt x="221" y="61"/>
                  </a:cubicBezTo>
                  <a:cubicBezTo>
                    <a:pt x="215" y="54"/>
                    <a:pt x="215" y="54"/>
                    <a:pt x="215" y="54"/>
                  </a:cubicBezTo>
                  <a:cubicBezTo>
                    <a:pt x="215" y="52"/>
                    <a:pt x="215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4" y="53"/>
                    <a:pt x="214" y="53"/>
                    <a:pt x="214" y="53"/>
                  </a:cubicBezTo>
                  <a:cubicBezTo>
                    <a:pt x="208" y="49"/>
                    <a:pt x="208" y="49"/>
                    <a:pt x="208" y="49"/>
                  </a:cubicBezTo>
                  <a:cubicBezTo>
                    <a:pt x="205" y="53"/>
                    <a:pt x="203" y="55"/>
                    <a:pt x="199" y="56"/>
                  </a:cubicBezTo>
                  <a:cubicBezTo>
                    <a:pt x="197" y="57"/>
                    <a:pt x="192" y="54"/>
                    <a:pt x="186" y="47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3" y="42"/>
                    <a:pt x="180" y="43"/>
                    <a:pt x="175" y="44"/>
                  </a:cubicBezTo>
                  <a:cubicBezTo>
                    <a:pt x="169" y="47"/>
                    <a:pt x="164" y="47"/>
                    <a:pt x="162" y="46"/>
                  </a:cubicBezTo>
                  <a:cubicBezTo>
                    <a:pt x="160" y="44"/>
                    <a:pt x="159" y="40"/>
                    <a:pt x="160" y="35"/>
                  </a:cubicBezTo>
                  <a:cubicBezTo>
                    <a:pt x="161" y="30"/>
                    <a:pt x="160" y="28"/>
                    <a:pt x="159" y="27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3" y="22"/>
                    <a:pt x="99" y="20"/>
                    <a:pt x="97" y="18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85" y="15"/>
                    <a:pt x="79" y="10"/>
                    <a:pt x="71" y="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5" name="Freeform 21"/>
            <p:cNvSpPr/>
            <p:nvPr/>
          </p:nvSpPr>
          <p:spPr bwMode="auto">
            <a:xfrm>
              <a:off x="8472786" y="4728548"/>
              <a:ext cx="514711" cy="407947"/>
            </a:xfrm>
            <a:custGeom>
              <a:avLst/>
              <a:gdLst>
                <a:gd name="T0" fmla="*/ 2147483647 w 253"/>
                <a:gd name="T1" fmla="*/ 2147483647 h 202"/>
                <a:gd name="T2" fmla="*/ 2147483647 w 253"/>
                <a:gd name="T3" fmla="*/ 2147483647 h 202"/>
                <a:gd name="T4" fmla="*/ 2147483647 w 253"/>
                <a:gd name="T5" fmla="*/ 2147483647 h 202"/>
                <a:gd name="T6" fmla="*/ 2147483647 w 253"/>
                <a:gd name="T7" fmla="*/ 2147483647 h 202"/>
                <a:gd name="T8" fmla="*/ 2147483647 w 253"/>
                <a:gd name="T9" fmla="*/ 2147483647 h 202"/>
                <a:gd name="T10" fmla="*/ 2147483647 w 253"/>
                <a:gd name="T11" fmla="*/ 2147483647 h 202"/>
                <a:gd name="T12" fmla="*/ 2147483647 w 253"/>
                <a:gd name="T13" fmla="*/ 2147483647 h 202"/>
                <a:gd name="T14" fmla="*/ 2147483647 w 253"/>
                <a:gd name="T15" fmla="*/ 2147483647 h 202"/>
                <a:gd name="T16" fmla="*/ 2147483647 w 253"/>
                <a:gd name="T17" fmla="*/ 2147483647 h 202"/>
                <a:gd name="T18" fmla="*/ 2147483647 w 253"/>
                <a:gd name="T19" fmla="*/ 2147483647 h 202"/>
                <a:gd name="T20" fmla="*/ 2147483647 w 253"/>
                <a:gd name="T21" fmla="*/ 2147483647 h 202"/>
                <a:gd name="T22" fmla="*/ 2147483647 w 253"/>
                <a:gd name="T23" fmla="*/ 2147483647 h 202"/>
                <a:gd name="T24" fmla="*/ 2147483647 w 253"/>
                <a:gd name="T25" fmla="*/ 2147483647 h 202"/>
                <a:gd name="T26" fmla="*/ 2147483647 w 253"/>
                <a:gd name="T27" fmla="*/ 2147483647 h 202"/>
                <a:gd name="T28" fmla="*/ 2147483647 w 253"/>
                <a:gd name="T29" fmla="*/ 2147483647 h 202"/>
                <a:gd name="T30" fmla="*/ 2147483647 w 253"/>
                <a:gd name="T31" fmla="*/ 2147483647 h 202"/>
                <a:gd name="T32" fmla="*/ 2147483647 w 253"/>
                <a:gd name="T33" fmla="*/ 2147483647 h 202"/>
                <a:gd name="T34" fmla="*/ 2147483647 w 253"/>
                <a:gd name="T35" fmla="*/ 2147483647 h 202"/>
                <a:gd name="T36" fmla="*/ 2147483647 w 253"/>
                <a:gd name="T37" fmla="*/ 2147483647 h 202"/>
                <a:gd name="T38" fmla="*/ 2147483647 w 253"/>
                <a:gd name="T39" fmla="*/ 2147483647 h 202"/>
                <a:gd name="T40" fmla="*/ 2147483647 w 253"/>
                <a:gd name="T41" fmla="*/ 2147483647 h 202"/>
                <a:gd name="T42" fmla="*/ 2147483647 w 253"/>
                <a:gd name="T43" fmla="*/ 2147483647 h 202"/>
                <a:gd name="T44" fmla="*/ 2147483647 w 253"/>
                <a:gd name="T45" fmla="*/ 2147483647 h 202"/>
                <a:gd name="T46" fmla="*/ 2147483647 w 253"/>
                <a:gd name="T47" fmla="*/ 2147483647 h 202"/>
                <a:gd name="T48" fmla="*/ 2147483647 w 253"/>
                <a:gd name="T49" fmla="*/ 2147483647 h 202"/>
                <a:gd name="T50" fmla="*/ 2147483647 w 253"/>
                <a:gd name="T51" fmla="*/ 2147483647 h 202"/>
                <a:gd name="T52" fmla="*/ 2147483647 w 253"/>
                <a:gd name="T53" fmla="*/ 2147483647 h 202"/>
                <a:gd name="T54" fmla="*/ 2147483647 w 253"/>
                <a:gd name="T55" fmla="*/ 2147483647 h 202"/>
                <a:gd name="T56" fmla="*/ 2147483647 w 253"/>
                <a:gd name="T57" fmla="*/ 2147483647 h 202"/>
                <a:gd name="T58" fmla="*/ 2147483647 w 253"/>
                <a:gd name="T59" fmla="*/ 2147483647 h 202"/>
                <a:gd name="T60" fmla="*/ 2147483647 w 253"/>
                <a:gd name="T61" fmla="*/ 2147483647 h 202"/>
                <a:gd name="T62" fmla="*/ 2147483647 w 253"/>
                <a:gd name="T63" fmla="*/ 2147483647 h 202"/>
                <a:gd name="T64" fmla="*/ 2147483647 w 253"/>
                <a:gd name="T65" fmla="*/ 2147483647 h 202"/>
                <a:gd name="T66" fmla="*/ 2147483647 w 253"/>
                <a:gd name="T67" fmla="*/ 2147483647 h 202"/>
                <a:gd name="T68" fmla="*/ 2147483647 w 253"/>
                <a:gd name="T69" fmla="*/ 2147483647 h 202"/>
                <a:gd name="T70" fmla="*/ 2147483647 w 253"/>
                <a:gd name="T71" fmla="*/ 2147483647 h 202"/>
                <a:gd name="T72" fmla="*/ 2147483647 w 253"/>
                <a:gd name="T73" fmla="*/ 2147483647 h 202"/>
                <a:gd name="T74" fmla="*/ 2147483647 w 253"/>
                <a:gd name="T75" fmla="*/ 2147483647 h 202"/>
                <a:gd name="T76" fmla="*/ 2147483647 w 253"/>
                <a:gd name="T77" fmla="*/ 2147483647 h 202"/>
                <a:gd name="T78" fmla="*/ 2147483647 w 253"/>
                <a:gd name="T79" fmla="*/ 2147483647 h 202"/>
                <a:gd name="T80" fmla="*/ 2147483647 w 253"/>
                <a:gd name="T81" fmla="*/ 2147483647 h 202"/>
                <a:gd name="T82" fmla="*/ 2147483647 w 253"/>
                <a:gd name="T83" fmla="*/ 2147483647 h 202"/>
                <a:gd name="T84" fmla="*/ 2147483647 w 253"/>
                <a:gd name="T85" fmla="*/ 2147483647 h 202"/>
                <a:gd name="T86" fmla="*/ 2147483647 w 253"/>
                <a:gd name="T87" fmla="*/ 2147483647 h 202"/>
                <a:gd name="T88" fmla="*/ 2147483647 w 253"/>
                <a:gd name="T89" fmla="*/ 2147483647 h 202"/>
                <a:gd name="T90" fmla="*/ 2147483647 w 253"/>
                <a:gd name="T91" fmla="*/ 2147483647 h 202"/>
                <a:gd name="T92" fmla="*/ 2147483647 w 253"/>
                <a:gd name="T93" fmla="*/ 2147483647 h 202"/>
                <a:gd name="T94" fmla="*/ 2147483647 w 253"/>
                <a:gd name="T95" fmla="*/ 2147483647 h 202"/>
                <a:gd name="T96" fmla="*/ 2147483647 w 253"/>
                <a:gd name="T97" fmla="*/ 2147483647 h 20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53" h="202">
                  <a:moveTo>
                    <a:pt x="238" y="69"/>
                  </a:moveTo>
                  <a:cubicBezTo>
                    <a:pt x="241" y="69"/>
                    <a:pt x="243" y="67"/>
                    <a:pt x="244" y="65"/>
                  </a:cubicBezTo>
                  <a:cubicBezTo>
                    <a:pt x="244" y="65"/>
                    <a:pt x="244" y="65"/>
                    <a:pt x="244" y="65"/>
                  </a:cubicBezTo>
                  <a:cubicBezTo>
                    <a:pt x="245" y="64"/>
                    <a:pt x="245" y="64"/>
                    <a:pt x="245" y="64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53" y="63"/>
                    <a:pt x="253" y="63"/>
                    <a:pt x="253" y="63"/>
                  </a:cubicBezTo>
                  <a:cubicBezTo>
                    <a:pt x="253" y="58"/>
                    <a:pt x="253" y="58"/>
                    <a:pt x="253" y="58"/>
                  </a:cubicBezTo>
                  <a:cubicBezTo>
                    <a:pt x="251" y="58"/>
                    <a:pt x="249" y="57"/>
                    <a:pt x="247" y="56"/>
                  </a:cubicBezTo>
                  <a:cubicBezTo>
                    <a:pt x="235" y="45"/>
                    <a:pt x="235" y="45"/>
                    <a:pt x="235" y="45"/>
                  </a:cubicBezTo>
                  <a:cubicBezTo>
                    <a:pt x="235" y="44"/>
                    <a:pt x="235" y="44"/>
                    <a:pt x="235" y="44"/>
                  </a:cubicBezTo>
                  <a:cubicBezTo>
                    <a:pt x="230" y="29"/>
                    <a:pt x="230" y="29"/>
                    <a:pt x="230" y="29"/>
                  </a:cubicBezTo>
                  <a:cubicBezTo>
                    <a:pt x="223" y="22"/>
                    <a:pt x="223" y="22"/>
                    <a:pt x="223" y="22"/>
                  </a:cubicBezTo>
                  <a:cubicBezTo>
                    <a:pt x="214" y="22"/>
                    <a:pt x="207" y="22"/>
                    <a:pt x="203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1" y="27"/>
                    <a:pt x="201" y="27"/>
                    <a:pt x="201" y="27"/>
                  </a:cubicBezTo>
                  <a:cubicBezTo>
                    <a:pt x="201" y="28"/>
                    <a:pt x="201" y="28"/>
                    <a:pt x="201" y="28"/>
                  </a:cubicBezTo>
                  <a:cubicBezTo>
                    <a:pt x="201" y="29"/>
                    <a:pt x="201" y="29"/>
                    <a:pt x="201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94" y="32"/>
                    <a:pt x="194" y="32"/>
                    <a:pt x="194" y="32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87" y="26"/>
                    <a:pt x="184" y="24"/>
                    <a:pt x="182" y="25"/>
                  </a:cubicBezTo>
                  <a:cubicBezTo>
                    <a:pt x="168" y="32"/>
                    <a:pt x="160" y="35"/>
                    <a:pt x="158" y="34"/>
                  </a:cubicBezTo>
                  <a:cubicBezTo>
                    <a:pt x="156" y="34"/>
                    <a:pt x="154" y="36"/>
                    <a:pt x="151" y="38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5" y="35"/>
                    <a:pt x="143" y="32"/>
                    <a:pt x="143" y="29"/>
                  </a:cubicBezTo>
                  <a:cubicBezTo>
                    <a:pt x="143" y="28"/>
                    <a:pt x="145" y="24"/>
                    <a:pt x="150" y="19"/>
                  </a:cubicBezTo>
                  <a:cubicBezTo>
                    <a:pt x="156" y="13"/>
                    <a:pt x="159" y="9"/>
                    <a:pt x="159" y="8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6" y="6"/>
                    <a:pt x="153" y="7"/>
                    <a:pt x="149" y="10"/>
                  </a:cubicBezTo>
                  <a:cubicBezTo>
                    <a:pt x="145" y="13"/>
                    <a:pt x="142" y="14"/>
                    <a:pt x="141" y="14"/>
                  </a:cubicBezTo>
                  <a:cubicBezTo>
                    <a:pt x="140" y="14"/>
                    <a:pt x="139" y="13"/>
                    <a:pt x="139" y="11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5" y="4"/>
                    <a:pt x="135" y="4"/>
                    <a:pt x="135" y="4"/>
                  </a:cubicBezTo>
                  <a:cubicBezTo>
                    <a:pt x="127" y="8"/>
                    <a:pt x="127" y="8"/>
                    <a:pt x="127" y="8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5" y="8"/>
                    <a:pt x="125" y="8"/>
                    <a:pt x="125" y="8"/>
                  </a:cubicBezTo>
                  <a:cubicBezTo>
                    <a:pt x="120" y="5"/>
                    <a:pt x="115" y="3"/>
                    <a:pt x="109" y="1"/>
                  </a:cubicBezTo>
                  <a:cubicBezTo>
                    <a:pt x="106" y="0"/>
                    <a:pt x="102" y="2"/>
                    <a:pt x="99" y="6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5" y="18"/>
                    <a:pt x="106" y="22"/>
                    <a:pt x="105" y="25"/>
                  </a:cubicBezTo>
                  <a:cubicBezTo>
                    <a:pt x="104" y="26"/>
                    <a:pt x="103" y="27"/>
                    <a:pt x="101" y="27"/>
                  </a:cubicBezTo>
                  <a:cubicBezTo>
                    <a:pt x="99" y="28"/>
                    <a:pt x="95" y="27"/>
                    <a:pt x="91" y="24"/>
                  </a:cubicBezTo>
                  <a:cubicBezTo>
                    <a:pt x="87" y="21"/>
                    <a:pt x="85" y="19"/>
                    <a:pt x="82" y="18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1" y="67"/>
                    <a:pt x="61" y="67"/>
                    <a:pt x="61" y="67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31" y="124"/>
                    <a:pt x="31" y="124"/>
                    <a:pt x="31" y="124"/>
                  </a:cubicBezTo>
                  <a:cubicBezTo>
                    <a:pt x="31" y="124"/>
                    <a:pt x="31" y="124"/>
                    <a:pt x="31" y="124"/>
                  </a:cubicBezTo>
                  <a:cubicBezTo>
                    <a:pt x="31" y="125"/>
                    <a:pt x="31" y="125"/>
                    <a:pt x="31" y="125"/>
                  </a:cubicBezTo>
                  <a:cubicBezTo>
                    <a:pt x="29" y="133"/>
                    <a:pt x="29" y="133"/>
                    <a:pt x="29" y="133"/>
                  </a:cubicBezTo>
                  <a:cubicBezTo>
                    <a:pt x="21" y="132"/>
                    <a:pt x="21" y="132"/>
                    <a:pt x="21" y="132"/>
                  </a:cubicBezTo>
                  <a:cubicBezTo>
                    <a:pt x="19" y="143"/>
                    <a:pt x="19" y="143"/>
                    <a:pt x="19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5" y="147"/>
                    <a:pt x="5" y="147"/>
                    <a:pt x="5" y="147"/>
                  </a:cubicBezTo>
                  <a:cubicBezTo>
                    <a:pt x="5" y="147"/>
                    <a:pt x="5" y="147"/>
                    <a:pt x="5" y="147"/>
                  </a:cubicBezTo>
                  <a:cubicBezTo>
                    <a:pt x="2" y="154"/>
                    <a:pt x="2" y="154"/>
                    <a:pt x="2" y="15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90"/>
                    <a:pt x="3" y="190"/>
                    <a:pt x="3" y="190"/>
                  </a:cubicBezTo>
                  <a:cubicBezTo>
                    <a:pt x="7" y="196"/>
                    <a:pt x="7" y="196"/>
                    <a:pt x="7" y="196"/>
                  </a:cubicBezTo>
                  <a:cubicBezTo>
                    <a:pt x="8" y="197"/>
                    <a:pt x="8" y="197"/>
                    <a:pt x="8" y="197"/>
                  </a:cubicBezTo>
                  <a:cubicBezTo>
                    <a:pt x="8" y="202"/>
                    <a:pt x="8" y="202"/>
                    <a:pt x="8" y="202"/>
                  </a:cubicBezTo>
                  <a:cubicBezTo>
                    <a:pt x="21" y="201"/>
                    <a:pt x="21" y="201"/>
                    <a:pt x="21" y="201"/>
                  </a:cubicBezTo>
                  <a:cubicBezTo>
                    <a:pt x="21" y="200"/>
                    <a:pt x="21" y="200"/>
                    <a:pt x="21" y="200"/>
                  </a:cubicBezTo>
                  <a:cubicBezTo>
                    <a:pt x="21" y="199"/>
                    <a:pt x="21" y="199"/>
                    <a:pt x="21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5" y="194"/>
                    <a:pt x="25" y="194"/>
                    <a:pt x="25" y="194"/>
                  </a:cubicBezTo>
                  <a:cubicBezTo>
                    <a:pt x="17" y="187"/>
                    <a:pt x="17" y="187"/>
                    <a:pt x="17" y="187"/>
                  </a:cubicBezTo>
                  <a:cubicBezTo>
                    <a:pt x="17" y="186"/>
                    <a:pt x="17" y="186"/>
                    <a:pt x="17" y="186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1" y="174"/>
                    <a:pt x="11" y="174"/>
                    <a:pt x="11" y="174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6" y="163"/>
                    <a:pt x="16" y="163"/>
                    <a:pt x="16" y="163"/>
                  </a:cubicBezTo>
                  <a:cubicBezTo>
                    <a:pt x="32" y="163"/>
                    <a:pt x="32" y="163"/>
                    <a:pt x="32" y="163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4" y="142"/>
                    <a:pt x="64" y="142"/>
                    <a:pt x="64" y="142"/>
                  </a:cubicBezTo>
                  <a:cubicBezTo>
                    <a:pt x="69" y="144"/>
                    <a:pt x="69" y="144"/>
                    <a:pt x="69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3" y="148"/>
                    <a:pt x="73" y="148"/>
                    <a:pt x="73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2"/>
                    <a:pt x="75" y="142"/>
                    <a:pt x="75" y="142"/>
                  </a:cubicBezTo>
                  <a:cubicBezTo>
                    <a:pt x="84" y="142"/>
                    <a:pt x="84" y="142"/>
                    <a:pt x="84" y="142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23" y="129"/>
                    <a:pt x="123" y="129"/>
                    <a:pt x="123" y="129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3" y="96"/>
                    <a:pt x="123" y="96"/>
                    <a:pt x="123" y="96"/>
                  </a:cubicBezTo>
                  <a:cubicBezTo>
                    <a:pt x="123" y="95"/>
                    <a:pt x="123" y="95"/>
                    <a:pt x="123" y="95"/>
                  </a:cubicBezTo>
                  <a:cubicBezTo>
                    <a:pt x="123" y="94"/>
                    <a:pt x="123" y="94"/>
                    <a:pt x="123" y="94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31" y="95"/>
                    <a:pt x="131" y="95"/>
                    <a:pt x="131" y="95"/>
                  </a:cubicBezTo>
                  <a:cubicBezTo>
                    <a:pt x="131" y="95"/>
                    <a:pt x="131" y="95"/>
                    <a:pt x="131" y="95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5" y="103"/>
                    <a:pt x="155" y="103"/>
                    <a:pt x="155" y="103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86" y="96"/>
                    <a:pt x="190" y="98"/>
                    <a:pt x="193" y="102"/>
                  </a:cubicBezTo>
                  <a:cubicBezTo>
                    <a:pt x="193" y="103"/>
                    <a:pt x="193" y="103"/>
                    <a:pt x="193" y="103"/>
                  </a:cubicBezTo>
                  <a:cubicBezTo>
                    <a:pt x="196" y="94"/>
                    <a:pt x="196" y="94"/>
                    <a:pt x="196" y="94"/>
                  </a:cubicBezTo>
                  <a:cubicBezTo>
                    <a:pt x="198" y="91"/>
                    <a:pt x="201" y="91"/>
                    <a:pt x="206" y="93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4"/>
                    <a:pt x="207" y="94"/>
                    <a:pt x="207" y="94"/>
                  </a:cubicBezTo>
                  <a:cubicBezTo>
                    <a:pt x="207" y="94"/>
                    <a:pt x="207" y="94"/>
                    <a:pt x="207" y="94"/>
                  </a:cubicBezTo>
                  <a:cubicBezTo>
                    <a:pt x="207" y="94"/>
                    <a:pt x="208" y="95"/>
                    <a:pt x="209" y="95"/>
                  </a:cubicBezTo>
                  <a:cubicBezTo>
                    <a:pt x="211" y="94"/>
                    <a:pt x="218" y="89"/>
                    <a:pt x="229" y="80"/>
                  </a:cubicBezTo>
                  <a:cubicBezTo>
                    <a:pt x="229" y="74"/>
                    <a:pt x="233" y="71"/>
                    <a:pt x="238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6" name="Freeform 22"/>
            <p:cNvSpPr/>
            <p:nvPr/>
          </p:nvSpPr>
          <p:spPr bwMode="auto">
            <a:xfrm>
              <a:off x="8714768" y="4379615"/>
              <a:ext cx="311462" cy="417849"/>
            </a:xfrm>
            <a:custGeom>
              <a:avLst/>
              <a:gdLst>
                <a:gd name="T0" fmla="*/ 2147483647 w 153"/>
                <a:gd name="T1" fmla="*/ 2147483647 h 207"/>
                <a:gd name="T2" fmla="*/ 2147483647 w 153"/>
                <a:gd name="T3" fmla="*/ 2147483647 h 207"/>
                <a:gd name="T4" fmla="*/ 2147483647 w 153"/>
                <a:gd name="T5" fmla="*/ 2147483647 h 207"/>
                <a:gd name="T6" fmla="*/ 2147483647 w 153"/>
                <a:gd name="T7" fmla="*/ 2147483647 h 207"/>
                <a:gd name="T8" fmla="*/ 2147483647 w 153"/>
                <a:gd name="T9" fmla="*/ 2147483647 h 207"/>
                <a:gd name="T10" fmla="*/ 2147483647 w 153"/>
                <a:gd name="T11" fmla="*/ 2147483647 h 207"/>
                <a:gd name="T12" fmla="*/ 2147483647 w 153"/>
                <a:gd name="T13" fmla="*/ 2147483647 h 207"/>
                <a:gd name="T14" fmla="*/ 2147483647 w 153"/>
                <a:gd name="T15" fmla="*/ 2147483647 h 207"/>
                <a:gd name="T16" fmla="*/ 2147483647 w 153"/>
                <a:gd name="T17" fmla="*/ 2147483647 h 207"/>
                <a:gd name="T18" fmla="*/ 2147483647 w 153"/>
                <a:gd name="T19" fmla="*/ 2147483647 h 207"/>
                <a:gd name="T20" fmla="*/ 2147483647 w 153"/>
                <a:gd name="T21" fmla="*/ 2147483647 h 207"/>
                <a:gd name="T22" fmla="*/ 2147483647 w 153"/>
                <a:gd name="T23" fmla="*/ 2147483647 h 207"/>
                <a:gd name="T24" fmla="*/ 2147483647 w 153"/>
                <a:gd name="T25" fmla="*/ 2147483647 h 207"/>
                <a:gd name="T26" fmla="*/ 2147483647 w 153"/>
                <a:gd name="T27" fmla="*/ 2147483647 h 207"/>
                <a:gd name="T28" fmla="*/ 0 w 153"/>
                <a:gd name="T29" fmla="*/ 2147483647 h 207"/>
                <a:gd name="T30" fmla="*/ 2147483647 w 153"/>
                <a:gd name="T31" fmla="*/ 2147483647 h 207"/>
                <a:gd name="T32" fmla="*/ 2147483647 w 153"/>
                <a:gd name="T33" fmla="*/ 2147483647 h 207"/>
                <a:gd name="T34" fmla="*/ 2147483647 w 153"/>
                <a:gd name="T35" fmla="*/ 2147483647 h 207"/>
                <a:gd name="T36" fmla="*/ 2147483647 w 153"/>
                <a:gd name="T37" fmla="*/ 2147483647 h 207"/>
                <a:gd name="T38" fmla="*/ 2147483647 w 153"/>
                <a:gd name="T39" fmla="*/ 2147483647 h 207"/>
                <a:gd name="T40" fmla="*/ 2147483647 w 153"/>
                <a:gd name="T41" fmla="*/ 2147483647 h 207"/>
                <a:gd name="T42" fmla="*/ 2147483647 w 153"/>
                <a:gd name="T43" fmla="*/ 2147483647 h 207"/>
                <a:gd name="T44" fmla="*/ 2147483647 w 153"/>
                <a:gd name="T45" fmla="*/ 2147483647 h 207"/>
                <a:gd name="T46" fmla="*/ 2147483647 w 153"/>
                <a:gd name="T47" fmla="*/ 2147483647 h 207"/>
                <a:gd name="T48" fmla="*/ 2147483647 w 153"/>
                <a:gd name="T49" fmla="*/ 2147483647 h 207"/>
                <a:gd name="T50" fmla="*/ 2147483647 w 153"/>
                <a:gd name="T51" fmla="*/ 2147483647 h 207"/>
                <a:gd name="T52" fmla="*/ 2147483647 w 153"/>
                <a:gd name="T53" fmla="*/ 2147483647 h 207"/>
                <a:gd name="T54" fmla="*/ 2147483647 w 153"/>
                <a:gd name="T55" fmla="*/ 2147483647 h 207"/>
                <a:gd name="T56" fmla="*/ 2147483647 w 153"/>
                <a:gd name="T57" fmla="*/ 2147483647 h 207"/>
                <a:gd name="T58" fmla="*/ 2147483647 w 153"/>
                <a:gd name="T59" fmla="*/ 2147483647 h 207"/>
                <a:gd name="T60" fmla="*/ 2147483647 w 153"/>
                <a:gd name="T61" fmla="*/ 2147483647 h 207"/>
                <a:gd name="T62" fmla="*/ 2147483647 w 153"/>
                <a:gd name="T63" fmla="*/ 2147483647 h 207"/>
                <a:gd name="T64" fmla="*/ 2147483647 w 153"/>
                <a:gd name="T65" fmla="*/ 2147483647 h 207"/>
                <a:gd name="T66" fmla="*/ 2147483647 w 153"/>
                <a:gd name="T67" fmla="*/ 2147483647 h 207"/>
                <a:gd name="T68" fmla="*/ 2147483647 w 153"/>
                <a:gd name="T69" fmla="*/ 2147483647 h 207"/>
                <a:gd name="T70" fmla="*/ 2147483647 w 153"/>
                <a:gd name="T71" fmla="*/ 2147483647 h 207"/>
                <a:gd name="T72" fmla="*/ 2147483647 w 153"/>
                <a:gd name="T73" fmla="*/ 2147483647 h 207"/>
                <a:gd name="T74" fmla="*/ 2147483647 w 153"/>
                <a:gd name="T75" fmla="*/ 2147483647 h 207"/>
                <a:gd name="T76" fmla="*/ 2147483647 w 153"/>
                <a:gd name="T77" fmla="*/ 2147483647 h 207"/>
                <a:gd name="T78" fmla="*/ 2147483647 w 153"/>
                <a:gd name="T79" fmla="*/ 2147483647 h 207"/>
                <a:gd name="T80" fmla="*/ 2147483647 w 153"/>
                <a:gd name="T81" fmla="*/ 2147483647 h 207"/>
                <a:gd name="T82" fmla="*/ 2147483647 w 153"/>
                <a:gd name="T83" fmla="*/ 2147483647 h 207"/>
                <a:gd name="T84" fmla="*/ 2147483647 w 153"/>
                <a:gd name="T85" fmla="*/ 2147483647 h 207"/>
                <a:gd name="T86" fmla="*/ 2147483647 w 153"/>
                <a:gd name="T87" fmla="*/ 2147483647 h 207"/>
                <a:gd name="T88" fmla="*/ 2147483647 w 153"/>
                <a:gd name="T89" fmla="*/ 2147483647 h 207"/>
                <a:gd name="T90" fmla="*/ 2147483647 w 153"/>
                <a:gd name="T91" fmla="*/ 2147483647 h 207"/>
                <a:gd name="T92" fmla="*/ 2147483647 w 153"/>
                <a:gd name="T93" fmla="*/ 2147483647 h 207"/>
                <a:gd name="T94" fmla="*/ 2147483647 w 153"/>
                <a:gd name="T95" fmla="*/ 2147483647 h 207"/>
                <a:gd name="T96" fmla="*/ 2147483647 w 153"/>
                <a:gd name="T97" fmla="*/ 2147483647 h 2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53" h="207">
                  <a:moveTo>
                    <a:pt x="120" y="8"/>
                  </a:moveTo>
                  <a:cubicBezTo>
                    <a:pt x="120" y="7"/>
                    <a:pt x="120" y="7"/>
                    <a:pt x="120" y="7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3" y="9"/>
                    <a:pt x="99" y="14"/>
                    <a:pt x="93" y="16"/>
                  </a:cubicBezTo>
                  <a:cubicBezTo>
                    <a:pt x="92" y="17"/>
                    <a:pt x="90" y="16"/>
                    <a:pt x="88" y="15"/>
                  </a:cubicBezTo>
                  <a:cubicBezTo>
                    <a:pt x="87" y="13"/>
                    <a:pt x="88" y="9"/>
                    <a:pt x="90" y="2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8" y="27"/>
                    <a:pt x="13" y="31"/>
                    <a:pt x="4" y="39"/>
                  </a:cubicBezTo>
                  <a:cubicBezTo>
                    <a:pt x="8" y="41"/>
                    <a:pt x="10" y="43"/>
                    <a:pt x="11" y="44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" y="99"/>
                    <a:pt x="1" y="99"/>
                    <a:pt x="1" y="99"/>
                  </a:cubicBezTo>
                  <a:cubicBezTo>
                    <a:pt x="4" y="97"/>
                    <a:pt x="6" y="97"/>
                    <a:pt x="7" y="97"/>
                  </a:cubicBezTo>
                  <a:cubicBezTo>
                    <a:pt x="9" y="98"/>
                    <a:pt x="10" y="101"/>
                    <a:pt x="9" y="106"/>
                  </a:cubicBezTo>
                  <a:cubicBezTo>
                    <a:pt x="8" y="114"/>
                    <a:pt x="10" y="122"/>
                    <a:pt x="13" y="130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21" y="138"/>
                    <a:pt x="22" y="140"/>
                    <a:pt x="21" y="142"/>
                  </a:cubicBezTo>
                  <a:cubicBezTo>
                    <a:pt x="18" y="146"/>
                    <a:pt x="18" y="146"/>
                    <a:pt x="18" y="146"/>
                  </a:cubicBezTo>
                  <a:cubicBezTo>
                    <a:pt x="22" y="151"/>
                    <a:pt x="22" y="151"/>
                    <a:pt x="22" y="151"/>
                  </a:cubicBezTo>
                  <a:cubicBezTo>
                    <a:pt x="24" y="155"/>
                    <a:pt x="22" y="162"/>
                    <a:pt x="18" y="171"/>
                  </a:cubicBezTo>
                  <a:cubicBezTo>
                    <a:pt x="23" y="180"/>
                    <a:pt x="23" y="180"/>
                    <a:pt x="23" y="180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7" y="180"/>
                    <a:pt x="27" y="180"/>
                    <a:pt x="27" y="180"/>
                  </a:cubicBezTo>
                  <a:cubicBezTo>
                    <a:pt x="32" y="175"/>
                    <a:pt x="36" y="174"/>
                    <a:pt x="40" y="175"/>
                  </a:cubicBezTo>
                  <a:cubicBezTo>
                    <a:pt x="42" y="176"/>
                    <a:pt x="44" y="178"/>
                    <a:pt x="44" y="180"/>
                  </a:cubicBezTo>
                  <a:cubicBezTo>
                    <a:pt x="44" y="183"/>
                    <a:pt x="41" y="188"/>
                    <a:pt x="34" y="195"/>
                  </a:cubicBezTo>
                  <a:cubicBezTo>
                    <a:pt x="28" y="202"/>
                    <a:pt x="28" y="202"/>
                    <a:pt x="28" y="202"/>
                  </a:cubicBezTo>
                  <a:cubicBezTo>
                    <a:pt x="31" y="207"/>
                    <a:pt x="31" y="207"/>
                    <a:pt x="31" y="207"/>
                  </a:cubicBezTo>
                  <a:cubicBezTo>
                    <a:pt x="35" y="203"/>
                    <a:pt x="38" y="202"/>
                    <a:pt x="40" y="203"/>
                  </a:cubicBezTo>
                  <a:cubicBezTo>
                    <a:pt x="43" y="203"/>
                    <a:pt x="50" y="200"/>
                    <a:pt x="61" y="194"/>
                  </a:cubicBezTo>
                  <a:cubicBezTo>
                    <a:pt x="65" y="192"/>
                    <a:pt x="70" y="194"/>
                    <a:pt x="76" y="200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78" y="194"/>
                    <a:pt x="78" y="194"/>
                    <a:pt x="78" y="19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6" y="192"/>
                    <a:pt x="76" y="191"/>
                    <a:pt x="78" y="190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5" y="181"/>
                    <a:pt x="75" y="179"/>
                    <a:pt x="76" y="178"/>
                  </a:cubicBezTo>
                  <a:cubicBezTo>
                    <a:pt x="77" y="177"/>
                    <a:pt x="78" y="176"/>
                    <a:pt x="80" y="175"/>
                  </a:cubicBezTo>
                  <a:cubicBezTo>
                    <a:pt x="84" y="172"/>
                    <a:pt x="84" y="172"/>
                    <a:pt x="84" y="172"/>
                  </a:cubicBezTo>
                  <a:cubicBezTo>
                    <a:pt x="82" y="167"/>
                    <a:pt x="82" y="167"/>
                    <a:pt x="82" y="167"/>
                  </a:cubicBezTo>
                  <a:cubicBezTo>
                    <a:pt x="82" y="167"/>
                    <a:pt x="82" y="167"/>
                    <a:pt x="82" y="167"/>
                  </a:cubicBezTo>
                  <a:cubicBezTo>
                    <a:pt x="82" y="167"/>
                    <a:pt x="82" y="167"/>
                    <a:pt x="82" y="167"/>
                  </a:cubicBezTo>
                  <a:cubicBezTo>
                    <a:pt x="82" y="167"/>
                    <a:pt x="82" y="167"/>
                    <a:pt x="82" y="167"/>
                  </a:cubicBezTo>
                  <a:cubicBezTo>
                    <a:pt x="84" y="164"/>
                    <a:pt x="84" y="162"/>
                    <a:pt x="83" y="161"/>
                  </a:cubicBezTo>
                  <a:cubicBezTo>
                    <a:pt x="82" y="158"/>
                    <a:pt x="83" y="156"/>
                    <a:pt x="86" y="153"/>
                  </a:cubicBezTo>
                  <a:cubicBezTo>
                    <a:pt x="90" y="149"/>
                    <a:pt x="90" y="149"/>
                    <a:pt x="90" y="149"/>
                  </a:cubicBezTo>
                  <a:cubicBezTo>
                    <a:pt x="90" y="149"/>
                    <a:pt x="90" y="149"/>
                    <a:pt x="90" y="149"/>
                  </a:cubicBezTo>
                  <a:cubicBezTo>
                    <a:pt x="88" y="147"/>
                    <a:pt x="88" y="147"/>
                    <a:pt x="88" y="147"/>
                  </a:cubicBezTo>
                  <a:cubicBezTo>
                    <a:pt x="94" y="145"/>
                    <a:pt x="94" y="145"/>
                    <a:pt x="94" y="145"/>
                  </a:cubicBezTo>
                  <a:cubicBezTo>
                    <a:pt x="94" y="139"/>
                    <a:pt x="94" y="139"/>
                    <a:pt x="94" y="139"/>
                  </a:cubicBezTo>
                  <a:cubicBezTo>
                    <a:pt x="94" y="136"/>
                    <a:pt x="96" y="133"/>
                    <a:pt x="101" y="129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6" y="117"/>
                    <a:pt x="96" y="114"/>
                    <a:pt x="100" y="110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13" y="96"/>
                    <a:pt x="113" y="96"/>
                    <a:pt x="113" y="96"/>
                  </a:cubicBezTo>
                  <a:cubicBezTo>
                    <a:pt x="110" y="95"/>
                    <a:pt x="110" y="91"/>
                    <a:pt x="111" y="84"/>
                  </a:cubicBezTo>
                  <a:cubicBezTo>
                    <a:pt x="112" y="73"/>
                    <a:pt x="117" y="68"/>
                    <a:pt x="126" y="67"/>
                  </a:cubicBezTo>
                  <a:cubicBezTo>
                    <a:pt x="126" y="67"/>
                    <a:pt x="126" y="67"/>
                    <a:pt x="126" y="67"/>
                  </a:cubicBezTo>
                  <a:cubicBezTo>
                    <a:pt x="126" y="67"/>
                    <a:pt x="126" y="67"/>
                    <a:pt x="126" y="67"/>
                  </a:cubicBezTo>
                  <a:cubicBezTo>
                    <a:pt x="132" y="70"/>
                    <a:pt x="132" y="70"/>
                    <a:pt x="132" y="7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42" y="63"/>
                    <a:pt x="142" y="63"/>
                    <a:pt x="142" y="63"/>
                  </a:cubicBezTo>
                  <a:cubicBezTo>
                    <a:pt x="142" y="63"/>
                    <a:pt x="142" y="63"/>
                    <a:pt x="142" y="63"/>
                  </a:cubicBezTo>
                  <a:cubicBezTo>
                    <a:pt x="142" y="63"/>
                    <a:pt x="142" y="63"/>
                    <a:pt x="142" y="63"/>
                  </a:cubicBezTo>
                  <a:cubicBezTo>
                    <a:pt x="143" y="63"/>
                    <a:pt x="143" y="63"/>
                    <a:pt x="143" y="63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53" y="48"/>
                    <a:pt x="153" y="48"/>
                    <a:pt x="153" y="48"/>
                  </a:cubicBezTo>
                  <a:cubicBezTo>
                    <a:pt x="153" y="48"/>
                    <a:pt x="153" y="48"/>
                    <a:pt x="153" y="48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45" y="36"/>
                    <a:pt x="142" y="31"/>
                    <a:pt x="139" y="25"/>
                  </a:cubicBezTo>
                  <a:cubicBezTo>
                    <a:pt x="137" y="22"/>
                    <a:pt x="138" y="18"/>
                    <a:pt x="140" y="13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20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7" name="Freeform 23"/>
            <p:cNvSpPr/>
            <p:nvPr/>
          </p:nvSpPr>
          <p:spPr bwMode="auto">
            <a:xfrm>
              <a:off x="8877687" y="4488532"/>
              <a:ext cx="284709" cy="349329"/>
            </a:xfrm>
            <a:custGeom>
              <a:avLst/>
              <a:gdLst>
                <a:gd name="T0" fmla="*/ 2147483647 w 140"/>
                <a:gd name="T1" fmla="*/ 2147483647 h 173"/>
                <a:gd name="T2" fmla="*/ 2147483647 w 140"/>
                <a:gd name="T3" fmla="*/ 2147483647 h 173"/>
                <a:gd name="T4" fmla="*/ 2147483647 w 140"/>
                <a:gd name="T5" fmla="*/ 2147483647 h 173"/>
                <a:gd name="T6" fmla="*/ 2147483647 w 140"/>
                <a:gd name="T7" fmla="*/ 2147483647 h 173"/>
                <a:gd name="T8" fmla="*/ 2147483647 w 140"/>
                <a:gd name="T9" fmla="*/ 2147483647 h 173"/>
                <a:gd name="T10" fmla="*/ 2147483647 w 140"/>
                <a:gd name="T11" fmla="*/ 2147483647 h 173"/>
                <a:gd name="T12" fmla="*/ 2147483647 w 140"/>
                <a:gd name="T13" fmla="*/ 2147483647 h 173"/>
                <a:gd name="T14" fmla="*/ 2147483647 w 140"/>
                <a:gd name="T15" fmla="*/ 2147483647 h 173"/>
                <a:gd name="T16" fmla="*/ 2147483647 w 140"/>
                <a:gd name="T17" fmla="*/ 2147483647 h 173"/>
                <a:gd name="T18" fmla="*/ 2147483647 w 140"/>
                <a:gd name="T19" fmla="*/ 2147483647 h 173"/>
                <a:gd name="T20" fmla="*/ 2147483647 w 140"/>
                <a:gd name="T21" fmla="*/ 2147483647 h 173"/>
                <a:gd name="T22" fmla="*/ 2147483647 w 140"/>
                <a:gd name="T23" fmla="*/ 2147483647 h 173"/>
                <a:gd name="T24" fmla="*/ 2147483647 w 140"/>
                <a:gd name="T25" fmla="*/ 2147483647 h 173"/>
                <a:gd name="T26" fmla="*/ 2147483647 w 140"/>
                <a:gd name="T27" fmla="*/ 2147483647 h 173"/>
                <a:gd name="T28" fmla="*/ 2147483647 w 140"/>
                <a:gd name="T29" fmla="*/ 2147483647 h 173"/>
                <a:gd name="T30" fmla="*/ 2147483647 w 140"/>
                <a:gd name="T31" fmla="*/ 2147483647 h 173"/>
                <a:gd name="T32" fmla="*/ 0 w 140"/>
                <a:gd name="T33" fmla="*/ 2147483647 h 173"/>
                <a:gd name="T34" fmla="*/ 2147483647 w 140"/>
                <a:gd name="T35" fmla="*/ 2147483647 h 173"/>
                <a:gd name="T36" fmla="*/ 2147483647 w 140"/>
                <a:gd name="T37" fmla="*/ 2147483647 h 173"/>
                <a:gd name="T38" fmla="*/ 2147483647 w 140"/>
                <a:gd name="T39" fmla="*/ 2147483647 h 173"/>
                <a:gd name="T40" fmla="*/ 2147483647 w 140"/>
                <a:gd name="T41" fmla="*/ 2147483647 h 173"/>
                <a:gd name="T42" fmla="*/ 2147483647 w 140"/>
                <a:gd name="T43" fmla="*/ 2147483647 h 173"/>
                <a:gd name="T44" fmla="*/ 2147483647 w 140"/>
                <a:gd name="T45" fmla="*/ 2147483647 h 173"/>
                <a:gd name="T46" fmla="*/ 2147483647 w 140"/>
                <a:gd name="T47" fmla="*/ 2147483647 h 173"/>
                <a:gd name="T48" fmla="*/ 2147483647 w 140"/>
                <a:gd name="T49" fmla="*/ 2147483647 h 173"/>
                <a:gd name="T50" fmla="*/ 2147483647 w 140"/>
                <a:gd name="T51" fmla="*/ 2147483647 h 173"/>
                <a:gd name="T52" fmla="*/ 2147483647 w 140"/>
                <a:gd name="T53" fmla="*/ 2147483647 h 173"/>
                <a:gd name="T54" fmla="*/ 2147483647 w 140"/>
                <a:gd name="T55" fmla="*/ 2147483647 h 173"/>
                <a:gd name="T56" fmla="*/ 2147483647 w 140"/>
                <a:gd name="T57" fmla="*/ 2147483647 h 173"/>
                <a:gd name="T58" fmla="*/ 2147483647 w 140"/>
                <a:gd name="T59" fmla="*/ 2147483647 h 173"/>
                <a:gd name="T60" fmla="*/ 2147483647 w 140"/>
                <a:gd name="T61" fmla="*/ 2147483647 h 173"/>
                <a:gd name="T62" fmla="*/ 2147483647 w 140"/>
                <a:gd name="T63" fmla="*/ 2147483647 h 173"/>
                <a:gd name="T64" fmla="*/ 2147483647 w 140"/>
                <a:gd name="T65" fmla="*/ 2147483647 h 173"/>
                <a:gd name="T66" fmla="*/ 2147483647 w 140"/>
                <a:gd name="T67" fmla="*/ 2147483647 h 173"/>
                <a:gd name="T68" fmla="*/ 2147483647 w 140"/>
                <a:gd name="T69" fmla="*/ 2147483647 h 173"/>
                <a:gd name="T70" fmla="*/ 2147483647 w 140"/>
                <a:gd name="T71" fmla="*/ 2147483647 h 173"/>
                <a:gd name="T72" fmla="*/ 2147483647 w 140"/>
                <a:gd name="T73" fmla="*/ 2147483647 h 173"/>
                <a:gd name="T74" fmla="*/ 2147483647 w 140"/>
                <a:gd name="T75" fmla="*/ 2147483647 h 173"/>
                <a:gd name="T76" fmla="*/ 2147483647 w 140"/>
                <a:gd name="T77" fmla="*/ 2147483647 h 173"/>
                <a:gd name="T78" fmla="*/ 2147483647 w 140"/>
                <a:gd name="T79" fmla="*/ 2147483647 h 173"/>
                <a:gd name="T80" fmla="*/ 2147483647 w 140"/>
                <a:gd name="T81" fmla="*/ 2147483647 h 173"/>
                <a:gd name="T82" fmla="*/ 2147483647 w 140"/>
                <a:gd name="T83" fmla="*/ 2147483647 h 173"/>
                <a:gd name="T84" fmla="*/ 2147483647 w 140"/>
                <a:gd name="T85" fmla="*/ 2147483647 h 173"/>
                <a:gd name="T86" fmla="*/ 2147483647 w 140"/>
                <a:gd name="T87" fmla="*/ 2147483647 h 173"/>
                <a:gd name="T88" fmla="*/ 2147483647 w 140"/>
                <a:gd name="T89" fmla="*/ 2147483647 h 173"/>
                <a:gd name="T90" fmla="*/ 2147483647 w 140"/>
                <a:gd name="T91" fmla="*/ 2147483647 h 173"/>
                <a:gd name="T92" fmla="*/ 2147483647 w 140"/>
                <a:gd name="T93" fmla="*/ 2147483647 h 173"/>
                <a:gd name="T94" fmla="*/ 2147483647 w 140"/>
                <a:gd name="T95" fmla="*/ 2147483647 h 173"/>
                <a:gd name="T96" fmla="*/ 2147483647 w 140"/>
                <a:gd name="T97" fmla="*/ 2147483647 h 173"/>
                <a:gd name="T98" fmla="*/ 2147483647 w 140"/>
                <a:gd name="T99" fmla="*/ 2147483647 h 173"/>
                <a:gd name="T100" fmla="*/ 2147483647 w 140"/>
                <a:gd name="T101" fmla="*/ 2147483647 h 173"/>
                <a:gd name="T102" fmla="*/ 2147483647 w 140"/>
                <a:gd name="T103" fmla="*/ 0 h 173"/>
                <a:gd name="T104" fmla="*/ 2147483647 w 140"/>
                <a:gd name="T105" fmla="*/ 2147483647 h 17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40" h="173">
                  <a:moveTo>
                    <a:pt x="73" y="7"/>
                  </a:moveTo>
                  <a:cubicBezTo>
                    <a:pt x="72" y="8"/>
                    <a:pt x="72" y="8"/>
                    <a:pt x="72" y="8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0" y="19"/>
                    <a:pt x="36" y="23"/>
                    <a:pt x="35" y="31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1" y="61"/>
                    <a:pt x="20" y="63"/>
                    <a:pt x="21" y="64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6" y="69"/>
                    <a:pt x="28" y="71"/>
                    <a:pt x="28" y="73"/>
                  </a:cubicBezTo>
                  <a:cubicBezTo>
                    <a:pt x="28" y="74"/>
                    <a:pt x="27" y="75"/>
                    <a:pt x="26" y="76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8" y="85"/>
                    <a:pt x="18" y="89"/>
                    <a:pt x="18" y="92"/>
                  </a:cubicBezTo>
                  <a:cubicBezTo>
                    <a:pt x="18" y="93"/>
                    <a:pt x="18" y="93"/>
                    <a:pt x="18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7"/>
                    <a:pt x="14" y="98"/>
                    <a:pt x="12" y="100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8" y="107"/>
                    <a:pt x="8" y="109"/>
                    <a:pt x="6" y="113"/>
                  </a:cubicBezTo>
                  <a:cubicBezTo>
                    <a:pt x="8" y="117"/>
                    <a:pt x="8" y="120"/>
                    <a:pt x="6" y="121"/>
                  </a:cubicBezTo>
                  <a:cubicBezTo>
                    <a:pt x="2" y="125"/>
                    <a:pt x="2" y="125"/>
                    <a:pt x="2" y="125"/>
                  </a:cubicBezTo>
                  <a:cubicBezTo>
                    <a:pt x="2" y="125"/>
                    <a:pt x="2" y="125"/>
                    <a:pt x="2" y="125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10" y="136"/>
                    <a:pt x="17" y="136"/>
                    <a:pt x="25" y="137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8" y="169"/>
                    <a:pt x="68" y="169"/>
                    <a:pt x="68" y="169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6" y="145"/>
                    <a:pt x="76" y="145"/>
                    <a:pt x="76" y="145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39"/>
                    <a:pt x="85" y="139"/>
                    <a:pt x="85" y="139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86" y="138"/>
                    <a:pt x="86" y="138"/>
                    <a:pt x="86" y="138"/>
                  </a:cubicBezTo>
                  <a:cubicBezTo>
                    <a:pt x="96" y="139"/>
                    <a:pt x="96" y="139"/>
                    <a:pt x="96" y="139"/>
                  </a:cubicBezTo>
                  <a:cubicBezTo>
                    <a:pt x="102" y="133"/>
                    <a:pt x="104" y="129"/>
                    <a:pt x="104" y="125"/>
                  </a:cubicBezTo>
                  <a:cubicBezTo>
                    <a:pt x="102" y="111"/>
                    <a:pt x="102" y="111"/>
                    <a:pt x="102" y="111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4" y="110"/>
                    <a:pt x="114" y="110"/>
                    <a:pt x="114" y="110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7" y="97"/>
                    <a:pt x="117" y="97"/>
                    <a:pt x="117" y="97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22" y="100"/>
                    <a:pt x="122" y="100"/>
                    <a:pt x="122" y="100"/>
                  </a:cubicBezTo>
                  <a:cubicBezTo>
                    <a:pt x="122" y="99"/>
                    <a:pt x="122" y="99"/>
                    <a:pt x="122" y="99"/>
                  </a:cubicBezTo>
                  <a:cubicBezTo>
                    <a:pt x="119" y="91"/>
                    <a:pt x="119" y="91"/>
                    <a:pt x="119" y="91"/>
                  </a:cubicBezTo>
                  <a:cubicBezTo>
                    <a:pt x="120" y="90"/>
                    <a:pt x="120" y="90"/>
                    <a:pt x="120" y="90"/>
                  </a:cubicBezTo>
                  <a:cubicBezTo>
                    <a:pt x="122" y="89"/>
                    <a:pt x="122" y="89"/>
                    <a:pt x="122" y="89"/>
                  </a:cubicBezTo>
                  <a:cubicBezTo>
                    <a:pt x="122" y="86"/>
                    <a:pt x="122" y="86"/>
                    <a:pt x="122" y="86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8" y="78"/>
                    <a:pt x="118" y="78"/>
                    <a:pt x="118" y="78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30" y="71"/>
                    <a:pt x="130" y="71"/>
                    <a:pt x="130" y="71"/>
                  </a:cubicBezTo>
                  <a:cubicBezTo>
                    <a:pt x="130" y="67"/>
                    <a:pt x="130" y="67"/>
                    <a:pt x="130" y="67"/>
                  </a:cubicBezTo>
                  <a:cubicBezTo>
                    <a:pt x="121" y="62"/>
                    <a:pt x="116" y="58"/>
                    <a:pt x="117" y="56"/>
                  </a:cubicBezTo>
                  <a:cubicBezTo>
                    <a:pt x="118" y="55"/>
                    <a:pt x="118" y="54"/>
                    <a:pt x="120" y="54"/>
                  </a:cubicBezTo>
                  <a:cubicBezTo>
                    <a:pt x="132" y="56"/>
                    <a:pt x="132" y="56"/>
                    <a:pt x="132" y="56"/>
                  </a:cubicBezTo>
                  <a:cubicBezTo>
                    <a:pt x="133" y="49"/>
                    <a:pt x="133" y="49"/>
                    <a:pt x="133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9" y="42"/>
                    <a:pt x="139" y="42"/>
                    <a:pt x="139" y="42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38" y="37"/>
                    <a:pt x="136" y="35"/>
                    <a:pt x="135" y="34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2" y="31"/>
                    <a:pt x="130" y="32"/>
                    <a:pt x="128" y="32"/>
                  </a:cubicBezTo>
                  <a:cubicBezTo>
                    <a:pt x="123" y="32"/>
                    <a:pt x="120" y="30"/>
                    <a:pt x="117" y="27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2"/>
                    <a:pt x="112" y="22"/>
                    <a:pt x="112" y="22"/>
                  </a:cubicBezTo>
                  <a:cubicBezTo>
                    <a:pt x="112" y="25"/>
                    <a:pt x="110" y="27"/>
                    <a:pt x="108" y="29"/>
                  </a:cubicBezTo>
                  <a:cubicBezTo>
                    <a:pt x="102" y="31"/>
                    <a:pt x="98" y="32"/>
                    <a:pt x="93" y="30"/>
                  </a:cubicBezTo>
                  <a:cubicBezTo>
                    <a:pt x="90" y="29"/>
                    <a:pt x="88" y="27"/>
                    <a:pt x="86" y="23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7"/>
                    <a:pt x="82" y="3"/>
                    <a:pt x="80" y="2"/>
                  </a:cubicBezTo>
                  <a:cubicBezTo>
                    <a:pt x="78" y="0"/>
                    <a:pt x="75" y="0"/>
                    <a:pt x="73" y="0"/>
                  </a:cubicBezTo>
                  <a:cubicBezTo>
                    <a:pt x="74" y="7"/>
                    <a:pt x="74" y="7"/>
                    <a:pt x="74" y="7"/>
                  </a:cubicBezTo>
                  <a:lnTo>
                    <a:pt x="73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8" name="Freeform 24"/>
            <p:cNvSpPr/>
            <p:nvPr/>
          </p:nvSpPr>
          <p:spPr bwMode="auto">
            <a:xfrm>
              <a:off x="9003869" y="4268716"/>
              <a:ext cx="247972" cy="284375"/>
            </a:xfrm>
            <a:custGeom>
              <a:avLst/>
              <a:gdLst>
                <a:gd name="T0" fmla="*/ 2147483647 w 122"/>
                <a:gd name="T1" fmla="*/ 2147483647 h 141"/>
                <a:gd name="T2" fmla="*/ 2147483647 w 122"/>
                <a:gd name="T3" fmla="*/ 2147483647 h 141"/>
                <a:gd name="T4" fmla="*/ 2147483647 w 122"/>
                <a:gd name="T5" fmla="*/ 2147483647 h 141"/>
                <a:gd name="T6" fmla="*/ 2147483647 w 122"/>
                <a:gd name="T7" fmla="*/ 2147483647 h 141"/>
                <a:gd name="T8" fmla="*/ 2147483647 w 122"/>
                <a:gd name="T9" fmla="*/ 2147483647 h 141"/>
                <a:gd name="T10" fmla="*/ 2147483647 w 122"/>
                <a:gd name="T11" fmla="*/ 2147483647 h 141"/>
                <a:gd name="T12" fmla="*/ 2147483647 w 122"/>
                <a:gd name="T13" fmla="*/ 2147483647 h 141"/>
                <a:gd name="T14" fmla="*/ 2147483647 w 122"/>
                <a:gd name="T15" fmla="*/ 2147483647 h 141"/>
                <a:gd name="T16" fmla="*/ 2147483647 w 122"/>
                <a:gd name="T17" fmla="*/ 2147483647 h 141"/>
                <a:gd name="T18" fmla="*/ 2147483647 w 122"/>
                <a:gd name="T19" fmla="*/ 2147483647 h 141"/>
                <a:gd name="T20" fmla="*/ 2147483647 w 122"/>
                <a:gd name="T21" fmla="*/ 2147483647 h 141"/>
                <a:gd name="T22" fmla="*/ 2147483647 w 122"/>
                <a:gd name="T23" fmla="*/ 2147483647 h 141"/>
                <a:gd name="T24" fmla="*/ 2147483647 w 122"/>
                <a:gd name="T25" fmla="*/ 2147483647 h 141"/>
                <a:gd name="T26" fmla="*/ 2147483647 w 122"/>
                <a:gd name="T27" fmla="*/ 2147483647 h 141"/>
                <a:gd name="T28" fmla="*/ 2147483647 w 122"/>
                <a:gd name="T29" fmla="*/ 2147483647 h 141"/>
                <a:gd name="T30" fmla="*/ 2147483647 w 122"/>
                <a:gd name="T31" fmla="*/ 2147483647 h 141"/>
                <a:gd name="T32" fmla="*/ 2147483647 w 122"/>
                <a:gd name="T33" fmla="*/ 2147483647 h 141"/>
                <a:gd name="T34" fmla="*/ 2147483647 w 122"/>
                <a:gd name="T35" fmla="*/ 2147483647 h 141"/>
                <a:gd name="T36" fmla="*/ 2147483647 w 122"/>
                <a:gd name="T37" fmla="*/ 2147483647 h 141"/>
                <a:gd name="T38" fmla="*/ 2147483647 w 122"/>
                <a:gd name="T39" fmla="*/ 2147483647 h 141"/>
                <a:gd name="T40" fmla="*/ 2147483647 w 122"/>
                <a:gd name="T41" fmla="*/ 2147483647 h 141"/>
                <a:gd name="T42" fmla="*/ 2147483647 w 122"/>
                <a:gd name="T43" fmla="*/ 2147483647 h 141"/>
                <a:gd name="T44" fmla="*/ 2147483647 w 122"/>
                <a:gd name="T45" fmla="*/ 2147483647 h 141"/>
                <a:gd name="T46" fmla="*/ 2147483647 w 122"/>
                <a:gd name="T47" fmla="*/ 2147483647 h 141"/>
                <a:gd name="T48" fmla="*/ 2147483647 w 122"/>
                <a:gd name="T49" fmla="*/ 2147483647 h 141"/>
                <a:gd name="T50" fmla="*/ 2147483647 w 122"/>
                <a:gd name="T51" fmla="*/ 2147483647 h 141"/>
                <a:gd name="T52" fmla="*/ 2147483647 w 122"/>
                <a:gd name="T53" fmla="*/ 2147483647 h 141"/>
                <a:gd name="T54" fmla="*/ 2147483647 w 122"/>
                <a:gd name="T55" fmla="*/ 2147483647 h 141"/>
                <a:gd name="T56" fmla="*/ 2147483647 w 122"/>
                <a:gd name="T57" fmla="*/ 2147483647 h 141"/>
                <a:gd name="T58" fmla="*/ 2147483647 w 122"/>
                <a:gd name="T59" fmla="*/ 2147483647 h 141"/>
                <a:gd name="T60" fmla="*/ 2147483647 w 122"/>
                <a:gd name="T61" fmla="*/ 2147483647 h 141"/>
                <a:gd name="T62" fmla="*/ 2147483647 w 122"/>
                <a:gd name="T63" fmla="*/ 2147483647 h 141"/>
                <a:gd name="T64" fmla="*/ 2147483647 w 122"/>
                <a:gd name="T65" fmla="*/ 2147483647 h 141"/>
                <a:gd name="T66" fmla="*/ 2147483647 w 122"/>
                <a:gd name="T67" fmla="*/ 2147483647 h 141"/>
                <a:gd name="T68" fmla="*/ 2147483647 w 122"/>
                <a:gd name="T69" fmla="*/ 2147483647 h 141"/>
                <a:gd name="T70" fmla="*/ 2147483647 w 122"/>
                <a:gd name="T71" fmla="*/ 2147483647 h 141"/>
                <a:gd name="T72" fmla="*/ 2147483647 w 122"/>
                <a:gd name="T73" fmla="*/ 2147483647 h 141"/>
                <a:gd name="T74" fmla="*/ 2147483647 w 122"/>
                <a:gd name="T75" fmla="*/ 2147483647 h 141"/>
                <a:gd name="T76" fmla="*/ 2147483647 w 122"/>
                <a:gd name="T77" fmla="*/ 2147483647 h 141"/>
                <a:gd name="T78" fmla="*/ 2147483647 w 122"/>
                <a:gd name="T79" fmla="*/ 2147483647 h 141"/>
                <a:gd name="T80" fmla="*/ 2147483647 w 122"/>
                <a:gd name="T81" fmla="*/ 2147483647 h 141"/>
                <a:gd name="T82" fmla="*/ 2147483647 w 122"/>
                <a:gd name="T83" fmla="*/ 2147483647 h 141"/>
                <a:gd name="T84" fmla="*/ 2147483647 w 122"/>
                <a:gd name="T85" fmla="*/ 2147483647 h 141"/>
                <a:gd name="T86" fmla="*/ 2147483647 w 122"/>
                <a:gd name="T87" fmla="*/ 2147483647 h 141"/>
                <a:gd name="T88" fmla="*/ 2147483647 w 122"/>
                <a:gd name="T89" fmla="*/ 2147483647 h 141"/>
                <a:gd name="T90" fmla="*/ 2147483647 w 122"/>
                <a:gd name="T91" fmla="*/ 2147483647 h 141"/>
                <a:gd name="T92" fmla="*/ 2147483647 w 122"/>
                <a:gd name="T93" fmla="*/ 0 h 1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2" h="141">
                  <a:moveTo>
                    <a:pt x="74" y="2"/>
                  </a:moveTo>
                  <a:cubicBezTo>
                    <a:pt x="70" y="4"/>
                    <a:pt x="66" y="6"/>
                    <a:pt x="64" y="6"/>
                  </a:cubicBezTo>
                  <a:cubicBezTo>
                    <a:pt x="61" y="6"/>
                    <a:pt x="57" y="5"/>
                    <a:pt x="52" y="3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0" y="3"/>
                    <a:pt x="36" y="7"/>
                    <a:pt x="32" y="1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3" y="36"/>
                    <a:pt x="24" y="40"/>
                    <a:pt x="22" y="41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0" y="49"/>
                    <a:pt x="18" y="52"/>
                    <a:pt x="16" y="54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0" y="73"/>
                    <a:pt x="0" y="76"/>
                    <a:pt x="1" y="7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7" y="105"/>
                    <a:pt x="18" y="106"/>
                    <a:pt x="20" y="107"/>
                  </a:cubicBezTo>
                  <a:cubicBezTo>
                    <a:pt x="24" y="109"/>
                    <a:pt x="26" y="115"/>
                    <a:pt x="27" y="123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30" y="133"/>
                    <a:pt x="30" y="134"/>
                    <a:pt x="32" y="135"/>
                  </a:cubicBezTo>
                  <a:cubicBezTo>
                    <a:pt x="36" y="137"/>
                    <a:pt x="40" y="136"/>
                    <a:pt x="43" y="134"/>
                  </a:cubicBezTo>
                  <a:cubicBezTo>
                    <a:pt x="45" y="133"/>
                    <a:pt x="46" y="132"/>
                    <a:pt x="46" y="130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58" y="134"/>
                    <a:pt x="58" y="134"/>
                    <a:pt x="58" y="134"/>
                  </a:cubicBezTo>
                  <a:cubicBezTo>
                    <a:pt x="60" y="136"/>
                    <a:pt x="62" y="136"/>
                    <a:pt x="66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6" y="138"/>
                    <a:pt x="86" y="138"/>
                    <a:pt x="86" y="138"/>
                  </a:cubicBezTo>
                  <a:cubicBezTo>
                    <a:pt x="85" y="124"/>
                    <a:pt x="85" y="124"/>
                    <a:pt x="85" y="124"/>
                  </a:cubicBezTo>
                  <a:cubicBezTo>
                    <a:pt x="86" y="124"/>
                    <a:pt x="86" y="124"/>
                    <a:pt x="86" y="124"/>
                  </a:cubicBezTo>
                  <a:cubicBezTo>
                    <a:pt x="86" y="124"/>
                    <a:pt x="86" y="124"/>
                    <a:pt x="86" y="124"/>
                  </a:cubicBezTo>
                  <a:cubicBezTo>
                    <a:pt x="90" y="118"/>
                    <a:pt x="90" y="118"/>
                    <a:pt x="90" y="118"/>
                  </a:cubicBezTo>
                  <a:cubicBezTo>
                    <a:pt x="91" y="117"/>
                    <a:pt x="90" y="115"/>
                    <a:pt x="88" y="113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3" y="96"/>
                    <a:pt x="103" y="96"/>
                    <a:pt x="103" y="96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14" y="92"/>
                    <a:pt x="114" y="92"/>
                    <a:pt x="114" y="92"/>
                  </a:cubicBezTo>
                  <a:cubicBezTo>
                    <a:pt x="114" y="87"/>
                    <a:pt x="114" y="87"/>
                    <a:pt x="114" y="87"/>
                  </a:cubicBezTo>
                  <a:cubicBezTo>
                    <a:pt x="112" y="87"/>
                    <a:pt x="112" y="87"/>
                    <a:pt x="112" y="87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4" y="62"/>
                    <a:pt x="104" y="60"/>
                    <a:pt x="106" y="58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22" y="56"/>
                    <a:pt x="120" y="52"/>
                    <a:pt x="117" y="46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09" y="28"/>
                    <a:pt x="107" y="25"/>
                    <a:pt x="103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3"/>
                    <a:pt x="80" y="33"/>
                    <a:pt x="80" y="33"/>
                  </a:cubicBezTo>
                  <a:cubicBezTo>
                    <a:pt x="78" y="32"/>
                    <a:pt x="78" y="32"/>
                    <a:pt x="78" y="32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9" y="18"/>
                    <a:pt x="83" y="14"/>
                    <a:pt x="90" y="6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74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9" name="Freeform 25"/>
            <p:cNvSpPr/>
            <p:nvPr/>
          </p:nvSpPr>
          <p:spPr bwMode="auto">
            <a:xfrm>
              <a:off x="8765480" y="4026324"/>
              <a:ext cx="311462" cy="377450"/>
            </a:xfrm>
            <a:custGeom>
              <a:avLst/>
              <a:gdLst>
                <a:gd name="T0" fmla="*/ 2147483647 w 153"/>
                <a:gd name="T1" fmla="*/ 2147483647 h 187"/>
                <a:gd name="T2" fmla="*/ 2147483647 w 153"/>
                <a:gd name="T3" fmla="*/ 2147483647 h 187"/>
                <a:gd name="T4" fmla="*/ 2147483647 w 153"/>
                <a:gd name="T5" fmla="*/ 2147483647 h 187"/>
                <a:gd name="T6" fmla="*/ 2147483647 w 153"/>
                <a:gd name="T7" fmla="*/ 0 h 187"/>
                <a:gd name="T8" fmla="*/ 2147483647 w 153"/>
                <a:gd name="T9" fmla="*/ 2147483647 h 187"/>
                <a:gd name="T10" fmla="*/ 2147483647 w 153"/>
                <a:gd name="T11" fmla="*/ 2147483647 h 187"/>
                <a:gd name="T12" fmla="*/ 2147483647 w 153"/>
                <a:gd name="T13" fmla="*/ 2147483647 h 187"/>
                <a:gd name="T14" fmla="*/ 2147483647 w 153"/>
                <a:gd name="T15" fmla="*/ 2147483647 h 187"/>
                <a:gd name="T16" fmla="*/ 2147483647 w 153"/>
                <a:gd name="T17" fmla="*/ 2147483647 h 187"/>
                <a:gd name="T18" fmla="*/ 2147483647 w 153"/>
                <a:gd name="T19" fmla="*/ 2147483647 h 187"/>
                <a:gd name="T20" fmla="*/ 2147483647 w 153"/>
                <a:gd name="T21" fmla="*/ 2147483647 h 187"/>
                <a:gd name="T22" fmla="*/ 2147483647 w 153"/>
                <a:gd name="T23" fmla="*/ 2147483647 h 187"/>
                <a:gd name="T24" fmla="*/ 2147483647 w 153"/>
                <a:gd name="T25" fmla="*/ 2147483647 h 187"/>
                <a:gd name="T26" fmla="*/ 2147483647 w 153"/>
                <a:gd name="T27" fmla="*/ 2147483647 h 187"/>
                <a:gd name="T28" fmla="*/ 2147483647 w 153"/>
                <a:gd name="T29" fmla="*/ 2147483647 h 187"/>
                <a:gd name="T30" fmla="*/ 2147483647 w 153"/>
                <a:gd name="T31" fmla="*/ 2147483647 h 187"/>
                <a:gd name="T32" fmla="*/ 2147483647 w 153"/>
                <a:gd name="T33" fmla="*/ 2147483647 h 187"/>
                <a:gd name="T34" fmla="*/ 2147483647 w 153"/>
                <a:gd name="T35" fmla="*/ 2147483647 h 187"/>
                <a:gd name="T36" fmla="*/ 2147483647 w 153"/>
                <a:gd name="T37" fmla="*/ 2147483647 h 187"/>
                <a:gd name="T38" fmla="*/ 2147483647 w 153"/>
                <a:gd name="T39" fmla="*/ 2147483647 h 187"/>
                <a:gd name="T40" fmla="*/ 2147483647 w 153"/>
                <a:gd name="T41" fmla="*/ 2147483647 h 187"/>
                <a:gd name="T42" fmla="*/ 2147483647 w 153"/>
                <a:gd name="T43" fmla="*/ 2147483647 h 187"/>
                <a:gd name="T44" fmla="*/ 2147483647 w 153"/>
                <a:gd name="T45" fmla="*/ 2147483647 h 187"/>
                <a:gd name="T46" fmla="*/ 2147483647 w 153"/>
                <a:gd name="T47" fmla="*/ 2147483647 h 187"/>
                <a:gd name="T48" fmla="*/ 2147483647 w 153"/>
                <a:gd name="T49" fmla="*/ 2147483647 h 187"/>
                <a:gd name="T50" fmla="*/ 2147483647 w 153"/>
                <a:gd name="T51" fmla="*/ 2147483647 h 187"/>
                <a:gd name="T52" fmla="*/ 2147483647 w 153"/>
                <a:gd name="T53" fmla="*/ 2147483647 h 187"/>
                <a:gd name="T54" fmla="*/ 2147483647 w 153"/>
                <a:gd name="T55" fmla="*/ 2147483647 h 187"/>
                <a:gd name="T56" fmla="*/ 2147483647 w 153"/>
                <a:gd name="T57" fmla="*/ 2147483647 h 187"/>
                <a:gd name="T58" fmla="*/ 2147483647 w 153"/>
                <a:gd name="T59" fmla="*/ 2147483647 h 187"/>
                <a:gd name="T60" fmla="*/ 2147483647 w 153"/>
                <a:gd name="T61" fmla="*/ 2147483647 h 187"/>
                <a:gd name="T62" fmla="*/ 2147483647 w 153"/>
                <a:gd name="T63" fmla="*/ 2147483647 h 187"/>
                <a:gd name="T64" fmla="*/ 2147483647 w 153"/>
                <a:gd name="T65" fmla="*/ 2147483647 h 187"/>
                <a:gd name="T66" fmla="*/ 2147483647 w 153"/>
                <a:gd name="T67" fmla="*/ 2147483647 h 187"/>
                <a:gd name="T68" fmla="*/ 2147483647 w 153"/>
                <a:gd name="T69" fmla="*/ 2147483647 h 187"/>
                <a:gd name="T70" fmla="*/ 2147483647 w 153"/>
                <a:gd name="T71" fmla="*/ 2147483647 h 187"/>
                <a:gd name="T72" fmla="*/ 2147483647 w 153"/>
                <a:gd name="T73" fmla="*/ 2147483647 h 187"/>
                <a:gd name="T74" fmla="*/ 2147483647 w 153"/>
                <a:gd name="T75" fmla="*/ 2147483647 h 187"/>
                <a:gd name="T76" fmla="*/ 2147483647 w 153"/>
                <a:gd name="T77" fmla="*/ 2147483647 h 187"/>
                <a:gd name="T78" fmla="*/ 2147483647 w 153"/>
                <a:gd name="T79" fmla="*/ 2147483647 h 187"/>
                <a:gd name="T80" fmla="*/ 2147483647 w 153"/>
                <a:gd name="T81" fmla="*/ 2147483647 h 187"/>
                <a:gd name="T82" fmla="*/ 2147483647 w 153"/>
                <a:gd name="T83" fmla="*/ 2147483647 h 187"/>
                <a:gd name="T84" fmla="*/ 2147483647 w 153"/>
                <a:gd name="T85" fmla="*/ 2147483647 h 187"/>
                <a:gd name="T86" fmla="*/ 2147483647 w 153"/>
                <a:gd name="T87" fmla="*/ 2147483647 h 187"/>
                <a:gd name="T88" fmla="*/ 2147483647 w 153"/>
                <a:gd name="T89" fmla="*/ 2147483647 h 187"/>
                <a:gd name="T90" fmla="*/ 2147483647 w 153"/>
                <a:gd name="T91" fmla="*/ 2147483647 h 187"/>
                <a:gd name="T92" fmla="*/ 2147483647 w 153"/>
                <a:gd name="T93" fmla="*/ 2147483647 h 187"/>
                <a:gd name="T94" fmla="*/ 2147483647 w 153"/>
                <a:gd name="T95" fmla="*/ 2147483647 h 187"/>
                <a:gd name="T96" fmla="*/ 2147483647 w 153"/>
                <a:gd name="T97" fmla="*/ 2147483647 h 187"/>
                <a:gd name="T98" fmla="*/ 2147483647 w 153"/>
                <a:gd name="T99" fmla="*/ 2147483647 h 187"/>
                <a:gd name="T100" fmla="*/ 2147483647 w 153"/>
                <a:gd name="T101" fmla="*/ 2147483647 h 187"/>
                <a:gd name="T102" fmla="*/ 2147483647 w 153"/>
                <a:gd name="T103" fmla="*/ 2147483647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53" h="187">
                  <a:moveTo>
                    <a:pt x="96" y="52"/>
                  </a:move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1" y="37"/>
                    <a:pt x="87" y="28"/>
                    <a:pt x="85" y="27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63" y="20"/>
                    <a:pt x="57" y="18"/>
                    <a:pt x="55" y="17"/>
                  </a:cubicBezTo>
                  <a:cubicBezTo>
                    <a:pt x="51" y="14"/>
                    <a:pt x="45" y="9"/>
                    <a:pt x="3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3"/>
                    <a:pt x="41" y="9"/>
                    <a:pt x="48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0" y="34"/>
                    <a:pt x="38" y="36"/>
                    <a:pt x="35" y="35"/>
                  </a:cubicBezTo>
                  <a:cubicBezTo>
                    <a:pt x="34" y="34"/>
                    <a:pt x="31" y="31"/>
                    <a:pt x="25" y="24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4"/>
                    <a:pt x="20" y="28"/>
                    <a:pt x="23" y="34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1" y="46"/>
                    <a:pt x="11" y="48"/>
                    <a:pt x="11" y="50"/>
                  </a:cubicBezTo>
                  <a:cubicBezTo>
                    <a:pt x="12" y="56"/>
                    <a:pt x="11" y="60"/>
                    <a:pt x="10" y="61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1" y="64"/>
                    <a:pt x="3" y="65"/>
                  </a:cubicBezTo>
                  <a:cubicBezTo>
                    <a:pt x="7" y="68"/>
                    <a:pt x="11" y="74"/>
                    <a:pt x="14" y="80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22" y="79"/>
                    <a:pt x="26" y="80"/>
                    <a:pt x="30" y="83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5" y="101"/>
                    <a:pt x="36" y="103"/>
                    <a:pt x="35" y="104"/>
                  </a:cubicBezTo>
                  <a:cubicBezTo>
                    <a:pt x="35" y="106"/>
                    <a:pt x="33" y="108"/>
                    <a:pt x="30" y="108"/>
                  </a:cubicBezTo>
                  <a:cubicBezTo>
                    <a:pt x="27" y="108"/>
                    <a:pt x="25" y="110"/>
                    <a:pt x="25" y="114"/>
                  </a:cubicBezTo>
                  <a:cubicBezTo>
                    <a:pt x="25" y="114"/>
                    <a:pt x="25" y="114"/>
                    <a:pt x="25" y="114"/>
                  </a:cubicBezTo>
                  <a:cubicBezTo>
                    <a:pt x="25" y="114"/>
                    <a:pt x="25" y="114"/>
                    <a:pt x="25" y="114"/>
                  </a:cubicBezTo>
                  <a:cubicBezTo>
                    <a:pt x="25" y="114"/>
                    <a:pt x="25" y="114"/>
                    <a:pt x="25" y="11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36" y="143"/>
                    <a:pt x="36" y="143"/>
                    <a:pt x="36" y="143"/>
                  </a:cubicBezTo>
                  <a:cubicBezTo>
                    <a:pt x="51" y="175"/>
                    <a:pt x="51" y="175"/>
                    <a:pt x="51" y="175"/>
                  </a:cubicBezTo>
                  <a:cubicBezTo>
                    <a:pt x="51" y="176"/>
                    <a:pt x="51" y="176"/>
                    <a:pt x="51" y="176"/>
                  </a:cubicBezTo>
                  <a:cubicBezTo>
                    <a:pt x="49" y="179"/>
                    <a:pt x="49" y="179"/>
                    <a:pt x="49" y="179"/>
                  </a:cubicBezTo>
                  <a:cubicBezTo>
                    <a:pt x="50" y="181"/>
                    <a:pt x="50" y="181"/>
                    <a:pt x="50" y="181"/>
                  </a:cubicBezTo>
                  <a:cubicBezTo>
                    <a:pt x="50" y="181"/>
                    <a:pt x="50" y="181"/>
                    <a:pt x="50" y="181"/>
                  </a:cubicBezTo>
                  <a:cubicBezTo>
                    <a:pt x="77" y="164"/>
                    <a:pt x="77" y="164"/>
                    <a:pt x="77" y="164"/>
                  </a:cubicBezTo>
                  <a:cubicBezTo>
                    <a:pt x="73" y="172"/>
                    <a:pt x="73" y="172"/>
                    <a:pt x="73" y="172"/>
                  </a:cubicBezTo>
                  <a:cubicBezTo>
                    <a:pt x="69" y="178"/>
                    <a:pt x="67" y="183"/>
                    <a:pt x="67" y="187"/>
                  </a:cubicBezTo>
                  <a:cubicBezTo>
                    <a:pt x="71" y="185"/>
                    <a:pt x="75" y="181"/>
                    <a:pt x="78" y="175"/>
                  </a:cubicBezTo>
                  <a:cubicBezTo>
                    <a:pt x="78" y="174"/>
                    <a:pt x="78" y="174"/>
                    <a:pt x="78" y="174"/>
                  </a:cubicBezTo>
                  <a:cubicBezTo>
                    <a:pt x="79" y="174"/>
                    <a:pt x="79" y="174"/>
                    <a:pt x="79" y="174"/>
                  </a:cubicBezTo>
                  <a:cubicBezTo>
                    <a:pt x="86" y="170"/>
                    <a:pt x="86" y="170"/>
                    <a:pt x="86" y="170"/>
                  </a:cubicBezTo>
                  <a:cubicBezTo>
                    <a:pt x="87" y="169"/>
                    <a:pt x="87" y="169"/>
                    <a:pt x="87" y="169"/>
                  </a:cubicBezTo>
                  <a:cubicBezTo>
                    <a:pt x="97" y="179"/>
                    <a:pt x="97" y="179"/>
                    <a:pt x="97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31" y="169"/>
                    <a:pt x="133" y="167"/>
                    <a:pt x="134" y="163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6" y="158"/>
                    <a:pt x="134" y="154"/>
                    <a:pt x="130" y="147"/>
                  </a:cubicBezTo>
                  <a:cubicBezTo>
                    <a:pt x="127" y="142"/>
                    <a:pt x="127" y="142"/>
                    <a:pt x="127" y="142"/>
                  </a:cubicBezTo>
                  <a:cubicBezTo>
                    <a:pt x="144" y="148"/>
                    <a:pt x="144" y="148"/>
                    <a:pt x="144" y="148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45" y="112"/>
                    <a:pt x="143" y="110"/>
                    <a:pt x="141" y="110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27" y="112"/>
                    <a:pt x="127" y="112"/>
                    <a:pt x="127" y="112"/>
                  </a:cubicBezTo>
                  <a:cubicBezTo>
                    <a:pt x="125" y="106"/>
                    <a:pt x="125" y="106"/>
                    <a:pt x="125" y="106"/>
                  </a:cubicBezTo>
                  <a:cubicBezTo>
                    <a:pt x="123" y="106"/>
                    <a:pt x="120" y="104"/>
                    <a:pt x="117" y="101"/>
                  </a:cubicBezTo>
                  <a:cubicBezTo>
                    <a:pt x="113" y="98"/>
                    <a:pt x="113" y="98"/>
                    <a:pt x="113" y="98"/>
                  </a:cubicBezTo>
                  <a:cubicBezTo>
                    <a:pt x="109" y="97"/>
                    <a:pt x="107" y="95"/>
                    <a:pt x="107" y="93"/>
                  </a:cubicBezTo>
                  <a:cubicBezTo>
                    <a:pt x="107" y="90"/>
                    <a:pt x="107" y="88"/>
                    <a:pt x="110" y="84"/>
                  </a:cubicBezTo>
                  <a:cubicBezTo>
                    <a:pt x="114" y="78"/>
                    <a:pt x="117" y="72"/>
                    <a:pt x="117" y="68"/>
                  </a:cubicBezTo>
                  <a:cubicBezTo>
                    <a:pt x="117" y="63"/>
                    <a:pt x="117" y="63"/>
                    <a:pt x="117" y="63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3"/>
                    <a:pt x="131" y="59"/>
                    <a:pt x="132" y="52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23" y="56"/>
                    <a:pt x="118" y="59"/>
                    <a:pt x="115" y="60"/>
                  </a:cubicBezTo>
                  <a:cubicBezTo>
                    <a:pt x="110" y="61"/>
                    <a:pt x="105" y="59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lnTo>
                    <a:pt x="96" y="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0" name="Freeform 26"/>
            <p:cNvSpPr/>
            <p:nvPr/>
          </p:nvSpPr>
          <p:spPr bwMode="auto">
            <a:xfrm>
              <a:off x="8824579" y="3590256"/>
              <a:ext cx="81459" cy="117235"/>
            </a:xfrm>
            <a:custGeom>
              <a:avLst/>
              <a:gdLst>
                <a:gd name="T0" fmla="*/ 2147483647 w 40"/>
                <a:gd name="T1" fmla="*/ 0 h 58"/>
                <a:gd name="T2" fmla="*/ 2147483647 w 40"/>
                <a:gd name="T3" fmla="*/ 0 h 58"/>
                <a:gd name="T4" fmla="*/ 2147483647 w 40"/>
                <a:gd name="T5" fmla="*/ 2147483647 h 58"/>
                <a:gd name="T6" fmla="*/ 2147483647 w 40"/>
                <a:gd name="T7" fmla="*/ 2147483647 h 58"/>
                <a:gd name="T8" fmla="*/ 2147483647 w 40"/>
                <a:gd name="T9" fmla="*/ 2147483647 h 58"/>
                <a:gd name="T10" fmla="*/ 2147483647 w 40"/>
                <a:gd name="T11" fmla="*/ 2147483647 h 58"/>
                <a:gd name="T12" fmla="*/ 2147483647 w 40"/>
                <a:gd name="T13" fmla="*/ 2147483647 h 58"/>
                <a:gd name="T14" fmla="*/ 2147483647 w 40"/>
                <a:gd name="T15" fmla="*/ 2147483647 h 58"/>
                <a:gd name="T16" fmla="*/ 2147483647 w 40"/>
                <a:gd name="T17" fmla="*/ 2147483647 h 58"/>
                <a:gd name="T18" fmla="*/ 2147483647 w 40"/>
                <a:gd name="T19" fmla="*/ 2147483647 h 58"/>
                <a:gd name="T20" fmla="*/ 2147483647 w 40"/>
                <a:gd name="T21" fmla="*/ 2147483647 h 58"/>
                <a:gd name="T22" fmla="*/ 2147483647 w 40"/>
                <a:gd name="T23" fmla="*/ 2147483647 h 58"/>
                <a:gd name="T24" fmla="*/ 0 w 40"/>
                <a:gd name="T25" fmla="*/ 2147483647 h 58"/>
                <a:gd name="T26" fmla="*/ 2147483647 w 40"/>
                <a:gd name="T27" fmla="*/ 2147483647 h 58"/>
                <a:gd name="T28" fmla="*/ 2147483647 w 40"/>
                <a:gd name="T29" fmla="*/ 2147483647 h 58"/>
                <a:gd name="T30" fmla="*/ 2147483647 w 40"/>
                <a:gd name="T31" fmla="*/ 2147483647 h 58"/>
                <a:gd name="T32" fmla="*/ 2147483647 w 40"/>
                <a:gd name="T33" fmla="*/ 2147483647 h 58"/>
                <a:gd name="T34" fmla="*/ 2147483647 w 40"/>
                <a:gd name="T35" fmla="*/ 2147483647 h 58"/>
                <a:gd name="T36" fmla="*/ 2147483647 w 40"/>
                <a:gd name="T37" fmla="*/ 2147483647 h 58"/>
                <a:gd name="T38" fmla="*/ 2147483647 w 40"/>
                <a:gd name="T39" fmla="*/ 2147483647 h 58"/>
                <a:gd name="T40" fmla="*/ 2147483647 w 40"/>
                <a:gd name="T41" fmla="*/ 2147483647 h 58"/>
                <a:gd name="T42" fmla="*/ 2147483647 w 40"/>
                <a:gd name="T43" fmla="*/ 2147483647 h 58"/>
                <a:gd name="T44" fmla="*/ 2147483647 w 40"/>
                <a:gd name="T45" fmla="*/ 2147483647 h 58"/>
                <a:gd name="T46" fmla="*/ 2147483647 w 40"/>
                <a:gd name="T47" fmla="*/ 2147483647 h 58"/>
                <a:gd name="T48" fmla="*/ 2147483647 w 40"/>
                <a:gd name="T49" fmla="*/ 2147483647 h 58"/>
                <a:gd name="T50" fmla="*/ 2147483647 w 40"/>
                <a:gd name="T51" fmla="*/ 2147483647 h 58"/>
                <a:gd name="T52" fmla="*/ 2147483647 w 40"/>
                <a:gd name="T53" fmla="*/ 2147483647 h 58"/>
                <a:gd name="T54" fmla="*/ 2147483647 w 40"/>
                <a:gd name="T55" fmla="*/ 2147483647 h 58"/>
                <a:gd name="T56" fmla="*/ 2147483647 w 40"/>
                <a:gd name="T57" fmla="*/ 0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0" h="58">
                  <a:moveTo>
                    <a:pt x="24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0" y="0"/>
                    <a:pt x="18" y="2"/>
                    <a:pt x="16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6" y="20"/>
                    <a:pt x="4" y="23"/>
                    <a:pt x="2" y="24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0"/>
                    <a:pt x="0" y="34"/>
                    <a:pt x="0" y="38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2"/>
                    <a:pt x="6" y="54"/>
                    <a:pt x="1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1" y="58"/>
                    <a:pt x="24" y="56"/>
                    <a:pt x="28" y="54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4"/>
                    <a:pt x="37" y="29"/>
                    <a:pt x="33" y="24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6"/>
                    <a:pt x="27" y="13"/>
                    <a:pt x="26" y="8"/>
                  </a:cubicBezTo>
                  <a:cubicBezTo>
                    <a:pt x="26" y="4"/>
                    <a:pt x="2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1" name="Freeform 27"/>
            <p:cNvSpPr/>
            <p:nvPr/>
          </p:nvSpPr>
          <p:spPr bwMode="auto">
            <a:xfrm>
              <a:off x="8743120" y="3535994"/>
              <a:ext cx="109811" cy="116839"/>
            </a:xfrm>
            <a:custGeom>
              <a:avLst/>
              <a:gdLst>
                <a:gd name="T0" fmla="*/ 2147483647 w 54"/>
                <a:gd name="T1" fmla="*/ 2147483647 h 58"/>
                <a:gd name="T2" fmla="*/ 2147483647 w 54"/>
                <a:gd name="T3" fmla="*/ 2147483647 h 58"/>
                <a:gd name="T4" fmla="*/ 2147483647 w 54"/>
                <a:gd name="T5" fmla="*/ 2147483647 h 58"/>
                <a:gd name="T6" fmla="*/ 2147483647 w 54"/>
                <a:gd name="T7" fmla="*/ 2147483647 h 58"/>
                <a:gd name="T8" fmla="*/ 2147483647 w 54"/>
                <a:gd name="T9" fmla="*/ 2147483647 h 58"/>
                <a:gd name="T10" fmla="*/ 2147483647 w 54"/>
                <a:gd name="T11" fmla="*/ 2147483647 h 58"/>
                <a:gd name="T12" fmla="*/ 2147483647 w 54"/>
                <a:gd name="T13" fmla="*/ 2147483647 h 58"/>
                <a:gd name="T14" fmla="*/ 2147483647 w 54"/>
                <a:gd name="T15" fmla="*/ 2147483647 h 58"/>
                <a:gd name="T16" fmla="*/ 2147483647 w 54"/>
                <a:gd name="T17" fmla="*/ 2147483647 h 58"/>
                <a:gd name="T18" fmla="*/ 2147483647 w 54"/>
                <a:gd name="T19" fmla="*/ 2147483647 h 58"/>
                <a:gd name="T20" fmla="*/ 2147483647 w 54"/>
                <a:gd name="T21" fmla="*/ 2147483647 h 58"/>
                <a:gd name="T22" fmla="*/ 2147483647 w 54"/>
                <a:gd name="T23" fmla="*/ 2147483647 h 58"/>
                <a:gd name="T24" fmla="*/ 2147483647 w 54"/>
                <a:gd name="T25" fmla="*/ 2147483647 h 58"/>
                <a:gd name="T26" fmla="*/ 0 w 54"/>
                <a:gd name="T27" fmla="*/ 2147483647 h 58"/>
                <a:gd name="T28" fmla="*/ 2147483647 w 54"/>
                <a:gd name="T29" fmla="*/ 2147483647 h 58"/>
                <a:gd name="T30" fmla="*/ 2147483647 w 54"/>
                <a:gd name="T31" fmla="*/ 2147483647 h 58"/>
                <a:gd name="T32" fmla="*/ 2147483647 w 54"/>
                <a:gd name="T33" fmla="*/ 2147483647 h 58"/>
                <a:gd name="T34" fmla="*/ 2147483647 w 54"/>
                <a:gd name="T35" fmla="*/ 2147483647 h 58"/>
                <a:gd name="T36" fmla="*/ 2147483647 w 54"/>
                <a:gd name="T37" fmla="*/ 2147483647 h 58"/>
                <a:gd name="T38" fmla="*/ 2147483647 w 54"/>
                <a:gd name="T39" fmla="*/ 2147483647 h 58"/>
                <a:gd name="T40" fmla="*/ 2147483647 w 54"/>
                <a:gd name="T41" fmla="*/ 2147483647 h 58"/>
                <a:gd name="T42" fmla="*/ 2147483647 w 54"/>
                <a:gd name="T43" fmla="*/ 2147483647 h 58"/>
                <a:gd name="T44" fmla="*/ 2147483647 w 54"/>
                <a:gd name="T45" fmla="*/ 2147483647 h 58"/>
                <a:gd name="T46" fmla="*/ 2147483647 w 54"/>
                <a:gd name="T47" fmla="*/ 2147483647 h 58"/>
                <a:gd name="T48" fmla="*/ 2147483647 w 54"/>
                <a:gd name="T49" fmla="*/ 2147483647 h 58"/>
                <a:gd name="T50" fmla="*/ 2147483647 w 54"/>
                <a:gd name="T51" fmla="*/ 2147483647 h 58"/>
                <a:gd name="T52" fmla="*/ 2147483647 w 54"/>
                <a:gd name="T53" fmla="*/ 2147483647 h 58"/>
                <a:gd name="T54" fmla="*/ 2147483647 w 54"/>
                <a:gd name="T55" fmla="*/ 2147483647 h 58"/>
                <a:gd name="T56" fmla="*/ 2147483647 w 54"/>
                <a:gd name="T57" fmla="*/ 2147483647 h 58"/>
                <a:gd name="T58" fmla="*/ 2147483647 w 54"/>
                <a:gd name="T59" fmla="*/ 2147483647 h 58"/>
                <a:gd name="T60" fmla="*/ 2147483647 w 54"/>
                <a:gd name="T61" fmla="*/ 2147483647 h 58"/>
                <a:gd name="T62" fmla="*/ 2147483647 w 54"/>
                <a:gd name="T63" fmla="*/ 2147483647 h 58"/>
                <a:gd name="T64" fmla="*/ 2147483647 w 54"/>
                <a:gd name="T65" fmla="*/ 2147483647 h 58"/>
                <a:gd name="T66" fmla="*/ 2147483647 w 54"/>
                <a:gd name="T67" fmla="*/ 2147483647 h 58"/>
                <a:gd name="T68" fmla="*/ 2147483647 w 54"/>
                <a:gd name="T69" fmla="*/ 2147483647 h 58"/>
                <a:gd name="T70" fmla="*/ 2147483647 w 54"/>
                <a:gd name="T71" fmla="*/ 2147483647 h 58"/>
                <a:gd name="T72" fmla="*/ 2147483647 w 54"/>
                <a:gd name="T73" fmla="*/ 2147483647 h 58"/>
                <a:gd name="T74" fmla="*/ 2147483647 w 54"/>
                <a:gd name="T75" fmla="*/ 2147483647 h 58"/>
                <a:gd name="T76" fmla="*/ 2147483647 w 54"/>
                <a:gd name="T77" fmla="*/ 2147483647 h 58"/>
                <a:gd name="T78" fmla="*/ 2147483647 w 54"/>
                <a:gd name="T79" fmla="*/ 2147483647 h 5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4" h="58">
                  <a:moveTo>
                    <a:pt x="27" y="12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8" y="23"/>
                    <a:pt x="10" y="25"/>
                    <a:pt x="12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0" y="35"/>
                    <a:pt x="6" y="39"/>
                    <a:pt x="2" y="41"/>
                  </a:cubicBezTo>
                  <a:cubicBezTo>
                    <a:pt x="1" y="43"/>
                    <a:pt x="0" y="44"/>
                    <a:pt x="0" y="45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6" y="51"/>
                    <a:pt x="19" y="51"/>
                    <a:pt x="20" y="53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7" y="57"/>
                    <a:pt x="30" y="58"/>
                    <a:pt x="32" y="58"/>
                  </a:cubicBezTo>
                  <a:cubicBezTo>
                    <a:pt x="33" y="58"/>
                    <a:pt x="35" y="57"/>
                    <a:pt x="37" y="53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3"/>
                    <a:pt x="52" y="12"/>
                    <a:pt x="5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1" y="1"/>
                    <a:pt x="28" y="0"/>
                    <a:pt x="24" y="1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3"/>
                    <a:pt x="23" y="5"/>
                    <a:pt x="26" y="6"/>
                  </a:cubicBezTo>
                  <a:cubicBezTo>
                    <a:pt x="28" y="7"/>
                    <a:pt x="28" y="9"/>
                    <a:pt x="27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2" name="Freeform 28"/>
            <p:cNvSpPr/>
            <p:nvPr/>
          </p:nvSpPr>
          <p:spPr bwMode="auto">
            <a:xfrm>
              <a:off x="8926403" y="3307861"/>
              <a:ext cx="382540" cy="361212"/>
            </a:xfrm>
            <a:custGeom>
              <a:avLst/>
              <a:gdLst>
                <a:gd name="T0" fmla="*/ 2147483647 w 188"/>
                <a:gd name="T1" fmla="*/ 2147483647 h 179"/>
                <a:gd name="T2" fmla="*/ 2147483647 w 188"/>
                <a:gd name="T3" fmla="*/ 2147483647 h 179"/>
                <a:gd name="T4" fmla="*/ 2147483647 w 188"/>
                <a:gd name="T5" fmla="*/ 2147483647 h 179"/>
                <a:gd name="T6" fmla="*/ 2147483647 w 188"/>
                <a:gd name="T7" fmla="*/ 2147483647 h 179"/>
                <a:gd name="T8" fmla="*/ 2147483647 w 188"/>
                <a:gd name="T9" fmla="*/ 2147483647 h 179"/>
                <a:gd name="T10" fmla="*/ 2147483647 w 188"/>
                <a:gd name="T11" fmla="*/ 2147483647 h 179"/>
                <a:gd name="T12" fmla="*/ 2147483647 w 188"/>
                <a:gd name="T13" fmla="*/ 2147483647 h 179"/>
                <a:gd name="T14" fmla="*/ 2147483647 w 188"/>
                <a:gd name="T15" fmla="*/ 2147483647 h 179"/>
                <a:gd name="T16" fmla="*/ 2147483647 w 188"/>
                <a:gd name="T17" fmla="*/ 2147483647 h 179"/>
                <a:gd name="T18" fmla="*/ 2147483647 w 188"/>
                <a:gd name="T19" fmla="*/ 2147483647 h 179"/>
                <a:gd name="T20" fmla="*/ 0 w 188"/>
                <a:gd name="T21" fmla="*/ 2147483647 h 179"/>
                <a:gd name="T22" fmla="*/ 2147483647 w 188"/>
                <a:gd name="T23" fmla="*/ 2147483647 h 179"/>
                <a:gd name="T24" fmla="*/ 2147483647 w 188"/>
                <a:gd name="T25" fmla="*/ 2147483647 h 179"/>
                <a:gd name="T26" fmla="*/ 2147483647 w 188"/>
                <a:gd name="T27" fmla="*/ 2147483647 h 179"/>
                <a:gd name="T28" fmla="*/ 2147483647 w 188"/>
                <a:gd name="T29" fmla="*/ 2147483647 h 179"/>
                <a:gd name="T30" fmla="*/ 2147483647 w 188"/>
                <a:gd name="T31" fmla="*/ 2147483647 h 179"/>
                <a:gd name="T32" fmla="*/ 2147483647 w 188"/>
                <a:gd name="T33" fmla="*/ 2147483647 h 179"/>
                <a:gd name="T34" fmla="*/ 2147483647 w 188"/>
                <a:gd name="T35" fmla="*/ 2147483647 h 179"/>
                <a:gd name="T36" fmla="*/ 2147483647 w 188"/>
                <a:gd name="T37" fmla="*/ 2147483647 h 179"/>
                <a:gd name="T38" fmla="*/ 2147483647 w 188"/>
                <a:gd name="T39" fmla="*/ 2147483647 h 179"/>
                <a:gd name="T40" fmla="*/ 2147483647 w 188"/>
                <a:gd name="T41" fmla="*/ 2147483647 h 179"/>
                <a:gd name="T42" fmla="*/ 2147483647 w 188"/>
                <a:gd name="T43" fmla="*/ 2147483647 h 179"/>
                <a:gd name="T44" fmla="*/ 2147483647 w 188"/>
                <a:gd name="T45" fmla="*/ 2147483647 h 179"/>
                <a:gd name="T46" fmla="*/ 2147483647 w 188"/>
                <a:gd name="T47" fmla="*/ 2147483647 h 179"/>
                <a:gd name="T48" fmla="*/ 2147483647 w 188"/>
                <a:gd name="T49" fmla="*/ 2147483647 h 179"/>
                <a:gd name="T50" fmla="*/ 2147483647 w 188"/>
                <a:gd name="T51" fmla="*/ 2147483647 h 179"/>
                <a:gd name="T52" fmla="*/ 2147483647 w 188"/>
                <a:gd name="T53" fmla="*/ 2147483647 h 179"/>
                <a:gd name="T54" fmla="*/ 2147483647 w 188"/>
                <a:gd name="T55" fmla="*/ 2147483647 h 179"/>
                <a:gd name="T56" fmla="*/ 2147483647 w 188"/>
                <a:gd name="T57" fmla="*/ 2147483647 h 179"/>
                <a:gd name="T58" fmla="*/ 2147483647 w 188"/>
                <a:gd name="T59" fmla="*/ 2147483647 h 179"/>
                <a:gd name="T60" fmla="*/ 2147483647 w 188"/>
                <a:gd name="T61" fmla="*/ 2147483647 h 179"/>
                <a:gd name="T62" fmla="*/ 2147483647 w 188"/>
                <a:gd name="T63" fmla="*/ 2147483647 h 179"/>
                <a:gd name="T64" fmla="*/ 2147483647 w 188"/>
                <a:gd name="T65" fmla="*/ 2147483647 h 179"/>
                <a:gd name="T66" fmla="*/ 2147483647 w 188"/>
                <a:gd name="T67" fmla="*/ 2147483647 h 179"/>
                <a:gd name="T68" fmla="*/ 2147483647 w 188"/>
                <a:gd name="T69" fmla="*/ 2147483647 h 179"/>
                <a:gd name="T70" fmla="*/ 2147483647 w 188"/>
                <a:gd name="T71" fmla="*/ 2147483647 h 179"/>
                <a:gd name="T72" fmla="*/ 2147483647 w 188"/>
                <a:gd name="T73" fmla="*/ 2147483647 h 179"/>
                <a:gd name="T74" fmla="*/ 2147483647 w 188"/>
                <a:gd name="T75" fmla="*/ 2147483647 h 179"/>
                <a:gd name="T76" fmla="*/ 2147483647 w 188"/>
                <a:gd name="T77" fmla="*/ 2147483647 h 179"/>
                <a:gd name="T78" fmla="*/ 2147483647 w 188"/>
                <a:gd name="T79" fmla="*/ 2147483647 h 179"/>
                <a:gd name="T80" fmla="*/ 2147483647 w 188"/>
                <a:gd name="T81" fmla="*/ 2147483647 h 179"/>
                <a:gd name="T82" fmla="*/ 2147483647 w 188"/>
                <a:gd name="T83" fmla="*/ 2147483647 h 179"/>
                <a:gd name="T84" fmla="*/ 2147483647 w 188"/>
                <a:gd name="T85" fmla="*/ 2147483647 h 179"/>
                <a:gd name="T86" fmla="*/ 2147483647 w 188"/>
                <a:gd name="T87" fmla="*/ 2147483647 h 179"/>
                <a:gd name="T88" fmla="*/ 2147483647 w 188"/>
                <a:gd name="T89" fmla="*/ 2147483647 h 179"/>
                <a:gd name="T90" fmla="*/ 2147483647 w 188"/>
                <a:gd name="T91" fmla="*/ 2147483647 h 179"/>
                <a:gd name="T92" fmla="*/ 2147483647 w 188"/>
                <a:gd name="T93" fmla="*/ 2147483647 h 179"/>
                <a:gd name="T94" fmla="*/ 2147483647 w 188"/>
                <a:gd name="T95" fmla="*/ 2147483647 h 179"/>
                <a:gd name="T96" fmla="*/ 2147483647 w 188"/>
                <a:gd name="T97" fmla="*/ 2147483647 h 179"/>
                <a:gd name="T98" fmla="*/ 2147483647 w 188"/>
                <a:gd name="T99" fmla="*/ 2147483647 h 17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8" h="179">
                  <a:moveTo>
                    <a:pt x="86" y="24"/>
                  </a:moveTo>
                  <a:cubicBezTo>
                    <a:pt x="82" y="30"/>
                    <a:pt x="82" y="30"/>
                    <a:pt x="82" y="30"/>
                  </a:cubicBezTo>
                  <a:cubicBezTo>
                    <a:pt x="81" y="31"/>
                    <a:pt x="80" y="34"/>
                    <a:pt x="81" y="38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36" y="70"/>
                    <a:pt x="36" y="70"/>
                    <a:pt x="36" y="70"/>
                  </a:cubicBezTo>
                  <a:cubicBezTo>
                    <a:pt x="36" y="70"/>
                    <a:pt x="36" y="70"/>
                    <a:pt x="36" y="70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5" y="78"/>
                    <a:pt x="15" y="78"/>
                    <a:pt x="15" y="78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6" y="126"/>
                    <a:pt x="26" y="128"/>
                    <a:pt x="26" y="129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40" y="136"/>
                    <a:pt x="40" y="136"/>
                    <a:pt x="40" y="136"/>
                  </a:cubicBezTo>
                  <a:cubicBezTo>
                    <a:pt x="44" y="136"/>
                    <a:pt x="44" y="136"/>
                    <a:pt x="44" y="136"/>
                  </a:cubicBezTo>
                  <a:cubicBezTo>
                    <a:pt x="47" y="131"/>
                    <a:pt x="47" y="131"/>
                    <a:pt x="47" y="131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2" y="106"/>
                    <a:pt x="62" y="106"/>
                    <a:pt x="62" y="106"/>
                  </a:cubicBezTo>
                  <a:cubicBezTo>
                    <a:pt x="62" y="106"/>
                    <a:pt x="62" y="106"/>
                    <a:pt x="62" y="106"/>
                  </a:cubicBezTo>
                  <a:cubicBezTo>
                    <a:pt x="70" y="102"/>
                    <a:pt x="70" y="102"/>
                    <a:pt x="70" y="102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7" y="98"/>
                    <a:pt x="78" y="97"/>
                    <a:pt x="80" y="97"/>
                  </a:cubicBezTo>
                  <a:cubicBezTo>
                    <a:pt x="82" y="97"/>
                    <a:pt x="84" y="98"/>
                    <a:pt x="87" y="99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6" y="119"/>
                    <a:pt x="96" y="119"/>
                    <a:pt x="96" y="119"/>
                  </a:cubicBezTo>
                  <a:cubicBezTo>
                    <a:pt x="95" y="128"/>
                    <a:pt x="95" y="128"/>
                    <a:pt x="95" y="128"/>
                  </a:cubicBezTo>
                  <a:cubicBezTo>
                    <a:pt x="95" y="128"/>
                    <a:pt x="95" y="128"/>
                    <a:pt x="95" y="128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3" y="151"/>
                    <a:pt x="93" y="151"/>
                    <a:pt x="93" y="151"/>
                  </a:cubicBezTo>
                  <a:cubicBezTo>
                    <a:pt x="94" y="150"/>
                    <a:pt x="94" y="150"/>
                    <a:pt x="94" y="150"/>
                  </a:cubicBezTo>
                  <a:cubicBezTo>
                    <a:pt x="98" y="154"/>
                    <a:pt x="98" y="154"/>
                    <a:pt x="98" y="154"/>
                  </a:cubicBezTo>
                  <a:cubicBezTo>
                    <a:pt x="98" y="154"/>
                    <a:pt x="98" y="154"/>
                    <a:pt x="98" y="154"/>
                  </a:cubicBezTo>
                  <a:cubicBezTo>
                    <a:pt x="98" y="161"/>
                    <a:pt x="98" y="161"/>
                    <a:pt x="98" y="161"/>
                  </a:cubicBezTo>
                  <a:cubicBezTo>
                    <a:pt x="97" y="161"/>
                    <a:pt x="97" y="161"/>
                    <a:pt x="97" y="161"/>
                  </a:cubicBezTo>
                  <a:cubicBezTo>
                    <a:pt x="94" y="162"/>
                    <a:pt x="94" y="162"/>
                    <a:pt x="94" y="162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8" y="173"/>
                    <a:pt x="88" y="173"/>
                    <a:pt x="88" y="173"/>
                  </a:cubicBezTo>
                  <a:cubicBezTo>
                    <a:pt x="85" y="173"/>
                    <a:pt x="85" y="173"/>
                    <a:pt x="85" y="173"/>
                  </a:cubicBezTo>
                  <a:cubicBezTo>
                    <a:pt x="82" y="174"/>
                    <a:pt x="82" y="174"/>
                    <a:pt x="82" y="174"/>
                  </a:cubicBezTo>
                  <a:cubicBezTo>
                    <a:pt x="80" y="178"/>
                    <a:pt x="80" y="178"/>
                    <a:pt x="80" y="178"/>
                  </a:cubicBezTo>
                  <a:cubicBezTo>
                    <a:pt x="80" y="179"/>
                    <a:pt x="80" y="179"/>
                    <a:pt x="80" y="179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96" y="176"/>
                    <a:pt x="96" y="176"/>
                    <a:pt x="96" y="176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130" y="134"/>
                    <a:pt x="130" y="134"/>
                    <a:pt x="130" y="134"/>
                  </a:cubicBezTo>
                  <a:cubicBezTo>
                    <a:pt x="130" y="134"/>
                    <a:pt x="130" y="134"/>
                    <a:pt x="130" y="134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8" y="129"/>
                    <a:pt x="148" y="129"/>
                    <a:pt x="148" y="129"/>
                  </a:cubicBezTo>
                  <a:cubicBezTo>
                    <a:pt x="153" y="127"/>
                    <a:pt x="153" y="127"/>
                    <a:pt x="153" y="127"/>
                  </a:cubicBezTo>
                  <a:cubicBezTo>
                    <a:pt x="157" y="122"/>
                    <a:pt x="157" y="122"/>
                    <a:pt x="157" y="122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7" y="64"/>
                    <a:pt x="187" y="64"/>
                    <a:pt x="187" y="64"/>
                  </a:cubicBezTo>
                  <a:cubicBezTo>
                    <a:pt x="186" y="64"/>
                    <a:pt x="184" y="63"/>
                    <a:pt x="183" y="62"/>
                  </a:cubicBezTo>
                  <a:cubicBezTo>
                    <a:pt x="182" y="61"/>
                    <a:pt x="182" y="61"/>
                    <a:pt x="182" y="61"/>
                  </a:cubicBezTo>
                  <a:cubicBezTo>
                    <a:pt x="182" y="61"/>
                    <a:pt x="182" y="61"/>
                    <a:pt x="182" y="61"/>
                  </a:cubicBezTo>
                  <a:cubicBezTo>
                    <a:pt x="178" y="62"/>
                    <a:pt x="178" y="62"/>
                    <a:pt x="178" y="62"/>
                  </a:cubicBezTo>
                  <a:cubicBezTo>
                    <a:pt x="176" y="61"/>
                    <a:pt x="175" y="60"/>
                    <a:pt x="174" y="58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2" y="33"/>
                    <a:pt x="172" y="33"/>
                    <a:pt x="172" y="33"/>
                  </a:cubicBezTo>
                  <a:cubicBezTo>
                    <a:pt x="170" y="32"/>
                    <a:pt x="167" y="31"/>
                    <a:pt x="164" y="28"/>
                  </a:cubicBezTo>
                  <a:cubicBezTo>
                    <a:pt x="159" y="22"/>
                    <a:pt x="159" y="22"/>
                    <a:pt x="159" y="22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4"/>
                    <a:pt x="154" y="12"/>
                    <a:pt x="154" y="8"/>
                  </a:cubicBezTo>
                  <a:cubicBezTo>
                    <a:pt x="154" y="6"/>
                    <a:pt x="154" y="6"/>
                    <a:pt x="154" y="6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1" y="6"/>
                    <a:pt x="151" y="6"/>
                    <a:pt x="151" y="6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6" y="12"/>
                    <a:pt x="146" y="12"/>
                    <a:pt x="146" y="12"/>
                  </a:cubicBezTo>
                  <a:cubicBezTo>
                    <a:pt x="144" y="12"/>
                    <a:pt x="140" y="12"/>
                    <a:pt x="138" y="11"/>
                  </a:cubicBezTo>
                  <a:cubicBezTo>
                    <a:pt x="136" y="10"/>
                    <a:pt x="134" y="8"/>
                    <a:pt x="134" y="6"/>
                  </a:cubicBezTo>
                  <a:cubicBezTo>
                    <a:pt x="134" y="4"/>
                    <a:pt x="134" y="4"/>
                    <a:pt x="134" y="4"/>
                  </a:cubicBezTo>
                  <a:cubicBezTo>
                    <a:pt x="132" y="4"/>
                    <a:pt x="132" y="4"/>
                    <a:pt x="132" y="4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4" y="26"/>
                    <a:pt x="94" y="26"/>
                    <a:pt x="94" y="26"/>
                  </a:cubicBezTo>
                  <a:lnTo>
                    <a:pt x="86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3" name="Freeform 29"/>
            <p:cNvSpPr/>
            <p:nvPr/>
          </p:nvSpPr>
          <p:spPr bwMode="auto">
            <a:xfrm>
              <a:off x="9013851" y="3092005"/>
              <a:ext cx="545458" cy="367153"/>
            </a:xfrm>
            <a:custGeom>
              <a:avLst/>
              <a:gdLst>
                <a:gd name="T0" fmla="*/ 2147483647 w 268"/>
                <a:gd name="T1" fmla="*/ 2147483647 h 182"/>
                <a:gd name="T2" fmla="*/ 2147483647 w 268"/>
                <a:gd name="T3" fmla="*/ 2147483647 h 182"/>
                <a:gd name="T4" fmla="*/ 2147483647 w 268"/>
                <a:gd name="T5" fmla="*/ 2147483647 h 182"/>
                <a:gd name="T6" fmla="*/ 2147483647 w 268"/>
                <a:gd name="T7" fmla="*/ 2147483647 h 182"/>
                <a:gd name="T8" fmla="*/ 2147483647 w 268"/>
                <a:gd name="T9" fmla="*/ 2147483647 h 182"/>
                <a:gd name="T10" fmla="*/ 2147483647 w 268"/>
                <a:gd name="T11" fmla="*/ 2147483647 h 182"/>
                <a:gd name="T12" fmla="*/ 0 w 268"/>
                <a:gd name="T13" fmla="*/ 2147483647 h 182"/>
                <a:gd name="T14" fmla="*/ 2147483647 w 268"/>
                <a:gd name="T15" fmla="*/ 2147483647 h 182"/>
                <a:gd name="T16" fmla="*/ 2147483647 w 268"/>
                <a:gd name="T17" fmla="*/ 2147483647 h 182"/>
                <a:gd name="T18" fmla="*/ 2147483647 w 268"/>
                <a:gd name="T19" fmla="*/ 2147483647 h 182"/>
                <a:gd name="T20" fmla="*/ 2147483647 w 268"/>
                <a:gd name="T21" fmla="*/ 2147483647 h 182"/>
                <a:gd name="T22" fmla="*/ 2147483647 w 268"/>
                <a:gd name="T23" fmla="*/ 2147483647 h 182"/>
                <a:gd name="T24" fmla="*/ 2147483647 w 268"/>
                <a:gd name="T25" fmla="*/ 2147483647 h 182"/>
                <a:gd name="T26" fmla="*/ 2147483647 w 268"/>
                <a:gd name="T27" fmla="*/ 2147483647 h 182"/>
                <a:gd name="T28" fmla="*/ 2147483647 w 268"/>
                <a:gd name="T29" fmla="*/ 2147483647 h 182"/>
                <a:gd name="T30" fmla="*/ 2147483647 w 268"/>
                <a:gd name="T31" fmla="*/ 2147483647 h 182"/>
                <a:gd name="T32" fmla="*/ 2147483647 w 268"/>
                <a:gd name="T33" fmla="*/ 2147483647 h 182"/>
                <a:gd name="T34" fmla="*/ 2147483647 w 268"/>
                <a:gd name="T35" fmla="*/ 2147483647 h 182"/>
                <a:gd name="T36" fmla="*/ 2147483647 w 268"/>
                <a:gd name="T37" fmla="*/ 2147483647 h 182"/>
                <a:gd name="T38" fmla="*/ 2147483647 w 268"/>
                <a:gd name="T39" fmla="*/ 2147483647 h 182"/>
                <a:gd name="T40" fmla="*/ 2147483647 w 268"/>
                <a:gd name="T41" fmla="*/ 2147483647 h 182"/>
                <a:gd name="T42" fmla="*/ 2147483647 w 268"/>
                <a:gd name="T43" fmla="*/ 2147483647 h 182"/>
                <a:gd name="T44" fmla="*/ 2147483647 w 268"/>
                <a:gd name="T45" fmla="*/ 2147483647 h 182"/>
                <a:gd name="T46" fmla="*/ 2147483647 w 268"/>
                <a:gd name="T47" fmla="*/ 2147483647 h 182"/>
                <a:gd name="T48" fmla="*/ 2147483647 w 268"/>
                <a:gd name="T49" fmla="*/ 2147483647 h 182"/>
                <a:gd name="T50" fmla="*/ 2147483647 w 268"/>
                <a:gd name="T51" fmla="*/ 2147483647 h 182"/>
                <a:gd name="T52" fmla="*/ 2147483647 w 268"/>
                <a:gd name="T53" fmla="*/ 2147483647 h 182"/>
                <a:gd name="T54" fmla="*/ 2147483647 w 268"/>
                <a:gd name="T55" fmla="*/ 2147483647 h 182"/>
                <a:gd name="T56" fmla="*/ 2147483647 w 268"/>
                <a:gd name="T57" fmla="*/ 2147483647 h 182"/>
                <a:gd name="T58" fmla="*/ 2147483647 w 268"/>
                <a:gd name="T59" fmla="*/ 2147483647 h 182"/>
                <a:gd name="T60" fmla="*/ 2147483647 w 268"/>
                <a:gd name="T61" fmla="*/ 2147483647 h 182"/>
                <a:gd name="T62" fmla="*/ 2147483647 w 268"/>
                <a:gd name="T63" fmla="*/ 2147483647 h 182"/>
                <a:gd name="T64" fmla="*/ 2147483647 w 268"/>
                <a:gd name="T65" fmla="*/ 2147483647 h 182"/>
                <a:gd name="T66" fmla="*/ 2147483647 w 268"/>
                <a:gd name="T67" fmla="*/ 2147483647 h 182"/>
                <a:gd name="T68" fmla="*/ 2147483647 w 268"/>
                <a:gd name="T69" fmla="*/ 2147483647 h 182"/>
                <a:gd name="T70" fmla="*/ 2147483647 w 268"/>
                <a:gd name="T71" fmla="*/ 2147483647 h 182"/>
                <a:gd name="T72" fmla="*/ 2147483647 w 268"/>
                <a:gd name="T73" fmla="*/ 2147483647 h 182"/>
                <a:gd name="T74" fmla="*/ 2147483647 w 268"/>
                <a:gd name="T75" fmla="*/ 2147483647 h 182"/>
                <a:gd name="T76" fmla="*/ 2147483647 w 268"/>
                <a:gd name="T77" fmla="*/ 2147483647 h 182"/>
                <a:gd name="T78" fmla="*/ 2147483647 w 268"/>
                <a:gd name="T79" fmla="*/ 2147483647 h 182"/>
                <a:gd name="T80" fmla="*/ 2147483647 w 268"/>
                <a:gd name="T81" fmla="*/ 2147483647 h 182"/>
                <a:gd name="T82" fmla="*/ 2147483647 w 268"/>
                <a:gd name="T83" fmla="*/ 2147483647 h 182"/>
                <a:gd name="T84" fmla="*/ 2147483647 w 268"/>
                <a:gd name="T85" fmla="*/ 2147483647 h 182"/>
                <a:gd name="T86" fmla="*/ 2147483647 w 268"/>
                <a:gd name="T87" fmla="*/ 2147483647 h 182"/>
                <a:gd name="T88" fmla="*/ 2147483647 w 268"/>
                <a:gd name="T89" fmla="*/ 2147483647 h 182"/>
                <a:gd name="T90" fmla="*/ 2147483647 w 268"/>
                <a:gd name="T91" fmla="*/ 2147483647 h 182"/>
                <a:gd name="T92" fmla="*/ 2147483647 w 268"/>
                <a:gd name="T93" fmla="*/ 2147483647 h 182"/>
                <a:gd name="T94" fmla="*/ 2147483647 w 268"/>
                <a:gd name="T95" fmla="*/ 2147483647 h 182"/>
                <a:gd name="T96" fmla="*/ 2147483647 w 268"/>
                <a:gd name="T97" fmla="*/ 2147483647 h 182"/>
                <a:gd name="T98" fmla="*/ 2147483647 w 268"/>
                <a:gd name="T99" fmla="*/ 2147483647 h 182"/>
                <a:gd name="T100" fmla="*/ 2147483647 w 268"/>
                <a:gd name="T101" fmla="*/ 2147483647 h 182"/>
                <a:gd name="T102" fmla="*/ 2147483647 w 268"/>
                <a:gd name="T103" fmla="*/ 2147483647 h 182"/>
                <a:gd name="T104" fmla="*/ 2147483647 w 268"/>
                <a:gd name="T105" fmla="*/ 2147483647 h 182"/>
                <a:gd name="T106" fmla="*/ 2147483647 w 268"/>
                <a:gd name="T107" fmla="*/ 2147483647 h 182"/>
                <a:gd name="T108" fmla="*/ 2147483647 w 268"/>
                <a:gd name="T109" fmla="*/ 2147483647 h 182"/>
                <a:gd name="T110" fmla="*/ 2147483647 w 268"/>
                <a:gd name="T111" fmla="*/ 2147483647 h 182"/>
                <a:gd name="T112" fmla="*/ 2147483647 w 268"/>
                <a:gd name="T113" fmla="*/ 2147483647 h 182"/>
                <a:gd name="T114" fmla="*/ 2147483647 w 268"/>
                <a:gd name="T115" fmla="*/ 2147483647 h 1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68" h="182">
                  <a:moveTo>
                    <a:pt x="52" y="8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5" y="21"/>
                    <a:pt x="11" y="19"/>
                    <a:pt x="11" y="17"/>
                  </a:cubicBezTo>
                  <a:cubicBezTo>
                    <a:pt x="10" y="16"/>
                    <a:pt x="9" y="16"/>
                    <a:pt x="9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2" y="97"/>
                    <a:pt x="62" y="97"/>
                    <a:pt x="62" y="97"/>
                  </a:cubicBezTo>
                  <a:cubicBezTo>
                    <a:pt x="62" y="97"/>
                    <a:pt x="62" y="97"/>
                    <a:pt x="62" y="97"/>
                  </a:cubicBezTo>
                  <a:cubicBezTo>
                    <a:pt x="62" y="97"/>
                    <a:pt x="62" y="97"/>
                    <a:pt x="62" y="97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83" y="108"/>
                    <a:pt x="83" y="108"/>
                    <a:pt x="83" y="108"/>
                  </a:cubicBezTo>
                  <a:cubicBezTo>
                    <a:pt x="89" y="107"/>
                    <a:pt x="89" y="107"/>
                    <a:pt x="89" y="107"/>
                  </a:cubicBezTo>
                  <a:cubicBezTo>
                    <a:pt x="93" y="106"/>
                    <a:pt x="95" y="107"/>
                    <a:pt x="96" y="110"/>
                  </a:cubicBezTo>
                  <a:cubicBezTo>
                    <a:pt x="96" y="113"/>
                    <a:pt x="96" y="113"/>
                    <a:pt x="96" y="113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105" y="110"/>
                    <a:pt x="105" y="110"/>
                    <a:pt x="105" y="110"/>
                  </a:cubicBezTo>
                  <a:cubicBezTo>
                    <a:pt x="105" y="108"/>
                    <a:pt x="105" y="108"/>
                    <a:pt x="105" y="108"/>
                  </a:cubicBezTo>
                  <a:cubicBezTo>
                    <a:pt x="105" y="107"/>
                    <a:pt x="105" y="105"/>
                    <a:pt x="106" y="105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14" y="107"/>
                    <a:pt x="116" y="110"/>
                    <a:pt x="116" y="113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21"/>
                    <a:pt x="115" y="121"/>
                    <a:pt x="115" y="121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5" y="133"/>
                    <a:pt x="125" y="133"/>
                    <a:pt x="125" y="133"/>
                  </a:cubicBezTo>
                  <a:cubicBezTo>
                    <a:pt x="127" y="135"/>
                    <a:pt x="129" y="135"/>
                    <a:pt x="131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3" y="137"/>
                    <a:pt x="133" y="139"/>
                    <a:pt x="133" y="143"/>
                  </a:cubicBezTo>
                  <a:cubicBezTo>
                    <a:pt x="133" y="161"/>
                    <a:pt x="133" y="161"/>
                    <a:pt x="133" y="161"/>
                  </a:cubicBezTo>
                  <a:cubicBezTo>
                    <a:pt x="134" y="163"/>
                    <a:pt x="135" y="164"/>
                    <a:pt x="137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40" y="163"/>
                    <a:pt x="141" y="164"/>
                    <a:pt x="143" y="166"/>
                  </a:cubicBezTo>
                  <a:cubicBezTo>
                    <a:pt x="145" y="167"/>
                    <a:pt x="145" y="167"/>
                    <a:pt x="145" y="167"/>
                  </a:cubicBezTo>
                  <a:cubicBezTo>
                    <a:pt x="147" y="167"/>
                    <a:pt x="148" y="169"/>
                    <a:pt x="149" y="17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61" y="153"/>
                    <a:pt x="165" y="147"/>
                    <a:pt x="169" y="146"/>
                  </a:cubicBezTo>
                  <a:cubicBezTo>
                    <a:pt x="173" y="145"/>
                    <a:pt x="178" y="147"/>
                    <a:pt x="185" y="151"/>
                  </a:cubicBezTo>
                  <a:cubicBezTo>
                    <a:pt x="211" y="153"/>
                    <a:pt x="211" y="153"/>
                    <a:pt x="211" y="153"/>
                  </a:cubicBezTo>
                  <a:cubicBezTo>
                    <a:pt x="212" y="147"/>
                    <a:pt x="212" y="147"/>
                    <a:pt x="212" y="147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5" y="133"/>
                    <a:pt x="192" y="130"/>
                    <a:pt x="193" y="129"/>
                  </a:cubicBezTo>
                  <a:cubicBezTo>
                    <a:pt x="202" y="129"/>
                    <a:pt x="202" y="129"/>
                    <a:pt x="202" y="129"/>
                  </a:cubicBezTo>
                  <a:cubicBezTo>
                    <a:pt x="211" y="132"/>
                    <a:pt x="219" y="127"/>
                    <a:pt x="226" y="113"/>
                  </a:cubicBezTo>
                  <a:cubicBezTo>
                    <a:pt x="226" y="113"/>
                    <a:pt x="226" y="113"/>
                    <a:pt x="226" y="113"/>
                  </a:cubicBezTo>
                  <a:cubicBezTo>
                    <a:pt x="227" y="113"/>
                    <a:pt x="227" y="113"/>
                    <a:pt x="227" y="113"/>
                  </a:cubicBezTo>
                  <a:cubicBezTo>
                    <a:pt x="235" y="105"/>
                    <a:pt x="235" y="105"/>
                    <a:pt x="235" y="105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5"/>
                    <a:pt x="238" y="85"/>
                    <a:pt x="238" y="85"/>
                  </a:cubicBezTo>
                  <a:cubicBezTo>
                    <a:pt x="239" y="85"/>
                    <a:pt x="239" y="85"/>
                    <a:pt x="239" y="85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61" y="99"/>
                    <a:pt x="261" y="99"/>
                    <a:pt x="261" y="99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59" y="87"/>
                    <a:pt x="259" y="87"/>
                    <a:pt x="259" y="87"/>
                  </a:cubicBezTo>
                  <a:cubicBezTo>
                    <a:pt x="257" y="87"/>
                    <a:pt x="257" y="87"/>
                    <a:pt x="257" y="87"/>
                  </a:cubicBezTo>
                  <a:cubicBezTo>
                    <a:pt x="257" y="85"/>
                    <a:pt x="257" y="85"/>
                    <a:pt x="257" y="85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67" y="62"/>
                    <a:pt x="267" y="62"/>
                    <a:pt x="267" y="62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2" y="63"/>
                    <a:pt x="262" y="63"/>
                    <a:pt x="262" y="63"/>
                  </a:cubicBezTo>
                  <a:cubicBezTo>
                    <a:pt x="256" y="59"/>
                    <a:pt x="256" y="59"/>
                    <a:pt x="256" y="59"/>
                  </a:cubicBezTo>
                  <a:cubicBezTo>
                    <a:pt x="253" y="59"/>
                    <a:pt x="250" y="57"/>
                    <a:pt x="245" y="55"/>
                  </a:cubicBezTo>
                  <a:cubicBezTo>
                    <a:pt x="243" y="53"/>
                    <a:pt x="241" y="52"/>
                    <a:pt x="241" y="51"/>
                  </a:cubicBezTo>
                  <a:cubicBezTo>
                    <a:pt x="241" y="51"/>
                    <a:pt x="241" y="51"/>
                    <a:pt x="241" y="51"/>
                  </a:cubicBezTo>
                  <a:cubicBezTo>
                    <a:pt x="241" y="53"/>
                    <a:pt x="241" y="53"/>
                    <a:pt x="240" y="54"/>
                  </a:cubicBezTo>
                  <a:cubicBezTo>
                    <a:pt x="239" y="55"/>
                    <a:pt x="237" y="55"/>
                    <a:pt x="235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3" y="55"/>
                    <a:pt x="233" y="55"/>
                    <a:pt x="233" y="55"/>
                  </a:cubicBezTo>
                  <a:cubicBezTo>
                    <a:pt x="228" y="51"/>
                    <a:pt x="228" y="51"/>
                    <a:pt x="228" y="51"/>
                  </a:cubicBezTo>
                  <a:cubicBezTo>
                    <a:pt x="223" y="55"/>
                    <a:pt x="223" y="55"/>
                    <a:pt x="223" y="55"/>
                  </a:cubicBezTo>
                  <a:cubicBezTo>
                    <a:pt x="221" y="57"/>
                    <a:pt x="219" y="58"/>
                    <a:pt x="219" y="60"/>
                  </a:cubicBezTo>
                  <a:cubicBezTo>
                    <a:pt x="221" y="65"/>
                    <a:pt x="221" y="65"/>
                    <a:pt x="221" y="65"/>
                  </a:cubicBezTo>
                  <a:cubicBezTo>
                    <a:pt x="223" y="67"/>
                    <a:pt x="223" y="67"/>
                    <a:pt x="222" y="69"/>
                  </a:cubicBezTo>
                  <a:cubicBezTo>
                    <a:pt x="221" y="70"/>
                    <a:pt x="219" y="71"/>
                    <a:pt x="217" y="71"/>
                  </a:cubicBezTo>
                  <a:cubicBezTo>
                    <a:pt x="214" y="73"/>
                    <a:pt x="214" y="73"/>
                    <a:pt x="214" y="73"/>
                  </a:cubicBezTo>
                  <a:cubicBezTo>
                    <a:pt x="211" y="73"/>
                    <a:pt x="209" y="73"/>
                    <a:pt x="207" y="71"/>
                  </a:cubicBezTo>
                  <a:cubicBezTo>
                    <a:pt x="207" y="70"/>
                    <a:pt x="207" y="70"/>
                    <a:pt x="207" y="70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91" y="57"/>
                    <a:pt x="189" y="55"/>
                    <a:pt x="187" y="53"/>
                  </a:cubicBezTo>
                  <a:cubicBezTo>
                    <a:pt x="187" y="52"/>
                    <a:pt x="186" y="51"/>
                    <a:pt x="187" y="50"/>
                  </a:cubicBezTo>
                  <a:cubicBezTo>
                    <a:pt x="186" y="46"/>
                    <a:pt x="185" y="44"/>
                    <a:pt x="185" y="43"/>
                  </a:cubicBezTo>
                  <a:cubicBezTo>
                    <a:pt x="183" y="44"/>
                    <a:pt x="183" y="44"/>
                    <a:pt x="183" y="44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2" y="46"/>
                    <a:pt x="183" y="47"/>
                    <a:pt x="184" y="49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79" y="60"/>
                    <a:pt x="179" y="60"/>
                    <a:pt x="179" y="60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8" y="54"/>
                    <a:pt x="168" y="52"/>
                    <a:pt x="167" y="50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59" y="41"/>
                    <a:pt x="159" y="41"/>
                    <a:pt x="159" y="41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7" y="42"/>
                    <a:pt x="157" y="42"/>
                    <a:pt x="156" y="42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46" y="41"/>
                    <a:pt x="145" y="41"/>
                    <a:pt x="144" y="39"/>
                  </a:cubicBezTo>
                  <a:cubicBezTo>
                    <a:pt x="143" y="38"/>
                    <a:pt x="143" y="37"/>
                    <a:pt x="144" y="35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27" y="29"/>
                    <a:pt x="127" y="29"/>
                    <a:pt x="127" y="29"/>
                  </a:cubicBezTo>
                  <a:cubicBezTo>
                    <a:pt x="128" y="31"/>
                    <a:pt x="127" y="32"/>
                    <a:pt x="127" y="33"/>
                  </a:cubicBezTo>
                  <a:cubicBezTo>
                    <a:pt x="126" y="35"/>
                    <a:pt x="125" y="35"/>
                    <a:pt x="123" y="35"/>
                  </a:cubicBezTo>
                  <a:cubicBezTo>
                    <a:pt x="121" y="36"/>
                    <a:pt x="119" y="35"/>
                    <a:pt x="117" y="33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3" y="29"/>
                    <a:pt x="112" y="26"/>
                    <a:pt x="112" y="24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2" y="25"/>
                    <a:pt x="99" y="25"/>
                    <a:pt x="98" y="23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3" y="23"/>
                    <a:pt x="93" y="23"/>
                    <a:pt x="93" y="23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79" y="28"/>
                    <a:pt x="77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1" y="29"/>
                    <a:pt x="68" y="27"/>
                    <a:pt x="67" y="26"/>
                  </a:cubicBezTo>
                  <a:cubicBezTo>
                    <a:pt x="60" y="21"/>
                    <a:pt x="60" y="21"/>
                    <a:pt x="60" y="21"/>
                  </a:cubicBezTo>
                  <a:lnTo>
                    <a:pt x="5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4" name="Freeform 30"/>
            <p:cNvSpPr/>
            <p:nvPr/>
          </p:nvSpPr>
          <p:spPr bwMode="auto">
            <a:xfrm>
              <a:off x="8898051" y="2569199"/>
              <a:ext cx="732336" cy="661826"/>
            </a:xfrm>
            <a:custGeom>
              <a:avLst/>
              <a:gdLst>
                <a:gd name="T0" fmla="*/ 2147483647 w 360"/>
                <a:gd name="T1" fmla="*/ 2147483647 h 328"/>
                <a:gd name="T2" fmla="*/ 2147483647 w 360"/>
                <a:gd name="T3" fmla="*/ 2147483647 h 328"/>
                <a:gd name="T4" fmla="*/ 2147483647 w 360"/>
                <a:gd name="T5" fmla="*/ 2147483647 h 328"/>
                <a:gd name="T6" fmla="*/ 2147483647 w 360"/>
                <a:gd name="T7" fmla="*/ 2147483647 h 328"/>
                <a:gd name="T8" fmla="*/ 2147483647 w 360"/>
                <a:gd name="T9" fmla="*/ 2147483647 h 328"/>
                <a:gd name="T10" fmla="*/ 2147483647 w 360"/>
                <a:gd name="T11" fmla="*/ 2147483647 h 328"/>
                <a:gd name="T12" fmla="*/ 2147483647 w 360"/>
                <a:gd name="T13" fmla="*/ 2147483647 h 328"/>
                <a:gd name="T14" fmla="*/ 2147483647 w 360"/>
                <a:gd name="T15" fmla="*/ 2147483647 h 328"/>
                <a:gd name="T16" fmla="*/ 2147483647 w 360"/>
                <a:gd name="T17" fmla="*/ 2147483647 h 328"/>
                <a:gd name="T18" fmla="*/ 2147483647 w 360"/>
                <a:gd name="T19" fmla="*/ 2147483647 h 328"/>
                <a:gd name="T20" fmla="*/ 2147483647 w 360"/>
                <a:gd name="T21" fmla="*/ 2147483647 h 328"/>
                <a:gd name="T22" fmla="*/ 2147483647 w 360"/>
                <a:gd name="T23" fmla="*/ 2147483647 h 328"/>
                <a:gd name="T24" fmla="*/ 2147483647 w 360"/>
                <a:gd name="T25" fmla="*/ 2147483647 h 328"/>
                <a:gd name="T26" fmla="*/ 0 w 360"/>
                <a:gd name="T27" fmla="*/ 2147483647 h 328"/>
                <a:gd name="T28" fmla="*/ 2147483647 w 360"/>
                <a:gd name="T29" fmla="*/ 2147483647 h 328"/>
                <a:gd name="T30" fmla="*/ 2147483647 w 360"/>
                <a:gd name="T31" fmla="*/ 2147483647 h 328"/>
                <a:gd name="T32" fmla="*/ 2147483647 w 360"/>
                <a:gd name="T33" fmla="*/ 2147483647 h 328"/>
                <a:gd name="T34" fmla="*/ 2147483647 w 360"/>
                <a:gd name="T35" fmla="*/ 2147483647 h 328"/>
                <a:gd name="T36" fmla="*/ 2147483647 w 360"/>
                <a:gd name="T37" fmla="*/ 2147483647 h 328"/>
                <a:gd name="T38" fmla="*/ 2147483647 w 360"/>
                <a:gd name="T39" fmla="*/ 2147483647 h 328"/>
                <a:gd name="T40" fmla="*/ 2147483647 w 360"/>
                <a:gd name="T41" fmla="*/ 2147483647 h 328"/>
                <a:gd name="T42" fmla="*/ 2147483647 w 360"/>
                <a:gd name="T43" fmla="*/ 2147483647 h 328"/>
                <a:gd name="T44" fmla="*/ 2147483647 w 360"/>
                <a:gd name="T45" fmla="*/ 2147483647 h 328"/>
                <a:gd name="T46" fmla="*/ 2147483647 w 360"/>
                <a:gd name="T47" fmla="*/ 2147483647 h 328"/>
                <a:gd name="T48" fmla="*/ 2147483647 w 360"/>
                <a:gd name="T49" fmla="*/ 2147483647 h 328"/>
                <a:gd name="T50" fmla="*/ 2147483647 w 360"/>
                <a:gd name="T51" fmla="*/ 2147483647 h 328"/>
                <a:gd name="T52" fmla="*/ 2147483647 w 360"/>
                <a:gd name="T53" fmla="*/ 2147483647 h 328"/>
                <a:gd name="T54" fmla="*/ 2147483647 w 360"/>
                <a:gd name="T55" fmla="*/ 2147483647 h 328"/>
                <a:gd name="T56" fmla="*/ 2147483647 w 360"/>
                <a:gd name="T57" fmla="*/ 2147483647 h 328"/>
                <a:gd name="T58" fmla="*/ 2147483647 w 360"/>
                <a:gd name="T59" fmla="*/ 2147483647 h 328"/>
                <a:gd name="T60" fmla="*/ 2147483647 w 360"/>
                <a:gd name="T61" fmla="*/ 2147483647 h 328"/>
                <a:gd name="T62" fmla="*/ 2147483647 w 360"/>
                <a:gd name="T63" fmla="*/ 2147483647 h 328"/>
                <a:gd name="T64" fmla="*/ 2147483647 w 360"/>
                <a:gd name="T65" fmla="*/ 2147483647 h 328"/>
                <a:gd name="T66" fmla="*/ 2147483647 w 360"/>
                <a:gd name="T67" fmla="*/ 2147483647 h 328"/>
                <a:gd name="T68" fmla="*/ 2147483647 w 360"/>
                <a:gd name="T69" fmla="*/ 2147483647 h 328"/>
                <a:gd name="T70" fmla="*/ 2147483647 w 360"/>
                <a:gd name="T71" fmla="*/ 2147483647 h 328"/>
                <a:gd name="T72" fmla="*/ 2147483647 w 360"/>
                <a:gd name="T73" fmla="*/ 2147483647 h 328"/>
                <a:gd name="T74" fmla="*/ 2147483647 w 360"/>
                <a:gd name="T75" fmla="*/ 2147483647 h 328"/>
                <a:gd name="T76" fmla="*/ 2147483647 w 360"/>
                <a:gd name="T77" fmla="*/ 2147483647 h 328"/>
                <a:gd name="T78" fmla="*/ 2147483647 w 360"/>
                <a:gd name="T79" fmla="*/ 2147483647 h 328"/>
                <a:gd name="T80" fmla="*/ 2147483647 w 360"/>
                <a:gd name="T81" fmla="*/ 2147483647 h 328"/>
                <a:gd name="T82" fmla="*/ 2147483647 w 360"/>
                <a:gd name="T83" fmla="*/ 2147483647 h 328"/>
                <a:gd name="T84" fmla="*/ 2147483647 w 360"/>
                <a:gd name="T85" fmla="*/ 2147483647 h 328"/>
                <a:gd name="T86" fmla="*/ 2147483647 w 360"/>
                <a:gd name="T87" fmla="*/ 2147483647 h 328"/>
                <a:gd name="T88" fmla="*/ 2147483647 w 360"/>
                <a:gd name="T89" fmla="*/ 2147483647 h 328"/>
                <a:gd name="T90" fmla="*/ 2147483647 w 360"/>
                <a:gd name="T91" fmla="*/ 2147483647 h 328"/>
                <a:gd name="T92" fmla="*/ 2147483647 w 360"/>
                <a:gd name="T93" fmla="*/ 2147483647 h 328"/>
                <a:gd name="T94" fmla="*/ 2147483647 w 360"/>
                <a:gd name="T95" fmla="*/ 2147483647 h 328"/>
                <a:gd name="T96" fmla="*/ 2147483647 w 360"/>
                <a:gd name="T97" fmla="*/ 2147483647 h 328"/>
                <a:gd name="T98" fmla="*/ 2147483647 w 360"/>
                <a:gd name="T99" fmla="*/ 2147483647 h 328"/>
                <a:gd name="T100" fmla="*/ 2147483647 w 360"/>
                <a:gd name="T101" fmla="*/ 2147483647 h 328"/>
                <a:gd name="T102" fmla="*/ 2147483647 w 360"/>
                <a:gd name="T103" fmla="*/ 2147483647 h 328"/>
                <a:gd name="T104" fmla="*/ 2147483647 w 360"/>
                <a:gd name="T105" fmla="*/ 2147483647 h 328"/>
                <a:gd name="T106" fmla="*/ 2147483647 w 360"/>
                <a:gd name="T107" fmla="*/ 2147483647 h 32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60" h="328">
                  <a:moveTo>
                    <a:pt x="358" y="192"/>
                  </a:moveTo>
                  <a:cubicBezTo>
                    <a:pt x="352" y="153"/>
                    <a:pt x="352" y="153"/>
                    <a:pt x="352" y="153"/>
                  </a:cubicBezTo>
                  <a:cubicBezTo>
                    <a:pt x="352" y="152"/>
                    <a:pt x="352" y="152"/>
                    <a:pt x="352" y="152"/>
                  </a:cubicBezTo>
                  <a:cubicBezTo>
                    <a:pt x="353" y="152"/>
                    <a:pt x="353" y="152"/>
                    <a:pt x="353" y="152"/>
                  </a:cubicBezTo>
                  <a:cubicBezTo>
                    <a:pt x="356" y="148"/>
                    <a:pt x="357" y="144"/>
                    <a:pt x="356" y="141"/>
                  </a:cubicBezTo>
                  <a:cubicBezTo>
                    <a:pt x="355" y="139"/>
                    <a:pt x="355" y="139"/>
                    <a:pt x="355" y="139"/>
                  </a:cubicBezTo>
                  <a:cubicBezTo>
                    <a:pt x="350" y="136"/>
                    <a:pt x="348" y="130"/>
                    <a:pt x="350" y="119"/>
                  </a:cubicBezTo>
                  <a:cubicBezTo>
                    <a:pt x="346" y="119"/>
                    <a:pt x="346" y="119"/>
                    <a:pt x="346" y="119"/>
                  </a:cubicBezTo>
                  <a:cubicBezTo>
                    <a:pt x="343" y="118"/>
                    <a:pt x="340" y="120"/>
                    <a:pt x="337" y="122"/>
                  </a:cubicBezTo>
                  <a:cubicBezTo>
                    <a:pt x="334" y="124"/>
                    <a:pt x="332" y="127"/>
                    <a:pt x="331" y="129"/>
                  </a:cubicBezTo>
                  <a:cubicBezTo>
                    <a:pt x="330" y="134"/>
                    <a:pt x="324" y="137"/>
                    <a:pt x="316" y="140"/>
                  </a:cubicBezTo>
                  <a:cubicBezTo>
                    <a:pt x="314" y="152"/>
                    <a:pt x="314" y="152"/>
                    <a:pt x="314" y="152"/>
                  </a:cubicBezTo>
                  <a:cubicBezTo>
                    <a:pt x="314" y="152"/>
                    <a:pt x="314" y="152"/>
                    <a:pt x="314" y="152"/>
                  </a:cubicBezTo>
                  <a:cubicBezTo>
                    <a:pt x="313" y="153"/>
                    <a:pt x="313" y="153"/>
                    <a:pt x="313" y="153"/>
                  </a:cubicBezTo>
                  <a:cubicBezTo>
                    <a:pt x="309" y="161"/>
                    <a:pt x="309" y="161"/>
                    <a:pt x="309" y="161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6" y="169"/>
                    <a:pt x="266" y="169"/>
                    <a:pt x="266" y="169"/>
                  </a:cubicBezTo>
                  <a:cubicBezTo>
                    <a:pt x="266" y="168"/>
                    <a:pt x="266" y="168"/>
                    <a:pt x="266" y="168"/>
                  </a:cubicBezTo>
                  <a:cubicBezTo>
                    <a:pt x="255" y="156"/>
                    <a:pt x="255" y="156"/>
                    <a:pt x="255" y="156"/>
                  </a:cubicBezTo>
                  <a:cubicBezTo>
                    <a:pt x="258" y="152"/>
                    <a:pt x="258" y="152"/>
                    <a:pt x="258" y="152"/>
                  </a:cubicBezTo>
                  <a:cubicBezTo>
                    <a:pt x="254" y="146"/>
                    <a:pt x="254" y="146"/>
                    <a:pt x="254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6" y="130"/>
                    <a:pt x="246" y="130"/>
                    <a:pt x="246" y="130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4" y="130"/>
                    <a:pt x="234" y="130"/>
                    <a:pt x="234" y="130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194" y="119"/>
                    <a:pt x="194" y="119"/>
                    <a:pt x="194" y="119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6" y="119"/>
                    <a:pt x="165" y="118"/>
                    <a:pt x="164" y="118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8" y="80"/>
                    <a:pt x="141" y="72"/>
                    <a:pt x="128" y="56"/>
                  </a:cubicBezTo>
                  <a:cubicBezTo>
                    <a:pt x="116" y="42"/>
                    <a:pt x="110" y="34"/>
                    <a:pt x="108" y="32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0" y="5"/>
                    <a:pt x="46" y="3"/>
                    <a:pt x="40" y="2"/>
                  </a:cubicBezTo>
                  <a:cubicBezTo>
                    <a:pt x="34" y="0"/>
                    <a:pt x="22" y="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0" y="40"/>
                    <a:pt x="2" y="43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0"/>
                    <a:pt x="19" y="38"/>
                    <a:pt x="20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60"/>
                    <a:pt x="41" y="65"/>
                    <a:pt x="48" y="72"/>
                  </a:cubicBezTo>
                  <a:cubicBezTo>
                    <a:pt x="52" y="75"/>
                    <a:pt x="55" y="76"/>
                    <a:pt x="58" y="77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18" y="80"/>
                    <a:pt x="118" y="80"/>
                    <a:pt x="118" y="8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19" y="100"/>
                    <a:pt x="119" y="100"/>
                    <a:pt x="119" y="100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7" y="118"/>
                    <a:pt x="117" y="118"/>
                    <a:pt x="117" y="118"/>
                  </a:cubicBezTo>
                  <a:cubicBezTo>
                    <a:pt x="119" y="125"/>
                    <a:pt x="120" y="130"/>
                    <a:pt x="120" y="131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1" y="182"/>
                    <a:pt x="111" y="182"/>
                    <a:pt x="111" y="182"/>
                  </a:cubicBezTo>
                  <a:cubicBezTo>
                    <a:pt x="109" y="184"/>
                    <a:pt x="109" y="184"/>
                    <a:pt x="109" y="184"/>
                  </a:cubicBezTo>
                  <a:cubicBezTo>
                    <a:pt x="108" y="185"/>
                    <a:pt x="106" y="185"/>
                    <a:pt x="103" y="184"/>
                  </a:cubicBezTo>
                  <a:cubicBezTo>
                    <a:pt x="102" y="184"/>
                    <a:pt x="102" y="184"/>
                    <a:pt x="102" y="184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5" y="181"/>
                    <a:pt x="95" y="181"/>
                    <a:pt x="95" y="181"/>
                  </a:cubicBezTo>
                  <a:cubicBezTo>
                    <a:pt x="90" y="186"/>
                    <a:pt x="90" y="186"/>
                    <a:pt x="90" y="186"/>
                  </a:cubicBezTo>
                  <a:cubicBezTo>
                    <a:pt x="84" y="203"/>
                    <a:pt x="84" y="203"/>
                    <a:pt x="84" y="203"/>
                  </a:cubicBezTo>
                  <a:cubicBezTo>
                    <a:pt x="84" y="203"/>
                    <a:pt x="84" y="203"/>
                    <a:pt x="84" y="203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78" y="208"/>
                    <a:pt x="78" y="208"/>
                    <a:pt x="78" y="208"/>
                  </a:cubicBezTo>
                  <a:cubicBezTo>
                    <a:pt x="77" y="208"/>
                    <a:pt x="77" y="208"/>
                    <a:pt x="77" y="208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68" y="218"/>
                    <a:pt x="68" y="218"/>
                    <a:pt x="68" y="218"/>
                  </a:cubicBezTo>
                  <a:cubicBezTo>
                    <a:pt x="71" y="224"/>
                    <a:pt x="71" y="224"/>
                    <a:pt x="71" y="224"/>
                  </a:cubicBezTo>
                  <a:cubicBezTo>
                    <a:pt x="72" y="225"/>
                    <a:pt x="72" y="225"/>
                    <a:pt x="72" y="225"/>
                  </a:cubicBezTo>
                  <a:cubicBezTo>
                    <a:pt x="80" y="235"/>
                    <a:pt x="80" y="235"/>
                    <a:pt x="80" y="235"/>
                  </a:cubicBezTo>
                  <a:cubicBezTo>
                    <a:pt x="80" y="235"/>
                    <a:pt x="80" y="235"/>
                    <a:pt x="80" y="235"/>
                  </a:cubicBezTo>
                  <a:cubicBezTo>
                    <a:pt x="80" y="238"/>
                    <a:pt x="80" y="238"/>
                    <a:pt x="80" y="238"/>
                  </a:cubicBezTo>
                  <a:cubicBezTo>
                    <a:pt x="88" y="240"/>
                    <a:pt x="88" y="240"/>
                    <a:pt x="88" y="240"/>
                  </a:cubicBezTo>
                  <a:cubicBezTo>
                    <a:pt x="90" y="248"/>
                    <a:pt x="90" y="248"/>
                    <a:pt x="90" y="248"/>
                  </a:cubicBezTo>
                  <a:cubicBezTo>
                    <a:pt x="90" y="248"/>
                    <a:pt x="90" y="248"/>
                    <a:pt x="90" y="248"/>
                  </a:cubicBezTo>
                  <a:cubicBezTo>
                    <a:pt x="91" y="258"/>
                    <a:pt x="91" y="258"/>
                    <a:pt x="91" y="258"/>
                  </a:cubicBezTo>
                  <a:cubicBezTo>
                    <a:pt x="94" y="260"/>
                    <a:pt x="94" y="260"/>
                    <a:pt x="94" y="260"/>
                  </a:cubicBezTo>
                  <a:cubicBezTo>
                    <a:pt x="102" y="257"/>
                    <a:pt x="102" y="257"/>
                    <a:pt x="102" y="257"/>
                  </a:cubicBezTo>
                  <a:cubicBezTo>
                    <a:pt x="109" y="253"/>
                    <a:pt x="109" y="253"/>
                    <a:pt x="109" y="253"/>
                  </a:cubicBezTo>
                  <a:cubicBezTo>
                    <a:pt x="110" y="252"/>
                    <a:pt x="110" y="252"/>
                    <a:pt x="110" y="252"/>
                  </a:cubicBezTo>
                  <a:cubicBezTo>
                    <a:pt x="113" y="266"/>
                    <a:pt x="113" y="266"/>
                    <a:pt x="113" y="266"/>
                  </a:cubicBezTo>
                  <a:cubicBezTo>
                    <a:pt x="117" y="271"/>
                    <a:pt x="117" y="271"/>
                    <a:pt x="117" y="271"/>
                  </a:cubicBezTo>
                  <a:cubicBezTo>
                    <a:pt x="118" y="271"/>
                    <a:pt x="118" y="271"/>
                    <a:pt x="118" y="271"/>
                  </a:cubicBezTo>
                  <a:cubicBezTo>
                    <a:pt x="120" y="277"/>
                    <a:pt x="120" y="277"/>
                    <a:pt x="120" y="277"/>
                  </a:cubicBezTo>
                  <a:cubicBezTo>
                    <a:pt x="126" y="282"/>
                    <a:pt x="126" y="282"/>
                    <a:pt x="126" y="282"/>
                  </a:cubicBezTo>
                  <a:cubicBezTo>
                    <a:pt x="127" y="283"/>
                    <a:pt x="129" y="283"/>
                    <a:pt x="131" y="283"/>
                  </a:cubicBezTo>
                  <a:cubicBezTo>
                    <a:pt x="133" y="283"/>
                    <a:pt x="133" y="283"/>
                    <a:pt x="133" y="283"/>
                  </a:cubicBezTo>
                  <a:cubicBezTo>
                    <a:pt x="137" y="282"/>
                    <a:pt x="137" y="282"/>
                    <a:pt x="137" y="282"/>
                  </a:cubicBezTo>
                  <a:cubicBezTo>
                    <a:pt x="140" y="280"/>
                    <a:pt x="142" y="279"/>
                    <a:pt x="146" y="279"/>
                  </a:cubicBezTo>
                  <a:cubicBezTo>
                    <a:pt x="148" y="278"/>
                    <a:pt x="148" y="278"/>
                    <a:pt x="148" y="278"/>
                  </a:cubicBezTo>
                  <a:cubicBezTo>
                    <a:pt x="154" y="277"/>
                    <a:pt x="154" y="277"/>
                    <a:pt x="154" y="277"/>
                  </a:cubicBezTo>
                  <a:cubicBezTo>
                    <a:pt x="156" y="277"/>
                    <a:pt x="156" y="278"/>
                    <a:pt x="158" y="279"/>
                  </a:cubicBezTo>
                  <a:cubicBezTo>
                    <a:pt x="166" y="274"/>
                    <a:pt x="166" y="274"/>
                    <a:pt x="166" y="274"/>
                  </a:cubicBezTo>
                  <a:cubicBezTo>
                    <a:pt x="166" y="274"/>
                    <a:pt x="166" y="274"/>
                    <a:pt x="166" y="274"/>
                  </a:cubicBezTo>
                  <a:cubicBezTo>
                    <a:pt x="167" y="274"/>
                    <a:pt x="167" y="274"/>
                    <a:pt x="167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72" y="278"/>
                    <a:pt x="173" y="281"/>
                    <a:pt x="173" y="283"/>
                  </a:cubicBezTo>
                  <a:cubicBezTo>
                    <a:pt x="177" y="289"/>
                    <a:pt x="177" y="289"/>
                    <a:pt x="177" y="289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0" y="289"/>
                    <a:pt x="180" y="289"/>
                    <a:pt x="180" y="289"/>
                  </a:cubicBezTo>
                  <a:cubicBezTo>
                    <a:pt x="179" y="287"/>
                    <a:pt x="179" y="286"/>
                    <a:pt x="180" y="285"/>
                  </a:cubicBezTo>
                  <a:cubicBezTo>
                    <a:pt x="180" y="284"/>
                    <a:pt x="182" y="283"/>
                    <a:pt x="184" y="283"/>
                  </a:cubicBezTo>
                  <a:cubicBezTo>
                    <a:pt x="199" y="282"/>
                    <a:pt x="199" y="282"/>
                    <a:pt x="199" y="282"/>
                  </a:cubicBezTo>
                  <a:cubicBezTo>
                    <a:pt x="200" y="282"/>
                    <a:pt x="200" y="282"/>
                    <a:pt x="200" y="282"/>
                  </a:cubicBezTo>
                  <a:cubicBezTo>
                    <a:pt x="200" y="282"/>
                    <a:pt x="200" y="282"/>
                    <a:pt x="200" y="282"/>
                  </a:cubicBezTo>
                  <a:cubicBezTo>
                    <a:pt x="200" y="283"/>
                    <a:pt x="200" y="283"/>
                    <a:pt x="200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6" y="291"/>
                    <a:pt x="206" y="291"/>
                    <a:pt x="206" y="291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10" y="297"/>
                    <a:pt x="210" y="297"/>
                    <a:pt x="210" y="297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0" y="296"/>
                    <a:pt x="210" y="295"/>
                    <a:pt x="211" y="294"/>
                  </a:cubicBezTo>
                  <a:cubicBezTo>
                    <a:pt x="213" y="294"/>
                    <a:pt x="213" y="294"/>
                    <a:pt x="213" y="294"/>
                  </a:cubicBezTo>
                  <a:cubicBezTo>
                    <a:pt x="226" y="303"/>
                    <a:pt x="226" y="303"/>
                    <a:pt x="226" y="303"/>
                  </a:cubicBezTo>
                  <a:cubicBezTo>
                    <a:pt x="228" y="304"/>
                    <a:pt x="228" y="306"/>
                    <a:pt x="229" y="308"/>
                  </a:cubicBezTo>
                  <a:cubicBezTo>
                    <a:pt x="229" y="313"/>
                    <a:pt x="229" y="313"/>
                    <a:pt x="229" y="313"/>
                  </a:cubicBezTo>
                  <a:cubicBezTo>
                    <a:pt x="234" y="314"/>
                    <a:pt x="234" y="314"/>
                    <a:pt x="234" y="314"/>
                  </a:cubicBezTo>
                  <a:cubicBezTo>
                    <a:pt x="236" y="309"/>
                    <a:pt x="236" y="309"/>
                    <a:pt x="236" y="309"/>
                  </a:cubicBezTo>
                  <a:cubicBezTo>
                    <a:pt x="235" y="307"/>
                    <a:pt x="234" y="304"/>
                    <a:pt x="235" y="303"/>
                  </a:cubicBezTo>
                  <a:cubicBezTo>
                    <a:pt x="235" y="301"/>
                    <a:pt x="236" y="300"/>
                    <a:pt x="237" y="299"/>
                  </a:cubicBezTo>
                  <a:cubicBezTo>
                    <a:pt x="238" y="298"/>
                    <a:pt x="238" y="298"/>
                    <a:pt x="238" y="298"/>
                  </a:cubicBezTo>
                  <a:cubicBezTo>
                    <a:pt x="238" y="297"/>
                    <a:pt x="239" y="297"/>
                    <a:pt x="240" y="296"/>
                  </a:cubicBezTo>
                  <a:cubicBezTo>
                    <a:pt x="243" y="297"/>
                    <a:pt x="243" y="297"/>
                    <a:pt x="243" y="297"/>
                  </a:cubicBezTo>
                  <a:cubicBezTo>
                    <a:pt x="245" y="298"/>
                    <a:pt x="247" y="302"/>
                    <a:pt x="248" y="309"/>
                  </a:cubicBezTo>
                  <a:cubicBezTo>
                    <a:pt x="248" y="310"/>
                    <a:pt x="248" y="310"/>
                    <a:pt x="248" y="310"/>
                  </a:cubicBezTo>
                  <a:cubicBezTo>
                    <a:pt x="248" y="310"/>
                    <a:pt x="248" y="310"/>
                    <a:pt x="248" y="310"/>
                  </a:cubicBezTo>
                  <a:cubicBezTo>
                    <a:pt x="249" y="312"/>
                    <a:pt x="251" y="313"/>
                    <a:pt x="255" y="314"/>
                  </a:cubicBezTo>
                  <a:cubicBezTo>
                    <a:pt x="255" y="314"/>
                    <a:pt x="255" y="314"/>
                    <a:pt x="255" y="314"/>
                  </a:cubicBezTo>
                  <a:cubicBezTo>
                    <a:pt x="256" y="314"/>
                    <a:pt x="256" y="314"/>
                    <a:pt x="256" y="314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74" y="326"/>
                    <a:pt x="274" y="326"/>
                    <a:pt x="274" y="326"/>
                  </a:cubicBezTo>
                  <a:cubicBezTo>
                    <a:pt x="274" y="324"/>
                    <a:pt x="274" y="324"/>
                    <a:pt x="274" y="324"/>
                  </a:cubicBezTo>
                  <a:cubicBezTo>
                    <a:pt x="272" y="322"/>
                    <a:pt x="272" y="320"/>
                    <a:pt x="272" y="318"/>
                  </a:cubicBezTo>
                  <a:cubicBezTo>
                    <a:pt x="272" y="316"/>
                    <a:pt x="274" y="313"/>
                    <a:pt x="278" y="310"/>
                  </a:cubicBezTo>
                  <a:cubicBezTo>
                    <a:pt x="284" y="304"/>
                    <a:pt x="284" y="304"/>
                    <a:pt x="284" y="304"/>
                  </a:cubicBezTo>
                  <a:cubicBezTo>
                    <a:pt x="292" y="310"/>
                    <a:pt x="292" y="310"/>
                    <a:pt x="292" y="310"/>
                  </a:cubicBezTo>
                  <a:cubicBezTo>
                    <a:pt x="294" y="310"/>
                    <a:pt x="294" y="310"/>
                    <a:pt x="294" y="31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299"/>
                    <a:pt x="296" y="299"/>
                    <a:pt x="296" y="299"/>
                  </a:cubicBezTo>
                  <a:cubicBezTo>
                    <a:pt x="297" y="299"/>
                    <a:pt x="297" y="299"/>
                    <a:pt x="297" y="299"/>
                  </a:cubicBezTo>
                  <a:cubicBezTo>
                    <a:pt x="304" y="300"/>
                    <a:pt x="304" y="300"/>
                    <a:pt x="304" y="300"/>
                  </a:cubicBezTo>
                  <a:cubicBezTo>
                    <a:pt x="305" y="301"/>
                    <a:pt x="306" y="302"/>
                    <a:pt x="306" y="304"/>
                  </a:cubicBezTo>
                  <a:cubicBezTo>
                    <a:pt x="306" y="306"/>
                    <a:pt x="304" y="308"/>
                    <a:pt x="303" y="309"/>
                  </a:cubicBezTo>
                  <a:cubicBezTo>
                    <a:pt x="304" y="310"/>
                    <a:pt x="304" y="310"/>
                    <a:pt x="304" y="310"/>
                  </a:cubicBezTo>
                  <a:cubicBezTo>
                    <a:pt x="308" y="312"/>
                    <a:pt x="312" y="314"/>
                    <a:pt x="314" y="314"/>
                  </a:cubicBezTo>
                  <a:cubicBezTo>
                    <a:pt x="314" y="314"/>
                    <a:pt x="314" y="314"/>
                    <a:pt x="314" y="314"/>
                  </a:cubicBezTo>
                  <a:cubicBezTo>
                    <a:pt x="314" y="314"/>
                    <a:pt x="314" y="314"/>
                    <a:pt x="314" y="314"/>
                  </a:cubicBezTo>
                  <a:cubicBezTo>
                    <a:pt x="320" y="317"/>
                    <a:pt x="320" y="317"/>
                    <a:pt x="320" y="317"/>
                  </a:cubicBezTo>
                  <a:cubicBezTo>
                    <a:pt x="324" y="316"/>
                    <a:pt x="324" y="316"/>
                    <a:pt x="324" y="316"/>
                  </a:cubicBezTo>
                  <a:cubicBezTo>
                    <a:pt x="318" y="287"/>
                    <a:pt x="318" y="287"/>
                    <a:pt x="318" y="287"/>
                  </a:cubicBezTo>
                  <a:cubicBezTo>
                    <a:pt x="314" y="285"/>
                    <a:pt x="310" y="280"/>
                    <a:pt x="306" y="274"/>
                  </a:cubicBezTo>
                  <a:cubicBezTo>
                    <a:pt x="304" y="270"/>
                    <a:pt x="305" y="263"/>
                    <a:pt x="312" y="255"/>
                  </a:cubicBezTo>
                  <a:cubicBezTo>
                    <a:pt x="315" y="251"/>
                    <a:pt x="320" y="247"/>
                    <a:pt x="324" y="243"/>
                  </a:cubicBezTo>
                  <a:cubicBezTo>
                    <a:pt x="324" y="243"/>
                    <a:pt x="324" y="243"/>
                    <a:pt x="324" y="243"/>
                  </a:cubicBezTo>
                  <a:cubicBezTo>
                    <a:pt x="325" y="242"/>
                    <a:pt x="325" y="242"/>
                    <a:pt x="325" y="242"/>
                  </a:cubicBezTo>
                  <a:cubicBezTo>
                    <a:pt x="330" y="242"/>
                    <a:pt x="330" y="242"/>
                    <a:pt x="330" y="242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6" y="245"/>
                    <a:pt x="336" y="245"/>
                    <a:pt x="336" y="245"/>
                  </a:cubicBezTo>
                  <a:cubicBezTo>
                    <a:pt x="346" y="245"/>
                    <a:pt x="346" y="245"/>
                    <a:pt x="346" y="245"/>
                  </a:cubicBezTo>
                  <a:cubicBezTo>
                    <a:pt x="350" y="243"/>
                    <a:pt x="353" y="237"/>
                    <a:pt x="357" y="227"/>
                  </a:cubicBezTo>
                  <a:cubicBezTo>
                    <a:pt x="360" y="222"/>
                    <a:pt x="360" y="210"/>
                    <a:pt x="358" y="1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5" name="Freeform 31"/>
            <p:cNvSpPr/>
            <p:nvPr/>
          </p:nvSpPr>
          <p:spPr bwMode="auto">
            <a:xfrm>
              <a:off x="8751505" y="3751850"/>
              <a:ext cx="443635" cy="274474"/>
            </a:xfrm>
            <a:custGeom>
              <a:avLst/>
              <a:gdLst>
                <a:gd name="T0" fmla="*/ 2147483647 w 218"/>
                <a:gd name="T1" fmla="*/ 2147483647 h 136"/>
                <a:gd name="T2" fmla="*/ 2147483647 w 218"/>
                <a:gd name="T3" fmla="*/ 2147483647 h 136"/>
                <a:gd name="T4" fmla="*/ 2147483647 w 218"/>
                <a:gd name="T5" fmla="*/ 2147483647 h 136"/>
                <a:gd name="T6" fmla="*/ 2147483647 w 218"/>
                <a:gd name="T7" fmla="*/ 2147483647 h 136"/>
                <a:gd name="T8" fmla="*/ 2147483647 w 218"/>
                <a:gd name="T9" fmla="*/ 2147483647 h 136"/>
                <a:gd name="T10" fmla="*/ 2147483647 w 218"/>
                <a:gd name="T11" fmla="*/ 0 h 136"/>
                <a:gd name="T12" fmla="*/ 2147483647 w 218"/>
                <a:gd name="T13" fmla="*/ 2147483647 h 136"/>
                <a:gd name="T14" fmla="*/ 2147483647 w 218"/>
                <a:gd name="T15" fmla="*/ 2147483647 h 136"/>
                <a:gd name="T16" fmla="*/ 2147483647 w 218"/>
                <a:gd name="T17" fmla="*/ 2147483647 h 136"/>
                <a:gd name="T18" fmla="*/ 2147483647 w 218"/>
                <a:gd name="T19" fmla="*/ 2147483647 h 136"/>
                <a:gd name="T20" fmla="*/ 2147483647 w 218"/>
                <a:gd name="T21" fmla="*/ 2147483647 h 136"/>
                <a:gd name="T22" fmla="*/ 2147483647 w 218"/>
                <a:gd name="T23" fmla="*/ 2147483647 h 136"/>
                <a:gd name="T24" fmla="*/ 2147483647 w 218"/>
                <a:gd name="T25" fmla="*/ 2147483647 h 136"/>
                <a:gd name="T26" fmla="*/ 2147483647 w 218"/>
                <a:gd name="T27" fmla="*/ 2147483647 h 136"/>
                <a:gd name="T28" fmla="*/ 0 w 218"/>
                <a:gd name="T29" fmla="*/ 2147483647 h 136"/>
                <a:gd name="T30" fmla="*/ 2147483647 w 218"/>
                <a:gd name="T31" fmla="*/ 2147483647 h 136"/>
                <a:gd name="T32" fmla="*/ 2147483647 w 218"/>
                <a:gd name="T33" fmla="*/ 2147483647 h 136"/>
                <a:gd name="T34" fmla="*/ 2147483647 w 218"/>
                <a:gd name="T35" fmla="*/ 2147483647 h 136"/>
                <a:gd name="T36" fmla="*/ 2147483647 w 218"/>
                <a:gd name="T37" fmla="*/ 2147483647 h 136"/>
                <a:gd name="T38" fmla="*/ 2147483647 w 218"/>
                <a:gd name="T39" fmla="*/ 2147483647 h 136"/>
                <a:gd name="T40" fmla="*/ 2147483647 w 218"/>
                <a:gd name="T41" fmla="*/ 2147483647 h 136"/>
                <a:gd name="T42" fmla="*/ 2147483647 w 218"/>
                <a:gd name="T43" fmla="*/ 2147483647 h 136"/>
                <a:gd name="T44" fmla="*/ 2147483647 w 218"/>
                <a:gd name="T45" fmla="*/ 2147483647 h 136"/>
                <a:gd name="T46" fmla="*/ 2147483647 w 218"/>
                <a:gd name="T47" fmla="*/ 2147483647 h 136"/>
                <a:gd name="T48" fmla="*/ 2147483647 w 218"/>
                <a:gd name="T49" fmla="*/ 2147483647 h 136"/>
                <a:gd name="T50" fmla="*/ 2147483647 w 218"/>
                <a:gd name="T51" fmla="*/ 2147483647 h 136"/>
                <a:gd name="T52" fmla="*/ 2147483647 w 218"/>
                <a:gd name="T53" fmla="*/ 2147483647 h 136"/>
                <a:gd name="T54" fmla="*/ 2147483647 w 218"/>
                <a:gd name="T55" fmla="*/ 2147483647 h 136"/>
                <a:gd name="T56" fmla="*/ 2147483647 w 218"/>
                <a:gd name="T57" fmla="*/ 2147483647 h 136"/>
                <a:gd name="T58" fmla="*/ 2147483647 w 218"/>
                <a:gd name="T59" fmla="*/ 2147483647 h 136"/>
                <a:gd name="T60" fmla="*/ 2147483647 w 218"/>
                <a:gd name="T61" fmla="*/ 2147483647 h 136"/>
                <a:gd name="T62" fmla="*/ 2147483647 w 218"/>
                <a:gd name="T63" fmla="*/ 2147483647 h 136"/>
                <a:gd name="T64" fmla="*/ 2147483647 w 218"/>
                <a:gd name="T65" fmla="*/ 2147483647 h 136"/>
                <a:gd name="T66" fmla="*/ 2147483647 w 218"/>
                <a:gd name="T67" fmla="*/ 2147483647 h 136"/>
                <a:gd name="T68" fmla="*/ 2147483647 w 218"/>
                <a:gd name="T69" fmla="*/ 2147483647 h 136"/>
                <a:gd name="T70" fmla="*/ 2147483647 w 218"/>
                <a:gd name="T71" fmla="*/ 2147483647 h 136"/>
                <a:gd name="T72" fmla="*/ 2147483647 w 218"/>
                <a:gd name="T73" fmla="*/ 2147483647 h 136"/>
                <a:gd name="T74" fmla="*/ 2147483647 w 218"/>
                <a:gd name="T75" fmla="*/ 2147483647 h 136"/>
                <a:gd name="T76" fmla="*/ 2147483647 w 218"/>
                <a:gd name="T77" fmla="*/ 2147483647 h 136"/>
                <a:gd name="T78" fmla="*/ 2147483647 w 218"/>
                <a:gd name="T79" fmla="*/ 2147483647 h 136"/>
                <a:gd name="T80" fmla="*/ 2147483647 w 218"/>
                <a:gd name="T81" fmla="*/ 2147483647 h 136"/>
                <a:gd name="T82" fmla="*/ 2147483647 w 218"/>
                <a:gd name="T83" fmla="*/ 2147483647 h 136"/>
                <a:gd name="T84" fmla="*/ 2147483647 w 218"/>
                <a:gd name="T85" fmla="*/ 2147483647 h 136"/>
                <a:gd name="T86" fmla="*/ 2147483647 w 218"/>
                <a:gd name="T87" fmla="*/ 2147483647 h 136"/>
                <a:gd name="T88" fmla="*/ 2147483647 w 218"/>
                <a:gd name="T89" fmla="*/ 2147483647 h 136"/>
                <a:gd name="T90" fmla="*/ 2147483647 w 218"/>
                <a:gd name="T91" fmla="*/ 2147483647 h 136"/>
                <a:gd name="T92" fmla="*/ 2147483647 w 218"/>
                <a:gd name="T93" fmla="*/ 2147483647 h 136"/>
                <a:gd name="T94" fmla="*/ 2147483647 w 218"/>
                <a:gd name="T95" fmla="*/ 2147483647 h 136"/>
                <a:gd name="T96" fmla="*/ 2147483647 w 218"/>
                <a:gd name="T97" fmla="*/ 2147483647 h 136"/>
                <a:gd name="T98" fmla="*/ 2147483647 w 218"/>
                <a:gd name="T99" fmla="*/ 2147483647 h 136"/>
                <a:gd name="T100" fmla="*/ 2147483647 w 218"/>
                <a:gd name="T101" fmla="*/ 2147483647 h 1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8" h="136">
                  <a:moveTo>
                    <a:pt x="199" y="4"/>
                  </a:moveTo>
                  <a:cubicBezTo>
                    <a:pt x="198" y="4"/>
                    <a:pt x="198" y="4"/>
                    <a:pt x="198" y="4"/>
                  </a:cubicBezTo>
                  <a:cubicBezTo>
                    <a:pt x="198" y="6"/>
                    <a:pt x="197" y="8"/>
                    <a:pt x="195" y="8"/>
                  </a:cubicBezTo>
                  <a:cubicBezTo>
                    <a:pt x="180" y="6"/>
                    <a:pt x="180" y="6"/>
                    <a:pt x="180" y="6"/>
                  </a:cubicBezTo>
                  <a:cubicBezTo>
                    <a:pt x="169" y="4"/>
                    <a:pt x="162" y="2"/>
                    <a:pt x="158" y="0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7" y="30"/>
                    <a:pt x="137" y="30"/>
                    <a:pt x="137" y="30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5" y="31"/>
                    <a:pt x="135" y="31"/>
                    <a:pt x="135" y="31"/>
                  </a:cubicBezTo>
                  <a:cubicBezTo>
                    <a:pt x="118" y="34"/>
                    <a:pt x="108" y="32"/>
                    <a:pt x="107" y="26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4"/>
                    <a:pt x="74" y="1"/>
                    <a:pt x="73" y="0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43" y="20"/>
                    <a:pt x="35" y="28"/>
                    <a:pt x="28" y="36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2" y="76"/>
                    <a:pt x="12" y="76"/>
                    <a:pt x="12" y="76"/>
                  </a:cubicBezTo>
                  <a:cubicBezTo>
                    <a:pt x="12" y="76"/>
                    <a:pt x="12" y="76"/>
                    <a:pt x="12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0" y="79"/>
                    <a:pt x="10" y="82"/>
                    <a:pt x="13" y="86"/>
                  </a:cubicBezTo>
                  <a:cubicBezTo>
                    <a:pt x="16" y="92"/>
                    <a:pt x="18" y="97"/>
                    <a:pt x="18" y="104"/>
                  </a:cubicBezTo>
                  <a:cubicBezTo>
                    <a:pt x="18" y="105"/>
                    <a:pt x="18" y="105"/>
                    <a:pt x="18" y="10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9" y="123"/>
                    <a:pt x="10" y="124"/>
                    <a:pt x="10" y="124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9" y="127"/>
                    <a:pt x="12" y="130"/>
                    <a:pt x="18" y="132"/>
                  </a:cubicBezTo>
                  <a:cubicBezTo>
                    <a:pt x="33" y="136"/>
                    <a:pt x="33" y="136"/>
                    <a:pt x="33" y="136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58" y="120"/>
                    <a:pt x="58" y="120"/>
                    <a:pt x="58" y="120"/>
                  </a:cubicBezTo>
                  <a:cubicBezTo>
                    <a:pt x="60" y="121"/>
                    <a:pt x="60" y="121"/>
                    <a:pt x="60" y="121"/>
                  </a:cubicBezTo>
                  <a:cubicBezTo>
                    <a:pt x="60" y="122"/>
                    <a:pt x="60" y="122"/>
                    <a:pt x="60" y="122"/>
                  </a:cubicBezTo>
                  <a:cubicBezTo>
                    <a:pt x="60" y="122"/>
                    <a:pt x="60" y="122"/>
                    <a:pt x="60" y="122"/>
                  </a:cubicBezTo>
                  <a:cubicBezTo>
                    <a:pt x="60" y="122"/>
                    <a:pt x="60" y="122"/>
                    <a:pt x="60" y="122"/>
                  </a:cubicBezTo>
                  <a:cubicBezTo>
                    <a:pt x="58" y="127"/>
                    <a:pt x="59" y="130"/>
                    <a:pt x="62" y="132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80" y="132"/>
                    <a:pt x="83" y="130"/>
                    <a:pt x="86" y="128"/>
                  </a:cubicBezTo>
                  <a:cubicBezTo>
                    <a:pt x="87" y="126"/>
                    <a:pt x="90" y="126"/>
                    <a:pt x="93" y="126"/>
                  </a:cubicBezTo>
                  <a:cubicBezTo>
                    <a:pt x="98" y="127"/>
                    <a:pt x="102" y="128"/>
                    <a:pt x="104" y="132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3"/>
                    <a:pt x="112" y="121"/>
                    <a:pt x="113" y="118"/>
                  </a:cubicBezTo>
                  <a:cubicBezTo>
                    <a:pt x="114" y="115"/>
                    <a:pt x="116" y="112"/>
                    <a:pt x="120" y="110"/>
                  </a:cubicBezTo>
                  <a:cubicBezTo>
                    <a:pt x="125" y="107"/>
                    <a:pt x="125" y="107"/>
                    <a:pt x="125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8" y="82"/>
                    <a:pt x="151" y="79"/>
                    <a:pt x="150" y="7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48" y="66"/>
                    <a:pt x="148" y="63"/>
                    <a:pt x="148" y="62"/>
                  </a:cubicBezTo>
                  <a:cubicBezTo>
                    <a:pt x="150" y="60"/>
                    <a:pt x="150" y="60"/>
                    <a:pt x="152" y="60"/>
                  </a:cubicBezTo>
                  <a:cubicBezTo>
                    <a:pt x="154" y="60"/>
                    <a:pt x="158" y="61"/>
                    <a:pt x="161" y="62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9" y="52"/>
                    <a:pt x="169" y="52"/>
                    <a:pt x="169" y="52"/>
                  </a:cubicBezTo>
                  <a:cubicBezTo>
                    <a:pt x="170" y="48"/>
                    <a:pt x="170" y="48"/>
                    <a:pt x="170" y="48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5" y="46"/>
                    <a:pt x="165" y="46"/>
                    <a:pt x="165" y="46"/>
                  </a:cubicBezTo>
                  <a:cubicBezTo>
                    <a:pt x="165" y="44"/>
                    <a:pt x="165" y="44"/>
                    <a:pt x="165" y="44"/>
                  </a:cubicBezTo>
                  <a:cubicBezTo>
                    <a:pt x="166" y="44"/>
                    <a:pt x="166" y="44"/>
                    <a:pt x="166" y="44"/>
                  </a:cubicBezTo>
                  <a:cubicBezTo>
                    <a:pt x="167" y="44"/>
                    <a:pt x="167" y="44"/>
                    <a:pt x="167" y="44"/>
                  </a:cubicBezTo>
                  <a:cubicBezTo>
                    <a:pt x="168" y="44"/>
                    <a:pt x="168" y="44"/>
                    <a:pt x="168" y="44"/>
                  </a:cubicBezTo>
                  <a:cubicBezTo>
                    <a:pt x="170" y="44"/>
                    <a:pt x="174" y="42"/>
                    <a:pt x="177" y="39"/>
                  </a:cubicBezTo>
                  <a:cubicBezTo>
                    <a:pt x="202" y="21"/>
                    <a:pt x="202" y="21"/>
                    <a:pt x="202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11" y="24"/>
                    <a:pt x="211" y="24"/>
                    <a:pt x="211" y="24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2" y="16"/>
                    <a:pt x="212" y="16"/>
                    <a:pt x="212" y="16"/>
                  </a:cubicBezTo>
                  <a:cubicBezTo>
                    <a:pt x="212" y="15"/>
                    <a:pt x="212" y="15"/>
                    <a:pt x="212" y="15"/>
                  </a:cubicBezTo>
                  <a:cubicBezTo>
                    <a:pt x="213" y="14"/>
                    <a:pt x="213" y="14"/>
                    <a:pt x="213" y="14"/>
                  </a:cubicBezTo>
                  <a:cubicBezTo>
                    <a:pt x="213" y="14"/>
                    <a:pt x="213" y="14"/>
                    <a:pt x="213" y="14"/>
                  </a:cubicBezTo>
                  <a:cubicBezTo>
                    <a:pt x="218" y="7"/>
                    <a:pt x="218" y="7"/>
                    <a:pt x="218" y="7"/>
                  </a:cubicBezTo>
                  <a:cubicBezTo>
                    <a:pt x="216" y="6"/>
                    <a:pt x="216" y="6"/>
                    <a:pt x="216" y="6"/>
                  </a:cubicBezTo>
                  <a:cubicBezTo>
                    <a:pt x="214" y="7"/>
                    <a:pt x="214" y="7"/>
                    <a:pt x="214" y="7"/>
                  </a:cubicBezTo>
                  <a:cubicBezTo>
                    <a:pt x="214" y="7"/>
                    <a:pt x="214" y="7"/>
                    <a:pt x="214" y="7"/>
                  </a:cubicBezTo>
                  <a:cubicBezTo>
                    <a:pt x="213" y="7"/>
                    <a:pt x="213" y="7"/>
                    <a:pt x="213" y="7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2" y="7"/>
                    <a:pt x="202" y="7"/>
                    <a:pt x="202" y="7"/>
                  </a:cubicBezTo>
                  <a:cubicBezTo>
                    <a:pt x="201" y="4"/>
                    <a:pt x="201" y="4"/>
                    <a:pt x="201" y="4"/>
                  </a:cubicBezTo>
                  <a:lnTo>
                    <a:pt x="199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6" name="Freeform 32"/>
            <p:cNvSpPr/>
            <p:nvPr/>
          </p:nvSpPr>
          <p:spPr bwMode="auto">
            <a:xfrm>
              <a:off x="9166388" y="4208118"/>
              <a:ext cx="69081" cy="60598"/>
            </a:xfrm>
            <a:custGeom>
              <a:avLst/>
              <a:gdLst>
                <a:gd name="T0" fmla="*/ 2147483647 w 34"/>
                <a:gd name="T1" fmla="*/ 2147483647 h 30"/>
                <a:gd name="T2" fmla="*/ 2147483647 w 34"/>
                <a:gd name="T3" fmla="*/ 2147483647 h 30"/>
                <a:gd name="T4" fmla="*/ 2147483647 w 34"/>
                <a:gd name="T5" fmla="*/ 2147483647 h 30"/>
                <a:gd name="T6" fmla="*/ 2147483647 w 34"/>
                <a:gd name="T7" fmla="*/ 2147483647 h 30"/>
                <a:gd name="T8" fmla="*/ 2147483647 w 34"/>
                <a:gd name="T9" fmla="*/ 2147483647 h 30"/>
                <a:gd name="T10" fmla="*/ 2147483647 w 34"/>
                <a:gd name="T11" fmla="*/ 2147483647 h 30"/>
                <a:gd name="T12" fmla="*/ 2147483647 w 34"/>
                <a:gd name="T13" fmla="*/ 0 h 30"/>
                <a:gd name="T14" fmla="*/ 2147483647 w 34"/>
                <a:gd name="T15" fmla="*/ 2147483647 h 30"/>
                <a:gd name="T16" fmla="*/ 2147483647 w 34"/>
                <a:gd name="T17" fmla="*/ 2147483647 h 30"/>
                <a:gd name="T18" fmla="*/ 2147483647 w 34"/>
                <a:gd name="T19" fmla="*/ 2147483647 h 30"/>
                <a:gd name="T20" fmla="*/ 0 w 34"/>
                <a:gd name="T21" fmla="*/ 2147483647 h 30"/>
                <a:gd name="T22" fmla="*/ 2147483647 w 34"/>
                <a:gd name="T23" fmla="*/ 2147483647 h 30"/>
                <a:gd name="T24" fmla="*/ 2147483647 w 34"/>
                <a:gd name="T25" fmla="*/ 2147483647 h 30"/>
                <a:gd name="T26" fmla="*/ 2147483647 w 34"/>
                <a:gd name="T27" fmla="*/ 2147483647 h 30"/>
                <a:gd name="T28" fmla="*/ 2147483647 w 34"/>
                <a:gd name="T29" fmla="*/ 2147483647 h 30"/>
                <a:gd name="T30" fmla="*/ 2147483647 w 34"/>
                <a:gd name="T31" fmla="*/ 2147483647 h 30"/>
                <a:gd name="T32" fmla="*/ 2147483647 w 34"/>
                <a:gd name="T33" fmla="*/ 2147483647 h 30"/>
                <a:gd name="T34" fmla="*/ 2147483647 w 34"/>
                <a:gd name="T35" fmla="*/ 2147483647 h 30"/>
                <a:gd name="T36" fmla="*/ 2147483647 w 34"/>
                <a:gd name="T37" fmla="*/ 2147483647 h 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" h="30">
                  <a:moveTo>
                    <a:pt x="31" y="16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8" y="1"/>
                    <a:pt x="14" y="0"/>
                    <a:pt x="11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3"/>
                    <a:pt x="4" y="16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3" y="28"/>
                    <a:pt x="15" y="27"/>
                    <a:pt x="17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1"/>
                    <a:pt x="28" y="18"/>
                    <a:pt x="31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7" name="Freeform 33"/>
            <p:cNvSpPr/>
            <p:nvPr/>
          </p:nvSpPr>
          <p:spPr bwMode="auto">
            <a:xfrm>
              <a:off x="8842948" y="3978004"/>
              <a:ext cx="384536" cy="294672"/>
            </a:xfrm>
            <a:custGeom>
              <a:avLst/>
              <a:gdLst>
                <a:gd name="T0" fmla="*/ 2147483647 w 189"/>
                <a:gd name="T1" fmla="*/ 2147483647 h 146"/>
                <a:gd name="T2" fmla="*/ 2147483647 w 189"/>
                <a:gd name="T3" fmla="*/ 2147483647 h 146"/>
                <a:gd name="T4" fmla="*/ 2147483647 w 189"/>
                <a:gd name="T5" fmla="*/ 2147483647 h 146"/>
                <a:gd name="T6" fmla="*/ 2147483647 w 189"/>
                <a:gd name="T7" fmla="*/ 0 h 146"/>
                <a:gd name="T8" fmla="*/ 2147483647 w 189"/>
                <a:gd name="T9" fmla="*/ 2147483647 h 146"/>
                <a:gd name="T10" fmla="*/ 2147483647 w 189"/>
                <a:gd name="T11" fmla="*/ 2147483647 h 146"/>
                <a:gd name="T12" fmla="*/ 2147483647 w 189"/>
                <a:gd name="T13" fmla="*/ 2147483647 h 146"/>
                <a:gd name="T14" fmla="*/ 2147483647 w 189"/>
                <a:gd name="T15" fmla="*/ 2147483647 h 146"/>
                <a:gd name="T16" fmla="*/ 2147483647 w 189"/>
                <a:gd name="T17" fmla="*/ 2147483647 h 146"/>
                <a:gd name="T18" fmla="*/ 2147483647 w 189"/>
                <a:gd name="T19" fmla="*/ 2147483647 h 146"/>
                <a:gd name="T20" fmla="*/ 2147483647 w 189"/>
                <a:gd name="T21" fmla="*/ 2147483647 h 146"/>
                <a:gd name="T22" fmla="*/ 0 w 189"/>
                <a:gd name="T23" fmla="*/ 2147483647 h 146"/>
                <a:gd name="T24" fmla="*/ 2147483647 w 189"/>
                <a:gd name="T25" fmla="*/ 2147483647 h 146"/>
                <a:gd name="T26" fmla="*/ 2147483647 w 189"/>
                <a:gd name="T27" fmla="*/ 2147483647 h 146"/>
                <a:gd name="T28" fmla="*/ 2147483647 w 189"/>
                <a:gd name="T29" fmla="*/ 2147483647 h 146"/>
                <a:gd name="T30" fmla="*/ 2147483647 w 189"/>
                <a:gd name="T31" fmla="*/ 2147483647 h 146"/>
                <a:gd name="T32" fmla="*/ 2147483647 w 189"/>
                <a:gd name="T33" fmla="*/ 2147483647 h 146"/>
                <a:gd name="T34" fmla="*/ 2147483647 w 189"/>
                <a:gd name="T35" fmla="*/ 2147483647 h 146"/>
                <a:gd name="T36" fmla="*/ 2147483647 w 189"/>
                <a:gd name="T37" fmla="*/ 2147483647 h 146"/>
                <a:gd name="T38" fmla="*/ 2147483647 w 189"/>
                <a:gd name="T39" fmla="*/ 2147483647 h 146"/>
                <a:gd name="T40" fmla="*/ 2147483647 w 189"/>
                <a:gd name="T41" fmla="*/ 2147483647 h 146"/>
                <a:gd name="T42" fmla="*/ 2147483647 w 189"/>
                <a:gd name="T43" fmla="*/ 2147483647 h 146"/>
                <a:gd name="T44" fmla="*/ 2147483647 w 189"/>
                <a:gd name="T45" fmla="*/ 2147483647 h 146"/>
                <a:gd name="T46" fmla="*/ 2147483647 w 189"/>
                <a:gd name="T47" fmla="*/ 2147483647 h 146"/>
                <a:gd name="T48" fmla="*/ 2147483647 w 189"/>
                <a:gd name="T49" fmla="*/ 2147483647 h 146"/>
                <a:gd name="T50" fmla="*/ 2147483647 w 189"/>
                <a:gd name="T51" fmla="*/ 2147483647 h 146"/>
                <a:gd name="T52" fmla="*/ 2147483647 w 189"/>
                <a:gd name="T53" fmla="*/ 2147483647 h 146"/>
                <a:gd name="T54" fmla="*/ 2147483647 w 189"/>
                <a:gd name="T55" fmla="*/ 2147483647 h 146"/>
                <a:gd name="T56" fmla="*/ 2147483647 w 189"/>
                <a:gd name="T57" fmla="*/ 2147483647 h 146"/>
                <a:gd name="T58" fmla="*/ 2147483647 w 189"/>
                <a:gd name="T59" fmla="*/ 2147483647 h 146"/>
                <a:gd name="T60" fmla="*/ 2147483647 w 189"/>
                <a:gd name="T61" fmla="*/ 2147483647 h 146"/>
                <a:gd name="T62" fmla="*/ 2147483647 w 189"/>
                <a:gd name="T63" fmla="*/ 2147483647 h 146"/>
                <a:gd name="T64" fmla="*/ 2147483647 w 189"/>
                <a:gd name="T65" fmla="*/ 2147483647 h 146"/>
                <a:gd name="T66" fmla="*/ 2147483647 w 189"/>
                <a:gd name="T67" fmla="*/ 2147483647 h 146"/>
                <a:gd name="T68" fmla="*/ 2147483647 w 189"/>
                <a:gd name="T69" fmla="*/ 2147483647 h 146"/>
                <a:gd name="T70" fmla="*/ 2147483647 w 189"/>
                <a:gd name="T71" fmla="*/ 2147483647 h 146"/>
                <a:gd name="T72" fmla="*/ 2147483647 w 189"/>
                <a:gd name="T73" fmla="*/ 2147483647 h 146"/>
                <a:gd name="T74" fmla="*/ 2147483647 w 189"/>
                <a:gd name="T75" fmla="*/ 2147483647 h 146"/>
                <a:gd name="T76" fmla="*/ 2147483647 w 189"/>
                <a:gd name="T77" fmla="*/ 2147483647 h 146"/>
                <a:gd name="T78" fmla="*/ 2147483647 w 189"/>
                <a:gd name="T79" fmla="*/ 2147483647 h 146"/>
                <a:gd name="T80" fmla="*/ 2147483647 w 189"/>
                <a:gd name="T81" fmla="*/ 2147483647 h 1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9" h="146">
                  <a:moveTo>
                    <a:pt x="132" y="42"/>
                  </a:moveTo>
                  <a:cubicBezTo>
                    <a:pt x="127" y="38"/>
                    <a:pt x="124" y="32"/>
                    <a:pt x="120" y="22"/>
                  </a:cubicBezTo>
                  <a:cubicBezTo>
                    <a:pt x="109" y="22"/>
                    <a:pt x="102" y="20"/>
                    <a:pt x="99" y="16"/>
                  </a:cubicBezTo>
                  <a:cubicBezTo>
                    <a:pt x="96" y="12"/>
                    <a:pt x="91" y="10"/>
                    <a:pt x="85" y="8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5" y="1"/>
                    <a:pt x="85" y="1"/>
                    <a:pt x="85" y="1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77" y="2"/>
                    <a:pt x="73" y="4"/>
                    <a:pt x="72" y="8"/>
                  </a:cubicBezTo>
                  <a:cubicBezTo>
                    <a:pt x="71" y="11"/>
                    <a:pt x="69" y="14"/>
                    <a:pt x="66" y="16"/>
                  </a:cubicBezTo>
                  <a:cubicBezTo>
                    <a:pt x="64" y="22"/>
                    <a:pt x="62" y="25"/>
                    <a:pt x="60" y="25"/>
                  </a:cubicBezTo>
                  <a:cubicBezTo>
                    <a:pt x="59" y="26"/>
                    <a:pt x="58" y="25"/>
                    <a:pt x="57" y="24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2" y="20"/>
                    <a:pt x="49" y="18"/>
                    <a:pt x="47" y="18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1" y="22"/>
                    <a:pt x="37" y="24"/>
                    <a:pt x="31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1" y="22"/>
                    <a:pt x="9" y="17"/>
                    <a:pt x="10" y="1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1" y="30"/>
                    <a:pt x="17" y="36"/>
                    <a:pt x="19" y="38"/>
                  </a:cubicBezTo>
                  <a:cubicBezTo>
                    <a:pt x="21" y="38"/>
                    <a:pt x="26" y="40"/>
                    <a:pt x="34" y="42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50"/>
                    <a:pt x="57" y="58"/>
                    <a:pt x="62" y="74"/>
                  </a:cubicBezTo>
                  <a:cubicBezTo>
                    <a:pt x="69" y="78"/>
                    <a:pt x="73" y="80"/>
                    <a:pt x="75" y="80"/>
                  </a:cubicBezTo>
                  <a:cubicBezTo>
                    <a:pt x="78" y="79"/>
                    <a:pt x="83" y="76"/>
                    <a:pt x="90" y="72"/>
                  </a:cubicBezTo>
                  <a:cubicBezTo>
                    <a:pt x="90" y="71"/>
                    <a:pt x="90" y="71"/>
                    <a:pt x="90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99" y="74"/>
                    <a:pt x="99" y="74"/>
                    <a:pt x="99" y="74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7" y="85"/>
                    <a:pt x="95" y="90"/>
                    <a:pt x="9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93"/>
                    <a:pt x="83" y="93"/>
                    <a:pt x="83" y="93"/>
                  </a:cubicBezTo>
                  <a:cubicBezTo>
                    <a:pt x="83" y="97"/>
                    <a:pt x="81" y="103"/>
                    <a:pt x="75" y="110"/>
                  </a:cubicBezTo>
                  <a:cubicBezTo>
                    <a:pt x="74" y="113"/>
                    <a:pt x="73" y="115"/>
                    <a:pt x="73" y="116"/>
                  </a:cubicBezTo>
                  <a:cubicBezTo>
                    <a:pt x="83" y="122"/>
                    <a:pt x="83" y="122"/>
                    <a:pt x="83" y="122"/>
                  </a:cubicBezTo>
                  <a:cubicBezTo>
                    <a:pt x="85" y="125"/>
                    <a:pt x="87" y="126"/>
                    <a:pt x="89" y="126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9" y="132"/>
                    <a:pt x="99" y="132"/>
                    <a:pt x="99" y="132"/>
                  </a:cubicBezTo>
                  <a:cubicBezTo>
                    <a:pt x="101" y="131"/>
                    <a:pt x="102" y="130"/>
                    <a:pt x="103" y="130"/>
                  </a:cubicBezTo>
                  <a:cubicBezTo>
                    <a:pt x="107" y="130"/>
                    <a:pt x="111" y="133"/>
                    <a:pt x="115" y="138"/>
                  </a:cubicBezTo>
                  <a:cubicBezTo>
                    <a:pt x="115" y="138"/>
                    <a:pt x="115" y="138"/>
                    <a:pt x="115" y="138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21" y="141"/>
                    <a:pt x="125" y="141"/>
                    <a:pt x="132" y="143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5" y="134"/>
                    <a:pt x="156" y="132"/>
                    <a:pt x="158" y="130"/>
                  </a:cubicBezTo>
                  <a:cubicBezTo>
                    <a:pt x="161" y="128"/>
                    <a:pt x="162" y="126"/>
                    <a:pt x="162" y="124"/>
                  </a:cubicBezTo>
                  <a:cubicBezTo>
                    <a:pt x="162" y="119"/>
                    <a:pt x="162" y="119"/>
                    <a:pt x="162" y="119"/>
                  </a:cubicBezTo>
                  <a:cubicBezTo>
                    <a:pt x="161" y="116"/>
                    <a:pt x="162" y="115"/>
                    <a:pt x="163" y="114"/>
                  </a:cubicBezTo>
                  <a:cubicBezTo>
                    <a:pt x="163" y="112"/>
                    <a:pt x="166" y="112"/>
                    <a:pt x="169" y="111"/>
                  </a:cubicBezTo>
                  <a:cubicBezTo>
                    <a:pt x="175" y="110"/>
                    <a:pt x="181" y="112"/>
                    <a:pt x="189" y="119"/>
                  </a:cubicBezTo>
                  <a:cubicBezTo>
                    <a:pt x="186" y="111"/>
                    <a:pt x="186" y="111"/>
                    <a:pt x="186" y="111"/>
                  </a:cubicBezTo>
                  <a:cubicBezTo>
                    <a:pt x="181" y="105"/>
                    <a:pt x="181" y="105"/>
                    <a:pt x="181" y="105"/>
                  </a:cubicBezTo>
                  <a:cubicBezTo>
                    <a:pt x="181" y="98"/>
                    <a:pt x="181" y="98"/>
                    <a:pt x="181" y="98"/>
                  </a:cubicBezTo>
                  <a:cubicBezTo>
                    <a:pt x="174" y="96"/>
                    <a:pt x="174" y="96"/>
                    <a:pt x="174" y="96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55" y="86"/>
                    <a:pt x="155" y="86"/>
                    <a:pt x="155" y="86"/>
                  </a:cubicBezTo>
                  <a:cubicBezTo>
                    <a:pt x="147" y="84"/>
                    <a:pt x="147" y="84"/>
                    <a:pt x="147" y="84"/>
                  </a:cubicBezTo>
                  <a:cubicBezTo>
                    <a:pt x="147" y="82"/>
                    <a:pt x="147" y="82"/>
                    <a:pt x="147" y="82"/>
                  </a:cubicBezTo>
                  <a:cubicBezTo>
                    <a:pt x="146" y="73"/>
                    <a:pt x="146" y="73"/>
                    <a:pt x="146" y="73"/>
                  </a:cubicBezTo>
                  <a:cubicBezTo>
                    <a:pt x="140" y="56"/>
                    <a:pt x="135" y="46"/>
                    <a:pt x="132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8" name="Freeform 34"/>
            <p:cNvSpPr/>
            <p:nvPr/>
          </p:nvSpPr>
          <p:spPr bwMode="auto">
            <a:xfrm>
              <a:off x="8641694" y="3412818"/>
              <a:ext cx="357782" cy="506567"/>
            </a:xfrm>
            <a:custGeom>
              <a:avLst/>
              <a:gdLst>
                <a:gd name="T0" fmla="*/ 2147483647 w 176"/>
                <a:gd name="T1" fmla="*/ 2147483647 h 251"/>
                <a:gd name="T2" fmla="*/ 2147483647 w 176"/>
                <a:gd name="T3" fmla="*/ 2147483647 h 251"/>
                <a:gd name="T4" fmla="*/ 2147483647 w 176"/>
                <a:gd name="T5" fmla="*/ 2147483647 h 251"/>
                <a:gd name="T6" fmla="*/ 2147483647 w 176"/>
                <a:gd name="T7" fmla="*/ 2147483647 h 251"/>
                <a:gd name="T8" fmla="*/ 2147483647 w 176"/>
                <a:gd name="T9" fmla="*/ 2147483647 h 251"/>
                <a:gd name="T10" fmla="*/ 2147483647 w 176"/>
                <a:gd name="T11" fmla="*/ 2147483647 h 251"/>
                <a:gd name="T12" fmla="*/ 2147483647 w 176"/>
                <a:gd name="T13" fmla="*/ 2147483647 h 251"/>
                <a:gd name="T14" fmla="*/ 2147483647 w 176"/>
                <a:gd name="T15" fmla="*/ 2147483647 h 251"/>
                <a:gd name="T16" fmla="*/ 2147483647 w 176"/>
                <a:gd name="T17" fmla="*/ 0 h 251"/>
                <a:gd name="T18" fmla="*/ 2147483647 w 176"/>
                <a:gd name="T19" fmla="*/ 2147483647 h 251"/>
                <a:gd name="T20" fmla="*/ 2147483647 w 176"/>
                <a:gd name="T21" fmla="*/ 2147483647 h 251"/>
                <a:gd name="T22" fmla="*/ 2147483647 w 176"/>
                <a:gd name="T23" fmla="*/ 2147483647 h 251"/>
                <a:gd name="T24" fmla="*/ 2147483647 w 176"/>
                <a:gd name="T25" fmla="*/ 2147483647 h 251"/>
                <a:gd name="T26" fmla="*/ 2147483647 w 176"/>
                <a:gd name="T27" fmla="*/ 2147483647 h 251"/>
                <a:gd name="T28" fmla="*/ 2147483647 w 176"/>
                <a:gd name="T29" fmla="*/ 2147483647 h 251"/>
                <a:gd name="T30" fmla="*/ 2147483647 w 176"/>
                <a:gd name="T31" fmla="*/ 2147483647 h 251"/>
                <a:gd name="T32" fmla="*/ 2147483647 w 176"/>
                <a:gd name="T33" fmla="*/ 2147483647 h 251"/>
                <a:gd name="T34" fmla="*/ 2147483647 w 176"/>
                <a:gd name="T35" fmla="*/ 2147483647 h 251"/>
                <a:gd name="T36" fmla="*/ 2147483647 w 176"/>
                <a:gd name="T37" fmla="*/ 2147483647 h 251"/>
                <a:gd name="T38" fmla="*/ 2147483647 w 176"/>
                <a:gd name="T39" fmla="*/ 2147483647 h 251"/>
                <a:gd name="T40" fmla="*/ 2147483647 w 176"/>
                <a:gd name="T41" fmla="*/ 2147483647 h 251"/>
                <a:gd name="T42" fmla="*/ 2147483647 w 176"/>
                <a:gd name="T43" fmla="*/ 2147483647 h 251"/>
                <a:gd name="T44" fmla="*/ 2147483647 w 176"/>
                <a:gd name="T45" fmla="*/ 2147483647 h 251"/>
                <a:gd name="T46" fmla="*/ 2147483647 w 176"/>
                <a:gd name="T47" fmla="*/ 2147483647 h 251"/>
                <a:gd name="T48" fmla="*/ 2147483647 w 176"/>
                <a:gd name="T49" fmla="*/ 2147483647 h 251"/>
                <a:gd name="T50" fmla="*/ 2147483647 w 176"/>
                <a:gd name="T51" fmla="*/ 2147483647 h 251"/>
                <a:gd name="T52" fmla="*/ 2147483647 w 176"/>
                <a:gd name="T53" fmla="*/ 2147483647 h 251"/>
                <a:gd name="T54" fmla="*/ 2147483647 w 176"/>
                <a:gd name="T55" fmla="*/ 2147483647 h 251"/>
                <a:gd name="T56" fmla="*/ 2147483647 w 176"/>
                <a:gd name="T57" fmla="*/ 2147483647 h 251"/>
                <a:gd name="T58" fmla="*/ 2147483647 w 176"/>
                <a:gd name="T59" fmla="*/ 2147483647 h 251"/>
                <a:gd name="T60" fmla="*/ 2147483647 w 176"/>
                <a:gd name="T61" fmla="*/ 2147483647 h 251"/>
                <a:gd name="T62" fmla="*/ 2147483647 w 176"/>
                <a:gd name="T63" fmla="*/ 2147483647 h 251"/>
                <a:gd name="T64" fmla="*/ 2147483647 w 176"/>
                <a:gd name="T65" fmla="*/ 2147483647 h 251"/>
                <a:gd name="T66" fmla="*/ 2147483647 w 176"/>
                <a:gd name="T67" fmla="*/ 2147483647 h 251"/>
                <a:gd name="T68" fmla="*/ 2147483647 w 176"/>
                <a:gd name="T69" fmla="*/ 2147483647 h 251"/>
                <a:gd name="T70" fmla="*/ 2147483647 w 176"/>
                <a:gd name="T71" fmla="*/ 2147483647 h 251"/>
                <a:gd name="T72" fmla="*/ 2147483647 w 176"/>
                <a:gd name="T73" fmla="*/ 2147483647 h 251"/>
                <a:gd name="T74" fmla="*/ 2147483647 w 176"/>
                <a:gd name="T75" fmla="*/ 2147483647 h 251"/>
                <a:gd name="T76" fmla="*/ 2147483647 w 176"/>
                <a:gd name="T77" fmla="*/ 2147483647 h 251"/>
                <a:gd name="T78" fmla="*/ 2147483647 w 176"/>
                <a:gd name="T79" fmla="*/ 2147483647 h 251"/>
                <a:gd name="T80" fmla="*/ 2147483647 w 176"/>
                <a:gd name="T81" fmla="*/ 2147483647 h 251"/>
                <a:gd name="T82" fmla="*/ 2147483647 w 176"/>
                <a:gd name="T83" fmla="*/ 2147483647 h 251"/>
                <a:gd name="T84" fmla="*/ 2147483647 w 176"/>
                <a:gd name="T85" fmla="*/ 2147483647 h 251"/>
                <a:gd name="T86" fmla="*/ 2147483647 w 176"/>
                <a:gd name="T87" fmla="*/ 2147483647 h 251"/>
                <a:gd name="T88" fmla="*/ 2147483647 w 176"/>
                <a:gd name="T89" fmla="*/ 2147483647 h 251"/>
                <a:gd name="T90" fmla="*/ 2147483647 w 176"/>
                <a:gd name="T91" fmla="*/ 2147483647 h 251"/>
                <a:gd name="T92" fmla="*/ 2147483647 w 176"/>
                <a:gd name="T93" fmla="*/ 2147483647 h 251"/>
                <a:gd name="T94" fmla="*/ 2147483647 w 176"/>
                <a:gd name="T95" fmla="*/ 2147483647 h 251"/>
                <a:gd name="T96" fmla="*/ 2147483647 w 176"/>
                <a:gd name="T97" fmla="*/ 2147483647 h 251"/>
                <a:gd name="T98" fmla="*/ 2147483647 w 176"/>
                <a:gd name="T99" fmla="*/ 2147483647 h 251"/>
                <a:gd name="T100" fmla="*/ 2147483647 w 176"/>
                <a:gd name="T101" fmla="*/ 2147483647 h 251"/>
                <a:gd name="T102" fmla="*/ 2147483647 w 176"/>
                <a:gd name="T103" fmla="*/ 2147483647 h 251"/>
                <a:gd name="T104" fmla="*/ 2147483647 w 176"/>
                <a:gd name="T105" fmla="*/ 2147483647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76" h="251">
                  <a:moveTo>
                    <a:pt x="162" y="76"/>
                  </a:moveTo>
                  <a:cubicBezTo>
                    <a:pt x="158" y="74"/>
                    <a:pt x="158" y="74"/>
                    <a:pt x="158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6" y="72"/>
                    <a:pt x="156" y="72"/>
                    <a:pt x="156" y="72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2" y="69"/>
                    <a:pt x="142" y="69"/>
                    <a:pt x="142" y="69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6" y="61"/>
                    <a:pt x="136" y="61"/>
                    <a:pt x="136" y="61"/>
                  </a:cubicBezTo>
                  <a:cubicBezTo>
                    <a:pt x="139" y="57"/>
                    <a:pt x="139" y="57"/>
                    <a:pt x="139" y="57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7" y="24"/>
                    <a:pt x="117" y="24"/>
                    <a:pt x="117" y="24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17" y="17"/>
                    <a:pt x="117" y="17"/>
                    <a:pt x="117" y="17"/>
                  </a:cubicBezTo>
                  <a:cubicBezTo>
                    <a:pt x="114" y="20"/>
                    <a:pt x="114" y="20"/>
                    <a:pt x="114" y="2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2" y="22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04" y="15"/>
                    <a:pt x="104" y="15"/>
                    <a:pt x="104" y="15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9" y="50"/>
                    <a:pt x="38" y="50"/>
                    <a:pt x="36" y="51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6"/>
                    <a:pt x="2" y="58"/>
                    <a:pt x="0" y="62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18" y="93"/>
                    <a:pt x="18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6" y="107"/>
                    <a:pt x="6" y="107"/>
                    <a:pt x="6" y="107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1"/>
                    <a:pt x="24" y="121"/>
                    <a:pt x="24" y="121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5"/>
                    <a:pt x="22" y="135"/>
                    <a:pt x="22" y="135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4" y="166"/>
                    <a:pt x="4" y="166"/>
                    <a:pt x="4" y="166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18" y="180"/>
                    <a:pt x="18" y="180"/>
                    <a:pt x="18" y="180"/>
                  </a:cubicBezTo>
                  <a:cubicBezTo>
                    <a:pt x="18" y="180"/>
                    <a:pt x="18" y="180"/>
                    <a:pt x="18" y="180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17" y="204"/>
                    <a:pt x="17" y="204"/>
                    <a:pt x="17" y="204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0" y="224"/>
                    <a:pt x="10" y="224"/>
                    <a:pt x="10" y="224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10" y="226"/>
                    <a:pt x="10" y="226"/>
                    <a:pt x="10" y="226"/>
                  </a:cubicBezTo>
                  <a:cubicBezTo>
                    <a:pt x="8" y="227"/>
                    <a:pt x="6" y="229"/>
                    <a:pt x="6" y="231"/>
                  </a:cubicBezTo>
                  <a:cubicBezTo>
                    <a:pt x="5" y="232"/>
                    <a:pt x="5" y="233"/>
                    <a:pt x="6" y="234"/>
                  </a:cubicBezTo>
                  <a:cubicBezTo>
                    <a:pt x="6" y="234"/>
                    <a:pt x="6" y="234"/>
                    <a:pt x="6" y="234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3"/>
                    <a:pt x="14" y="243"/>
                    <a:pt x="14" y="243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7"/>
                    <a:pt x="14" y="247"/>
                    <a:pt x="14" y="247"/>
                  </a:cubicBezTo>
                  <a:cubicBezTo>
                    <a:pt x="18" y="248"/>
                    <a:pt x="18" y="248"/>
                    <a:pt x="18" y="248"/>
                  </a:cubicBezTo>
                  <a:cubicBezTo>
                    <a:pt x="32" y="251"/>
                    <a:pt x="32" y="251"/>
                    <a:pt x="32" y="251"/>
                  </a:cubicBezTo>
                  <a:cubicBezTo>
                    <a:pt x="37" y="251"/>
                    <a:pt x="42" y="250"/>
                    <a:pt x="46" y="248"/>
                  </a:cubicBezTo>
                  <a:cubicBezTo>
                    <a:pt x="51" y="246"/>
                    <a:pt x="56" y="246"/>
                    <a:pt x="60" y="246"/>
                  </a:cubicBezTo>
                  <a:cubicBezTo>
                    <a:pt x="61" y="244"/>
                    <a:pt x="61" y="244"/>
                    <a:pt x="61" y="244"/>
                  </a:cubicBezTo>
                  <a:cubicBezTo>
                    <a:pt x="56" y="233"/>
                    <a:pt x="56" y="233"/>
                    <a:pt x="56" y="233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6" y="170"/>
                    <a:pt x="116" y="170"/>
                    <a:pt x="116" y="170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9" y="167"/>
                    <a:pt x="122" y="165"/>
                    <a:pt x="125" y="164"/>
                  </a:cubicBezTo>
                  <a:cubicBezTo>
                    <a:pt x="122" y="162"/>
                    <a:pt x="122" y="162"/>
                    <a:pt x="122" y="162"/>
                  </a:cubicBezTo>
                  <a:cubicBezTo>
                    <a:pt x="117" y="157"/>
                    <a:pt x="117" y="157"/>
                    <a:pt x="117" y="157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3" y="152"/>
                    <a:pt x="113" y="152"/>
                    <a:pt x="113" y="152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98" y="146"/>
                    <a:pt x="98" y="146"/>
                    <a:pt x="98" y="146"/>
                  </a:cubicBezTo>
                  <a:cubicBezTo>
                    <a:pt x="94" y="144"/>
                    <a:pt x="91" y="142"/>
                    <a:pt x="90" y="139"/>
                  </a:cubicBezTo>
                  <a:cubicBezTo>
                    <a:pt x="88" y="132"/>
                    <a:pt x="87" y="125"/>
                    <a:pt x="87" y="120"/>
                  </a:cubicBezTo>
                  <a:cubicBezTo>
                    <a:pt x="86" y="122"/>
                    <a:pt x="84" y="122"/>
                    <a:pt x="82" y="122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58" y="114"/>
                    <a:pt x="58" y="114"/>
                    <a:pt x="58" y="114"/>
                  </a:cubicBezTo>
                  <a:cubicBezTo>
                    <a:pt x="56" y="114"/>
                    <a:pt x="53" y="114"/>
                    <a:pt x="52" y="112"/>
                  </a:cubicBezTo>
                  <a:cubicBezTo>
                    <a:pt x="49" y="110"/>
                    <a:pt x="48" y="109"/>
                    <a:pt x="48" y="107"/>
                  </a:cubicBezTo>
                  <a:cubicBezTo>
                    <a:pt x="47" y="104"/>
                    <a:pt x="48" y="102"/>
                    <a:pt x="50" y="100"/>
                  </a:cubicBezTo>
                  <a:cubicBezTo>
                    <a:pt x="53" y="98"/>
                    <a:pt x="56" y="95"/>
                    <a:pt x="59" y="91"/>
                  </a:cubicBezTo>
                  <a:cubicBezTo>
                    <a:pt x="56" y="87"/>
                    <a:pt x="55" y="84"/>
                    <a:pt x="56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78"/>
                    <a:pt x="60" y="76"/>
                    <a:pt x="66" y="74"/>
                  </a:cubicBezTo>
                  <a:cubicBezTo>
                    <a:pt x="67" y="72"/>
                    <a:pt x="68" y="71"/>
                    <a:pt x="68" y="70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0" y="68"/>
                    <a:pt x="68" y="65"/>
                    <a:pt x="70" y="62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7" y="58"/>
                    <a:pt x="82" y="58"/>
                    <a:pt x="86" y="61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6" y="70"/>
                    <a:pt x="106" y="70"/>
                    <a:pt x="106" y="70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7" y="75"/>
                    <a:pt x="106" y="76"/>
                    <a:pt x="104" y="76"/>
                  </a:cubicBezTo>
                  <a:cubicBezTo>
                    <a:pt x="102" y="76"/>
                    <a:pt x="102" y="78"/>
                    <a:pt x="101" y="80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8" y="86"/>
                    <a:pt x="110" y="84"/>
                    <a:pt x="112" y="84"/>
                  </a:cubicBezTo>
                  <a:cubicBezTo>
                    <a:pt x="114" y="84"/>
                    <a:pt x="115" y="85"/>
                    <a:pt x="116" y="86"/>
                  </a:cubicBezTo>
                  <a:cubicBezTo>
                    <a:pt x="118" y="88"/>
                    <a:pt x="119" y="92"/>
                    <a:pt x="120" y="96"/>
                  </a:cubicBezTo>
                  <a:cubicBezTo>
                    <a:pt x="120" y="100"/>
                    <a:pt x="121" y="104"/>
                    <a:pt x="122" y="106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30" y="116"/>
                    <a:pt x="133" y="120"/>
                    <a:pt x="134" y="124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6" y="103"/>
                    <a:pt x="166" y="103"/>
                    <a:pt x="166" y="103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93"/>
                    <a:pt x="168" y="93"/>
                    <a:pt x="168" y="93"/>
                  </a:cubicBezTo>
                  <a:cubicBezTo>
                    <a:pt x="168" y="93"/>
                    <a:pt x="168" y="93"/>
                    <a:pt x="168" y="93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5" y="88"/>
                    <a:pt x="175" y="88"/>
                    <a:pt x="175" y="88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2" y="78"/>
                    <a:pt x="162" y="78"/>
                    <a:pt x="162" y="78"/>
                  </a:cubicBezTo>
                  <a:lnTo>
                    <a:pt x="162" y="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9" name="Freeform 35"/>
            <p:cNvSpPr/>
            <p:nvPr/>
          </p:nvSpPr>
          <p:spPr bwMode="auto">
            <a:xfrm>
              <a:off x="8476780" y="3899186"/>
              <a:ext cx="378547" cy="369530"/>
            </a:xfrm>
            <a:custGeom>
              <a:avLst/>
              <a:gdLst>
                <a:gd name="T0" fmla="*/ 2147483647 w 186"/>
                <a:gd name="T1" fmla="*/ 2147483647 h 183"/>
                <a:gd name="T2" fmla="*/ 2147483647 w 186"/>
                <a:gd name="T3" fmla="*/ 2147483647 h 183"/>
                <a:gd name="T4" fmla="*/ 2147483647 w 186"/>
                <a:gd name="T5" fmla="*/ 2147483647 h 183"/>
                <a:gd name="T6" fmla="*/ 2147483647 w 186"/>
                <a:gd name="T7" fmla="*/ 2147483647 h 183"/>
                <a:gd name="T8" fmla="*/ 2147483647 w 186"/>
                <a:gd name="T9" fmla="*/ 2147483647 h 183"/>
                <a:gd name="T10" fmla="*/ 2147483647 w 186"/>
                <a:gd name="T11" fmla="*/ 2147483647 h 183"/>
                <a:gd name="T12" fmla="*/ 2147483647 w 186"/>
                <a:gd name="T13" fmla="*/ 2147483647 h 183"/>
                <a:gd name="T14" fmla="*/ 2147483647 w 186"/>
                <a:gd name="T15" fmla="*/ 2147483647 h 183"/>
                <a:gd name="T16" fmla="*/ 2147483647 w 186"/>
                <a:gd name="T17" fmla="*/ 2147483647 h 183"/>
                <a:gd name="T18" fmla="*/ 2147483647 w 186"/>
                <a:gd name="T19" fmla="*/ 2147483647 h 183"/>
                <a:gd name="T20" fmla="*/ 2147483647 w 186"/>
                <a:gd name="T21" fmla="*/ 2147483647 h 183"/>
                <a:gd name="T22" fmla="*/ 2147483647 w 186"/>
                <a:gd name="T23" fmla="*/ 2147483647 h 183"/>
                <a:gd name="T24" fmla="*/ 2147483647 w 186"/>
                <a:gd name="T25" fmla="*/ 2147483647 h 183"/>
                <a:gd name="T26" fmla="*/ 2147483647 w 186"/>
                <a:gd name="T27" fmla="*/ 2147483647 h 183"/>
                <a:gd name="T28" fmla="*/ 2147483647 w 186"/>
                <a:gd name="T29" fmla="*/ 2147483647 h 183"/>
                <a:gd name="T30" fmla="*/ 2147483647 w 186"/>
                <a:gd name="T31" fmla="*/ 2147483647 h 183"/>
                <a:gd name="T32" fmla="*/ 2147483647 w 186"/>
                <a:gd name="T33" fmla="*/ 2147483647 h 183"/>
                <a:gd name="T34" fmla="*/ 2147483647 w 186"/>
                <a:gd name="T35" fmla="*/ 2147483647 h 183"/>
                <a:gd name="T36" fmla="*/ 2147483647 w 186"/>
                <a:gd name="T37" fmla="*/ 2147483647 h 183"/>
                <a:gd name="T38" fmla="*/ 2147483647 w 186"/>
                <a:gd name="T39" fmla="*/ 2147483647 h 183"/>
                <a:gd name="T40" fmla="*/ 2147483647 w 186"/>
                <a:gd name="T41" fmla="*/ 2147483647 h 183"/>
                <a:gd name="T42" fmla="*/ 2147483647 w 186"/>
                <a:gd name="T43" fmla="*/ 2147483647 h 183"/>
                <a:gd name="T44" fmla="*/ 2147483647 w 186"/>
                <a:gd name="T45" fmla="*/ 2147483647 h 183"/>
                <a:gd name="T46" fmla="*/ 2147483647 w 186"/>
                <a:gd name="T47" fmla="*/ 2147483647 h 183"/>
                <a:gd name="T48" fmla="*/ 2147483647 w 186"/>
                <a:gd name="T49" fmla="*/ 2147483647 h 183"/>
                <a:gd name="T50" fmla="*/ 2147483647 w 186"/>
                <a:gd name="T51" fmla="*/ 2147483647 h 183"/>
                <a:gd name="T52" fmla="*/ 2147483647 w 186"/>
                <a:gd name="T53" fmla="*/ 2147483647 h 183"/>
                <a:gd name="T54" fmla="*/ 2147483647 w 186"/>
                <a:gd name="T55" fmla="*/ 2147483647 h 183"/>
                <a:gd name="T56" fmla="*/ 2147483647 w 186"/>
                <a:gd name="T57" fmla="*/ 2147483647 h 183"/>
                <a:gd name="T58" fmla="*/ 2147483647 w 186"/>
                <a:gd name="T59" fmla="*/ 2147483647 h 183"/>
                <a:gd name="T60" fmla="*/ 2147483647 w 186"/>
                <a:gd name="T61" fmla="*/ 2147483647 h 183"/>
                <a:gd name="T62" fmla="*/ 2147483647 w 186"/>
                <a:gd name="T63" fmla="*/ 2147483647 h 183"/>
                <a:gd name="T64" fmla="*/ 2147483647 w 186"/>
                <a:gd name="T65" fmla="*/ 2147483647 h 183"/>
                <a:gd name="T66" fmla="*/ 2147483647 w 186"/>
                <a:gd name="T67" fmla="*/ 2147483647 h 183"/>
                <a:gd name="T68" fmla="*/ 2147483647 w 186"/>
                <a:gd name="T69" fmla="*/ 2147483647 h 183"/>
                <a:gd name="T70" fmla="*/ 2147483647 w 186"/>
                <a:gd name="T71" fmla="*/ 2147483647 h 183"/>
                <a:gd name="T72" fmla="*/ 2147483647 w 186"/>
                <a:gd name="T73" fmla="*/ 2147483647 h 183"/>
                <a:gd name="T74" fmla="*/ 2147483647 w 186"/>
                <a:gd name="T75" fmla="*/ 2147483647 h 183"/>
                <a:gd name="T76" fmla="*/ 2147483647 w 186"/>
                <a:gd name="T77" fmla="*/ 0 h 183"/>
                <a:gd name="T78" fmla="*/ 2147483647 w 186"/>
                <a:gd name="T79" fmla="*/ 2147483647 h 183"/>
                <a:gd name="T80" fmla="*/ 2147483647 w 186"/>
                <a:gd name="T81" fmla="*/ 2147483647 h 183"/>
                <a:gd name="T82" fmla="*/ 2147483647 w 186"/>
                <a:gd name="T83" fmla="*/ 2147483647 h 183"/>
                <a:gd name="T84" fmla="*/ 2147483647 w 186"/>
                <a:gd name="T85" fmla="*/ 2147483647 h 183"/>
                <a:gd name="T86" fmla="*/ 2147483647 w 186"/>
                <a:gd name="T87" fmla="*/ 2147483647 h 183"/>
                <a:gd name="T88" fmla="*/ 2147483647 w 186"/>
                <a:gd name="T89" fmla="*/ 2147483647 h 183"/>
                <a:gd name="T90" fmla="*/ 2147483647 w 186"/>
                <a:gd name="T91" fmla="*/ 2147483647 h 18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6" h="183">
                  <a:moveTo>
                    <a:pt x="41" y="61"/>
                  </a:moveTo>
                  <a:cubicBezTo>
                    <a:pt x="41" y="61"/>
                    <a:pt x="41" y="61"/>
                    <a:pt x="41" y="6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0" y="95"/>
                    <a:pt x="1" y="103"/>
                    <a:pt x="6" y="106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25" y="137"/>
                    <a:pt x="31" y="142"/>
                    <a:pt x="33" y="14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3" y="145"/>
                    <a:pt x="43" y="145"/>
                    <a:pt x="43" y="145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5" y="147"/>
                    <a:pt x="47" y="149"/>
                    <a:pt x="53" y="151"/>
                  </a:cubicBezTo>
                  <a:cubicBezTo>
                    <a:pt x="77" y="152"/>
                    <a:pt x="77" y="152"/>
                    <a:pt x="77" y="152"/>
                  </a:cubicBezTo>
                  <a:cubicBezTo>
                    <a:pt x="94" y="152"/>
                    <a:pt x="104" y="153"/>
                    <a:pt x="106" y="155"/>
                  </a:cubicBezTo>
                  <a:cubicBezTo>
                    <a:pt x="108" y="157"/>
                    <a:pt x="109" y="161"/>
                    <a:pt x="108" y="167"/>
                  </a:cubicBezTo>
                  <a:cubicBezTo>
                    <a:pt x="108" y="171"/>
                    <a:pt x="108" y="173"/>
                    <a:pt x="109" y="173"/>
                  </a:cubicBezTo>
                  <a:cubicBezTo>
                    <a:pt x="117" y="171"/>
                    <a:pt x="117" y="171"/>
                    <a:pt x="117" y="171"/>
                  </a:cubicBezTo>
                  <a:cubicBezTo>
                    <a:pt x="124" y="169"/>
                    <a:pt x="128" y="169"/>
                    <a:pt x="130" y="171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8" y="181"/>
                    <a:pt x="141" y="183"/>
                    <a:pt x="142" y="183"/>
                  </a:cubicBezTo>
                  <a:cubicBezTo>
                    <a:pt x="145" y="182"/>
                    <a:pt x="147" y="180"/>
                    <a:pt x="150" y="176"/>
                  </a:cubicBezTo>
                  <a:cubicBezTo>
                    <a:pt x="151" y="175"/>
                    <a:pt x="151" y="175"/>
                    <a:pt x="151" y="175"/>
                  </a:cubicBezTo>
                  <a:cubicBezTo>
                    <a:pt x="158" y="179"/>
                    <a:pt x="158" y="179"/>
                    <a:pt x="158" y="179"/>
                  </a:cubicBezTo>
                  <a:cubicBezTo>
                    <a:pt x="163" y="175"/>
                    <a:pt x="163" y="175"/>
                    <a:pt x="163" y="175"/>
                  </a:cubicBezTo>
                  <a:cubicBezTo>
                    <a:pt x="164" y="170"/>
                    <a:pt x="167" y="167"/>
                    <a:pt x="171" y="167"/>
                  </a:cubicBezTo>
                  <a:cubicBezTo>
                    <a:pt x="173" y="166"/>
                    <a:pt x="173" y="166"/>
                    <a:pt x="173" y="166"/>
                  </a:cubicBezTo>
                  <a:cubicBezTo>
                    <a:pt x="173" y="164"/>
                    <a:pt x="173" y="164"/>
                    <a:pt x="173" y="164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69" y="148"/>
                    <a:pt x="165" y="147"/>
                    <a:pt x="161" y="147"/>
                  </a:cubicBezTo>
                  <a:cubicBezTo>
                    <a:pt x="157" y="149"/>
                    <a:pt x="153" y="149"/>
                    <a:pt x="152" y="147"/>
                  </a:cubicBezTo>
                  <a:cubicBezTo>
                    <a:pt x="151" y="146"/>
                    <a:pt x="151" y="145"/>
                    <a:pt x="151" y="143"/>
                  </a:cubicBezTo>
                  <a:cubicBezTo>
                    <a:pt x="149" y="139"/>
                    <a:pt x="146" y="135"/>
                    <a:pt x="142" y="131"/>
                  </a:cubicBezTo>
                  <a:cubicBezTo>
                    <a:pt x="137" y="127"/>
                    <a:pt x="136" y="123"/>
                    <a:pt x="137" y="120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48" y="110"/>
                    <a:pt x="149" y="107"/>
                    <a:pt x="151" y="105"/>
                  </a:cubicBezTo>
                  <a:cubicBezTo>
                    <a:pt x="151" y="103"/>
                    <a:pt x="153" y="103"/>
                    <a:pt x="155" y="102"/>
                  </a:cubicBezTo>
                  <a:cubicBezTo>
                    <a:pt x="160" y="101"/>
                    <a:pt x="160" y="101"/>
                    <a:pt x="160" y="101"/>
                  </a:cubicBezTo>
                  <a:cubicBezTo>
                    <a:pt x="160" y="99"/>
                    <a:pt x="160" y="99"/>
                    <a:pt x="160" y="99"/>
                  </a:cubicBezTo>
                  <a:cubicBezTo>
                    <a:pt x="157" y="91"/>
                    <a:pt x="155" y="85"/>
                    <a:pt x="157" y="83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61" y="81"/>
                    <a:pt x="165" y="81"/>
                    <a:pt x="170" y="83"/>
                  </a:cubicBezTo>
                  <a:cubicBezTo>
                    <a:pt x="170" y="83"/>
                    <a:pt x="170" y="83"/>
                    <a:pt x="170" y="83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75" y="90"/>
                    <a:pt x="177" y="93"/>
                    <a:pt x="179" y="94"/>
                  </a:cubicBezTo>
                  <a:cubicBezTo>
                    <a:pt x="186" y="81"/>
                    <a:pt x="186" y="81"/>
                    <a:pt x="186" y="81"/>
                  </a:cubicBezTo>
                  <a:cubicBezTo>
                    <a:pt x="179" y="73"/>
                    <a:pt x="176" y="67"/>
                    <a:pt x="175" y="65"/>
                  </a:cubicBezTo>
                  <a:cubicBezTo>
                    <a:pt x="169" y="69"/>
                    <a:pt x="169" y="69"/>
                    <a:pt x="169" y="69"/>
                  </a:cubicBezTo>
                  <a:cubicBezTo>
                    <a:pt x="168" y="68"/>
                    <a:pt x="168" y="68"/>
                    <a:pt x="168" y="68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1" y="64"/>
                    <a:pt x="151" y="64"/>
                    <a:pt x="151" y="64"/>
                  </a:cubicBezTo>
                  <a:cubicBezTo>
                    <a:pt x="151" y="63"/>
                    <a:pt x="151" y="63"/>
                    <a:pt x="151" y="63"/>
                  </a:cubicBezTo>
                  <a:cubicBezTo>
                    <a:pt x="145" y="60"/>
                    <a:pt x="141" y="57"/>
                    <a:pt x="140" y="53"/>
                  </a:cubicBezTo>
                  <a:cubicBezTo>
                    <a:pt x="131" y="49"/>
                    <a:pt x="131" y="49"/>
                    <a:pt x="131" y="49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7" y="24"/>
                    <a:pt x="146" y="19"/>
                    <a:pt x="144" y="15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29" y="11"/>
                    <a:pt x="129" y="11"/>
                    <a:pt x="129" y="11"/>
                  </a:cubicBezTo>
                  <a:cubicBezTo>
                    <a:pt x="124" y="13"/>
                    <a:pt x="119" y="15"/>
                    <a:pt x="113" y="15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2"/>
                    <a:pt x="94" y="2"/>
                    <a:pt x="94" y="2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1"/>
                    <a:pt x="93" y="11"/>
                    <a:pt x="93" y="11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1" y="17"/>
                    <a:pt x="91" y="18"/>
                    <a:pt x="91" y="19"/>
                  </a:cubicBezTo>
                  <a:cubicBezTo>
                    <a:pt x="93" y="21"/>
                    <a:pt x="93" y="25"/>
                    <a:pt x="91" y="27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77" y="53"/>
                    <a:pt x="71" y="55"/>
                    <a:pt x="67" y="55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2" y="61"/>
                    <a:pt x="42" y="61"/>
                    <a:pt x="42" y="61"/>
                  </a:cubicBezTo>
                  <a:lnTo>
                    <a:pt x="41" y="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0" name="Freeform 36"/>
            <p:cNvSpPr/>
            <p:nvPr/>
          </p:nvSpPr>
          <p:spPr bwMode="auto">
            <a:xfrm>
              <a:off x="9186752" y="4688150"/>
              <a:ext cx="105818" cy="258630"/>
            </a:xfrm>
            <a:custGeom>
              <a:avLst/>
              <a:gdLst>
                <a:gd name="T0" fmla="*/ 2147483647 w 52"/>
                <a:gd name="T1" fmla="*/ 0 h 128"/>
                <a:gd name="T2" fmla="*/ 2147483647 w 52"/>
                <a:gd name="T3" fmla="*/ 2147483647 h 128"/>
                <a:gd name="T4" fmla="*/ 0 w 52"/>
                <a:gd name="T5" fmla="*/ 2147483647 h 128"/>
                <a:gd name="T6" fmla="*/ 2147483647 w 52"/>
                <a:gd name="T7" fmla="*/ 2147483647 h 128"/>
                <a:gd name="T8" fmla="*/ 2147483647 w 52"/>
                <a:gd name="T9" fmla="*/ 2147483647 h 128"/>
                <a:gd name="T10" fmla="*/ 2147483647 w 52"/>
                <a:gd name="T11" fmla="*/ 2147483647 h 128"/>
                <a:gd name="T12" fmla="*/ 0 w 52"/>
                <a:gd name="T13" fmla="*/ 2147483647 h 128"/>
                <a:gd name="T14" fmla="*/ 2147483647 w 52"/>
                <a:gd name="T15" fmla="*/ 2147483647 h 128"/>
                <a:gd name="T16" fmla="*/ 2147483647 w 52"/>
                <a:gd name="T17" fmla="*/ 2147483647 h 128"/>
                <a:gd name="T18" fmla="*/ 2147483647 w 52"/>
                <a:gd name="T19" fmla="*/ 2147483647 h 128"/>
                <a:gd name="T20" fmla="*/ 2147483647 w 52"/>
                <a:gd name="T21" fmla="*/ 2147483647 h 128"/>
                <a:gd name="T22" fmla="*/ 2147483647 w 52"/>
                <a:gd name="T23" fmla="*/ 2147483647 h 128"/>
                <a:gd name="T24" fmla="*/ 2147483647 w 52"/>
                <a:gd name="T25" fmla="*/ 2147483647 h 128"/>
                <a:gd name="T26" fmla="*/ 2147483647 w 52"/>
                <a:gd name="T27" fmla="*/ 2147483647 h 128"/>
                <a:gd name="T28" fmla="*/ 2147483647 w 52"/>
                <a:gd name="T29" fmla="*/ 2147483647 h 128"/>
                <a:gd name="T30" fmla="*/ 2147483647 w 52"/>
                <a:gd name="T31" fmla="*/ 2147483647 h 128"/>
                <a:gd name="T32" fmla="*/ 2147483647 w 52"/>
                <a:gd name="T33" fmla="*/ 2147483647 h 128"/>
                <a:gd name="T34" fmla="*/ 2147483647 w 52"/>
                <a:gd name="T35" fmla="*/ 2147483647 h 128"/>
                <a:gd name="T36" fmla="*/ 2147483647 w 52"/>
                <a:gd name="T37" fmla="*/ 2147483647 h 128"/>
                <a:gd name="T38" fmla="*/ 2147483647 w 52"/>
                <a:gd name="T39" fmla="*/ 2147483647 h 128"/>
                <a:gd name="T40" fmla="*/ 2147483647 w 52"/>
                <a:gd name="T41" fmla="*/ 2147483647 h 128"/>
                <a:gd name="T42" fmla="*/ 2147483647 w 52"/>
                <a:gd name="T43" fmla="*/ 2147483647 h 128"/>
                <a:gd name="T44" fmla="*/ 2147483647 w 52"/>
                <a:gd name="T45" fmla="*/ 2147483647 h 128"/>
                <a:gd name="T46" fmla="*/ 2147483647 w 52"/>
                <a:gd name="T47" fmla="*/ 2147483647 h 128"/>
                <a:gd name="T48" fmla="*/ 2147483647 w 52"/>
                <a:gd name="T49" fmla="*/ 2147483647 h 128"/>
                <a:gd name="T50" fmla="*/ 2147483647 w 52"/>
                <a:gd name="T51" fmla="*/ 2147483647 h 128"/>
                <a:gd name="T52" fmla="*/ 2147483647 w 52"/>
                <a:gd name="T53" fmla="*/ 2147483647 h 128"/>
                <a:gd name="T54" fmla="*/ 2147483647 w 52"/>
                <a:gd name="T55" fmla="*/ 2147483647 h 128"/>
                <a:gd name="T56" fmla="*/ 2147483647 w 52"/>
                <a:gd name="T57" fmla="*/ 2147483647 h 128"/>
                <a:gd name="T58" fmla="*/ 2147483647 w 52"/>
                <a:gd name="T59" fmla="*/ 2147483647 h 128"/>
                <a:gd name="T60" fmla="*/ 2147483647 w 52"/>
                <a:gd name="T61" fmla="*/ 0 h 12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2" h="128">
                  <a:moveTo>
                    <a:pt x="40" y="0"/>
                  </a:moveTo>
                  <a:cubicBezTo>
                    <a:pt x="27" y="10"/>
                    <a:pt x="18" y="21"/>
                    <a:pt x="12" y="35"/>
                  </a:cubicBezTo>
                  <a:cubicBezTo>
                    <a:pt x="6" y="47"/>
                    <a:pt x="2" y="53"/>
                    <a:pt x="0" y="55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7"/>
                    <a:pt x="0" y="100"/>
                    <a:pt x="2" y="10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20" y="117"/>
                    <a:pt x="22" y="120"/>
                    <a:pt x="25" y="124"/>
                  </a:cubicBezTo>
                  <a:cubicBezTo>
                    <a:pt x="27" y="126"/>
                    <a:pt x="29" y="128"/>
                    <a:pt x="30" y="128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2" y="6"/>
                    <a:pt x="52" y="6"/>
                    <a:pt x="52" y="6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1" name="Freeform 37"/>
            <p:cNvSpPr/>
            <p:nvPr/>
          </p:nvSpPr>
          <p:spPr bwMode="auto">
            <a:xfrm>
              <a:off x="8389331" y="5148377"/>
              <a:ext cx="166512" cy="139415"/>
            </a:xfrm>
            <a:custGeom>
              <a:avLst/>
              <a:gdLst>
                <a:gd name="T0" fmla="*/ 2147483647 w 82"/>
                <a:gd name="T1" fmla="*/ 2147483647 h 69"/>
                <a:gd name="T2" fmla="*/ 2147483647 w 82"/>
                <a:gd name="T3" fmla="*/ 2147483647 h 69"/>
                <a:gd name="T4" fmla="*/ 2147483647 w 82"/>
                <a:gd name="T5" fmla="*/ 2147483647 h 69"/>
                <a:gd name="T6" fmla="*/ 2147483647 w 82"/>
                <a:gd name="T7" fmla="*/ 2147483647 h 69"/>
                <a:gd name="T8" fmla="*/ 2147483647 w 82"/>
                <a:gd name="T9" fmla="*/ 2147483647 h 69"/>
                <a:gd name="T10" fmla="*/ 2147483647 w 82"/>
                <a:gd name="T11" fmla="*/ 2147483647 h 69"/>
                <a:gd name="T12" fmla="*/ 2147483647 w 82"/>
                <a:gd name="T13" fmla="*/ 2147483647 h 69"/>
                <a:gd name="T14" fmla="*/ 2147483647 w 82"/>
                <a:gd name="T15" fmla="*/ 2147483647 h 69"/>
                <a:gd name="T16" fmla="*/ 2147483647 w 82"/>
                <a:gd name="T17" fmla="*/ 2147483647 h 69"/>
                <a:gd name="T18" fmla="*/ 2147483647 w 82"/>
                <a:gd name="T19" fmla="*/ 2147483647 h 69"/>
                <a:gd name="T20" fmla="*/ 2147483647 w 82"/>
                <a:gd name="T21" fmla="*/ 2147483647 h 69"/>
                <a:gd name="T22" fmla="*/ 2147483647 w 82"/>
                <a:gd name="T23" fmla="*/ 2147483647 h 69"/>
                <a:gd name="T24" fmla="*/ 2147483647 w 82"/>
                <a:gd name="T25" fmla="*/ 2147483647 h 69"/>
                <a:gd name="T26" fmla="*/ 2147483647 w 82"/>
                <a:gd name="T27" fmla="*/ 2147483647 h 69"/>
                <a:gd name="T28" fmla="*/ 2147483647 w 82"/>
                <a:gd name="T29" fmla="*/ 2147483647 h 69"/>
                <a:gd name="T30" fmla="*/ 2147483647 w 82"/>
                <a:gd name="T31" fmla="*/ 2147483647 h 69"/>
                <a:gd name="T32" fmla="*/ 2147483647 w 82"/>
                <a:gd name="T33" fmla="*/ 2147483647 h 69"/>
                <a:gd name="T34" fmla="*/ 2147483647 w 82"/>
                <a:gd name="T35" fmla="*/ 2147483647 h 69"/>
                <a:gd name="T36" fmla="*/ 2147483647 w 82"/>
                <a:gd name="T37" fmla="*/ 2147483647 h 69"/>
                <a:gd name="T38" fmla="*/ 2147483647 w 82"/>
                <a:gd name="T39" fmla="*/ 2147483647 h 69"/>
                <a:gd name="T40" fmla="*/ 2147483647 w 82"/>
                <a:gd name="T41" fmla="*/ 2147483647 h 69"/>
                <a:gd name="T42" fmla="*/ 2147483647 w 82"/>
                <a:gd name="T43" fmla="*/ 2147483647 h 69"/>
                <a:gd name="T44" fmla="*/ 2147483647 w 82"/>
                <a:gd name="T45" fmla="*/ 2147483647 h 69"/>
                <a:gd name="T46" fmla="*/ 2147483647 w 82"/>
                <a:gd name="T47" fmla="*/ 2147483647 h 69"/>
                <a:gd name="T48" fmla="*/ 2147483647 w 82"/>
                <a:gd name="T49" fmla="*/ 2147483647 h 69"/>
                <a:gd name="T50" fmla="*/ 2147483647 w 82"/>
                <a:gd name="T51" fmla="*/ 2147483647 h 69"/>
                <a:gd name="T52" fmla="*/ 2147483647 w 82"/>
                <a:gd name="T53" fmla="*/ 2147483647 h 69"/>
                <a:gd name="T54" fmla="*/ 2147483647 w 82"/>
                <a:gd name="T55" fmla="*/ 0 h 69"/>
                <a:gd name="T56" fmla="*/ 2147483647 w 82"/>
                <a:gd name="T57" fmla="*/ 2147483647 h 69"/>
                <a:gd name="T58" fmla="*/ 2147483647 w 82"/>
                <a:gd name="T59" fmla="*/ 2147483647 h 69"/>
                <a:gd name="T60" fmla="*/ 2147483647 w 82"/>
                <a:gd name="T61" fmla="*/ 2147483647 h 69"/>
                <a:gd name="T62" fmla="*/ 2147483647 w 82"/>
                <a:gd name="T63" fmla="*/ 2147483647 h 69"/>
                <a:gd name="T64" fmla="*/ 2147483647 w 82"/>
                <a:gd name="T65" fmla="*/ 2147483647 h 69"/>
                <a:gd name="T66" fmla="*/ 2147483647 w 82"/>
                <a:gd name="T67" fmla="*/ 2147483647 h 6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2" h="69">
                  <a:moveTo>
                    <a:pt x="38" y="6"/>
                  </a:moveTo>
                  <a:cubicBezTo>
                    <a:pt x="36" y="8"/>
                    <a:pt x="36" y="8"/>
                    <a:pt x="36" y="8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5" y="22"/>
                    <a:pt x="24" y="22"/>
                    <a:pt x="24" y="22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0" y="40"/>
                    <a:pt x="1" y="49"/>
                    <a:pt x="7" y="62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0" y="66"/>
                    <a:pt x="56" y="61"/>
                    <a:pt x="63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2"/>
                    <a:pt x="82" y="8"/>
                    <a:pt x="80" y="4"/>
                  </a:cubicBezTo>
                  <a:cubicBezTo>
                    <a:pt x="78" y="1"/>
                    <a:pt x="76" y="0"/>
                    <a:pt x="74" y="0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lnTo>
                    <a:pt x="38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39" name="组合 90"/>
          <p:cNvGrpSpPr/>
          <p:nvPr/>
        </p:nvGrpSpPr>
        <p:grpSpPr bwMode="auto">
          <a:xfrm>
            <a:off x="8956675" y="3398838"/>
            <a:ext cx="331788" cy="323850"/>
            <a:chOff x="3930594" y="1909405"/>
            <a:chExt cx="596104" cy="581135"/>
          </a:xfrm>
        </p:grpSpPr>
        <p:sp>
          <p:nvSpPr>
            <p:cNvPr id="92" name="任意多边形 91"/>
            <p:cNvSpPr/>
            <p:nvPr/>
          </p:nvSpPr>
          <p:spPr>
            <a:xfrm rot="8100000">
              <a:off x="3930594" y="1909405"/>
              <a:ext cx="596104" cy="581135"/>
            </a:xfrm>
            <a:custGeom>
              <a:avLst/>
              <a:gdLst>
                <a:gd name="connsiteX0" fmla="*/ 127227 w 532154"/>
                <a:gd name="connsiteY0" fmla="*/ 404927 h 532154"/>
                <a:gd name="connsiteX1" fmla="*/ 363270 w 532154"/>
                <a:gd name="connsiteY1" fmla="*/ 404927 h 532154"/>
                <a:gd name="connsiteX2" fmla="*/ 363270 w 532154"/>
                <a:gd name="connsiteY2" fmla="*/ 168884 h 532154"/>
                <a:gd name="connsiteX3" fmla="*/ 127227 w 532154"/>
                <a:gd name="connsiteY3" fmla="*/ 168884 h 532154"/>
                <a:gd name="connsiteX4" fmla="*/ 127227 w 532154"/>
                <a:gd name="connsiteY4" fmla="*/ 404927 h 532154"/>
                <a:gd name="connsiteX5" fmla="*/ 77932 w 532154"/>
                <a:gd name="connsiteY5" fmla="*/ 454222 h 532154"/>
                <a:gd name="connsiteX6" fmla="*/ 0 w 532154"/>
                <a:gd name="connsiteY6" fmla="*/ 266077 h 532154"/>
                <a:gd name="connsiteX7" fmla="*/ 266077 w 532154"/>
                <a:gd name="connsiteY7" fmla="*/ 0 h 532154"/>
                <a:gd name="connsiteX8" fmla="*/ 513941 w 532154"/>
                <a:gd name="connsiteY8" fmla="*/ 18213 h 532154"/>
                <a:gd name="connsiteX9" fmla="*/ 532154 w 532154"/>
                <a:gd name="connsiteY9" fmla="*/ 266077 h 532154"/>
                <a:gd name="connsiteX10" fmla="*/ 266077 w 532154"/>
                <a:gd name="connsiteY10" fmla="*/ 532154 h 532154"/>
                <a:gd name="connsiteX11" fmla="*/ 77932 w 532154"/>
                <a:gd name="connsiteY11" fmla="*/ 454222 h 532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2154" h="532154">
                  <a:moveTo>
                    <a:pt x="127227" y="404927"/>
                  </a:moveTo>
                  <a:cubicBezTo>
                    <a:pt x="192409" y="470108"/>
                    <a:pt x="298088" y="470108"/>
                    <a:pt x="363270" y="404927"/>
                  </a:cubicBezTo>
                  <a:cubicBezTo>
                    <a:pt x="428451" y="339746"/>
                    <a:pt x="428451" y="234066"/>
                    <a:pt x="363270" y="168884"/>
                  </a:cubicBezTo>
                  <a:cubicBezTo>
                    <a:pt x="298088" y="103703"/>
                    <a:pt x="192409" y="103703"/>
                    <a:pt x="127227" y="168884"/>
                  </a:cubicBezTo>
                  <a:cubicBezTo>
                    <a:pt x="62046" y="234066"/>
                    <a:pt x="62046" y="339746"/>
                    <a:pt x="127227" y="404927"/>
                  </a:cubicBezTo>
                  <a:close/>
                  <a:moveTo>
                    <a:pt x="77932" y="454222"/>
                  </a:moveTo>
                  <a:cubicBezTo>
                    <a:pt x="29782" y="406071"/>
                    <a:pt x="0" y="339552"/>
                    <a:pt x="0" y="266077"/>
                  </a:cubicBezTo>
                  <a:cubicBezTo>
                    <a:pt x="0" y="119127"/>
                    <a:pt x="119127" y="0"/>
                    <a:pt x="266077" y="0"/>
                  </a:cubicBezTo>
                  <a:cubicBezTo>
                    <a:pt x="348698" y="0"/>
                    <a:pt x="431320" y="6071"/>
                    <a:pt x="513941" y="18213"/>
                  </a:cubicBezTo>
                  <a:cubicBezTo>
                    <a:pt x="526083" y="100834"/>
                    <a:pt x="532154" y="183456"/>
                    <a:pt x="532154" y="266077"/>
                  </a:cubicBezTo>
                  <a:cubicBezTo>
                    <a:pt x="532154" y="413027"/>
                    <a:pt x="413027" y="532154"/>
                    <a:pt x="266077" y="532154"/>
                  </a:cubicBezTo>
                  <a:cubicBezTo>
                    <a:pt x="192602" y="532154"/>
                    <a:pt x="126083" y="502372"/>
                    <a:pt x="77932" y="454222"/>
                  </a:cubicBezTo>
                  <a:close/>
                </a:path>
              </a:pathLst>
            </a:custGeom>
            <a:solidFill>
              <a:srgbClr val="F491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4033272" y="1974924"/>
              <a:ext cx="379339" cy="378878"/>
            </a:xfrm>
            <a:prstGeom prst="ellipse">
              <a:avLst/>
            </a:prstGeom>
            <a:solidFill>
              <a:srgbClr val="00B6D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572E1C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cs typeface="Segoe UI" panose="020B0502040204020203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77863" y="2673350"/>
            <a:ext cx="4059237" cy="3168650"/>
          </a:xfrm>
          <a:prstGeom prst="rect">
            <a:avLst/>
          </a:prstGeom>
          <a:noFill/>
          <a:ln w="19050">
            <a:solidFill>
              <a:srgbClr val="0062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99" name="直接连接符 98"/>
          <p:cNvCxnSpPr/>
          <p:nvPr/>
        </p:nvCxnSpPr>
        <p:spPr>
          <a:xfrm>
            <a:off x="4727575" y="4235450"/>
            <a:ext cx="792163" cy="0"/>
          </a:xfrm>
          <a:prstGeom prst="line">
            <a:avLst/>
          </a:prstGeom>
          <a:noFill/>
          <a:ln w="19050">
            <a:solidFill>
              <a:srgbClr val="0062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3" name="圆角矩形 102"/>
          <p:cNvSpPr/>
          <p:nvPr/>
        </p:nvSpPr>
        <p:spPr>
          <a:xfrm>
            <a:off x="1576388" y="3687763"/>
            <a:ext cx="2262187" cy="461962"/>
          </a:xfrm>
          <a:prstGeom prst="roundRect">
            <a:avLst>
              <a:gd name="adj" fmla="val 50000"/>
            </a:avLst>
          </a:prstGeom>
          <a:solidFill>
            <a:srgbClr val="00B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43" name="文本框 103"/>
          <p:cNvSpPr txBox="1">
            <a:spLocks noChangeArrowheads="1"/>
          </p:cNvSpPr>
          <p:nvPr/>
        </p:nvSpPr>
        <p:spPr bwMode="auto">
          <a:xfrm>
            <a:off x="1617663" y="3719513"/>
            <a:ext cx="2179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bg1"/>
                </a:solidFill>
              </a:rPr>
              <a:t>Work Experience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18444" name="矩形 104"/>
          <p:cNvSpPr>
            <a:spLocks noChangeArrowheads="1"/>
          </p:cNvSpPr>
          <p:nvPr/>
        </p:nvSpPr>
        <p:spPr bwMode="auto">
          <a:xfrm>
            <a:off x="773113" y="4259263"/>
            <a:ext cx="38703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defTabSz="358775" eaLnBrk="1" hangingPunct="1"/>
            <a:r>
              <a:rPr lang="en-US" altLang="zh-CN" sz="1400"/>
              <a:t>The ability to work and experience important, but equally important character and accomplishments, or even: character than capacity.</a:t>
            </a:r>
            <a:endParaRPr lang="zh-CN" altLang="en-US" sz="1400"/>
          </a:p>
        </p:txBody>
      </p:sp>
      <p:sp>
        <p:nvSpPr>
          <p:cNvPr id="18445" name="文本框 105"/>
          <p:cNvSpPr txBox="1">
            <a:spLocks noChangeArrowheads="1"/>
          </p:cNvSpPr>
          <p:nvPr/>
        </p:nvSpPr>
        <p:spPr bwMode="auto">
          <a:xfrm>
            <a:off x="7372350" y="5254625"/>
            <a:ext cx="2179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Beijing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cxnSp>
        <p:nvCxnSpPr>
          <p:cNvPr id="107" name="直接连接符 106"/>
          <p:cNvCxnSpPr/>
          <p:nvPr/>
        </p:nvCxnSpPr>
        <p:spPr>
          <a:xfrm>
            <a:off x="4738688" y="5842000"/>
            <a:ext cx="0" cy="1016000"/>
          </a:xfrm>
          <a:prstGeom prst="line">
            <a:avLst/>
          </a:prstGeom>
          <a:ln w="19050">
            <a:solidFill>
              <a:srgbClr val="006277"/>
            </a:solidFill>
            <a:prstDash val="solid"/>
            <a:round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7" name="文本框 110"/>
          <p:cNvSpPr txBox="1">
            <a:spLocks noChangeArrowheads="1"/>
          </p:cNvSpPr>
          <p:nvPr/>
        </p:nvSpPr>
        <p:spPr bwMode="auto">
          <a:xfrm>
            <a:off x="5233988" y="971550"/>
            <a:ext cx="419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277"/>
                </a:solidFill>
              </a:rPr>
              <a:t>Work Experience #1</a:t>
            </a:r>
            <a:endParaRPr lang="zh-CN" altLang="en-US" sz="2800" b="1">
              <a:solidFill>
                <a:srgbClr val="006277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圆角矩形 99"/>
          <p:cNvSpPr/>
          <p:nvPr/>
        </p:nvSpPr>
        <p:spPr>
          <a:xfrm>
            <a:off x="661988" y="608013"/>
            <a:ext cx="3440112" cy="576262"/>
          </a:xfrm>
          <a:prstGeom prst="roundRect">
            <a:avLst>
              <a:gd name="adj" fmla="val 86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59" name="Freeform 294"/>
          <p:cNvSpPr/>
          <p:nvPr/>
        </p:nvSpPr>
        <p:spPr bwMode="auto">
          <a:xfrm>
            <a:off x="8731250" y="484188"/>
            <a:ext cx="3079750" cy="6161087"/>
          </a:xfrm>
          <a:custGeom>
            <a:avLst/>
            <a:gdLst>
              <a:gd name="T0" fmla="*/ 0 w 5000"/>
              <a:gd name="T1" fmla="*/ 0 h 10000"/>
              <a:gd name="T2" fmla="*/ 2147483647 w 5000"/>
              <a:gd name="T3" fmla="*/ 2147483647 h 10000"/>
              <a:gd name="T4" fmla="*/ 0 w 5000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00" h="10000">
                <a:moveTo>
                  <a:pt x="0" y="0"/>
                </a:moveTo>
                <a:cubicBezTo>
                  <a:pt x="2772" y="0"/>
                  <a:pt x="5000" y="2228"/>
                  <a:pt x="5000" y="5000"/>
                </a:cubicBezTo>
                <a:cubicBezTo>
                  <a:pt x="5000" y="7745"/>
                  <a:pt x="2772" y="10000"/>
                  <a:pt x="0" y="10000"/>
                </a:cubicBezTo>
              </a:path>
            </a:pathLst>
          </a:custGeom>
          <a:noFill/>
          <a:ln w="22225" cap="flat">
            <a:solidFill>
              <a:srgbClr val="00B6DD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Freeform 295"/>
          <p:cNvSpPr>
            <a:spLocks noEditPoints="1"/>
          </p:cNvSpPr>
          <p:nvPr/>
        </p:nvSpPr>
        <p:spPr bwMode="auto">
          <a:xfrm rot="-6797624">
            <a:off x="7324725" y="26988"/>
            <a:ext cx="890588" cy="1103312"/>
          </a:xfrm>
          <a:custGeom>
            <a:avLst/>
            <a:gdLst>
              <a:gd name="T0" fmla="*/ 2147483647 w 88"/>
              <a:gd name="T1" fmla="*/ 2147483647 h 109"/>
              <a:gd name="T2" fmla="*/ 2147483647 w 88"/>
              <a:gd name="T3" fmla="*/ 2147483647 h 109"/>
              <a:gd name="T4" fmla="*/ 2147483647 w 88"/>
              <a:gd name="T5" fmla="*/ 2147483647 h 109"/>
              <a:gd name="T6" fmla="*/ 2147483647 w 88"/>
              <a:gd name="T7" fmla="*/ 2147483647 h 109"/>
              <a:gd name="T8" fmla="*/ 2147483647 w 88"/>
              <a:gd name="T9" fmla="*/ 2147483647 h 109"/>
              <a:gd name="T10" fmla="*/ 2147483647 w 88"/>
              <a:gd name="T11" fmla="*/ 2147483647 h 109"/>
              <a:gd name="T12" fmla="*/ 2147483647 w 88"/>
              <a:gd name="T13" fmla="*/ 2147483647 h 109"/>
              <a:gd name="T14" fmla="*/ 2147483647 w 88"/>
              <a:gd name="T15" fmla="*/ 2147483647 h 109"/>
              <a:gd name="T16" fmla="*/ 2147483647 w 88"/>
              <a:gd name="T17" fmla="*/ 2147483647 h 109"/>
              <a:gd name="T18" fmla="*/ 2147483647 w 88"/>
              <a:gd name="T19" fmla="*/ 2147483647 h 109"/>
              <a:gd name="T20" fmla="*/ 2147483647 w 88"/>
              <a:gd name="T21" fmla="*/ 2147483647 h 109"/>
              <a:gd name="T22" fmla="*/ 2147483647 w 88"/>
              <a:gd name="T23" fmla="*/ 2147483647 h 109"/>
              <a:gd name="T24" fmla="*/ 2147483647 w 88"/>
              <a:gd name="T25" fmla="*/ 2147483647 h 109"/>
              <a:gd name="T26" fmla="*/ 2147483647 w 88"/>
              <a:gd name="T27" fmla="*/ 2147483647 h 109"/>
              <a:gd name="T28" fmla="*/ 2147483647 w 88"/>
              <a:gd name="T29" fmla="*/ 2147483647 h 109"/>
              <a:gd name="T30" fmla="*/ 2147483647 w 88"/>
              <a:gd name="T31" fmla="*/ 2147483647 h 109"/>
              <a:gd name="T32" fmla="*/ 2147483647 w 88"/>
              <a:gd name="T33" fmla="*/ 2147483647 h 109"/>
              <a:gd name="T34" fmla="*/ 2147483647 w 88"/>
              <a:gd name="T35" fmla="*/ 2147483647 h 109"/>
              <a:gd name="T36" fmla="*/ 2147483647 w 88"/>
              <a:gd name="T37" fmla="*/ 0 h 109"/>
              <a:gd name="T38" fmla="*/ 2147483647 w 88"/>
              <a:gd name="T39" fmla="*/ 2147483647 h 109"/>
              <a:gd name="T40" fmla="*/ 2147483647 w 88"/>
              <a:gd name="T41" fmla="*/ 2147483647 h 109"/>
              <a:gd name="T42" fmla="*/ 2147483647 w 88"/>
              <a:gd name="T43" fmla="*/ 2147483647 h 109"/>
              <a:gd name="T44" fmla="*/ 2147483647 w 88"/>
              <a:gd name="T45" fmla="*/ 2147483647 h 109"/>
              <a:gd name="T46" fmla="*/ 2147483647 w 88"/>
              <a:gd name="T47" fmla="*/ 2147483647 h 109"/>
              <a:gd name="T48" fmla="*/ 2147483647 w 88"/>
              <a:gd name="T49" fmla="*/ 2147483647 h 109"/>
              <a:gd name="T50" fmla="*/ 2147483647 w 88"/>
              <a:gd name="T51" fmla="*/ 0 h 109"/>
              <a:gd name="T52" fmla="*/ 2147483647 w 88"/>
              <a:gd name="T53" fmla="*/ 0 h 109"/>
              <a:gd name="T54" fmla="*/ 2147483647 w 88"/>
              <a:gd name="T55" fmla="*/ 2147483647 h 109"/>
              <a:gd name="T56" fmla="*/ 2147483647 w 88"/>
              <a:gd name="T57" fmla="*/ 2147483647 h 109"/>
              <a:gd name="T58" fmla="*/ 2147483647 w 88"/>
              <a:gd name="T59" fmla="*/ 2147483647 h 109"/>
              <a:gd name="T60" fmla="*/ 2147483647 w 88"/>
              <a:gd name="T61" fmla="*/ 2147483647 h 109"/>
              <a:gd name="T62" fmla="*/ 2147483647 w 88"/>
              <a:gd name="T63" fmla="*/ 2147483647 h 109"/>
              <a:gd name="T64" fmla="*/ 2147483647 w 88"/>
              <a:gd name="T65" fmla="*/ 2147483647 h 109"/>
              <a:gd name="T66" fmla="*/ 2147483647 w 88"/>
              <a:gd name="T67" fmla="*/ 2147483647 h 109"/>
              <a:gd name="T68" fmla="*/ 2147483647 w 88"/>
              <a:gd name="T69" fmla="*/ 2147483647 h 109"/>
              <a:gd name="T70" fmla="*/ 2147483647 w 88"/>
              <a:gd name="T71" fmla="*/ 2147483647 h 109"/>
              <a:gd name="T72" fmla="*/ 2147483647 w 88"/>
              <a:gd name="T73" fmla="*/ 2147483647 h 109"/>
              <a:gd name="T74" fmla="*/ 2147483647 w 88"/>
              <a:gd name="T75" fmla="*/ 2147483647 h 109"/>
              <a:gd name="T76" fmla="*/ 0 w 88"/>
              <a:gd name="T77" fmla="*/ 2147483647 h 109"/>
              <a:gd name="T78" fmla="*/ 2147483647 w 88"/>
              <a:gd name="T79" fmla="*/ 2147483647 h 109"/>
              <a:gd name="T80" fmla="*/ 2147483647 w 88"/>
              <a:gd name="T81" fmla="*/ 2147483647 h 109"/>
              <a:gd name="T82" fmla="*/ 2147483647 w 88"/>
              <a:gd name="T83" fmla="*/ 2147483647 h 109"/>
              <a:gd name="T84" fmla="*/ 2147483647 w 88"/>
              <a:gd name="T85" fmla="*/ 2147483647 h 109"/>
              <a:gd name="T86" fmla="*/ 2147483647 w 88"/>
              <a:gd name="T87" fmla="*/ 2147483647 h 109"/>
              <a:gd name="T88" fmla="*/ 2147483647 w 88"/>
              <a:gd name="T89" fmla="*/ 2147483647 h 109"/>
              <a:gd name="T90" fmla="*/ 2147483647 w 88"/>
              <a:gd name="T91" fmla="*/ 2147483647 h 109"/>
              <a:gd name="T92" fmla="*/ 2147483647 w 88"/>
              <a:gd name="T93" fmla="*/ 2147483647 h 109"/>
              <a:gd name="T94" fmla="*/ 2147483647 w 88"/>
              <a:gd name="T95" fmla="*/ 2147483647 h 109"/>
              <a:gd name="T96" fmla="*/ 2147483647 w 88"/>
              <a:gd name="T97" fmla="*/ 2147483647 h 109"/>
              <a:gd name="T98" fmla="*/ 2147483647 w 88"/>
              <a:gd name="T99" fmla="*/ 2147483647 h 109"/>
              <a:gd name="T100" fmla="*/ 2147483647 w 88"/>
              <a:gd name="T101" fmla="*/ 2147483647 h 109"/>
              <a:gd name="T102" fmla="*/ 2147483647 w 88"/>
              <a:gd name="T103" fmla="*/ 2147483647 h 109"/>
              <a:gd name="T104" fmla="*/ 2147483647 w 88"/>
              <a:gd name="T105" fmla="*/ 2147483647 h 109"/>
              <a:gd name="T106" fmla="*/ 2147483647 w 88"/>
              <a:gd name="T107" fmla="*/ 2147483647 h 1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88" h="109">
                <a:moveTo>
                  <a:pt x="70" y="9"/>
                </a:moveTo>
                <a:cubicBezTo>
                  <a:pt x="72" y="13"/>
                  <a:pt x="74" y="20"/>
                  <a:pt x="75" y="28"/>
                </a:cubicBezTo>
                <a:cubicBezTo>
                  <a:pt x="73" y="24"/>
                  <a:pt x="70" y="21"/>
                  <a:pt x="66" y="20"/>
                </a:cubicBezTo>
                <a:cubicBezTo>
                  <a:pt x="64" y="19"/>
                  <a:pt x="63" y="19"/>
                  <a:pt x="61" y="19"/>
                </a:cubicBezTo>
                <a:cubicBezTo>
                  <a:pt x="58" y="19"/>
                  <a:pt x="56" y="19"/>
                  <a:pt x="54" y="20"/>
                </a:cubicBezTo>
                <a:cubicBezTo>
                  <a:pt x="60" y="15"/>
                  <a:pt x="66" y="11"/>
                  <a:pt x="70" y="9"/>
                </a:cubicBezTo>
                <a:moveTo>
                  <a:pt x="46" y="30"/>
                </a:moveTo>
                <a:cubicBezTo>
                  <a:pt x="44" y="34"/>
                  <a:pt x="45" y="38"/>
                  <a:pt x="46" y="41"/>
                </a:cubicBezTo>
                <a:cubicBezTo>
                  <a:pt x="48" y="45"/>
                  <a:pt x="51" y="48"/>
                  <a:pt x="55" y="49"/>
                </a:cubicBezTo>
                <a:cubicBezTo>
                  <a:pt x="57" y="50"/>
                  <a:pt x="59" y="50"/>
                  <a:pt x="61" y="50"/>
                </a:cubicBezTo>
                <a:cubicBezTo>
                  <a:pt x="67" y="50"/>
                  <a:pt x="72" y="47"/>
                  <a:pt x="75" y="41"/>
                </a:cubicBezTo>
                <a:cubicBezTo>
                  <a:pt x="74" y="45"/>
                  <a:pt x="74" y="48"/>
                  <a:pt x="73" y="51"/>
                </a:cubicBezTo>
                <a:cubicBezTo>
                  <a:pt x="64" y="74"/>
                  <a:pt x="57" y="83"/>
                  <a:pt x="54" y="86"/>
                </a:cubicBezTo>
                <a:cubicBezTo>
                  <a:pt x="54" y="86"/>
                  <a:pt x="53" y="86"/>
                  <a:pt x="52" y="86"/>
                </a:cubicBezTo>
                <a:cubicBezTo>
                  <a:pt x="50" y="86"/>
                  <a:pt x="46" y="86"/>
                  <a:pt x="42" y="84"/>
                </a:cubicBezTo>
                <a:cubicBezTo>
                  <a:pt x="38" y="83"/>
                  <a:pt x="34" y="79"/>
                  <a:pt x="32" y="77"/>
                </a:cubicBezTo>
                <a:cubicBezTo>
                  <a:pt x="32" y="73"/>
                  <a:pt x="32" y="61"/>
                  <a:pt x="41" y="38"/>
                </a:cubicBezTo>
                <a:cubicBezTo>
                  <a:pt x="42" y="35"/>
                  <a:pt x="44" y="33"/>
                  <a:pt x="46" y="30"/>
                </a:cubicBezTo>
                <a:moveTo>
                  <a:pt x="73" y="0"/>
                </a:moveTo>
                <a:cubicBezTo>
                  <a:pt x="67" y="0"/>
                  <a:pt x="41" y="15"/>
                  <a:pt x="34" y="36"/>
                </a:cubicBezTo>
                <a:cubicBezTo>
                  <a:pt x="21" y="69"/>
                  <a:pt x="24" y="81"/>
                  <a:pt x="24" y="81"/>
                </a:cubicBezTo>
                <a:cubicBezTo>
                  <a:pt x="24" y="81"/>
                  <a:pt x="30" y="88"/>
                  <a:pt x="39" y="92"/>
                </a:cubicBezTo>
                <a:cubicBezTo>
                  <a:pt x="44" y="93"/>
                  <a:pt x="49" y="94"/>
                  <a:pt x="52" y="94"/>
                </a:cubicBezTo>
                <a:cubicBezTo>
                  <a:pt x="56" y="94"/>
                  <a:pt x="58" y="94"/>
                  <a:pt x="58" y="94"/>
                </a:cubicBezTo>
                <a:cubicBezTo>
                  <a:pt x="58" y="94"/>
                  <a:pt x="67" y="87"/>
                  <a:pt x="80" y="54"/>
                </a:cubicBezTo>
                <a:cubicBezTo>
                  <a:pt x="88" y="32"/>
                  <a:pt x="78" y="2"/>
                  <a:pt x="74" y="0"/>
                </a:cubicBezTo>
                <a:cubicBezTo>
                  <a:pt x="74" y="0"/>
                  <a:pt x="73" y="0"/>
                  <a:pt x="73" y="0"/>
                </a:cubicBezTo>
                <a:close/>
                <a:moveTo>
                  <a:pt x="61" y="42"/>
                </a:moveTo>
                <a:cubicBezTo>
                  <a:pt x="60" y="42"/>
                  <a:pt x="59" y="42"/>
                  <a:pt x="58" y="42"/>
                </a:cubicBezTo>
                <a:cubicBezTo>
                  <a:pt x="54" y="40"/>
                  <a:pt x="52" y="36"/>
                  <a:pt x="53" y="32"/>
                </a:cubicBezTo>
                <a:cubicBezTo>
                  <a:pt x="55" y="29"/>
                  <a:pt x="57" y="27"/>
                  <a:pt x="61" y="27"/>
                </a:cubicBezTo>
                <a:cubicBezTo>
                  <a:pt x="62" y="27"/>
                  <a:pt x="62" y="27"/>
                  <a:pt x="63" y="27"/>
                </a:cubicBezTo>
                <a:cubicBezTo>
                  <a:pt x="67" y="29"/>
                  <a:pt x="69" y="33"/>
                  <a:pt x="68" y="37"/>
                </a:cubicBezTo>
                <a:cubicBezTo>
                  <a:pt x="67" y="40"/>
                  <a:pt x="64" y="42"/>
                  <a:pt x="61" y="42"/>
                </a:cubicBezTo>
                <a:close/>
                <a:moveTo>
                  <a:pt x="28" y="39"/>
                </a:moveTo>
                <a:cubicBezTo>
                  <a:pt x="28" y="39"/>
                  <a:pt x="28" y="39"/>
                  <a:pt x="28" y="39"/>
                </a:cubicBezTo>
                <a:close/>
                <a:moveTo>
                  <a:pt x="28" y="39"/>
                </a:moveTo>
                <a:cubicBezTo>
                  <a:pt x="24" y="40"/>
                  <a:pt x="20" y="41"/>
                  <a:pt x="15" y="45"/>
                </a:cubicBezTo>
                <a:cubicBezTo>
                  <a:pt x="6" y="54"/>
                  <a:pt x="0" y="76"/>
                  <a:pt x="0" y="76"/>
                </a:cubicBezTo>
                <a:cubicBezTo>
                  <a:pt x="0" y="76"/>
                  <a:pt x="11" y="70"/>
                  <a:pt x="18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20" y="69"/>
                  <a:pt x="20" y="70"/>
                </a:cubicBezTo>
                <a:cubicBezTo>
                  <a:pt x="21" y="63"/>
                  <a:pt x="23" y="53"/>
                  <a:pt x="28" y="39"/>
                </a:cubicBezTo>
                <a:close/>
                <a:moveTo>
                  <a:pt x="82" y="60"/>
                </a:moveTo>
                <a:cubicBezTo>
                  <a:pt x="76" y="74"/>
                  <a:pt x="71" y="82"/>
                  <a:pt x="67" y="88"/>
                </a:cubicBezTo>
                <a:cubicBezTo>
                  <a:pt x="68" y="88"/>
                  <a:pt x="68" y="88"/>
                  <a:pt x="68" y="88"/>
                </a:cubicBezTo>
                <a:cubicBezTo>
                  <a:pt x="73" y="93"/>
                  <a:pt x="76" y="105"/>
                  <a:pt x="76" y="105"/>
                </a:cubicBezTo>
                <a:cubicBezTo>
                  <a:pt x="76" y="105"/>
                  <a:pt x="86" y="85"/>
                  <a:pt x="86" y="72"/>
                </a:cubicBezTo>
                <a:cubicBezTo>
                  <a:pt x="85" y="67"/>
                  <a:pt x="84" y="63"/>
                  <a:pt x="82" y="60"/>
                </a:cubicBezTo>
                <a:close/>
                <a:moveTo>
                  <a:pt x="29" y="90"/>
                </a:moveTo>
                <a:cubicBezTo>
                  <a:pt x="31" y="109"/>
                  <a:pt x="31" y="109"/>
                  <a:pt x="31" y="109"/>
                </a:cubicBezTo>
                <a:cubicBezTo>
                  <a:pt x="45" y="97"/>
                  <a:pt x="45" y="97"/>
                  <a:pt x="45" y="97"/>
                </a:cubicBezTo>
                <a:cubicBezTo>
                  <a:pt x="43" y="97"/>
                  <a:pt x="40" y="96"/>
                  <a:pt x="38" y="95"/>
                </a:cubicBezTo>
                <a:cubicBezTo>
                  <a:pt x="35" y="94"/>
                  <a:pt x="32" y="92"/>
                  <a:pt x="29" y="90"/>
                </a:cubicBezTo>
                <a:close/>
              </a:path>
            </a:pathLst>
          </a:custGeom>
          <a:solidFill>
            <a:srgbClr val="00B6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696325" y="6540500"/>
            <a:ext cx="204788" cy="204788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6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8696325" y="385763"/>
            <a:ext cx="204788" cy="204787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6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任意多边形 53"/>
          <p:cNvSpPr/>
          <p:nvPr/>
        </p:nvSpPr>
        <p:spPr>
          <a:xfrm>
            <a:off x="7743825" y="1257300"/>
            <a:ext cx="1362075" cy="1519238"/>
          </a:xfrm>
          <a:custGeom>
            <a:avLst/>
            <a:gdLst>
              <a:gd name="connsiteX0" fmla="*/ 0 w 1052402"/>
              <a:gd name="connsiteY0" fmla="*/ 1446431 h 1446431"/>
              <a:gd name="connsiteX1" fmla="*/ 526201 w 1052402"/>
              <a:gd name="connsiteY1" fmla="*/ 0 h 1446431"/>
              <a:gd name="connsiteX2" fmla="*/ 526201 w 1052402"/>
              <a:gd name="connsiteY2" fmla="*/ 0 h 1446431"/>
              <a:gd name="connsiteX3" fmla="*/ 1052402 w 1052402"/>
              <a:gd name="connsiteY3" fmla="*/ 1446431 h 1446431"/>
              <a:gd name="connsiteX4" fmla="*/ 0 w 1052402"/>
              <a:gd name="connsiteY4" fmla="*/ 1446431 h 144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402" h="1446431">
                <a:moveTo>
                  <a:pt x="0" y="1446431"/>
                </a:moveTo>
                <a:lnTo>
                  <a:pt x="526201" y="0"/>
                </a:lnTo>
                <a:lnTo>
                  <a:pt x="526201" y="0"/>
                </a:lnTo>
                <a:lnTo>
                  <a:pt x="1052402" y="1446431"/>
                </a:lnTo>
                <a:lnTo>
                  <a:pt x="0" y="1446431"/>
                </a:lnTo>
                <a:close/>
              </a:path>
            </a:pathLst>
          </a:custGeom>
          <a:solidFill>
            <a:srgbClr val="00B6DD"/>
          </a:solidFill>
          <a:ln>
            <a:solidFill>
              <a:schemeClr val="bg1"/>
            </a:solidFill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14668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3300"/>
          </a:p>
        </p:txBody>
      </p:sp>
      <p:sp>
        <p:nvSpPr>
          <p:cNvPr id="55" name="任意多边形 54"/>
          <p:cNvSpPr/>
          <p:nvPr/>
        </p:nvSpPr>
        <p:spPr>
          <a:xfrm>
            <a:off x="7062788" y="2776538"/>
            <a:ext cx="2724150" cy="1519237"/>
          </a:xfrm>
          <a:custGeom>
            <a:avLst/>
            <a:gdLst>
              <a:gd name="connsiteX0" fmla="*/ 0 w 2104804"/>
              <a:gd name="connsiteY0" fmla="*/ 1446431 h 1446431"/>
              <a:gd name="connsiteX1" fmla="*/ 526197 w 2104804"/>
              <a:gd name="connsiteY1" fmla="*/ 0 h 1446431"/>
              <a:gd name="connsiteX2" fmla="*/ 1578607 w 2104804"/>
              <a:gd name="connsiteY2" fmla="*/ 0 h 1446431"/>
              <a:gd name="connsiteX3" fmla="*/ 2104804 w 2104804"/>
              <a:gd name="connsiteY3" fmla="*/ 1446431 h 1446431"/>
              <a:gd name="connsiteX4" fmla="*/ 0 w 2104804"/>
              <a:gd name="connsiteY4" fmla="*/ 1446431 h 144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804" h="1446431">
                <a:moveTo>
                  <a:pt x="0" y="1446431"/>
                </a:moveTo>
                <a:lnTo>
                  <a:pt x="526197" y="0"/>
                </a:lnTo>
                <a:lnTo>
                  <a:pt x="1578607" y="0"/>
                </a:lnTo>
                <a:lnTo>
                  <a:pt x="2104804" y="1446431"/>
                </a:lnTo>
                <a:lnTo>
                  <a:pt x="0" y="1446431"/>
                </a:lnTo>
                <a:close/>
              </a:path>
            </a:pathLst>
          </a:custGeom>
          <a:solidFill>
            <a:srgbClr val="00B6DD"/>
          </a:solidFill>
          <a:ln>
            <a:solidFill>
              <a:schemeClr val="bg1"/>
            </a:solidFill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21680" tIns="53340" rIns="421681" bIns="53340" spcCol="1270" anchor="ctr"/>
          <a:lstStyle/>
          <a:p>
            <a:pPr algn="ctr" defTabSz="18669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4200"/>
          </a:p>
        </p:txBody>
      </p:sp>
      <p:sp>
        <p:nvSpPr>
          <p:cNvPr id="56" name="任意多边形 55"/>
          <p:cNvSpPr/>
          <p:nvPr/>
        </p:nvSpPr>
        <p:spPr>
          <a:xfrm>
            <a:off x="6381750" y="4295775"/>
            <a:ext cx="4086225" cy="1519238"/>
          </a:xfrm>
          <a:custGeom>
            <a:avLst/>
            <a:gdLst>
              <a:gd name="connsiteX0" fmla="*/ 0 w 3157207"/>
              <a:gd name="connsiteY0" fmla="*/ 1446431 h 1446431"/>
              <a:gd name="connsiteX1" fmla="*/ 526197 w 3157207"/>
              <a:gd name="connsiteY1" fmla="*/ 0 h 1446431"/>
              <a:gd name="connsiteX2" fmla="*/ 2631010 w 3157207"/>
              <a:gd name="connsiteY2" fmla="*/ 0 h 1446431"/>
              <a:gd name="connsiteX3" fmla="*/ 3157207 w 3157207"/>
              <a:gd name="connsiteY3" fmla="*/ 1446431 h 1446431"/>
              <a:gd name="connsiteX4" fmla="*/ 0 w 3157207"/>
              <a:gd name="connsiteY4" fmla="*/ 1446431 h 144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7207" h="1446431">
                <a:moveTo>
                  <a:pt x="0" y="1446431"/>
                </a:moveTo>
                <a:lnTo>
                  <a:pt x="526197" y="0"/>
                </a:lnTo>
                <a:lnTo>
                  <a:pt x="2631010" y="0"/>
                </a:lnTo>
                <a:lnTo>
                  <a:pt x="3157207" y="1446431"/>
                </a:lnTo>
                <a:lnTo>
                  <a:pt x="0" y="1446431"/>
                </a:lnTo>
                <a:close/>
              </a:path>
            </a:pathLst>
          </a:custGeom>
          <a:solidFill>
            <a:srgbClr val="00B6DD"/>
          </a:solidFill>
          <a:ln>
            <a:solidFill>
              <a:schemeClr val="bg1"/>
            </a:solidFill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33791" tIns="81280" rIns="633792" bIns="81280" spcCol="1270" anchor="ctr"/>
          <a:lstStyle/>
          <a:p>
            <a:pPr algn="ctr" defTabSz="28448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6400" dirty="0"/>
          </a:p>
        </p:txBody>
      </p:sp>
      <p:sp>
        <p:nvSpPr>
          <p:cNvPr id="57" name="椭圆 56"/>
          <p:cNvSpPr/>
          <p:nvPr/>
        </p:nvSpPr>
        <p:spPr>
          <a:xfrm>
            <a:off x="11704638" y="3462338"/>
            <a:ext cx="204787" cy="204787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6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67" name="文本框 58"/>
          <p:cNvSpPr txBox="1">
            <a:spLocks noChangeArrowheads="1"/>
          </p:cNvSpPr>
          <p:nvPr/>
        </p:nvSpPr>
        <p:spPr bwMode="auto">
          <a:xfrm>
            <a:off x="8245475" y="6057900"/>
            <a:ext cx="1047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006277"/>
                </a:solidFill>
              </a:rPr>
              <a:t>2014</a:t>
            </a:r>
            <a:endParaRPr lang="zh-CN" altLang="en-US" sz="2400" b="1">
              <a:solidFill>
                <a:srgbClr val="006277"/>
              </a:solidFill>
            </a:endParaRPr>
          </a:p>
        </p:txBody>
      </p:sp>
      <p:sp>
        <p:nvSpPr>
          <p:cNvPr id="19468" name="文本框 59"/>
          <p:cNvSpPr txBox="1">
            <a:spLocks noChangeArrowheads="1"/>
          </p:cNvSpPr>
          <p:nvPr/>
        </p:nvSpPr>
        <p:spPr bwMode="auto">
          <a:xfrm>
            <a:off x="10585450" y="3333750"/>
            <a:ext cx="1047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400" b="1">
                <a:solidFill>
                  <a:srgbClr val="006277"/>
                </a:solidFill>
              </a:rPr>
              <a:t>2015</a:t>
            </a:r>
            <a:endParaRPr lang="zh-CN" altLang="en-US" sz="2400" b="1">
              <a:solidFill>
                <a:srgbClr val="006277"/>
              </a:solidFill>
            </a:endParaRPr>
          </a:p>
        </p:txBody>
      </p:sp>
      <p:sp>
        <p:nvSpPr>
          <p:cNvPr id="19469" name="文本框 91"/>
          <p:cNvSpPr txBox="1">
            <a:spLocks noChangeArrowheads="1"/>
          </p:cNvSpPr>
          <p:nvPr/>
        </p:nvSpPr>
        <p:spPr bwMode="auto">
          <a:xfrm>
            <a:off x="7534275" y="4926013"/>
            <a:ext cx="178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Your Text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19470" name="文本框 92"/>
          <p:cNvSpPr txBox="1">
            <a:spLocks noChangeArrowheads="1"/>
          </p:cNvSpPr>
          <p:nvPr/>
        </p:nvSpPr>
        <p:spPr bwMode="auto">
          <a:xfrm>
            <a:off x="7534275" y="3663950"/>
            <a:ext cx="178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Your Text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19471" name="文本框 93"/>
          <p:cNvSpPr txBox="1">
            <a:spLocks noChangeArrowheads="1"/>
          </p:cNvSpPr>
          <p:nvPr/>
        </p:nvSpPr>
        <p:spPr bwMode="auto">
          <a:xfrm>
            <a:off x="7534275" y="2249488"/>
            <a:ext cx="178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Text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19472" name="Freeform 229"/>
          <p:cNvSpPr>
            <a:spLocks noEditPoints="1"/>
          </p:cNvSpPr>
          <p:nvPr/>
        </p:nvSpPr>
        <p:spPr bwMode="auto">
          <a:xfrm>
            <a:off x="8039100" y="4683125"/>
            <a:ext cx="771525" cy="263525"/>
          </a:xfrm>
          <a:custGeom>
            <a:avLst/>
            <a:gdLst>
              <a:gd name="T0" fmla="*/ 2147483647 w 192"/>
              <a:gd name="T1" fmla="*/ 2147483647 h 66"/>
              <a:gd name="T2" fmla="*/ 2147483647 w 192"/>
              <a:gd name="T3" fmla="*/ 2147483647 h 66"/>
              <a:gd name="T4" fmla="*/ 2147483647 w 192"/>
              <a:gd name="T5" fmla="*/ 0 h 66"/>
              <a:gd name="T6" fmla="*/ 2147483647 w 192"/>
              <a:gd name="T7" fmla="*/ 2147483647 h 66"/>
              <a:gd name="T8" fmla="*/ 2147483647 w 192"/>
              <a:gd name="T9" fmla="*/ 2147483647 h 66"/>
              <a:gd name="T10" fmla="*/ 2147483647 w 192"/>
              <a:gd name="T11" fmla="*/ 2147483647 h 66"/>
              <a:gd name="T12" fmla="*/ 2147483647 w 192"/>
              <a:gd name="T13" fmla="*/ 0 h 66"/>
              <a:gd name="T14" fmla="*/ 2147483647 w 192"/>
              <a:gd name="T15" fmla="*/ 2147483647 h 66"/>
              <a:gd name="T16" fmla="*/ 0 w 192"/>
              <a:gd name="T17" fmla="*/ 2147483647 h 66"/>
              <a:gd name="T18" fmla="*/ 0 w 192"/>
              <a:gd name="T19" fmla="*/ 2147483647 h 66"/>
              <a:gd name="T20" fmla="*/ 2147483647 w 192"/>
              <a:gd name="T21" fmla="*/ 2147483647 h 66"/>
              <a:gd name="T22" fmla="*/ 2147483647 w 192"/>
              <a:gd name="T23" fmla="*/ 2147483647 h 66"/>
              <a:gd name="T24" fmla="*/ 2147483647 w 192"/>
              <a:gd name="T25" fmla="*/ 2147483647 h 66"/>
              <a:gd name="T26" fmla="*/ 2147483647 w 192"/>
              <a:gd name="T27" fmla="*/ 2147483647 h 66"/>
              <a:gd name="T28" fmla="*/ 2147483647 w 192"/>
              <a:gd name="T29" fmla="*/ 2147483647 h 66"/>
              <a:gd name="T30" fmla="*/ 2147483647 w 192"/>
              <a:gd name="T31" fmla="*/ 2147483647 h 66"/>
              <a:gd name="T32" fmla="*/ 2147483647 w 192"/>
              <a:gd name="T33" fmla="*/ 2147483647 h 66"/>
              <a:gd name="T34" fmla="*/ 2147483647 w 192"/>
              <a:gd name="T35" fmla="*/ 2147483647 h 66"/>
              <a:gd name="T36" fmla="*/ 2147483647 w 192"/>
              <a:gd name="T37" fmla="*/ 2147483647 h 66"/>
              <a:gd name="T38" fmla="*/ 2147483647 w 192"/>
              <a:gd name="T39" fmla="*/ 2147483647 h 66"/>
              <a:gd name="T40" fmla="*/ 2147483647 w 192"/>
              <a:gd name="T41" fmla="*/ 2147483647 h 66"/>
              <a:gd name="T42" fmla="*/ 2147483647 w 192"/>
              <a:gd name="T43" fmla="*/ 2147483647 h 66"/>
              <a:gd name="T44" fmla="*/ 2147483647 w 192"/>
              <a:gd name="T45" fmla="*/ 2147483647 h 66"/>
              <a:gd name="T46" fmla="*/ 2147483647 w 192"/>
              <a:gd name="T47" fmla="*/ 2147483647 h 66"/>
              <a:gd name="T48" fmla="*/ 2147483647 w 192"/>
              <a:gd name="T49" fmla="*/ 2147483647 h 66"/>
              <a:gd name="T50" fmla="*/ 2147483647 w 192"/>
              <a:gd name="T51" fmla="*/ 2147483647 h 66"/>
              <a:gd name="T52" fmla="*/ 2147483647 w 192"/>
              <a:gd name="T53" fmla="*/ 2147483647 h 66"/>
              <a:gd name="T54" fmla="*/ 2147483647 w 192"/>
              <a:gd name="T55" fmla="*/ 2147483647 h 66"/>
              <a:gd name="T56" fmla="*/ 2147483647 w 192"/>
              <a:gd name="T57" fmla="*/ 2147483647 h 66"/>
              <a:gd name="T58" fmla="*/ 2147483647 w 192"/>
              <a:gd name="T59" fmla="*/ 2147483647 h 66"/>
              <a:gd name="T60" fmla="*/ 2147483647 w 192"/>
              <a:gd name="T61" fmla="*/ 2147483647 h 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92" h="66">
                <a:moveTo>
                  <a:pt x="192" y="30"/>
                </a:moveTo>
                <a:cubicBezTo>
                  <a:pt x="185" y="30"/>
                  <a:pt x="185" y="30"/>
                  <a:pt x="185" y="30"/>
                </a:cubicBezTo>
                <a:cubicBezTo>
                  <a:pt x="184" y="13"/>
                  <a:pt x="167" y="0"/>
                  <a:pt x="147" y="0"/>
                </a:cubicBezTo>
                <a:cubicBezTo>
                  <a:pt x="131" y="0"/>
                  <a:pt x="117" y="9"/>
                  <a:pt x="111" y="22"/>
                </a:cubicBezTo>
                <a:cubicBezTo>
                  <a:pt x="108" y="18"/>
                  <a:pt x="102" y="15"/>
                  <a:pt x="96" y="15"/>
                </a:cubicBezTo>
                <a:cubicBezTo>
                  <a:pt x="90" y="15"/>
                  <a:pt x="84" y="18"/>
                  <a:pt x="81" y="22"/>
                </a:cubicBezTo>
                <a:cubicBezTo>
                  <a:pt x="75" y="9"/>
                  <a:pt x="61" y="0"/>
                  <a:pt x="45" y="0"/>
                </a:cubicBezTo>
                <a:cubicBezTo>
                  <a:pt x="25" y="0"/>
                  <a:pt x="8" y="13"/>
                  <a:pt x="7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0" y="35"/>
                  <a:pt x="0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52"/>
                  <a:pt x="25" y="66"/>
                  <a:pt x="45" y="66"/>
                </a:cubicBezTo>
                <a:cubicBezTo>
                  <a:pt x="66" y="66"/>
                  <a:pt x="83" y="51"/>
                  <a:pt x="83" y="33"/>
                </a:cubicBezTo>
                <a:cubicBezTo>
                  <a:pt x="83" y="33"/>
                  <a:pt x="83" y="33"/>
                  <a:pt x="83" y="33"/>
                </a:cubicBezTo>
                <a:cubicBezTo>
                  <a:pt x="83" y="26"/>
                  <a:pt x="89" y="21"/>
                  <a:pt x="96" y="21"/>
                </a:cubicBezTo>
                <a:cubicBezTo>
                  <a:pt x="103" y="21"/>
                  <a:pt x="109" y="26"/>
                  <a:pt x="109" y="33"/>
                </a:cubicBezTo>
                <a:cubicBezTo>
                  <a:pt x="109" y="33"/>
                  <a:pt x="109" y="33"/>
                  <a:pt x="109" y="33"/>
                </a:cubicBezTo>
                <a:cubicBezTo>
                  <a:pt x="109" y="51"/>
                  <a:pt x="126" y="66"/>
                  <a:pt x="147" y="66"/>
                </a:cubicBezTo>
                <a:cubicBezTo>
                  <a:pt x="167" y="66"/>
                  <a:pt x="184" y="52"/>
                  <a:pt x="185" y="35"/>
                </a:cubicBezTo>
                <a:cubicBezTo>
                  <a:pt x="192" y="35"/>
                  <a:pt x="192" y="35"/>
                  <a:pt x="192" y="35"/>
                </a:cubicBezTo>
                <a:lnTo>
                  <a:pt x="192" y="30"/>
                </a:lnTo>
                <a:close/>
                <a:moveTo>
                  <a:pt x="45" y="60"/>
                </a:moveTo>
                <a:cubicBezTo>
                  <a:pt x="27" y="60"/>
                  <a:pt x="13" y="48"/>
                  <a:pt x="13" y="33"/>
                </a:cubicBezTo>
                <a:cubicBezTo>
                  <a:pt x="13" y="17"/>
                  <a:pt x="27" y="5"/>
                  <a:pt x="45" y="5"/>
                </a:cubicBezTo>
                <a:cubicBezTo>
                  <a:pt x="62" y="5"/>
                  <a:pt x="76" y="17"/>
                  <a:pt x="76" y="33"/>
                </a:cubicBezTo>
                <a:cubicBezTo>
                  <a:pt x="76" y="48"/>
                  <a:pt x="62" y="60"/>
                  <a:pt x="45" y="60"/>
                </a:cubicBezTo>
                <a:close/>
                <a:moveTo>
                  <a:pt x="147" y="60"/>
                </a:moveTo>
                <a:cubicBezTo>
                  <a:pt x="130" y="60"/>
                  <a:pt x="116" y="48"/>
                  <a:pt x="116" y="33"/>
                </a:cubicBezTo>
                <a:cubicBezTo>
                  <a:pt x="116" y="17"/>
                  <a:pt x="130" y="5"/>
                  <a:pt x="147" y="5"/>
                </a:cubicBezTo>
                <a:cubicBezTo>
                  <a:pt x="165" y="5"/>
                  <a:pt x="179" y="17"/>
                  <a:pt x="179" y="33"/>
                </a:cubicBezTo>
                <a:cubicBezTo>
                  <a:pt x="179" y="48"/>
                  <a:pt x="165" y="60"/>
                  <a:pt x="147" y="6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3" name="Freeform 410"/>
          <p:cNvSpPr/>
          <p:nvPr/>
        </p:nvSpPr>
        <p:spPr bwMode="auto">
          <a:xfrm>
            <a:off x="8320088" y="2062163"/>
            <a:ext cx="209550" cy="209550"/>
          </a:xfrm>
          <a:custGeom>
            <a:avLst/>
            <a:gdLst>
              <a:gd name="T0" fmla="*/ 2147483647 w 75"/>
              <a:gd name="T1" fmla="*/ 2147483647 h 75"/>
              <a:gd name="T2" fmla="*/ 2147483647 w 75"/>
              <a:gd name="T3" fmla="*/ 2147483647 h 75"/>
              <a:gd name="T4" fmla="*/ 2147483647 w 75"/>
              <a:gd name="T5" fmla="*/ 2147483647 h 75"/>
              <a:gd name="T6" fmla="*/ 2147483647 w 75"/>
              <a:gd name="T7" fmla="*/ 2147483647 h 75"/>
              <a:gd name="T8" fmla="*/ 2147483647 w 75"/>
              <a:gd name="T9" fmla="*/ 2147483647 h 75"/>
              <a:gd name="T10" fmla="*/ 2147483647 w 75"/>
              <a:gd name="T11" fmla="*/ 2147483647 h 75"/>
              <a:gd name="T12" fmla="*/ 2147483647 w 75"/>
              <a:gd name="T13" fmla="*/ 2147483647 h 75"/>
              <a:gd name="T14" fmla="*/ 2147483647 w 75"/>
              <a:gd name="T15" fmla="*/ 2147483647 h 75"/>
              <a:gd name="T16" fmla="*/ 2147483647 w 75"/>
              <a:gd name="T17" fmla="*/ 0 h 75"/>
              <a:gd name="T18" fmla="*/ 2147483647 w 75"/>
              <a:gd name="T19" fmla="*/ 2147483647 h 75"/>
              <a:gd name="T20" fmla="*/ 2147483647 w 75"/>
              <a:gd name="T21" fmla="*/ 2147483647 h 75"/>
              <a:gd name="T22" fmla="*/ 2147483647 w 75"/>
              <a:gd name="T23" fmla="*/ 2147483647 h 75"/>
              <a:gd name="T24" fmla="*/ 2147483647 w 75"/>
              <a:gd name="T25" fmla="*/ 2147483647 h 75"/>
              <a:gd name="T26" fmla="*/ 2147483647 w 75"/>
              <a:gd name="T27" fmla="*/ 2147483647 h 75"/>
              <a:gd name="T28" fmla="*/ 2147483647 w 75"/>
              <a:gd name="T29" fmla="*/ 2147483647 h 75"/>
              <a:gd name="T30" fmla="*/ 2147483647 w 75"/>
              <a:gd name="T31" fmla="*/ 2147483647 h 75"/>
              <a:gd name="T32" fmla="*/ 2147483647 w 75"/>
              <a:gd name="T33" fmla="*/ 2147483647 h 75"/>
              <a:gd name="T34" fmla="*/ 2147483647 w 75"/>
              <a:gd name="T35" fmla="*/ 2147483647 h 75"/>
              <a:gd name="T36" fmla="*/ 2147483647 w 75"/>
              <a:gd name="T37" fmla="*/ 2147483647 h 75"/>
              <a:gd name="T38" fmla="*/ 2147483647 w 75"/>
              <a:gd name="T39" fmla="*/ 2147483647 h 75"/>
              <a:gd name="T40" fmla="*/ 2147483647 w 75"/>
              <a:gd name="T41" fmla="*/ 2147483647 h 7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75" h="75">
                <a:moveTo>
                  <a:pt x="73" y="57"/>
                </a:moveTo>
                <a:cubicBezTo>
                  <a:pt x="70" y="54"/>
                  <a:pt x="63" y="52"/>
                  <a:pt x="56" y="48"/>
                </a:cubicBezTo>
                <a:cubicBezTo>
                  <a:pt x="48" y="45"/>
                  <a:pt x="47" y="44"/>
                  <a:pt x="47" y="44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9" y="35"/>
                  <a:pt x="50" y="29"/>
                </a:cubicBezTo>
                <a:cubicBezTo>
                  <a:pt x="52" y="29"/>
                  <a:pt x="54" y="26"/>
                  <a:pt x="54" y="25"/>
                </a:cubicBezTo>
                <a:cubicBezTo>
                  <a:pt x="54" y="23"/>
                  <a:pt x="54" y="19"/>
                  <a:pt x="51" y="19"/>
                </a:cubicBezTo>
                <a:cubicBezTo>
                  <a:pt x="52" y="16"/>
                  <a:pt x="52" y="13"/>
                  <a:pt x="52" y="11"/>
                </a:cubicBezTo>
                <a:cubicBezTo>
                  <a:pt x="52" y="6"/>
                  <a:pt x="46" y="0"/>
                  <a:pt x="37" y="0"/>
                </a:cubicBezTo>
                <a:cubicBezTo>
                  <a:pt x="29" y="0"/>
                  <a:pt x="23" y="6"/>
                  <a:pt x="23" y="11"/>
                </a:cubicBezTo>
                <a:cubicBezTo>
                  <a:pt x="23" y="13"/>
                  <a:pt x="23" y="16"/>
                  <a:pt x="23" y="19"/>
                </a:cubicBezTo>
                <a:cubicBezTo>
                  <a:pt x="21" y="19"/>
                  <a:pt x="21" y="23"/>
                  <a:pt x="21" y="25"/>
                </a:cubicBezTo>
                <a:cubicBezTo>
                  <a:pt x="21" y="26"/>
                  <a:pt x="23" y="29"/>
                  <a:pt x="25" y="29"/>
                </a:cubicBezTo>
                <a:cubicBezTo>
                  <a:pt x="26" y="35"/>
                  <a:pt x="28" y="37"/>
                  <a:pt x="28" y="37"/>
                </a:cubicBezTo>
                <a:cubicBezTo>
                  <a:pt x="28" y="44"/>
                  <a:pt x="28" y="44"/>
                  <a:pt x="28" y="44"/>
                </a:cubicBezTo>
                <a:cubicBezTo>
                  <a:pt x="28" y="44"/>
                  <a:pt x="27" y="45"/>
                  <a:pt x="19" y="48"/>
                </a:cubicBezTo>
                <a:cubicBezTo>
                  <a:pt x="12" y="52"/>
                  <a:pt x="5" y="54"/>
                  <a:pt x="2" y="57"/>
                </a:cubicBezTo>
                <a:cubicBezTo>
                  <a:pt x="0" y="60"/>
                  <a:pt x="1" y="75"/>
                  <a:pt x="1" y="75"/>
                </a:cubicBezTo>
                <a:cubicBezTo>
                  <a:pt x="37" y="75"/>
                  <a:pt x="37" y="75"/>
                  <a:pt x="3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75"/>
                  <a:pt x="75" y="60"/>
                  <a:pt x="73" y="57"/>
                </a:cubicBezTo>
                <a:close/>
              </a:path>
            </a:pathLst>
          </a:custGeom>
          <a:noFill/>
          <a:ln w="22225" cap="flat">
            <a:solidFill>
              <a:srgbClr val="FFFFFF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4" name="Freeform 247"/>
          <p:cNvSpPr>
            <a:spLocks noEditPoints="1"/>
          </p:cNvSpPr>
          <p:nvPr/>
        </p:nvSpPr>
        <p:spPr bwMode="auto">
          <a:xfrm>
            <a:off x="8154988" y="3165475"/>
            <a:ext cx="541337" cy="544513"/>
          </a:xfrm>
          <a:custGeom>
            <a:avLst/>
            <a:gdLst>
              <a:gd name="T0" fmla="*/ 2147483647 w 223"/>
              <a:gd name="T1" fmla="*/ 2147483647 h 224"/>
              <a:gd name="T2" fmla="*/ 2147483647 w 223"/>
              <a:gd name="T3" fmla="*/ 2147483647 h 224"/>
              <a:gd name="T4" fmla="*/ 2147483647 w 223"/>
              <a:gd name="T5" fmla="*/ 2147483647 h 224"/>
              <a:gd name="T6" fmla="*/ 2147483647 w 223"/>
              <a:gd name="T7" fmla="*/ 2147483647 h 224"/>
              <a:gd name="T8" fmla="*/ 2147483647 w 223"/>
              <a:gd name="T9" fmla="*/ 2147483647 h 224"/>
              <a:gd name="T10" fmla="*/ 2147483647 w 223"/>
              <a:gd name="T11" fmla="*/ 2147483647 h 224"/>
              <a:gd name="T12" fmla="*/ 2147483647 w 223"/>
              <a:gd name="T13" fmla="*/ 2147483647 h 224"/>
              <a:gd name="T14" fmla="*/ 2147483647 w 223"/>
              <a:gd name="T15" fmla="*/ 2147483647 h 224"/>
              <a:gd name="T16" fmla="*/ 2147483647 w 223"/>
              <a:gd name="T17" fmla="*/ 2147483647 h 224"/>
              <a:gd name="T18" fmla="*/ 2147483647 w 223"/>
              <a:gd name="T19" fmla="*/ 2147483647 h 224"/>
              <a:gd name="T20" fmla="*/ 2147483647 w 223"/>
              <a:gd name="T21" fmla="*/ 2147483647 h 224"/>
              <a:gd name="T22" fmla="*/ 2147483647 w 223"/>
              <a:gd name="T23" fmla="*/ 2147483647 h 224"/>
              <a:gd name="T24" fmla="*/ 2147483647 w 223"/>
              <a:gd name="T25" fmla="*/ 2147483647 h 224"/>
              <a:gd name="T26" fmla="*/ 2147483647 w 223"/>
              <a:gd name="T27" fmla="*/ 2147483647 h 224"/>
              <a:gd name="T28" fmla="*/ 2147483647 w 223"/>
              <a:gd name="T29" fmla="*/ 2147483647 h 224"/>
              <a:gd name="T30" fmla="*/ 2147483647 w 223"/>
              <a:gd name="T31" fmla="*/ 2147483647 h 224"/>
              <a:gd name="T32" fmla="*/ 2147483647 w 223"/>
              <a:gd name="T33" fmla="*/ 2147483647 h 224"/>
              <a:gd name="T34" fmla="*/ 2147483647 w 223"/>
              <a:gd name="T35" fmla="*/ 2147483647 h 224"/>
              <a:gd name="T36" fmla="*/ 2147483647 w 223"/>
              <a:gd name="T37" fmla="*/ 2147483647 h 224"/>
              <a:gd name="T38" fmla="*/ 2147483647 w 223"/>
              <a:gd name="T39" fmla="*/ 2147483647 h 224"/>
              <a:gd name="T40" fmla="*/ 2147483647 w 223"/>
              <a:gd name="T41" fmla="*/ 2147483647 h 224"/>
              <a:gd name="T42" fmla="*/ 2147483647 w 223"/>
              <a:gd name="T43" fmla="*/ 2147483647 h 224"/>
              <a:gd name="T44" fmla="*/ 2147483647 w 223"/>
              <a:gd name="T45" fmla="*/ 2147483647 h 224"/>
              <a:gd name="T46" fmla="*/ 2147483647 w 223"/>
              <a:gd name="T47" fmla="*/ 2147483647 h 224"/>
              <a:gd name="T48" fmla="*/ 2147483647 w 223"/>
              <a:gd name="T49" fmla="*/ 2147483647 h 224"/>
              <a:gd name="T50" fmla="*/ 2147483647 w 223"/>
              <a:gd name="T51" fmla="*/ 2147483647 h 224"/>
              <a:gd name="T52" fmla="*/ 2147483647 w 223"/>
              <a:gd name="T53" fmla="*/ 2147483647 h 224"/>
              <a:gd name="T54" fmla="*/ 2147483647 w 223"/>
              <a:gd name="T55" fmla="*/ 2147483647 h 224"/>
              <a:gd name="T56" fmla="*/ 2147483647 w 223"/>
              <a:gd name="T57" fmla="*/ 2147483647 h 224"/>
              <a:gd name="T58" fmla="*/ 2147483647 w 223"/>
              <a:gd name="T59" fmla="*/ 2147483647 h 224"/>
              <a:gd name="T60" fmla="*/ 2147483647 w 223"/>
              <a:gd name="T61" fmla="*/ 2147483647 h 224"/>
              <a:gd name="T62" fmla="*/ 2147483647 w 223"/>
              <a:gd name="T63" fmla="*/ 2147483647 h 224"/>
              <a:gd name="T64" fmla="*/ 2147483647 w 223"/>
              <a:gd name="T65" fmla="*/ 2147483647 h 224"/>
              <a:gd name="T66" fmla="*/ 2147483647 w 223"/>
              <a:gd name="T67" fmla="*/ 2147483647 h 224"/>
              <a:gd name="T68" fmla="*/ 2147483647 w 223"/>
              <a:gd name="T69" fmla="*/ 2147483647 h 224"/>
              <a:gd name="T70" fmla="*/ 2147483647 w 223"/>
              <a:gd name="T71" fmla="*/ 2147483647 h 224"/>
              <a:gd name="T72" fmla="*/ 2147483647 w 223"/>
              <a:gd name="T73" fmla="*/ 2147483647 h 224"/>
              <a:gd name="T74" fmla="*/ 2147483647 w 223"/>
              <a:gd name="T75" fmla="*/ 2147483647 h 224"/>
              <a:gd name="T76" fmla="*/ 2147483647 w 223"/>
              <a:gd name="T77" fmla="*/ 2147483647 h 224"/>
              <a:gd name="T78" fmla="*/ 2147483647 w 223"/>
              <a:gd name="T79" fmla="*/ 2147483647 h 224"/>
              <a:gd name="T80" fmla="*/ 2147483647 w 223"/>
              <a:gd name="T81" fmla="*/ 2147483647 h 224"/>
              <a:gd name="T82" fmla="*/ 2147483647 w 223"/>
              <a:gd name="T83" fmla="*/ 2147483647 h 22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23" h="224">
                <a:moveTo>
                  <a:pt x="222" y="111"/>
                </a:moveTo>
                <a:cubicBezTo>
                  <a:pt x="183" y="80"/>
                  <a:pt x="183" y="80"/>
                  <a:pt x="183" y="80"/>
                </a:cubicBezTo>
                <a:cubicBezTo>
                  <a:pt x="183" y="80"/>
                  <a:pt x="182" y="80"/>
                  <a:pt x="181" y="80"/>
                </a:cubicBezTo>
                <a:cubicBezTo>
                  <a:pt x="181" y="96"/>
                  <a:pt x="181" y="96"/>
                  <a:pt x="181" y="96"/>
                </a:cubicBezTo>
                <a:cubicBezTo>
                  <a:pt x="127" y="96"/>
                  <a:pt x="127" y="96"/>
                  <a:pt x="127" y="96"/>
                </a:cubicBezTo>
                <a:cubicBezTo>
                  <a:pt x="127" y="42"/>
                  <a:pt x="127" y="42"/>
                  <a:pt x="127" y="42"/>
                </a:cubicBezTo>
                <a:cubicBezTo>
                  <a:pt x="144" y="42"/>
                  <a:pt x="144" y="42"/>
                  <a:pt x="144" y="42"/>
                </a:cubicBezTo>
                <a:cubicBezTo>
                  <a:pt x="144" y="42"/>
                  <a:pt x="144" y="41"/>
                  <a:pt x="144" y="40"/>
                </a:cubicBezTo>
                <a:cubicBezTo>
                  <a:pt x="113" y="1"/>
                  <a:pt x="113" y="1"/>
                  <a:pt x="113" y="1"/>
                </a:cubicBezTo>
                <a:cubicBezTo>
                  <a:pt x="112" y="0"/>
                  <a:pt x="111" y="0"/>
                  <a:pt x="110" y="1"/>
                </a:cubicBezTo>
                <a:cubicBezTo>
                  <a:pt x="80" y="40"/>
                  <a:pt x="80" y="40"/>
                  <a:pt x="80" y="40"/>
                </a:cubicBezTo>
                <a:cubicBezTo>
                  <a:pt x="79" y="41"/>
                  <a:pt x="79" y="42"/>
                  <a:pt x="79" y="42"/>
                </a:cubicBezTo>
                <a:cubicBezTo>
                  <a:pt x="96" y="42"/>
                  <a:pt x="96" y="42"/>
                  <a:pt x="96" y="42"/>
                </a:cubicBezTo>
                <a:cubicBezTo>
                  <a:pt x="96" y="96"/>
                  <a:pt x="96" y="96"/>
                  <a:pt x="96" y="96"/>
                </a:cubicBezTo>
                <a:cubicBezTo>
                  <a:pt x="42" y="96"/>
                  <a:pt x="42" y="96"/>
                  <a:pt x="42" y="96"/>
                </a:cubicBezTo>
                <a:cubicBezTo>
                  <a:pt x="42" y="80"/>
                  <a:pt x="42" y="80"/>
                  <a:pt x="42" y="80"/>
                </a:cubicBezTo>
                <a:cubicBezTo>
                  <a:pt x="41" y="80"/>
                  <a:pt x="40" y="80"/>
                  <a:pt x="40" y="80"/>
                </a:cubicBezTo>
                <a:cubicBezTo>
                  <a:pt x="1" y="111"/>
                  <a:pt x="1" y="111"/>
                  <a:pt x="1" y="111"/>
                </a:cubicBezTo>
                <a:cubicBezTo>
                  <a:pt x="0" y="112"/>
                  <a:pt x="0" y="113"/>
                  <a:pt x="1" y="114"/>
                </a:cubicBezTo>
                <a:cubicBezTo>
                  <a:pt x="40" y="144"/>
                  <a:pt x="40" y="144"/>
                  <a:pt x="40" y="144"/>
                </a:cubicBezTo>
                <a:cubicBezTo>
                  <a:pt x="40" y="145"/>
                  <a:pt x="41" y="145"/>
                  <a:pt x="42" y="145"/>
                </a:cubicBezTo>
                <a:cubicBezTo>
                  <a:pt x="42" y="128"/>
                  <a:pt x="42" y="128"/>
                  <a:pt x="42" y="12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96" y="182"/>
                  <a:pt x="96" y="182"/>
                  <a:pt x="96" y="182"/>
                </a:cubicBezTo>
                <a:cubicBezTo>
                  <a:pt x="79" y="182"/>
                  <a:pt x="79" y="182"/>
                  <a:pt x="79" y="182"/>
                </a:cubicBezTo>
                <a:cubicBezTo>
                  <a:pt x="79" y="183"/>
                  <a:pt x="79" y="183"/>
                  <a:pt x="80" y="184"/>
                </a:cubicBezTo>
                <a:cubicBezTo>
                  <a:pt x="110" y="223"/>
                  <a:pt x="110" y="223"/>
                  <a:pt x="110" y="223"/>
                </a:cubicBezTo>
                <a:cubicBezTo>
                  <a:pt x="111" y="224"/>
                  <a:pt x="112" y="224"/>
                  <a:pt x="113" y="223"/>
                </a:cubicBezTo>
                <a:cubicBezTo>
                  <a:pt x="144" y="184"/>
                  <a:pt x="144" y="184"/>
                  <a:pt x="144" y="184"/>
                </a:cubicBezTo>
                <a:cubicBezTo>
                  <a:pt x="144" y="183"/>
                  <a:pt x="144" y="183"/>
                  <a:pt x="144" y="182"/>
                </a:cubicBezTo>
                <a:cubicBezTo>
                  <a:pt x="127" y="182"/>
                  <a:pt x="127" y="182"/>
                  <a:pt x="127" y="182"/>
                </a:cubicBezTo>
                <a:cubicBezTo>
                  <a:pt x="127" y="128"/>
                  <a:pt x="127" y="128"/>
                  <a:pt x="127" y="128"/>
                </a:cubicBezTo>
                <a:cubicBezTo>
                  <a:pt x="181" y="128"/>
                  <a:pt x="181" y="128"/>
                  <a:pt x="181" y="128"/>
                </a:cubicBezTo>
                <a:cubicBezTo>
                  <a:pt x="181" y="145"/>
                  <a:pt x="181" y="145"/>
                  <a:pt x="181" y="145"/>
                </a:cubicBezTo>
                <a:cubicBezTo>
                  <a:pt x="182" y="145"/>
                  <a:pt x="183" y="145"/>
                  <a:pt x="183" y="144"/>
                </a:cubicBezTo>
                <a:cubicBezTo>
                  <a:pt x="222" y="114"/>
                  <a:pt x="222" y="114"/>
                  <a:pt x="222" y="114"/>
                </a:cubicBezTo>
                <a:cubicBezTo>
                  <a:pt x="223" y="113"/>
                  <a:pt x="223" y="112"/>
                  <a:pt x="222" y="111"/>
                </a:cubicBezTo>
                <a:close/>
                <a:moveTo>
                  <a:pt x="122" y="122"/>
                </a:moveTo>
                <a:cubicBezTo>
                  <a:pt x="102" y="122"/>
                  <a:pt x="102" y="122"/>
                  <a:pt x="102" y="122"/>
                </a:cubicBezTo>
                <a:cubicBezTo>
                  <a:pt x="102" y="102"/>
                  <a:pt x="102" y="102"/>
                  <a:pt x="102" y="102"/>
                </a:cubicBezTo>
                <a:cubicBezTo>
                  <a:pt x="122" y="102"/>
                  <a:pt x="122" y="102"/>
                  <a:pt x="122" y="102"/>
                </a:cubicBezTo>
                <a:lnTo>
                  <a:pt x="122" y="1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文本框 98"/>
          <p:cNvSpPr txBox="1">
            <a:spLocks noChangeArrowheads="1"/>
          </p:cNvSpPr>
          <p:nvPr/>
        </p:nvSpPr>
        <p:spPr bwMode="auto">
          <a:xfrm>
            <a:off x="661988" y="635000"/>
            <a:ext cx="3440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rgbClr val="006277"/>
                </a:solidFill>
              </a:rPr>
              <a:t>Work Experience #2</a:t>
            </a:r>
            <a:endParaRPr lang="zh-CN" altLang="en-US" sz="2800" b="1">
              <a:solidFill>
                <a:srgbClr val="006277"/>
              </a:solidFill>
            </a:endParaRPr>
          </a:p>
        </p:txBody>
      </p:sp>
      <p:grpSp>
        <p:nvGrpSpPr>
          <p:cNvPr id="19476" name="组合 114"/>
          <p:cNvGrpSpPr/>
          <p:nvPr/>
        </p:nvGrpSpPr>
        <p:grpSpPr bwMode="auto">
          <a:xfrm>
            <a:off x="684213" y="1782763"/>
            <a:ext cx="4040187" cy="1154112"/>
            <a:chOff x="780021" y="1911761"/>
            <a:chExt cx="4039947" cy="1154380"/>
          </a:xfrm>
        </p:grpSpPr>
        <p:grpSp>
          <p:nvGrpSpPr>
            <p:cNvPr id="63" name="组合 62"/>
            <p:cNvGrpSpPr/>
            <p:nvPr/>
          </p:nvGrpSpPr>
          <p:grpSpPr>
            <a:xfrm rot="16200000">
              <a:off x="621212" y="2115703"/>
              <a:ext cx="539115" cy="221498"/>
              <a:chOff x="5391810" y="2093754"/>
              <a:chExt cx="539115" cy="221498"/>
            </a:xfrm>
            <a:solidFill>
              <a:schemeClr val="bg1"/>
            </a:solidFill>
          </p:grpSpPr>
          <p:sp>
            <p:nvSpPr>
              <p:cNvPr id="64" name="Freeform 140"/>
              <p:cNvSpPr>
                <a:spLocks noEditPoints="1"/>
              </p:cNvSpPr>
              <p:nvPr/>
            </p:nvSpPr>
            <p:spPr bwMode="auto">
              <a:xfrm>
                <a:off x="5391810" y="2093754"/>
                <a:ext cx="539115" cy="221498"/>
              </a:xfrm>
              <a:custGeom>
                <a:avLst/>
                <a:gdLst>
                  <a:gd name="T0" fmla="*/ 201 w 215"/>
                  <a:gd name="T1" fmla="*/ 13 h 88"/>
                  <a:gd name="T2" fmla="*/ 190 w 215"/>
                  <a:gd name="T3" fmla="*/ 13 h 88"/>
                  <a:gd name="T4" fmla="*/ 174 w 215"/>
                  <a:gd name="T5" fmla="*/ 0 h 88"/>
                  <a:gd name="T6" fmla="*/ 16 w 215"/>
                  <a:gd name="T7" fmla="*/ 0 h 88"/>
                  <a:gd name="T8" fmla="*/ 0 w 215"/>
                  <a:gd name="T9" fmla="*/ 16 h 88"/>
                  <a:gd name="T10" fmla="*/ 0 w 215"/>
                  <a:gd name="T11" fmla="*/ 72 h 88"/>
                  <a:gd name="T12" fmla="*/ 16 w 215"/>
                  <a:gd name="T13" fmla="*/ 88 h 88"/>
                  <a:gd name="T14" fmla="*/ 174 w 215"/>
                  <a:gd name="T15" fmla="*/ 88 h 88"/>
                  <a:gd name="T16" fmla="*/ 190 w 215"/>
                  <a:gd name="T17" fmla="*/ 75 h 88"/>
                  <a:gd name="T18" fmla="*/ 201 w 215"/>
                  <a:gd name="T19" fmla="*/ 75 h 88"/>
                  <a:gd name="T20" fmla="*/ 215 w 215"/>
                  <a:gd name="T21" fmla="*/ 61 h 88"/>
                  <a:gd name="T22" fmla="*/ 215 w 215"/>
                  <a:gd name="T23" fmla="*/ 27 h 88"/>
                  <a:gd name="T24" fmla="*/ 201 w 215"/>
                  <a:gd name="T25" fmla="*/ 13 h 88"/>
                  <a:gd name="T26" fmla="*/ 16 w 215"/>
                  <a:gd name="T27" fmla="*/ 72 h 88"/>
                  <a:gd name="T28" fmla="*/ 16 w 215"/>
                  <a:gd name="T29" fmla="*/ 16 h 88"/>
                  <a:gd name="T30" fmla="*/ 174 w 215"/>
                  <a:gd name="T31" fmla="*/ 16 h 88"/>
                  <a:gd name="T32" fmla="*/ 174 w 215"/>
                  <a:gd name="T33" fmla="*/ 72 h 88"/>
                  <a:gd name="T34" fmla="*/ 16 w 215"/>
                  <a:gd name="T35" fmla="*/ 72 h 88"/>
                  <a:gd name="T36" fmla="*/ 203 w 215"/>
                  <a:gd name="T37" fmla="*/ 61 h 88"/>
                  <a:gd name="T38" fmla="*/ 201 w 215"/>
                  <a:gd name="T39" fmla="*/ 63 h 88"/>
                  <a:gd name="T40" fmla="*/ 190 w 215"/>
                  <a:gd name="T41" fmla="*/ 63 h 88"/>
                  <a:gd name="T42" fmla="*/ 190 w 215"/>
                  <a:gd name="T43" fmla="*/ 25 h 88"/>
                  <a:gd name="T44" fmla="*/ 201 w 215"/>
                  <a:gd name="T45" fmla="*/ 25 h 88"/>
                  <a:gd name="T46" fmla="*/ 203 w 215"/>
                  <a:gd name="T47" fmla="*/ 27 h 88"/>
                  <a:gd name="T48" fmla="*/ 203 w 215"/>
                  <a:gd name="T49" fmla="*/ 6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5" h="88">
                    <a:moveTo>
                      <a:pt x="201" y="13"/>
                    </a:moveTo>
                    <a:cubicBezTo>
                      <a:pt x="190" y="13"/>
                      <a:pt x="190" y="13"/>
                      <a:pt x="190" y="13"/>
                    </a:cubicBezTo>
                    <a:cubicBezTo>
                      <a:pt x="188" y="6"/>
                      <a:pt x="182" y="0"/>
                      <a:pt x="17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8"/>
                      <a:pt x="0" y="16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81"/>
                      <a:pt x="7" y="88"/>
                      <a:pt x="16" y="88"/>
                    </a:cubicBezTo>
                    <a:cubicBezTo>
                      <a:pt x="174" y="88"/>
                      <a:pt x="174" y="88"/>
                      <a:pt x="174" y="88"/>
                    </a:cubicBezTo>
                    <a:cubicBezTo>
                      <a:pt x="182" y="88"/>
                      <a:pt x="188" y="83"/>
                      <a:pt x="190" y="75"/>
                    </a:cubicBezTo>
                    <a:cubicBezTo>
                      <a:pt x="201" y="75"/>
                      <a:pt x="201" y="75"/>
                      <a:pt x="201" y="75"/>
                    </a:cubicBezTo>
                    <a:cubicBezTo>
                      <a:pt x="209" y="75"/>
                      <a:pt x="215" y="69"/>
                      <a:pt x="215" y="61"/>
                    </a:cubicBezTo>
                    <a:cubicBezTo>
                      <a:pt x="215" y="27"/>
                      <a:pt x="215" y="27"/>
                      <a:pt x="215" y="27"/>
                    </a:cubicBezTo>
                    <a:cubicBezTo>
                      <a:pt x="215" y="19"/>
                      <a:pt x="209" y="13"/>
                      <a:pt x="201" y="13"/>
                    </a:cubicBezTo>
                    <a:close/>
                    <a:moveTo>
                      <a:pt x="16" y="72"/>
                    </a:moveTo>
                    <a:cubicBezTo>
                      <a:pt x="16" y="16"/>
                      <a:pt x="16" y="16"/>
                      <a:pt x="16" y="16"/>
                    </a:cubicBezTo>
                    <a:cubicBezTo>
                      <a:pt x="174" y="16"/>
                      <a:pt x="174" y="16"/>
                      <a:pt x="174" y="16"/>
                    </a:cubicBezTo>
                    <a:cubicBezTo>
                      <a:pt x="174" y="72"/>
                      <a:pt x="174" y="72"/>
                      <a:pt x="174" y="72"/>
                    </a:cubicBezTo>
                    <a:lnTo>
                      <a:pt x="16" y="72"/>
                    </a:lnTo>
                    <a:close/>
                    <a:moveTo>
                      <a:pt x="203" y="61"/>
                    </a:moveTo>
                    <a:cubicBezTo>
                      <a:pt x="203" y="63"/>
                      <a:pt x="202" y="63"/>
                      <a:pt x="201" y="63"/>
                    </a:cubicBezTo>
                    <a:cubicBezTo>
                      <a:pt x="190" y="63"/>
                      <a:pt x="190" y="63"/>
                      <a:pt x="190" y="63"/>
                    </a:cubicBezTo>
                    <a:cubicBezTo>
                      <a:pt x="190" y="25"/>
                      <a:pt x="190" y="25"/>
                      <a:pt x="190" y="25"/>
                    </a:cubicBezTo>
                    <a:cubicBezTo>
                      <a:pt x="201" y="25"/>
                      <a:pt x="201" y="25"/>
                      <a:pt x="201" y="25"/>
                    </a:cubicBezTo>
                    <a:cubicBezTo>
                      <a:pt x="202" y="25"/>
                      <a:pt x="203" y="26"/>
                      <a:pt x="203" y="27"/>
                    </a:cubicBezTo>
                    <a:lnTo>
                      <a:pt x="203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65" name="Rectangle 141"/>
              <p:cNvSpPr>
                <a:spLocks noChangeArrowheads="1"/>
              </p:cNvSpPr>
              <p:nvPr/>
            </p:nvSpPr>
            <p:spPr bwMode="auto">
              <a:xfrm>
                <a:off x="5446138" y="2152262"/>
                <a:ext cx="41792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66" name="Rectangle 142"/>
              <p:cNvSpPr>
                <a:spLocks noChangeArrowheads="1"/>
              </p:cNvSpPr>
              <p:nvPr/>
            </p:nvSpPr>
            <p:spPr bwMode="auto">
              <a:xfrm>
                <a:off x="5446138" y="2152262"/>
                <a:ext cx="41792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9491" name="组合 103"/>
            <p:cNvGrpSpPr/>
            <p:nvPr/>
          </p:nvGrpSpPr>
          <p:grpSpPr bwMode="auto">
            <a:xfrm>
              <a:off x="967238" y="1911761"/>
              <a:ext cx="2537961" cy="681908"/>
              <a:chOff x="967238" y="1911761"/>
              <a:chExt cx="2537961" cy="681908"/>
            </a:xfrm>
          </p:grpSpPr>
          <p:sp>
            <p:nvSpPr>
              <p:cNvPr id="19493" name="文本框 60"/>
              <p:cNvSpPr txBox="1">
                <a:spLocks noChangeArrowheads="1"/>
              </p:cNvSpPr>
              <p:nvPr/>
            </p:nvSpPr>
            <p:spPr bwMode="auto">
              <a:xfrm>
                <a:off x="967239" y="1911761"/>
                <a:ext cx="10477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 b="1">
                    <a:solidFill>
                      <a:schemeClr val="bg1"/>
                    </a:solidFill>
                  </a:rPr>
                  <a:t>2014</a:t>
                </a:r>
                <a:endParaRPr lang="zh-CN" alt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9494" name="文本框 100"/>
              <p:cNvSpPr txBox="1">
                <a:spLocks noChangeArrowheads="1"/>
              </p:cNvSpPr>
              <p:nvPr/>
            </p:nvSpPr>
            <p:spPr bwMode="auto">
              <a:xfrm>
                <a:off x="967238" y="2132004"/>
                <a:ext cx="253796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chemeClr val="bg1"/>
                    </a:solidFill>
                  </a:rPr>
                  <a:t>My Experience1</a:t>
                </a:r>
                <a:endParaRPr lang="zh-CN" altLang="en-US" sz="24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492" name="矩形 102"/>
            <p:cNvSpPr>
              <a:spLocks noChangeArrowheads="1"/>
            </p:cNvSpPr>
            <p:nvPr/>
          </p:nvSpPr>
          <p:spPr bwMode="auto">
            <a:xfrm>
              <a:off x="965870" y="2419810"/>
              <a:ext cx="385409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>
                  <a:solidFill>
                    <a:schemeClr val="bg1"/>
                  </a:solidFill>
                </a:rPr>
                <a:t>As an assistant of branch, report area financial supervisor directly.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9477" name="组合 111"/>
          <p:cNvGrpSpPr/>
          <p:nvPr/>
        </p:nvGrpSpPr>
        <p:grpSpPr bwMode="auto">
          <a:xfrm>
            <a:off x="684213" y="3576638"/>
            <a:ext cx="4040187" cy="1174750"/>
            <a:chOff x="780021" y="3893540"/>
            <a:chExt cx="4039947" cy="1174445"/>
          </a:xfrm>
        </p:grpSpPr>
        <p:grpSp>
          <p:nvGrpSpPr>
            <p:cNvPr id="76" name="组合 75"/>
            <p:cNvGrpSpPr/>
            <p:nvPr/>
          </p:nvGrpSpPr>
          <p:grpSpPr>
            <a:xfrm rot="16200000">
              <a:off x="621212" y="4100885"/>
              <a:ext cx="539115" cy="221498"/>
              <a:chOff x="4246715" y="2093754"/>
              <a:chExt cx="539115" cy="221498"/>
            </a:xfrm>
            <a:solidFill>
              <a:schemeClr val="bg1"/>
            </a:solidFill>
          </p:grpSpPr>
          <p:sp>
            <p:nvSpPr>
              <p:cNvPr id="77" name="Freeform 136"/>
              <p:cNvSpPr>
                <a:spLocks noEditPoints="1"/>
              </p:cNvSpPr>
              <p:nvPr/>
            </p:nvSpPr>
            <p:spPr bwMode="auto">
              <a:xfrm>
                <a:off x="4246715" y="2093754"/>
                <a:ext cx="539115" cy="221498"/>
              </a:xfrm>
              <a:custGeom>
                <a:avLst/>
                <a:gdLst>
                  <a:gd name="T0" fmla="*/ 201 w 215"/>
                  <a:gd name="T1" fmla="*/ 13 h 88"/>
                  <a:gd name="T2" fmla="*/ 190 w 215"/>
                  <a:gd name="T3" fmla="*/ 13 h 88"/>
                  <a:gd name="T4" fmla="*/ 174 w 215"/>
                  <a:gd name="T5" fmla="*/ 0 h 88"/>
                  <a:gd name="T6" fmla="*/ 16 w 215"/>
                  <a:gd name="T7" fmla="*/ 0 h 88"/>
                  <a:gd name="T8" fmla="*/ 0 w 215"/>
                  <a:gd name="T9" fmla="*/ 16 h 88"/>
                  <a:gd name="T10" fmla="*/ 0 w 215"/>
                  <a:gd name="T11" fmla="*/ 72 h 88"/>
                  <a:gd name="T12" fmla="*/ 16 w 215"/>
                  <a:gd name="T13" fmla="*/ 88 h 88"/>
                  <a:gd name="T14" fmla="*/ 174 w 215"/>
                  <a:gd name="T15" fmla="*/ 88 h 88"/>
                  <a:gd name="T16" fmla="*/ 190 w 215"/>
                  <a:gd name="T17" fmla="*/ 75 h 88"/>
                  <a:gd name="T18" fmla="*/ 201 w 215"/>
                  <a:gd name="T19" fmla="*/ 75 h 88"/>
                  <a:gd name="T20" fmla="*/ 215 w 215"/>
                  <a:gd name="T21" fmla="*/ 61 h 88"/>
                  <a:gd name="T22" fmla="*/ 215 w 215"/>
                  <a:gd name="T23" fmla="*/ 27 h 88"/>
                  <a:gd name="T24" fmla="*/ 201 w 215"/>
                  <a:gd name="T25" fmla="*/ 13 h 88"/>
                  <a:gd name="T26" fmla="*/ 16 w 215"/>
                  <a:gd name="T27" fmla="*/ 72 h 88"/>
                  <a:gd name="T28" fmla="*/ 16 w 215"/>
                  <a:gd name="T29" fmla="*/ 16 h 88"/>
                  <a:gd name="T30" fmla="*/ 174 w 215"/>
                  <a:gd name="T31" fmla="*/ 16 h 88"/>
                  <a:gd name="T32" fmla="*/ 174 w 215"/>
                  <a:gd name="T33" fmla="*/ 72 h 88"/>
                  <a:gd name="T34" fmla="*/ 16 w 215"/>
                  <a:gd name="T35" fmla="*/ 72 h 88"/>
                  <a:gd name="T36" fmla="*/ 203 w 215"/>
                  <a:gd name="T37" fmla="*/ 61 h 88"/>
                  <a:gd name="T38" fmla="*/ 201 w 215"/>
                  <a:gd name="T39" fmla="*/ 63 h 88"/>
                  <a:gd name="T40" fmla="*/ 190 w 215"/>
                  <a:gd name="T41" fmla="*/ 63 h 88"/>
                  <a:gd name="T42" fmla="*/ 190 w 215"/>
                  <a:gd name="T43" fmla="*/ 25 h 88"/>
                  <a:gd name="T44" fmla="*/ 201 w 215"/>
                  <a:gd name="T45" fmla="*/ 25 h 88"/>
                  <a:gd name="T46" fmla="*/ 203 w 215"/>
                  <a:gd name="T47" fmla="*/ 27 h 88"/>
                  <a:gd name="T48" fmla="*/ 203 w 215"/>
                  <a:gd name="T49" fmla="*/ 6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5" h="88">
                    <a:moveTo>
                      <a:pt x="201" y="13"/>
                    </a:moveTo>
                    <a:cubicBezTo>
                      <a:pt x="190" y="13"/>
                      <a:pt x="190" y="13"/>
                      <a:pt x="190" y="13"/>
                    </a:cubicBezTo>
                    <a:cubicBezTo>
                      <a:pt x="188" y="6"/>
                      <a:pt x="182" y="0"/>
                      <a:pt x="17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8"/>
                      <a:pt x="0" y="16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81"/>
                      <a:pt x="8" y="88"/>
                      <a:pt x="16" y="88"/>
                    </a:cubicBezTo>
                    <a:cubicBezTo>
                      <a:pt x="174" y="88"/>
                      <a:pt x="174" y="88"/>
                      <a:pt x="174" y="88"/>
                    </a:cubicBezTo>
                    <a:cubicBezTo>
                      <a:pt x="182" y="88"/>
                      <a:pt x="188" y="83"/>
                      <a:pt x="190" y="75"/>
                    </a:cubicBezTo>
                    <a:cubicBezTo>
                      <a:pt x="201" y="75"/>
                      <a:pt x="201" y="75"/>
                      <a:pt x="201" y="75"/>
                    </a:cubicBezTo>
                    <a:cubicBezTo>
                      <a:pt x="209" y="75"/>
                      <a:pt x="215" y="69"/>
                      <a:pt x="215" y="61"/>
                    </a:cubicBezTo>
                    <a:cubicBezTo>
                      <a:pt x="215" y="27"/>
                      <a:pt x="215" y="27"/>
                      <a:pt x="215" y="27"/>
                    </a:cubicBezTo>
                    <a:cubicBezTo>
                      <a:pt x="215" y="19"/>
                      <a:pt x="209" y="13"/>
                      <a:pt x="201" y="13"/>
                    </a:cubicBezTo>
                    <a:close/>
                    <a:moveTo>
                      <a:pt x="16" y="72"/>
                    </a:moveTo>
                    <a:cubicBezTo>
                      <a:pt x="16" y="16"/>
                      <a:pt x="16" y="16"/>
                      <a:pt x="16" y="16"/>
                    </a:cubicBezTo>
                    <a:cubicBezTo>
                      <a:pt x="174" y="16"/>
                      <a:pt x="174" y="16"/>
                      <a:pt x="174" y="16"/>
                    </a:cubicBezTo>
                    <a:cubicBezTo>
                      <a:pt x="174" y="72"/>
                      <a:pt x="174" y="72"/>
                      <a:pt x="174" y="72"/>
                    </a:cubicBezTo>
                    <a:lnTo>
                      <a:pt x="16" y="72"/>
                    </a:lnTo>
                    <a:close/>
                    <a:moveTo>
                      <a:pt x="203" y="61"/>
                    </a:moveTo>
                    <a:cubicBezTo>
                      <a:pt x="203" y="63"/>
                      <a:pt x="203" y="63"/>
                      <a:pt x="201" y="63"/>
                    </a:cubicBezTo>
                    <a:cubicBezTo>
                      <a:pt x="190" y="63"/>
                      <a:pt x="190" y="63"/>
                      <a:pt x="190" y="63"/>
                    </a:cubicBezTo>
                    <a:cubicBezTo>
                      <a:pt x="190" y="25"/>
                      <a:pt x="190" y="25"/>
                      <a:pt x="190" y="25"/>
                    </a:cubicBezTo>
                    <a:cubicBezTo>
                      <a:pt x="201" y="25"/>
                      <a:pt x="201" y="25"/>
                      <a:pt x="201" y="25"/>
                    </a:cubicBezTo>
                    <a:cubicBezTo>
                      <a:pt x="203" y="25"/>
                      <a:pt x="203" y="26"/>
                      <a:pt x="203" y="27"/>
                    </a:cubicBezTo>
                    <a:lnTo>
                      <a:pt x="203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78" name="Rectangle 137"/>
              <p:cNvSpPr>
                <a:spLocks noChangeArrowheads="1"/>
              </p:cNvSpPr>
              <p:nvPr/>
            </p:nvSpPr>
            <p:spPr bwMode="auto">
              <a:xfrm>
                <a:off x="4301043" y="2152262"/>
                <a:ext cx="41792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79" name="Rectangle 138"/>
              <p:cNvSpPr>
                <a:spLocks noChangeArrowheads="1"/>
              </p:cNvSpPr>
              <p:nvPr/>
            </p:nvSpPr>
            <p:spPr bwMode="auto">
              <a:xfrm>
                <a:off x="4355374" y="2152262"/>
                <a:ext cx="41792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80" name="Rectangle 139"/>
              <p:cNvSpPr>
                <a:spLocks noChangeArrowheads="1"/>
              </p:cNvSpPr>
              <p:nvPr/>
            </p:nvSpPr>
            <p:spPr bwMode="auto">
              <a:xfrm>
                <a:off x="4409702" y="2152262"/>
                <a:ext cx="41792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9486" name="组合 104"/>
            <p:cNvGrpSpPr/>
            <p:nvPr/>
          </p:nvGrpSpPr>
          <p:grpSpPr bwMode="auto">
            <a:xfrm>
              <a:off x="967238" y="3893540"/>
              <a:ext cx="2537961" cy="681908"/>
              <a:chOff x="967238" y="1911761"/>
              <a:chExt cx="2537961" cy="681908"/>
            </a:xfrm>
          </p:grpSpPr>
          <p:sp>
            <p:nvSpPr>
              <p:cNvPr id="19488" name="文本框 105"/>
              <p:cNvSpPr txBox="1">
                <a:spLocks noChangeArrowheads="1"/>
              </p:cNvSpPr>
              <p:nvPr/>
            </p:nvSpPr>
            <p:spPr bwMode="auto">
              <a:xfrm>
                <a:off x="967239" y="1911761"/>
                <a:ext cx="10477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 b="1">
                    <a:solidFill>
                      <a:schemeClr val="bg1"/>
                    </a:solidFill>
                  </a:rPr>
                  <a:t>2015</a:t>
                </a:r>
                <a:endParaRPr lang="zh-CN" alt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9489" name="文本框 106"/>
              <p:cNvSpPr txBox="1">
                <a:spLocks noChangeArrowheads="1"/>
              </p:cNvSpPr>
              <p:nvPr/>
            </p:nvSpPr>
            <p:spPr bwMode="auto">
              <a:xfrm>
                <a:off x="967238" y="2132004"/>
                <a:ext cx="253796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chemeClr val="bg1"/>
                    </a:solidFill>
                  </a:rPr>
                  <a:t>My Experience2</a:t>
                </a:r>
                <a:endParaRPr lang="zh-CN" altLang="en-US" sz="24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487" name="矩形 110"/>
            <p:cNvSpPr>
              <a:spLocks noChangeArrowheads="1"/>
            </p:cNvSpPr>
            <p:nvPr/>
          </p:nvSpPr>
          <p:spPr bwMode="auto">
            <a:xfrm>
              <a:off x="965870" y="4421654"/>
              <a:ext cx="385409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>
                  <a:solidFill>
                    <a:schemeClr val="bg1"/>
                  </a:solidFill>
                </a:rPr>
                <a:t>You should be conscientious and have a sense of responsibility.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9478" name="组合 113"/>
          <p:cNvGrpSpPr/>
          <p:nvPr/>
        </p:nvGrpSpPr>
        <p:grpSpPr bwMode="auto">
          <a:xfrm>
            <a:off x="684213" y="5353050"/>
            <a:ext cx="4017962" cy="1165225"/>
            <a:chOff x="780021" y="5444516"/>
            <a:chExt cx="4017031" cy="1165084"/>
          </a:xfrm>
        </p:grpSpPr>
        <p:grpSp>
          <p:nvGrpSpPr>
            <p:cNvPr id="67" name="组合 66"/>
            <p:cNvGrpSpPr/>
            <p:nvPr/>
          </p:nvGrpSpPr>
          <p:grpSpPr>
            <a:xfrm rot="16200000">
              <a:off x="621212" y="5642802"/>
              <a:ext cx="539115" cy="221498"/>
              <a:chOff x="2817436" y="2093754"/>
              <a:chExt cx="539115" cy="221498"/>
            </a:xfrm>
            <a:solidFill>
              <a:schemeClr val="bg1"/>
            </a:solidFill>
          </p:grpSpPr>
          <p:sp>
            <p:nvSpPr>
              <p:cNvPr id="68" name="Freeform 128"/>
              <p:cNvSpPr>
                <a:spLocks noEditPoints="1"/>
              </p:cNvSpPr>
              <p:nvPr/>
            </p:nvSpPr>
            <p:spPr bwMode="auto">
              <a:xfrm>
                <a:off x="2817436" y="2093754"/>
                <a:ext cx="539115" cy="221498"/>
              </a:xfrm>
              <a:custGeom>
                <a:avLst/>
                <a:gdLst>
                  <a:gd name="T0" fmla="*/ 201 w 215"/>
                  <a:gd name="T1" fmla="*/ 13 h 88"/>
                  <a:gd name="T2" fmla="*/ 189 w 215"/>
                  <a:gd name="T3" fmla="*/ 13 h 88"/>
                  <a:gd name="T4" fmla="*/ 174 w 215"/>
                  <a:gd name="T5" fmla="*/ 0 h 88"/>
                  <a:gd name="T6" fmla="*/ 16 w 215"/>
                  <a:gd name="T7" fmla="*/ 0 h 88"/>
                  <a:gd name="T8" fmla="*/ 0 w 215"/>
                  <a:gd name="T9" fmla="*/ 16 h 88"/>
                  <a:gd name="T10" fmla="*/ 0 w 215"/>
                  <a:gd name="T11" fmla="*/ 72 h 88"/>
                  <a:gd name="T12" fmla="*/ 16 w 215"/>
                  <a:gd name="T13" fmla="*/ 88 h 88"/>
                  <a:gd name="T14" fmla="*/ 174 w 215"/>
                  <a:gd name="T15" fmla="*/ 88 h 88"/>
                  <a:gd name="T16" fmla="*/ 189 w 215"/>
                  <a:gd name="T17" fmla="*/ 75 h 88"/>
                  <a:gd name="T18" fmla="*/ 201 w 215"/>
                  <a:gd name="T19" fmla="*/ 75 h 88"/>
                  <a:gd name="T20" fmla="*/ 215 w 215"/>
                  <a:gd name="T21" fmla="*/ 61 h 88"/>
                  <a:gd name="T22" fmla="*/ 215 w 215"/>
                  <a:gd name="T23" fmla="*/ 27 h 88"/>
                  <a:gd name="T24" fmla="*/ 201 w 215"/>
                  <a:gd name="T25" fmla="*/ 13 h 88"/>
                  <a:gd name="T26" fmla="*/ 16 w 215"/>
                  <a:gd name="T27" fmla="*/ 72 h 88"/>
                  <a:gd name="T28" fmla="*/ 16 w 215"/>
                  <a:gd name="T29" fmla="*/ 16 h 88"/>
                  <a:gd name="T30" fmla="*/ 174 w 215"/>
                  <a:gd name="T31" fmla="*/ 16 h 88"/>
                  <a:gd name="T32" fmla="*/ 174 w 215"/>
                  <a:gd name="T33" fmla="*/ 72 h 88"/>
                  <a:gd name="T34" fmla="*/ 16 w 215"/>
                  <a:gd name="T35" fmla="*/ 72 h 88"/>
                  <a:gd name="T36" fmla="*/ 203 w 215"/>
                  <a:gd name="T37" fmla="*/ 61 h 88"/>
                  <a:gd name="T38" fmla="*/ 201 w 215"/>
                  <a:gd name="T39" fmla="*/ 63 h 88"/>
                  <a:gd name="T40" fmla="*/ 190 w 215"/>
                  <a:gd name="T41" fmla="*/ 63 h 88"/>
                  <a:gd name="T42" fmla="*/ 190 w 215"/>
                  <a:gd name="T43" fmla="*/ 25 h 88"/>
                  <a:gd name="T44" fmla="*/ 201 w 215"/>
                  <a:gd name="T45" fmla="*/ 25 h 88"/>
                  <a:gd name="T46" fmla="*/ 203 w 215"/>
                  <a:gd name="T47" fmla="*/ 27 h 88"/>
                  <a:gd name="T48" fmla="*/ 203 w 215"/>
                  <a:gd name="T49" fmla="*/ 6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5" h="88">
                    <a:moveTo>
                      <a:pt x="201" y="13"/>
                    </a:moveTo>
                    <a:cubicBezTo>
                      <a:pt x="189" y="13"/>
                      <a:pt x="189" y="13"/>
                      <a:pt x="189" y="13"/>
                    </a:cubicBezTo>
                    <a:cubicBezTo>
                      <a:pt x="187" y="6"/>
                      <a:pt x="181" y="0"/>
                      <a:pt x="17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8"/>
                      <a:pt x="0" y="16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81"/>
                      <a:pt x="7" y="88"/>
                      <a:pt x="16" y="88"/>
                    </a:cubicBezTo>
                    <a:cubicBezTo>
                      <a:pt x="174" y="88"/>
                      <a:pt x="174" y="88"/>
                      <a:pt x="174" y="88"/>
                    </a:cubicBezTo>
                    <a:cubicBezTo>
                      <a:pt x="181" y="88"/>
                      <a:pt x="187" y="83"/>
                      <a:pt x="189" y="75"/>
                    </a:cubicBezTo>
                    <a:cubicBezTo>
                      <a:pt x="201" y="75"/>
                      <a:pt x="201" y="75"/>
                      <a:pt x="201" y="75"/>
                    </a:cubicBezTo>
                    <a:cubicBezTo>
                      <a:pt x="208" y="75"/>
                      <a:pt x="215" y="69"/>
                      <a:pt x="215" y="61"/>
                    </a:cubicBezTo>
                    <a:cubicBezTo>
                      <a:pt x="215" y="27"/>
                      <a:pt x="215" y="27"/>
                      <a:pt x="215" y="27"/>
                    </a:cubicBezTo>
                    <a:cubicBezTo>
                      <a:pt x="215" y="19"/>
                      <a:pt x="208" y="13"/>
                      <a:pt x="201" y="13"/>
                    </a:cubicBezTo>
                    <a:close/>
                    <a:moveTo>
                      <a:pt x="16" y="72"/>
                    </a:moveTo>
                    <a:cubicBezTo>
                      <a:pt x="16" y="16"/>
                      <a:pt x="16" y="16"/>
                      <a:pt x="16" y="16"/>
                    </a:cubicBezTo>
                    <a:cubicBezTo>
                      <a:pt x="174" y="16"/>
                      <a:pt x="174" y="16"/>
                      <a:pt x="174" y="16"/>
                    </a:cubicBezTo>
                    <a:cubicBezTo>
                      <a:pt x="174" y="72"/>
                      <a:pt x="174" y="72"/>
                      <a:pt x="174" y="72"/>
                    </a:cubicBezTo>
                    <a:lnTo>
                      <a:pt x="16" y="72"/>
                    </a:lnTo>
                    <a:close/>
                    <a:moveTo>
                      <a:pt x="203" y="61"/>
                    </a:moveTo>
                    <a:cubicBezTo>
                      <a:pt x="203" y="63"/>
                      <a:pt x="202" y="63"/>
                      <a:pt x="201" y="63"/>
                    </a:cubicBezTo>
                    <a:cubicBezTo>
                      <a:pt x="190" y="63"/>
                      <a:pt x="190" y="63"/>
                      <a:pt x="190" y="63"/>
                    </a:cubicBezTo>
                    <a:cubicBezTo>
                      <a:pt x="190" y="25"/>
                      <a:pt x="190" y="25"/>
                      <a:pt x="190" y="25"/>
                    </a:cubicBezTo>
                    <a:cubicBezTo>
                      <a:pt x="201" y="25"/>
                      <a:pt x="201" y="25"/>
                      <a:pt x="201" y="25"/>
                    </a:cubicBezTo>
                    <a:cubicBezTo>
                      <a:pt x="202" y="25"/>
                      <a:pt x="203" y="26"/>
                      <a:pt x="203" y="27"/>
                    </a:cubicBezTo>
                    <a:lnTo>
                      <a:pt x="203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69" name="Rectangle 129"/>
              <p:cNvSpPr>
                <a:spLocks noChangeArrowheads="1"/>
              </p:cNvSpPr>
              <p:nvPr/>
            </p:nvSpPr>
            <p:spPr bwMode="auto">
              <a:xfrm>
                <a:off x="2871764" y="2152262"/>
                <a:ext cx="41792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70" name="Rectangle 130"/>
              <p:cNvSpPr>
                <a:spLocks noChangeArrowheads="1"/>
              </p:cNvSpPr>
              <p:nvPr/>
            </p:nvSpPr>
            <p:spPr bwMode="auto">
              <a:xfrm>
                <a:off x="2930272" y="2152262"/>
                <a:ext cx="37614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71" name="Rectangle 131"/>
              <p:cNvSpPr>
                <a:spLocks noChangeArrowheads="1"/>
              </p:cNvSpPr>
              <p:nvPr/>
            </p:nvSpPr>
            <p:spPr bwMode="auto">
              <a:xfrm>
                <a:off x="2980422" y="2152262"/>
                <a:ext cx="41792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72" name="Rectangle 132"/>
              <p:cNvSpPr>
                <a:spLocks noChangeArrowheads="1"/>
              </p:cNvSpPr>
              <p:nvPr/>
            </p:nvSpPr>
            <p:spPr bwMode="auto">
              <a:xfrm>
                <a:off x="3034753" y="2152262"/>
                <a:ext cx="41792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73" name="Rectangle 133"/>
              <p:cNvSpPr>
                <a:spLocks noChangeArrowheads="1"/>
              </p:cNvSpPr>
              <p:nvPr/>
            </p:nvSpPr>
            <p:spPr bwMode="auto">
              <a:xfrm>
                <a:off x="3093262" y="2152262"/>
                <a:ext cx="37614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74" name="Rectangle 134"/>
              <p:cNvSpPr>
                <a:spLocks noChangeArrowheads="1"/>
              </p:cNvSpPr>
              <p:nvPr/>
            </p:nvSpPr>
            <p:spPr bwMode="auto">
              <a:xfrm>
                <a:off x="3147590" y="2152262"/>
                <a:ext cx="37614" cy="1044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9481" name="组合 107"/>
            <p:cNvGrpSpPr/>
            <p:nvPr/>
          </p:nvGrpSpPr>
          <p:grpSpPr bwMode="auto">
            <a:xfrm>
              <a:off x="967238" y="5444516"/>
              <a:ext cx="2537961" cy="681908"/>
              <a:chOff x="967238" y="1911761"/>
              <a:chExt cx="2537961" cy="681908"/>
            </a:xfrm>
          </p:grpSpPr>
          <p:sp>
            <p:nvSpPr>
              <p:cNvPr id="19483" name="文本框 108"/>
              <p:cNvSpPr txBox="1">
                <a:spLocks noChangeArrowheads="1"/>
              </p:cNvSpPr>
              <p:nvPr/>
            </p:nvSpPr>
            <p:spPr bwMode="auto">
              <a:xfrm>
                <a:off x="967239" y="1911761"/>
                <a:ext cx="10477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 b="1">
                    <a:solidFill>
                      <a:schemeClr val="bg1"/>
                    </a:solidFill>
                  </a:rPr>
                  <a:t>2016</a:t>
                </a:r>
                <a:endParaRPr lang="zh-CN" alt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9484" name="文本框 109"/>
              <p:cNvSpPr txBox="1">
                <a:spLocks noChangeArrowheads="1"/>
              </p:cNvSpPr>
              <p:nvPr/>
            </p:nvSpPr>
            <p:spPr bwMode="auto">
              <a:xfrm>
                <a:off x="967238" y="2132004"/>
                <a:ext cx="253796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chemeClr val="bg1"/>
                    </a:solidFill>
                  </a:rPr>
                  <a:t>My Experience3</a:t>
                </a:r>
                <a:endParaRPr lang="zh-CN" altLang="en-US" sz="24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482" name="矩形 112"/>
            <p:cNvSpPr>
              <a:spLocks noChangeArrowheads="1"/>
            </p:cNvSpPr>
            <p:nvPr/>
          </p:nvSpPr>
          <p:spPr bwMode="auto">
            <a:xfrm>
              <a:off x="942954" y="5963269"/>
              <a:ext cx="385409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>
                  <a:solidFill>
                    <a:schemeClr val="bg1"/>
                  </a:solidFill>
                </a:rPr>
                <a:t>Each corporation worker is accountable for his own work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9479" name="文本框 61"/>
          <p:cNvSpPr txBox="1">
            <a:spLocks noChangeArrowheads="1"/>
          </p:cNvSpPr>
          <p:nvPr/>
        </p:nvSpPr>
        <p:spPr bwMode="auto">
          <a:xfrm>
            <a:off x="8274050" y="601663"/>
            <a:ext cx="104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006277"/>
                </a:solidFill>
              </a:rPr>
              <a:t>2016</a:t>
            </a:r>
            <a:endParaRPr lang="zh-CN" altLang="en-US" sz="2400" b="1">
              <a:solidFill>
                <a:srgbClr val="006277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2"/>
          <p:cNvGrpSpPr/>
          <p:nvPr/>
        </p:nvGrpSpPr>
        <p:grpSpPr bwMode="auto">
          <a:xfrm>
            <a:off x="1647825" y="1311275"/>
            <a:ext cx="8896350" cy="4562475"/>
            <a:chOff x="4142468" y="1146627"/>
            <a:chExt cx="7971063" cy="4088313"/>
          </a:xfrm>
        </p:grpSpPr>
        <p:sp>
          <p:nvSpPr>
            <p:cNvPr id="5" name="任意多边形 4"/>
            <p:cNvSpPr/>
            <p:nvPr/>
          </p:nvSpPr>
          <p:spPr>
            <a:xfrm>
              <a:off x="5224906" y="1146627"/>
              <a:ext cx="5806188" cy="3977357"/>
            </a:xfrm>
            <a:custGeom>
              <a:avLst/>
              <a:gdLst>
                <a:gd name="connsiteX0" fmla="*/ 212884 w 5805714"/>
                <a:gd name="connsiteY0" fmla="*/ 0 h 3976915"/>
                <a:gd name="connsiteX1" fmla="*/ 5592830 w 5805714"/>
                <a:gd name="connsiteY1" fmla="*/ 0 h 3976915"/>
                <a:gd name="connsiteX2" fmla="*/ 5805714 w 5805714"/>
                <a:gd name="connsiteY2" fmla="*/ 212884 h 3976915"/>
                <a:gd name="connsiteX3" fmla="*/ 5805714 w 5805714"/>
                <a:gd name="connsiteY3" fmla="*/ 2562499 h 3976915"/>
                <a:gd name="connsiteX4" fmla="*/ 5805714 w 5805714"/>
                <a:gd name="connsiteY4" fmla="*/ 3764031 h 3976915"/>
                <a:gd name="connsiteX5" fmla="*/ 5805714 w 5805714"/>
                <a:gd name="connsiteY5" fmla="*/ 3976915 h 3976915"/>
                <a:gd name="connsiteX6" fmla="*/ 5592830 w 5805714"/>
                <a:gd name="connsiteY6" fmla="*/ 3976915 h 3976915"/>
                <a:gd name="connsiteX7" fmla="*/ 212884 w 5805714"/>
                <a:gd name="connsiteY7" fmla="*/ 3976915 h 3976915"/>
                <a:gd name="connsiteX8" fmla="*/ 0 w 5805714"/>
                <a:gd name="connsiteY8" fmla="*/ 3976915 h 3976915"/>
                <a:gd name="connsiteX9" fmla="*/ 0 w 5805714"/>
                <a:gd name="connsiteY9" fmla="*/ 3764031 h 3976915"/>
                <a:gd name="connsiteX10" fmla="*/ 0 w 5805714"/>
                <a:gd name="connsiteY10" fmla="*/ 2562499 h 3976915"/>
                <a:gd name="connsiteX11" fmla="*/ 0 w 5805714"/>
                <a:gd name="connsiteY11" fmla="*/ 212884 h 3976915"/>
                <a:gd name="connsiteX12" fmla="*/ 212884 w 5805714"/>
                <a:gd name="connsiteY12" fmla="*/ 0 h 397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05714" h="3976915">
                  <a:moveTo>
                    <a:pt x="212884" y="0"/>
                  </a:moveTo>
                  <a:lnTo>
                    <a:pt x="5592830" y="0"/>
                  </a:lnTo>
                  <a:cubicBezTo>
                    <a:pt x="5710403" y="0"/>
                    <a:pt x="5805714" y="95311"/>
                    <a:pt x="5805714" y="212884"/>
                  </a:cubicBezTo>
                  <a:lnTo>
                    <a:pt x="5805714" y="2562499"/>
                  </a:lnTo>
                  <a:lnTo>
                    <a:pt x="5805714" y="3764031"/>
                  </a:lnTo>
                  <a:lnTo>
                    <a:pt x="5805714" y="3976915"/>
                  </a:lnTo>
                  <a:lnTo>
                    <a:pt x="5592830" y="3976915"/>
                  </a:lnTo>
                  <a:lnTo>
                    <a:pt x="212884" y="3976915"/>
                  </a:lnTo>
                  <a:lnTo>
                    <a:pt x="0" y="3976915"/>
                  </a:lnTo>
                  <a:lnTo>
                    <a:pt x="0" y="3764031"/>
                  </a:lnTo>
                  <a:lnTo>
                    <a:pt x="0" y="2562499"/>
                  </a:lnTo>
                  <a:lnTo>
                    <a:pt x="0" y="212884"/>
                  </a:lnTo>
                  <a:cubicBezTo>
                    <a:pt x="0" y="95311"/>
                    <a:pt x="95311" y="0"/>
                    <a:pt x="2128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B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flipH="1">
              <a:off x="4142468" y="5065661"/>
              <a:ext cx="7971063" cy="169279"/>
            </a:xfrm>
            <a:custGeom>
              <a:avLst/>
              <a:gdLst>
                <a:gd name="connsiteX0" fmla="*/ 7937196 w 7971063"/>
                <a:gd name="connsiteY0" fmla="*/ 0 h 202306"/>
                <a:gd name="connsiteX1" fmla="*/ 3995963 w 7971063"/>
                <a:gd name="connsiteY1" fmla="*/ 0 h 202306"/>
                <a:gd name="connsiteX2" fmla="*/ 3975100 w 7971063"/>
                <a:gd name="connsiteY2" fmla="*/ 0 h 202306"/>
                <a:gd name="connsiteX3" fmla="*/ 33867 w 7971063"/>
                <a:gd name="connsiteY3" fmla="*/ 0 h 202306"/>
                <a:gd name="connsiteX4" fmla="*/ 0 w 7971063"/>
                <a:gd name="connsiteY4" fmla="*/ 33867 h 202306"/>
                <a:gd name="connsiteX5" fmla="*/ 945092 w 7971063"/>
                <a:gd name="connsiteY5" fmla="*/ 201612 h 202306"/>
                <a:gd name="connsiteX6" fmla="*/ 3975100 w 7971063"/>
                <a:gd name="connsiteY6" fmla="*/ 202302 h 202306"/>
                <a:gd name="connsiteX7" fmla="*/ 3975100 w 7971063"/>
                <a:gd name="connsiteY7" fmla="*/ 202306 h 202306"/>
                <a:gd name="connsiteX8" fmla="*/ 3985532 w 7971063"/>
                <a:gd name="connsiteY8" fmla="*/ 202304 h 202306"/>
                <a:gd name="connsiteX9" fmla="*/ 3995963 w 7971063"/>
                <a:gd name="connsiteY9" fmla="*/ 202306 h 202306"/>
                <a:gd name="connsiteX10" fmla="*/ 3995963 w 7971063"/>
                <a:gd name="connsiteY10" fmla="*/ 202302 h 202306"/>
                <a:gd name="connsiteX11" fmla="*/ 7025971 w 7971063"/>
                <a:gd name="connsiteY11" fmla="*/ 201612 h 202306"/>
                <a:gd name="connsiteX12" fmla="*/ 7971063 w 7971063"/>
                <a:gd name="connsiteY12" fmla="*/ 33867 h 202306"/>
                <a:gd name="connsiteX13" fmla="*/ 7937196 w 7971063"/>
                <a:gd name="connsiteY13" fmla="*/ 0 h 202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71063" h="202306">
                  <a:moveTo>
                    <a:pt x="7937196" y="0"/>
                  </a:moveTo>
                  <a:lnTo>
                    <a:pt x="3995963" y="0"/>
                  </a:lnTo>
                  <a:lnTo>
                    <a:pt x="3975100" y="0"/>
                  </a:lnTo>
                  <a:lnTo>
                    <a:pt x="33867" y="0"/>
                  </a:lnTo>
                  <a:cubicBezTo>
                    <a:pt x="15163" y="0"/>
                    <a:pt x="0" y="15163"/>
                    <a:pt x="0" y="33867"/>
                  </a:cubicBezTo>
                  <a:cubicBezTo>
                    <a:pt x="6350" y="112184"/>
                    <a:pt x="595137" y="173390"/>
                    <a:pt x="945092" y="201612"/>
                  </a:cubicBezTo>
                  <a:lnTo>
                    <a:pt x="3975100" y="202302"/>
                  </a:lnTo>
                  <a:lnTo>
                    <a:pt x="3975100" y="202306"/>
                  </a:lnTo>
                  <a:lnTo>
                    <a:pt x="3985532" y="202304"/>
                  </a:lnTo>
                  <a:lnTo>
                    <a:pt x="3995963" y="202306"/>
                  </a:lnTo>
                  <a:lnTo>
                    <a:pt x="3995963" y="202302"/>
                  </a:lnTo>
                  <a:lnTo>
                    <a:pt x="7025971" y="201612"/>
                  </a:lnTo>
                  <a:cubicBezTo>
                    <a:pt x="7375926" y="173390"/>
                    <a:pt x="7964713" y="112184"/>
                    <a:pt x="7971063" y="33867"/>
                  </a:cubicBezTo>
                  <a:cubicBezTo>
                    <a:pt x="7971063" y="15163"/>
                    <a:pt x="7955900" y="0"/>
                    <a:pt x="793719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B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 flipH="1">
              <a:off x="7569001" y="5075618"/>
              <a:ext cx="1117997" cy="48366"/>
            </a:xfrm>
            <a:custGeom>
              <a:avLst/>
              <a:gdLst>
                <a:gd name="connsiteX0" fmla="*/ 7937196 w 7971063"/>
                <a:gd name="connsiteY0" fmla="*/ 0 h 202306"/>
                <a:gd name="connsiteX1" fmla="*/ 3995963 w 7971063"/>
                <a:gd name="connsiteY1" fmla="*/ 0 h 202306"/>
                <a:gd name="connsiteX2" fmla="*/ 3975100 w 7971063"/>
                <a:gd name="connsiteY2" fmla="*/ 0 h 202306"/>
                <a:gd name="connsiteX3" fmla="*/ 33867 w 7971063"/>
                <a:gd name="connsiteY3" fmla="*/ 0 h 202306"/>
                <a:gd name="connsiteX4" fmla="*/ 0 w 7971063"/>
                <a:gd name="connsiteY4" fmla="*/ 33867 h 202306"/>
                <a:gd name="connsiteX5" fmla="*/ 945092 w 7971063"/>
                <a:gd name="connsiteY5" fmla="*/ 201612 h 202306"/>
                <a:gd name="connsiteX6" fmla="*/ 3975100 w 7971063"/>
                <a:gd name="connsiteY6" fmla="*/ 202302 h 202306"/>
                <a:gd name="connsiteX7" fmla="*/ 3975100 w 7971063"/>
                <a:gd name="connsiteY7" fmla="*/ 202306 h 202306"/>
                <a:gd name="connsiteX8" fmla="*/ 3985532 w 7971063"/>
                <a:gd name="connsiteY8" fmla="*/ 202304 h 202306"/>
                <a:gd name="connsiteX9" fmla="*/ 3995963 w 7971063"/>
                <a:gd name="connsiteY9" fmla="*/ 202306 h 202306"/>
                <a:gd name="connsiteX10" fmla="*/ 3995963 w 7971063"/>
                <a:gd name="connsiteY10" fmla="*/ 202302 h 202306"/>
                <a:gd name="connsiteX11" fmla="*/ 7025971 w 7971063"/>
                <a:gd name="connsiteY11" fmla="*/ 201612 h 202306"/>
                <a:gd name="connsiteX12" fmla="*/ 7971063 w 7971063"/>
                <a:gd name="connsiteY12" fmla="*/ 33867 h 202306"/>
                <a:gd name="connsiteX13" fmla="*/ 7937196 w 7971063"/>
                <a:gd name="connsiteY13" fmla="*/ 0 h 202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71063" h="202306">
                  <a:moveTo>
                    <a:pt x="7937196" y="0"/>
                  </a:moveTo>
                  <a:lnTo>
                    <a:pt x="3995963" y="0"/>
                  </a:lnTo>
                  <a:lnTo>
                    <a:pt x="3975100" y="0"/>
                  </a:lnTo>
                  <a:lnTo>
                    <a:pt x="33867" y="0"/>
                  </a:lnTo>
                  <a:cubicBezTo>
                    <a:pt x="15163" y="0"/>
                    <a:pt x="0" y="15163"/>
                    <a:pt x="0" y="33867"/>
                  </a:cubicBezTo>
                  <a:cubicBezTo>
                    <a:pt x="6350" y="112184"/>
                    <a:pt x="595137" y="173390"/>
                    <a:pt x="945092" y="201612"/>
                  </a:cubicBezTo>
                  <a:lnTo>
                    <a:pt x="3975100" y="202302"/>
                  </a:lnTo>
                  <a:lnTo>
                    <a:pt x="3975100" y="202306"/>
                  </a:lnTo>
                  <a:lnTo>
                    <a:pt x="3985532" y="202304"/>
                  </a:lnTo>
                  <a:lnTo>
                    <a:pt x="3995963" y="202306"/>
                  </a:lnTo>
                  <a:lnTo>
                    <a:pt x="3995963" y="202302"/>
                  </a:lnTo>
                  <a:lnTo>
                    <a:pt x="7025971" y="201612"/>
                  </a:lnTo>
                  <a:cubicBezTo>
                    <a:pt x="7375926" y="173390"/>
                    <a:pt x="7964713" y="112184"/>
                    <a:pt x="7971063" y="33867"/>
                  </a:cubicBezTo>
                  <a:cubicBezTo>
                    <a:pt x="7971063" y="15163"/>
                    <a:pt x="7955900" y="0"/>
                    <a:pt x="7937196" y="0"/>
                  </a:cubicBezTo>
                  <a:close/>
                </a:path>
              </a:pathLst>
            </a:custGeom>
            <a:solidFill>
              <a:srgbClr val="006277"/>
            </a:solidFill>
            <a:ln>
              <a:solidFill>
                <a:srgbClr val="0062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5601838" y="1466694"/>
              <a:ext cx="5052323" cy="3371365"/>
            </a:xfrm>
            <a:prstGeom prst="roundRect">
              <a:avLst>
                <a:gd name="adj" fmla="val 1481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3359150" y="4486275"/>
            <a:ext cx="5508625" cy="0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4" name="组合 39"/>
          <p:cNvGrpSpPr/>
          <p:nvPr/>
        </p:nvGrpSpPr>
        <p:grpSpPr bwMode="auto">
          <a:xfrm>
            <a:off x="3621088" y="4637088"/>
            <a:ext cx="779462" cy="365125"/>
            <a:chOff x="3867826" y="4636559"/>
            <a:chExt cx="780374" cy="366437"/>
          </a:xfrm>
        </p:grpSpPr>
        <p:sp>
          <p:nvSpPr>
            <p:cNvPr id="23" name="圆角矩形 22"/>
            <p:cNvSpPr/>
            <p:nvPr/>
          </p:nvSpPr>
          <p:spPr>
            <a:xfrm>
              <a:off x="3867826" y="4685948"/>
              <a:ext cx="780374" cy="3170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rgbClr val="00B6DD"/>
                  </a:solidFill>
                </a:rPr>
                <a:t>2017</a:t>
              </a:r>
              <a:endParaRPr lang="zh-CN" altLang="en-US" sz="2000" dirty="0">
                <a:solidFill>
                  <a:srgbClr val="00B6DD"/>
                </a:solidFill>
              </a:endParaRPr>
            </a:p>
          </p:txBody>
        </p:sp>
        <p:sp>
          <p:nvSpPr>
            <p:cNvPr id="27" name="直角三角形 26"/>
            <p:cNvSpPr/>
            <p:nvPr/>
          </p:nvSpPr>
          <p:spPr>
            <a:xfrm rot="8100000">
              <a:off x="4171393" y="4636559"/>
              <a:ext cx="173240" cy="17365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0485" name="组合 40"/>
          <p:cNvGrpSpPr/>
          <p:nvPr/>
        </p:nvGrpSpPr>
        <p:grpSpPr bwMode="auto">
          <a:xfrm>
            <a:off x="5029200" y="4637088"/>
            <a:ext cx="779463" cy="365125"/>
            <a:chOff x="3867826" y="4636559"/>
            <a:chExt cx="780374" cy="366437"/>
          </a:xfrm>
        </p:grpSpPr>
        <p:sp>
          <p:nvSpPr>
            <p:cNvPr id="42" name="圆角矩形 41"/>
            <p:cNvSpPr/>
            <p:nvPr/>
          </p:nvSpPr>
          <p:spPr>
            <a:xfrm>
              <a:off x="3867826" y="4685948"/>
              <a:ext cx="780374" cy="3170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rgbClr val="00B6DD"/>
                  </a:solidFill>
                </a:rPr>
                <a:t>2018</a:t>
              </a:r>
              <a:endParaRPr lang="zh-CN" altLang="en-US" sz="2000" dirty="0">
                <a:solidFill>
                  <a:srgbClr val="00B6DD"/>
                </a:solidFill>
              </a:endParaRPr>
            </a:p>
          </p:txBody>
        </p:sp>
        <p:sp>
          <p:nvSpPr>
            <p:cNvPr id="43" name="直角三角形 42"/>
            <p:cNvSpPr/>
            <p:nvPr/>
          </p:nvSpPr>
          <p:spPr>
            <a:xfrm rot="8100000">
              <a:off x="4171393" y="4636559"/>
              <a:ext cx="173239" cy="17365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0486" name="组合 43"/>
          <p:cNvGrpSpPr/>
          <p:nvPr/>
        </p:nvGrpSpPr>
        <p:grpSpPr bwMode="auto">
          <a:xfrm>
            <a:off x="6451600" y="4637088"/>
            <a:ext cx="781050" cy="365125"/>
            <a:chOff x="3867826" y="4636559"/>
            <a:chExt cx="780374" cy="366437"/>
          </a:xfrm>
        </p:grpSpPr>
        <p:sp>
          <p:nvSpPr>
            <p:cNvPr id="45" name="圆角矩形 44"/>
            <p:cNvSpPr/>
            <p:nvPr/>
          </p:nvSpPr>
          <p:spPr>
            <a:xfrm>
              <a:off x="3867826" y="4685948"/>
              <a:ext cx="780374" cy="3170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rgbClr val="F49100"/>
                  </a:solidFill>
                </a:rPr>
                <a:t>2019</a:t>
              </a:r>
              <a:endParaRPr lang="zh-CN" altLang="en-US" sz="2000" dirty="0">
                <a:solidFill>
                  <a:srgbClr val="F49100"/>
                </a:solidFill>
              </a:endParaRPr>
            </a:p>
          </p:txBody>
        </p:sp>
        <p:sp>
          <p:nvSpPr>
            <p:cNvPr id="46" name="直角三角形 45"/>
            <p:cNvSpPr/>
            <p:nvPr/>
          </p:nvSpPr>
          <p:spPr>
            <a:xfrm rot="8100000">
              <a:off x="4170777" y="4636559"/>
              <a:ext cx="174474" cy="17365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60" name="直接连接符 59"/>
          <p:cNvCxnSpPr/>
          <p:nvPr/>
        </p:nvCxnSpPr>
        <p:spPr>
          <a:xfrm>
            <a:off x="4008438" y="3778250"/>
            <a:ext cx="0" cy="708025"/>
          </a:xfrm>
          <a:prstGeom prst="line">
            <a:avLst/>
          </a:prstGeom>
          <a:ln w="22225" cap="rnd">
            <a:solidFill>
              <a:schemeClr val="bg1"/>
            </a:solidFill>
            <a:round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5411788" y="3070225"/>
            <a:ext cx="0" cy="1416050"/>
          </a:xfrm>
          <a:prstGeom prst="line">
            <a:avLst/>
          </a:prstGeom>
          <a:ln w="22225" cap="rnd">
            <a:solidFill>
              <a:schemeClr val="bg1"/>
            </a:solidFill>
            <a:round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6842125" y="2162175"/>
            <a:ext cx="0" cy="2324100"/>
          </a:xfrm>
          <a:prstGeom prst="line">
            <a:avLst/>
          </a:prstGeom>
          <a:ln w="22225" cap="rnd">
            <a:solidFill>
              <a:schemeClr val="bg1"/>
            </a:solidFill>
            <a:round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8220075" y="2276475"/>
            <a:ext cx="0" cy="2209800"/>
          </a:xfrm>
          <a:prstGeom prst="line">
            <a:avLst/>
          </a:prstGeom>
          <a:ln w="22225" cap="rnd">
            <a:solidFill>
              <a:schemeClr val="bg1"/>
            </a:solidFill>
            <a:round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椭圆 69"/>
          <p:cNvSpPr/>
          <p:nvPr/>
        </p:nvSpPr>
        <p:spPr>
          <a:xfrm>
            <a:off x="6607175" y="1927225"/>
            <a:ext cx="469900" cy="468313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290513" y="608013"/>
            <a:ext cx="2773362" cy="2773362"/>
          </a:xfrm>
          <a:prstGeom prst="ellipse">
            <a:avLst/>
          </a:prstGeom>
          <a:solidFill>
            <a:srgbClr val="006277"/>
          </a:solidFill>
          <a:ln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9607550" y="3605213"/>
            <a:ext cx="2482850" cy="2482850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4" name="圆角矩形 73"/>
          <p:cNvSpPr/>
          <p:nvPr/>
        </p:nvSpPr>
        <p:spPr>
          <a:xfrm>
            <a:off x="4400550" y="508000"/>
            <a:ext cx="3390900" cy="508000"/>
          </a:xfrm>
          <a:prstGeom prst="roundRect">
            <a:avLst>
              <a:gd name="adj" fmla="val 5417"/>
            </a:avLst>
          </a:prstGeom>
          <a:solidFill>
            <a:schemeClr val="bg1"/>
          </a:solidFill>
          <a:ln w="15875"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95" name="文本框 74"/>
          <p:cNvSpPr txBox="1">
            <a:spLocks noChangeArrowheads="1"/>
          </p:cNvSpPr>
          <p:nvPr/>
        </p:nvSpPr>
        <p:spPr bwMode="auto">
          <a:xfrm>
            <a:off x="4410075" y="508000"/>
            <a:ext cx="338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rgbClr val="006277"/>
                </a:solidFill>
              </a:rPr>
              <a:t>Work Experience #3</a:t>
            </a:r>
            <a:endParaRPr lang="zh-CN" altLang="en-US" sz="2800" b="1">
              <a:solidFill>
                <a:srgbClr val="006277"/>
              </a:solidFill>
            </a:endParaRPr>
          </a:p>
        </p:txBody>
      </p:sp>
      <p:cxnSp>
        <p:nvCxnSpPr>
          <p:cNvPr id="76" name="直接连接符 75"/>
          <p:cNvCxnSpPr/>
          <p:nvPr/>
        </p:nvCxnSpPr>
        <p:spPr>
          <a:xfrm>
            <a:off x="4738688" y="0"/>
            <a:ext cx="0" cy="508000"/>
          </a:xfrm>
          <a:prstGeom prst="line">
            <a:avLst/>
          </a:prstGeom>
          <a:ln w="19050">
            <a:solidFill>
              <a:srgbClr val="006277"/>
            </a:solidFill>
            <a:prstDash val="solid"/>
            <a:round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7464425" y="0"/>
            <a:ext cx="0" cy="508000"/>
          </a:xfrm>
          <a:prstGeom prst="line">
            <a:avLst/>
          </a:prstGeom>
          <a:ln w="19050">
            <a:solidFill>
              <a:srgbClr val="006277"/>
            </a:solidFill>
            <a:prstDash val="solid"/>
            <a:round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Freeform 766"/>
          <p:cNvSpPr>
            <a:spLocks noEditPoints="1"/>
          </p:cNvSpPr>
          <p:nvPr/>
        </p:nvSpPr>
        <p:spPr bwMode="auto">
          <a:xfrm>
            <a:off x="10442575" y="3836988"/>
            <a:ext cx="812800" cy="825500"/>
          </a:xfrm>
          <a:custGeom>
            <a:avLst/>
            <a:gdLst>
              <a:gd name="T0" fmla="*/ 2147483647 w 64"/>
              <a:gd name="T1" fmla="*/ 0 h 64"/>
              <a:gd name="T2" fmla="*/ 2147483647 w 64"/>
              <a:gd name="T3" fmla="*/ 2147483647 h 64"/>
              <a:gd name="T4" fmla="*/ 2147483647 w 64"/>
              <a:gd name="T5" fmla="*/ 2147483647 h 64"/>
              <a:gd name="T6" fmla="*/ 2147483647 w 64"/>
              <a:gd name="T7" fmla="*/ 2147483647 h 64"/>
              <a:gd name="T8" fmla="*/ 2147483647 w 64"/>
              <a:gd name="T9" fmla="*/ 2147483647 h 64"/>
              <a:gd name="T10" fmla="*/ 2147483647 w 64"/>
              <a:gd name="T11" fmla="*/ 2147483647 h 64"/>
              <a:gd name="T12" fmla="*/ 2147483647 w 64"/>
              <a:gd name="T13" fmla="*/ 2147483647 h 64"/>
              <a:gd name="T14" fmla="*/ 2147483647 w 64"/>
              <a:gd name="T15" fmla="*/ 2147483647 h 64"/>
              <a:gd name="T16" fmla="*/ 2147483647 w 64"/>
              <a:gd name="T17" fmla="*/ 2147483647 h 64"/>
              <a:gd name="T18" fmla="*/ 2147483647 w 64"/>
              <a:gd name="T19" fmla="*/ 2147483647 h 64"/>
              <a:gd name="T20" fmla="*/ 2147483647 w 64"/>
              <a:gd name="T21" fmla="*/ 2147483647 h 64"/>
              <a:gd name="T22" fmla="*/ 2147483647 w 64"/>
              <a:gd name="T23" fmla="*/ 2147483647 h 64"/>
              <a:gd name="T24" fmla="*/ 2147483647 w 64"/>
              <a:gd name="T25" fmla="*/ 2147483647 h 64"/>
              <a:gd name="T26" fmla="*/ 0 w 64"/>
              <a:gd name="T27" fmla="*/ 2147483647 h 64"/>
              <a:gd name="T28" fmla="*/ 2147483647 w 64"/>
              <a:gd name="T29" fmla="*/ 2147483647 h 64"/>
              <a:gd name="T30" fmla="*/ 2147483647 w 64"/>
              <a:gd name="T31" fmla="*/ 2147483647 h 64"/>
              <a:gd name="T32" fmla="*/ 2147483647 w 64"/>
              <a:gd name="T33" fmla="*/ 2147483647 h 64"/>
              <a:gd name="T34" fmla="*/ 2147483647 w 64"/>
              <a:gd name="T35" fmla="*/ 2147483647 h 64"/>
              <a:gd name="T36" fmla="*/ 2147483647 w 64"/>
              <a:gd name="T37" fmla="*/ 2147483647 h 64"/>
              <a:gd name="T38" fmla="*/ 2147483647 w 64"/>
              <a:gd name="T39" fmla="*/ 2147483647 h 64"/>
              <a:gd name="T40" fmla="*/ 2147483647 w 64"/>
              <a:gd name="T41" fmla="*/ 2147483647 h 64"/>
              <a:gd name="T42" fmla="*/ 2147483647 w 64"/>
              <a:gd name="T43" fmla="*/ 2147483647 h 64"/>
              <a:gd name="T44" fmla="*/ 2147483647 w 64"/>
              <a:gd name="T45" fmla="*/ 2147483647 h 64"/>
              <a:gd name="T46" fmla="*/ 2147483647 w 64"/>
              <a:gd name="T47" fmla="*/ 2147483647 h 64"/>
              <a:gd name="T48" fmla="*/ 2147483647 w 64"/>
              <a:gd name="T49" fmla="*/ 2147483647 h 64"/>
              <a:gd name="T50" fmla="*/ 2147483647 w 64"/>
              <a:gd name="T51" fmla="*/ 2147483647 h 64"/>
              <a:gd name="T52" fmla="*/ 2147483647 w 64"/>
              <a:gd name="T53" fmla="*/ 2147483647 h 64"/>
              <a:gd name="T54" fmla="*/ 2147483647 w 64"/>
              <a:gd name="T55" fmla="*/ 2147483647 h 64"/>
              <a:gd name="T56" fmla="*/ 2147483647 w 64"/>
              <a:gd name="T57" fmla="*/ 0 h 64"/>
              <a:gd name="T58" fmla="*/ 2147483647 w 64"/>
              <a:gd name="T59" fmla="*/ 2147483647 h 64"/>
              <a:gd name="T60" fmla="*/ 2147483647 w 64"/>
              <a:gd name="T61" fmla="*/ 2147483647 h 64"/>
              <a:gd name="T62" fmla="*/ 2147483647 w 64"/>
              <a:gd name="T63" fmla="*/ 2147483647 h 64"/>
              <a:gd name="T64" fmla="*/ 2147483647 w 64"/>
              <a:gd name="T65" fmla="*/ 2147483647 h 64"/>
              <a:gd name="T66" fmla="*/ 2147483647 w 64"/>
              <a:gd name="T67" fmla="*/ 2147483647 h 64"/>
              <a:gd name="T68" fmla="*/ 2147483647 w 64"/>
              <a:gd name="T69" fmla="*/ 2147483647 h 64"/>
              <a:gd name="T70" fmla="*/ 2147483647 w 64"/>
              <a:gd name="T71" fmla="*/ 2147483647 h 64"/>
              <a:gd name="T72" fmla="*/ 2147483647 w 64"/>
              <a:gd name="T73" fmla="*/ 2147483647 h 64"/>
              <a:gd name="T74" fmla="*/ 2147483647 w 64"/>
              <a:gd name="T75" fmla="*/ 2147483647 h 64"/>
              <a:gd name="T76" fmla="*/ 2147483647 w 64"/>
              <a:gd name="T77" fmla="*/ 2147483647 h 64"/>
              <a:gd name="T78" fmla="*/ 2147483647 w 64"/>
              <a:gd name="T79" fmla="*/ 2147483647 h 64"/>
              <a:gd name="T80" fmla="*/ 2147483647 w 64"/>
              <a:gd name="T81" fmla="*/ 2147483647 h 64"/>
              <a:gd name="T82" fmla="*/ 2147483647 w 64"/>
              <a:gd name="T83" fmla="*/ 2147483647 h 64"/>
              <a:gd name="T84" fmla="*/ 2147483647 w 64"/>
              <a:gd name="T85" fmla="*/ 2147483647 h 64"/>
              <a:gd name="T86" fmla="*/ 2147483647 w 64"/>
              <a:gd name="T87" fmla="*/ 2147483647 h 64"/>
              <a:gd name="T88" fmla="*/ 2147483647 w 64"/>
              <a:gd name="T89" fmla="*/ 2147483647 h 64"/>
              <a:gd name="T90" fmla="*/ 2147483647 w 64"/>
              <a:gd name="T91" fmla="*/ 2147483647 h 64"/>
              <a:gd name="T92" fmla="*/ 2147483647 w 64"/>
              <a:gd name="T93" fmla="*/ 2147483647 h 64"/>
              <a:gd name="T94" fmla="*/ 2147483647 w 64"/>
              <a:gd name="T95" fmla="*/ 2147483647 h 64"/>
              <a:gd name="T96" fmla="*/ 2147483647 w 64"/>
              <a:gd name="T97" fmla="*/ 2147483647 h 6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4" h="64">
                <a:moveTo>
                  <a:pt x="56" y="0"/>
                </a:moveTo>
                <a:cubicBezTo>
                  <a:pt x="52" y="0"/>
                  <a:pt x="48" y="4"/>
                  <a:pt x="48" y="8"/>
                </a:cubicBezTo>
                <a:cubicBezTo>
                  <a:pt x="48" y="11"/>
                  <a:pt x="50" y="14"/>
                  <a:pt x="52" y="15"/>
                </a:cubicBezTo>
                <a:cubicBezTo>
                  <a:pt x="45" y="40"/>
                  <a:pt x="45" y="40"/>
                  <a:pt x="45" y="40"/>
                </a:cubicBezTo>
                <a:cubicBezTo>
                  <a:pt x="44" y="40"/>
                  <a:pt x="44" y="40"/>
                  <a:pt x="44" y="40"/>
                </a:cubicBezTo>
                <a:cubicBezTo>
                  <a:pt x="43" y="40"/>
                  <a:pt x="41" y="40"/>
                  <a:pt x="40" y="41"/>
                </a:cubicBezTo>
                <a:cubicBezTo>
                  <a:pt x="31" y="31"/>
                  <a:pt x="31" y="31"/>
                  <a:pt x="31" y="31"/>
                </a:cubicBezTo>
                <a:cubicBezTo>
                  <a:pt x="32" y="30"/>
                  <a:pt x="32" y="29"/>
                  <a:pt x="32" y="28"/>
                </a:cubicBezTo>
                <a:cubicBezTo>
                  <a:pt x="32" y="24"/>
                  <a:pt x="28" y="20"/>
                  <a:pt x="24" y="20"/>
                </a:cubicBezTo>
                <a:cubicBezTo>
                  <a:pt x="20" y="20"/>
                  <a:pt x="16" y="24"/>
                  <a:pt x="16" y="28"/>
                </a:cubicBezTo>
                <a:cubicBezTo>
                  <a:pt x="16" y="30"/>
                  <a:pt x="17" y="32"/>
                  <a:pt x="18" y="34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9" y="48"/>
                  <a:pt x="8" y="48"/>
                </a:cubicBezTo>
                <a:cubicBezTo>
                  <a:pt x="4" y="48"/>
                  <a:pt x="0" y="52"/>
                  <a:pt x="0" y="56"/>
                </a:cubicBezTo>
                <a:cubicBezTo>
                  <a:pt x="0" y="60"/>
                  <a:pt x="4" y="64"/>
                  <a:pt x="8" y="64"/>
                </a:cubicBezTo>
                <a:cubicBezTo>
                  <a:pt x="12" y="64"/>
                  <a:pt x="16" y="60"/>
                  <a:pt x="16" y="56"/>
                </a:cubicBezTo>
                <a:cubicBezTo>
                  <a:pt x="16" y="54"/>
                  <a:pt x="15" y="52"/>
                  <a:pt x="13" y="50"/>
                </a:cubicBezTo>
                <a:cubicBezTo>
                  <a:pt x="22" y="36"/>
                  <a:pt x="22" y="36"/>
                  <a:pt x="22" y="36"/>
                </a:cubicBezTo>
                <a:cubicBezTo>
                  <a:pt x="22" y="36"/>
                  <a:pt x="23" y="36"/>
                  <a:pt x="24" y="36"/>
                </a:cubicBezTo>
                <a:cubicBezTo>
                  <a:pt x="26" y="36"/>
                  <a:pt x="27" y="35"/>
                  <a:pt x="29" y="34"/>
                </a:cubicBezTo>
                <a:cubicBezTo>
                  <a:pt x="37" y="44"/>
                  <a:pt x="37" y="44"/>
                  <a:pt x="37" y="44"/>
                </a:cubicBezTo>
                <a:cubicBezTo>
                  <a:pt x="36" y="45"/>
                  <a:pt x="36" y="46"/>
                  <a:pt x="36" y="48"/>
                </a:cubicBezTo>
                <a:cubicBezTo>
                  <a:pt x="36" y="52"/>
                  <a:pt x="40" y="56"/>
                  <a:pt x="44" y="56"/>
                </a:cubicBezTo>
                <a:cubicBezTo>
                  <a:pt x="48" y="56"/>
                  <a:pt x="52" y="52"/>
                  <a:pt x="52" y="48"/>
                </a:cubicBezTo>
                <a:cubicBezTo>
                  <a:pt x="52" y="45"/>
                  <a:pt x="51" y="43"/>
                  <a:pt x="48" y="41"/>
                </a:cubicBezTo>
                <a:cubicBezTo>
                  <a:pt x="56" y="16"/>
                  <a:pt x="56" y="16"/>
                  <a:pt x="56" y="16"/>
                </a:cubicBezTo>
                <a:cubicBezTo>
                  <a:pt x="56" y="16"/>
                  <a:pt x="56" y="16"/>
                  <a:pt x="56" y="16"/>
                </a:cubicBezTo>
                <a:cubicBezTo>
                  <a:pt x="60" y="16"/>
                  <a:pt x="64" y="12"/>
                  <a:pt x="64" y="8"/>
                </a:cubicBezTo>
                <a:cubicBezTo>
                  <a:pt x="64" y="4"/>
                  <a:pt x="60" y="0"/>
                  <a:pt x="56" y="0"/>
                </a:cubicBezTo>
                <a:close/>
                <a:moveTo>
                  <a:pt x="8" y="60"/>
                </a:moveTo>
                <a:cubicBezTo>
                  <a:pt x="6" y="60"/>
                  <a:pt x="4" y="58"/>
                  <a:pt x="4" y="56"/>
                </a:cubicBezTo>
                <a:cubicBezTo>
                  <a:pt x="4" y="54"/>
                  <a:pt x="6" y="52"/>
                  <a:pt x="8" y="52"/>
                </a:cubicBezTo>
                <a:cubicBezTo>
                  <a:pt x="10" y="52"/>
                  <a:pt x="12" y="54"/>
                  <a:pt x="12" y="56"/>
                </a:cubicBezTo>
                <a:cubicBezTo>
                  <a:pt x="12" y="58"/>
                  <a:pt x="10" y="60"/>
                  <a:pt x="8" y="60"/>
                </a:cubicBezTo>
                <a:close/>
                <a:moveTo>
                  <a:pt x="24" y="32"/>
                </a:moveTo>
                <a:cubicBezTo>
                  <a:pt x="22" y="32"/>
                  <a:pt x="20" y="30"/>
                  <a:pt x="20" y="28"/>
                </a:cubicBezTo>
                <a:cubicBezTo>
                  <a:pt x="20" y="26"/>
                  <a:pt x="22" y="24"/>
                  <a:pt x="24" y="24"/>
                </a:cubicBezTo>
                <a:cubicBezTo>
                  <a:pt x="26" y="24"/>
                  <a:pt x="28" y="26"/>
                  <a:pt x="28" y="28"/>
                </a:cubicBezTo>
                <a:cubicBezTo>
                  <a:pt x="28" y="30"/>
                  <a:pt x="26" y="32"/>
                  <a:pt x="24" y="32"/>
                </a:cubicBezTo>
                <a:close/>
                <a:moveTo>
                  <a:pt x="44" y="52"/>
                </a:moveTo>
                <a:cubicBezTo>
                  <a:pt x="42" y="52"/>
                  <a:pt x="40" y="50"/>
                  <a:pt x="40" y="48"/>
                </a:cubicBezTo>
                <a:cubicBezTo>
                  <a:pt x="40" y="46"/>
                  <a:pt x="42" y="44"/>
                  <a:pt x="44" y="44"/>
                </a:cubicBezTo>
                <a:cubicBezTo>
                  <a:pt x="46" y="44"/>
                  <a:pt x="48" y="46"/>
                  <a:pt x="48" y="48"/>
                </a:cubicBezTo>
                <a:cubicBezTo>
                  <a:pt x="48" y="50"/>
                  <a:pt x="46" y="52"/>
                  <a:pt x="44" y="52"/>
                </a:cubicBezTo>
                <a:close/>
                <a:moveTo>
                  <a:pt x="56" y="12"/>
                </a:moveTo>
                <a:cubicBezTo>
                  <a:pt x="54" y="12"/>
                  <a:pt x="52" y="10"/>
                  <a:pt x="52" y="8"/>
                </a:cubicBezTo>
                <a:cubicBezTo>
                  <a:pt x="52" y="6"/>
                  <a:pt x="54" y="4"/>
                  <a:pt x="56" y="4"/>
                </a:cubicBezTo>
                <a:cubicBezTo>
                  <a:pt x="58" y="4"/>
                  <a:pt x="60" y="6"/>
                  <a:pt x="60" y="8"/>
                </a:cubicBezTo>
                <a:cubicBezTo>
                  <a:pt x="60" y="10"/>
                  <a:pt x="58" y="12"/>
                  <a:pt x="56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9" name="文本框 32"/>
          <p:cNvSpPr txBox="1">
            <a:spLocks noChangeArrowheads="1"/>
          </p:cNvSpPr>
          <p:nvPr/>
        </p:nvSpPr>
        <p:spPr bwMode="auto">
          <a:xfrm>
            <a:off x="9950450" y="4648200"/>
            <a:ext cx="179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Text Title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20500" name="文本框 33"/>
          <p:cNvSpPr txBox="1">
            <a:spLocks noChangeArrowheads="1"/>
          </p:cNvSpPr>
          <p:nvPr/>
        </p:nvSpPr>
        <p:spPr bwMode="auto">
          <a:xfrm>
            <a:off x="9950450" y="4970463"/>
            <a:ext cx="17954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chemeClr val="bg1"/>
                </a:solidFill>
              </a:rPr>
              <a:t>The increase of economy has now slowed down.</a:t>
            </a:r>
            <a:endParaRPr lang="zh-CN" altLang="en-US" sz="1400" b="1">
              <a:solidFill>
                <a:schemeClr val="bg1"/>
              </a:solidFill>
            </a:endParaRPr>
          </a:p>
        </p:txBody>
      </p:sp>
      <p:grpSp>
        <p:nvGrpSpPr>
          <p:cNvPr id="35" name="组合 34"/>
          <p:cNvGrpSpPr>
            <a:grpSpLocks noChangeAspect="1"/>
          </p:cNvGrpSpPr>
          <p:nvPr/>
        </p:nvGrpSpPr>
        <p:grpSpPr>
          <a:xfrm>
            <a:off x="1172737" y="901765"/>
            <a:ext cx="1008000" cy="903724"/>
            <a:chOff x="8998440" y="3188698"/>
            <a:chExt cx="605982" cy="543293"/>
          </a:xfrm>
          <a:solidFill>
            <a:schemeClr val="bg1"/>
          </a:solidFill>
        </p:grpSpPr>
        <p:sp>
          <p:nvSpPr>
            <p:cNvPr id="36" name="Freeform 149"/>
            <p:cNvSpPr>
              <a:spLocks noEditPoints="1"/>
            </p:cNvSpPr>
            <p:nvPr/>
          </p:nvSpPr>
          <p:spPr bwMode="auto">
            <a:xfrm>
              <a:off x="8998440" y="3188698"/>
              <a:ext cx="605982" cy="543293"/>
            </a:xfrm>
            <a:custGeom>
              <a:avLst/>
              <a:gdLst>
                <a:gd name="T0" fmla="*/ 229 w 241"/>
                <a:gd name="T1" fmla="*/ 16 h 217"/>
                <a:gd name="T2" fmla="*/ 170 w 241"/>
                <a:gd name="T3" fmla="*/ 0 h 217"/>
                <a:gd name="T4" fmla="*/ 166 w 241"/>
                <a:gd name="T5" fmla="*/ 0 h 217"/>
                <a:gd name="T6" fmla="*/ 158 w 241"/>
                <a:gd name="T7" fmla="*/ 2 h 217"/>
                <a:gd name="T8" fmla="*/ 150 w 241"/>
                <a:gd name="T9" fmla="*/ 0 h 217"/>
                <a:gd name="T10" fmla="*/ 146 w 241"/>
                <a:gd name="T11" fmla="*/ 0 h 217"/>
                <a:gd name="T12" fmla="*/ 87 w 241"/>
                <a:gd name="T13" fmla="*/ 16 h 217"/>
                <a:gd name="T14" fmla="*/ 83 w 241"/>
                <a:gd name="T15" fmla="*/ 18 h 217"/>
                <a:gd name="T16" fmla="*/ 79 w 241"/>
                <a:gd name="T17" fmla="*/ 16 h 217"/>
                <a:gd name="T18" fmla="*/ 20 w 241"/>
                <a:gd name="T19" fmla="*/ 0 h 217"/>
                <a:gd name="T20" fmla="*/ 16 w 241"/>
                <a:gd name="T21" fmla="*/ 0 h 217"/>
                <a:gd name="T22" fmla="*/ 7 w 241"/>
                <a:gd name="T23" fmla="*/ 3 h 217"/>
                <a:gd name="T24" fmla="*/ 0 w 241"/>
                <a:gd name="T25" fmla="*/ 16 h 217"/>
                <a:gd name="T26" fmla="*/ 0 w 241"/>
                <a:gd name="T27" fmla="*/ 185 h 217"/>
                <a:gd name="T28" fmla="*/ 12 w 241"/>
                <a:gd name="T29" fmla="*/ 200 h 217"/>
                <a:gd name="T30" fmla="*/ 71 w 241"/>
                <a:gd name="T31" fmla="*/ 216 h 217"/>
                <a:gd name="T32" fmla="*/ 75 w 241"/>
                <a:gd name="T33" fmla="*/ 217 h 217"/>
                <a:gd name="T34" fmla="*/ 83 w 241"/>
                <a:gd name="T35" fmla="*/ 215 h 217"/>
                <a:gd name="T36" fmla="*/ 91 w 241"/>
                <a:gd name="T37" fmla="*/ 217 h 217"/>
                <a:gd name="T38" fmla="*/ 95 w 241"/>
                <a:gd name="T39" fmla="*/ 216 h 217"/>
                <a:gd name="T40" fmla="*/ 154 w 241"/>
                <a:gd name="T41" fmla="*/ 200 h 217"/>
                <a:gd name="T42" fmla="*/ 158 w 241"/>
                <a:gd name="T43" fmla="*/ 199 h 217"/>
                <a:gd name="T44" fmla="*/ 162 w 241"/>
                <a:gd name="T45" fmla="*/ 200 h 217"/>
                <a:gd name="T46" fmla="*/ 221 w 241"/>
                <a:gd name="T47" fmla="*/ 216 h 217"/>
                <a:gd name="T48" fmla="*/ 225 w 241"/>
                <a:gd name="T49" fmla="*/ 217 h 217"/>
                <a:gd name="T50" fmla="*/ 235 w 241"/>
                <a:gd name="T51" fmla="*/ 214 h 217"/>
                <a:gd name="T52" fmla="*/ 241 w 241"/>
                <a:gd name="T53" fmla="*/ 201 h 217"/>
                <a:gd name="T54" fmla="*/ 241 w 241"/>
                <a:gd name="T55" fmla="*/ 32 h 217"/>
                <a:gd name="T56" fmla="*/ 229 w 241"/>
                <a:gd name="T57" fmla="*/ 16 h 217"/>
                <a:gd name="T58" fmla="*/ 75 w 241"/>
                <a:gd name="T59" fmla="*/ 201 h 217"/>
                <a:gd name="T60" fmla="*/ 16 w 241"/>
                <a:gd name="T61" fmla="*/ 185 h 217"/>
                <a:gd name="T62" fmla="*/ 16 w 241"/>
                <a:gd name="T63" fmla="*/ 16 h 217"/>
                <a:gd name="T64" fmla="*/ 75 w 241"/>
                <a:gd name="T65" fmla="*/ 32 h 217"/>
                <a:gd name="T66" fmla="*/ 75 w 241"/>
                <a:gd name="T67" fmla="*/ 201 h 217"/>
                <a:gd name="T68" fmla="*/ 150 w 241"/>
                <a:gd name="T69" fmla="*/ 70 h 217"/>
                <a:gd name="T70" fmla="*/ 150 w 241"/>
                <a:gd name="T71" fmla="*/ 70 h 217"/>
                <a:gd name="T72" fmla="*/ 149 w 241"/>
                <a:gd name="T73" fmla="*/ 76 h 217"/>
                <a:gd name="T74" fmla="*/ 150 w 241"/>
                <a:gd name="T75" fmla="*/ 77 h 217"/>
                <a:gd name="T76" fmla="*/ 150 w 241"/>
                <a:gd name="T77" fmla="*/ 185 h 217"/>
                <a:gd name="T78" fmla="*/ 91 w 241"/>
                <a:gd name="T79" fmla="*/ 201 h 217"/>
                <a:gd name="T80" fmla="*/ 91 w 241"/>
                <a:gd name="T81" fmla="*/ 164 h 217"/>
                <a:gd name="T82" fmla="*/ 92 w 241"/>
                <a:gd name="T83" fmla="*/ 164 h 217"/>
                <a:gd name="T84" fmla="*/ 92 w 241"/>
                <a:gd name="T85" fmla="*/ 164 h 217"/>
                <a:gd name="T86" fmla="*/ 102 w 241"/>
                <a:gd name="T87" fmla="*/ 162 h 217"/>
                <a:gd name="T88" fmla="*/ 105 w 241"/>
                <a:gd name="T89" fmla="*/ 157 h 217"/>
                <a:gd name="T90" fmla="*/ 99 w 241"/>
                <a:gd name="T91" fmla="*/ 155 h 217"/>
                <a:gd name="T92" fmla="*/ 92 w 241"/>
                <a:gd name="T93" fmla="*/ 156 h 217"/>
                <a:gd name="T94" fmla="*/ 92 w 241"/>
                <a:gd name="T95" fmla="*/ 156 h 217"/>
                <a:gd name="T96" fmla="*/ 91 w 241"/>
                <a:gd name="T97" fmla="*/ 156 h 217"/>
                <a:gd name="T98" fmla="*/ 91 w 241"/>
                <a:gd name="T99" fmla="*/ 32 h 217"/>
                <a:gd name="T100" fmla="*/ 150 w 241"/>
                <a:gd name="T101" fmla="*/ 16 h 217"/>
                <a:gd name="T102" fmla="*/ 150 w 241"/>
                <a:gd name="T103" fmla="*/ 70 h 217"/>
                <a:gd name="T104" fmla="*/ 225 w 241"/>
                <a:gd name="T105" fmla="*/ 201 h 217"/>
                <a:gd name="T106" fmla="*/ 166 w 241"/>
                <a:gd name="T107" fmla="*/ 185 h 217"/>
                <a:gd name="T108" fmla="*/ 166 w 241"/>
                <a:gd name="T109" fmla="*/ 73 h 217"/>
                <a:gd name="T110" fmla="*/ 170 w 241"/>
                <a:gd name="T111" fmla="*/ 73 h 217"/>
                <a:gd name="T112" fmla="*/ 175 w 241"/>
                <a:gd name="T113" fmla="*/ 71 h 217"/>
                <a:gd name="T114" fmla="*/ 172 w 241"/>
                <a:gd name="T115" fmla="*/ 66 h 217"/>
                <a:gd name="T116" fmla="*/ 166 w 241"/>
                <a:gd name="T117" fmla="*/ 65 h 217"/>
                <a:gd name="T118" fmla="*/ 166 w 241"/>
                <a:gd name="T119" fmla="*/ 16 h 217"/>
                <a:gd name="T120" fmla="*/ 225 w 241"/>
                <a:gd name="T121" fmla="*/ 32 h 217"/>
                <a:gd name="T122" fmla="*/ 225 w 241"/>
                <a:gd name="T123" fmla="*/ 20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1" h="217">
                  <a:moveTo>
                    <a:pt x="229" y="16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9" y="0"/>
                    <a:pt x="167" y="0"/>
                    <a:pt x="166" y="0"/>
                  </a:cubicBezTo>
                  <a:cubicBezTo>
                    <a:pt x="163" y="0"/>
                    <a:pt x="161" y="1"/>
                    <a:pt x="158" y="2"/>
                  </a:cubicBezTo>
                  <a:cubicBezTo>
                    <a:pt x="156" y="1"/>
                    <a:pt x="153" y="0"/>
                    <a:pt x="150" y="0"/>
                  </a:cubicBezTo>
                  <a:cubicBezTo>
                    <a:pt x="149" y="0"/>
                    <a:pt x="147" y="0"/>
                    <a:pt x="146" y="0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6" y="17"/>
                    <a:pt x="84" y="17"/>
                    <a:pt x="83" y="18"/>
                  </a:cubicBezTo>
                  <a:cubicBezTo>
                    <a:pt x="82" y="17"/>
                    <a:pt x="81" y="17"/>
                    <a:pt x="79" y="16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8" y="0"/>
                    <a:pt x="16" y="0"/>
                  </a:cubicBezTo>
                  <a:cubicBezTo>
                    <a:pt x="13" y="0"/>
                    <a:pt x="9" y="1"/>
                    <a:pt x="7" y="3"/>
                  </a:cubicBezTo>
                  <a:cubicBezTo>
                    <a:pt x="3" y="6"/>
                    <a:pt x="0" y="11"/>
                    <a:pt x="0" y="16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92"/>
                    <a:pt x="5" y="198"/>
                    <a:pt x="12" y="200"/>
                  </a:cubicBezTo>
                  <a:cubicBezTo>
                    <a:pt x="71" y="216"/>
                    <a:pt x="71" y="216"/>
                    <a:pt x="71" y="216"/>
                  </a:cubicBezTo>
                  <a:cubicBezTo>
                    <a:pt x="72" y="217"/>
                    <a:pt x="74" y="217"/>
                    <a:pt x="75" y="217"/>
                  </a:cubicBezTo>
                  <a:cubicBezTo>
                    <a:pt x="78" y="217"/>
                    <a:pt x="81" y="216"/>
                    <a:pt x="83" y="215"/>
                  </a:cubicBezTo>
                  <a:cubicBezTo>
                    <a:pt x="86" y="216"/>
                    <a:pt x="88" y="217"/>
                    <a:pt x="91" y="217"/>
                  </a:cubicBezTo>
                  <a:cubicBezTo>
                    <a:pt x="93" y="217"/>
                    <a:pt x="94" y="217"/>
                    <a:pt x="95" y="216"/>
                  </a:cubicBezTo>
                  <a:cubicBezTo>
                    <a:pt x="154" y="200"/>
                    <a:pt x="154" y="200"/>
                    <a:pt x="154" y="200"/>
                  </a:cubicBezTo>
                  <a:cubicBezTo>
                    <a:pt x="156" y="200"/>
                    <a:pt x="157" y="199"/>
                    <a:pt x="158" y="199"/>
                  </a:cubicBezTo>
                  <a:cubicBezTo>
                    <a:pt x="159" y="199"/>
                    <a:pt x="161" y="200"/>
                    <a:pt x="162" y="200"/>
                  </a:cubicBezTo>
                  <a:cubicBezTo>
                    <a:pt x="221" y="216"/>
                    <a:pt x="221" y="216"/>
                    <a:pt x="221" y="216"/>
                  </a:cubicBezTo>
                  <a:cubicBezTo>
                    <a:pt x="222" y="217"/>
                    <a:pt x="224" y="217"/>
                    <a:pt x="225" y="217"/>
                  </a:cubicBezTo>
                  <a:cubicBezTo>
                    <a:pt x="228" y="217"/>
                    <a:pt x="232" y="216"/>
                    <a:pt x="235" y="214"/>
                  </a:cubicBezTo>
                  <a:cubicBezTo>
                    <a:pt x="239" y="211"/>
                    <a:pt x="241" y="206"/>
                    <a:pt x="241" y="201"/>
                  </a:cubicBezTo>
                  <a:cubicBezTo>
                    <a:pt x="241" y="32"/>
                    <a:pt x="241" y="32"/>
                    <a:pt x="241" y="32"/>
                  </a:cubicBezTo>
                  <a:cubicBezTo>
                    <a:pt x="241" y="25"/>
                    <a:pt x="236" y="18"/>
                    <a:pt x="229" y="16"/>
                  </a:cubicBezTo>
                  <a:close/>
                  <a:moveTo>
                    <a:pt x="75" y="201"/>
                  </a:moveTo>
                  <a:cubicBezTo>
                    <a:pt x="16" y="185"/>
                    <a:pt x="16" y="185"/>
                    <a:pt x="16" y="18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75" y="32"/>
                    <a:pt x="75" y="32"/>
                    <a:pt x="75" y="32"/>
                  </a:cubicBezTo>
                  <a:lnTo>
                    <a:pt x="75" y="201"/>
                  </a:lnTo>
                  <a:close/>
                  <a:moveTo>
                    <a:pt x="150" y="70"/>
                  </a:moveTo>
                  <a:cubicBezTo>
                    <a:pt x="150" y="70"/>
                    <a:pt x="150" y="70"/>
                    <a:pt x="150" y="70"/>
                  </a:cubicBezTo>
                  <a:cubicBezTo>
                    <a:pt x="148" y="72"/>
                    <a:pt x="148" y="74"/>
                    <a:pt x="149" y="76"/>
                  </a:cubicBezTo>
                  <a:cubicBezTo>
                    <a:pt x="150" y="77"/>
                    <a:pt x="150" y="77"/>
                    <a:pt x="150" y="77"/>
                  </a:cubicBezTo>
                  <a:cubicBezTo>
                    <a:pt x="150" y="185"/>
                    <a:pt x="150" y="185"/>
                    <a:pt x="150" y="18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5" y="164"/>
                    <a:pt x="99" y="164"/>
                    <a:pt x="102" y="162"/>
                  </a:cubicBezTo>
                  <a:cubicBezTo>
                    <a:pt x="104" y="161"/>
                    <a:pt x="105" y="159"/>
                    <a:pt x="105" y="157"/>
                  </a:cubicBezTo>
                  <a:cubicBezTo>
                    <a:pt x="104" y="155"/>
                    <a:pt x="101" y="154"/>
                    <a:pt x="99" y="155"/>
                  </a:cubicBezTo>
                  <a:cubicBezTo>
                    <a:pt x="97" y="156"/>
                    <a:pt x="94" y="156"/>
                    <a:pt x="92" y="156"/>
                  </a:cubicBezTo>
                  <a:cubicBezTo>
                    <a:pt x="92" y="156"/>
                    <a:pt x="92" y="156"/>
                    <a:pt x="92" y="156"/>
                  </a:cubicBezTo>
                  <a:cubicBezTo>
                    <a:pt x="91" y="156"/>
                    <a:pt x="91" y="156"/>
                    <a:pt x="91" y="156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150" y="16"/>
                    <a:pt x="150" y="16"/>
                    <a:pt x="150" y="16"/>
                  </a:cubicBezTo>
                  <a:lnTo>
                    <a:pt x="150" y="70"/>
                  </a:lnTo>
                  <a:close/>
                  <a:moveTo>
                    <a:pt x="225" y="201"/>
                  </a:moveTo>
                  <a:cubicBezTo>
                    <a:pt x="166" y="185"/>
                    <a:pt x="166" y="185"/>
                    <a:pt x="166" y="185"/>
                  </a:cubicBezTo>
                  <a:cubicBezTo>
                    <a:pt x="166" y="73"/>
                    <a:pt x="166" y="73"/>
                    <a:pt x="166" y="73"/>
                  </a:cubicBezTo>
                  <a:cubicBezTo>
                    <a:pt x="167" y="73"/>
                    <a:pt x="169" y="73"/>
                    <a:pt x="170" y="73"/>
                  </a:cubicBezTo>
                  <a:cubicBezTo>
                    <a:pt x="172" y="74"/>
                    <a:pt x="175" y="73"/>
                    <a:pt x="175" y="71"/>
                  </a:cubicBezTo>
                  <a:cubicBezTo>
                    <a:pt x="176" y="68"/>
                    <a:pt x="175" y="66"/>
                    <a:pt x="172" y="66"/>
                  </a:cubicBezTo>
                  <a:cubicBezTo>
                    <a:pt x="170" y="65"/>
                    <a:pt x="168" y="65"/>
                    <a:pt x="166" y="65"/>
                  </a:cubicBezTo>
                  <a:cubicBezTo>
                    <a:pt x="166" y="16"/>
                    <a:pt x="166" y="16"/>
                    <a:pt x="166" y="16"/>
                  </a:cubicBezTo>
                  <a:cubicBezTo>
                    <a:pt x="225" y="32"/>
                    <a:pt x="225" y="32"/>
                    <a:pt x="225" y="32"/>
                  </a:cubicBezTo>
                  <a:lnTo>
                    <a:pt x="225" y="2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7" name="Freeform 150"/>
            <p:cNvSpPr/>
            <p:nvPr/>
          </p:nvSpPr>
          <p:spPr bwMode="auto">
            <a:xfrm>
              <a:off x="9069487" y="3447807"/>
              <a:ext cx="33433" cy="45972"/>
            </a:xfrm>
            <a:custGeom>
              <a:avLst/>
              <a:gdLst>
                <a:gd name="T0" fmla="*/ 6 w 14"/>
                <a:gd name="T1" fmla="*/ 15 h 17"/>
                <a:gd name="T2" fmla="*/ 10 w 14"/>
                <a:gd name="T3" fmla="*/ 17 h 17"/>
                <a:gd name="T4" fmla="*/ 12 w 14"/>
                <a:gd name="T5" fmla="*/ 17 h 17"/>
                <a:gd name="T6" fmla="*/ 13 w 14"/>
                <a:gd name="T7" fmla="*/ 11 h 17"/>
                <a:gd name="T8" fmla="*/ 9 w 14"/>
                <a:gd name="T9" fmla="*/ 3 h 17"/>
                <a:gd name="T10" fmla="*/ 3 w 14"/>
                <a:gd name="T11" fmla="*/ 1 h 17"/>
                <a:gd name="T12" fmla="*/ 1 w 14"/>
                <a:gd name="T13" fmla="*/ 6 h 17"/>
                <a:gd name="T14" fmla="*/ 6 w 14"/>
                <a:gd name="T1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7">
                  <a:moveTo>
                    <a:pt x="6" y="15"/>
                  </a:moveTo>
                  <a:cubicBezTo>
                    <a:pt x="7" y="17"/>
                    <a:pt x="8" y="17"/>
                    <a:pt x="10" y="17"/>
                  </a:cubicBezTo>
                  <a:cubicBezTo>
                    <a:pt x="10" y="17"/>
                    <a:pt x="11" y="17"/>
                    <a:pt x="12" y="17"/>
                  </a:cubicBezTo>
                  <a:cubicBezTo>
                    <a:pt x="14" y="16"/>
                    <a:pt x="14" y="13"/>
                    <a:pt x="13" y="11"/>
                  </a:cubicBezTo>
                  <a:cubicBezTo>
                    <a:pt x="11" y="8"/>
                    <a:pt x="10" y="5"/>
                    <a:pt x="9" y="3"/>
                  </a:cubicBezTo>
                  <a:cubicBezTo>
                    <a:pt x="8" y="1"/>
                    <a:pt x="5" y="0"/>
                    <a:pt x="3" y="1"/>
                  </a:cubicBezTo>
                  <a:cubicBezTo>
                    <a:pt x="1" y="2"/>
                    <a:pt x="0" y="4"/>
                    <a:pt x="1" y="6"/>
                  </a:cubicBezTo>
                  <a:cubicBezTo>
                    <a:pt x="3" y="9"/>
                    <a:pt x="4" y="12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8" name="Freeform 151"/>
            <p:cNvSpPr/>
            <p:nvPr/>
          </p:nvSpPr>
          <p:spPr bwMode="auto">
            <a:xfrm>
              <a:off x="9111279" y="3510496"/>
              <a:ext cx="58509" cy="58508"/>
            </a:xfrm>
            <a:custGeom>
              <a:avLst/>
              <a:gdLst>
                <a:gd name="T0" fmla="*/ 16 w 23"/>
                <a:gd name="T1" fmla="*/ 22 h 23"/>
                <a:gd name="T2" fmla="*/ 19 w 23"/>
                <a:gd name="T3" fmla="*/ 23 h 23"/>
                <a:gd name="T4" fmla="*/ 22 w 23"/>
                <a:gd name="T5" fmla="*/ 22 h 23"/>
                <a:gd name="T6" fmla="*/ 21 w 23"/>
                <a:gd name="T7" fmla="*/ 16 h 23"/>
                <a:gd name="T8" fmla="*/ 7 w 23"/>
                <a:gd name="T9" fmla="*/ 2 h 23"/>
                <a:gd name="T10" fmla="*/ 2 w 23"/>
                <a:gd name="T11" fmla="*/ 2 h 23"/>
                <a:gd name="T12" fmla="*/ 1 w 23"/>
                <a:gd name="T13" fmla="*/ 7 h 23"/>
                <a:gd name="T14" fmla="*/ 16 w 23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3">
                  <a:moveTo>
                    <a:pt x="16" y="22"/>
                  </a:moveTo>
                  <a:cubicBezTo>
                    <a:pt x="17" y="23"/>
                    <a:pt x="18" y="23"/>
                    <a:pt x="19" y="23"/>
                  </a:cubicBezTo>
                  <a:cubicBezTo>
                    <a:pt x="20" y="23"/>
                    <a:pt x="21" y="23"/>
                    <a:pt x="22" y="22"/>
                  </a:cubicBezTo>
                  <a:cubicBezTo>
                    <a:pt x="23" y="20"/>
                    <a:pt x="23" y="17"/>
                    <a:pt x="21" y="16"/>
                  </a:cubicBezTo>
                  <a:cubicBezTo>
                    <a:pt x="17" y="12"/>
                    <a:pt x="12" y="8"/>
                    <a:pt x="7" y="2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0" y="3"/>
                    <a:pt x="0" y="6"/>
                    <a:pt x="1" y="7"/>
                  </a:cubicBezTo>
                  <a:cubicBezTo>
                    <a:pt x="6" y="13"/>
                    <a:pt x="11" y="18"/>
                    <a:pt x="16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9" name="Freeform 152"/>
            <p:cNvSpPr/>
            <p:nvPr/>
          </p:nvSpPr>
          <p:spPr bwMode="auto">
            <a:xfrm>
              <a:off x="9316058" y="3401837"/>
              <a:ext cx="45972" cy="66867"/>
            </a:xfrm>
            <a:custGeom>
              <a:avLst/>
              <a:gdLst>
                <a:gd name="T0" fmla="*/ 3 w 18"/>
                <a:gd name="T1" fmla="*/ 27 h 27"/>
                <a:gd name="T2" fmla="*/ 5 w 18"/>
                <a:gd name="T3" fmla="*/ 27 h 27"/>
                <a:gd name="T4" fmla="*/ 8 w 18"/>
                <a:gd name="T5" fmla="*/ 25 h 27"/>
                <a:gd name="T6" fmla="*/ 17 w 18"/>
                <a:gd name="T7" fmla="*/ 7 h 27"/>
                <a:gd name="T8" fmla="*/ 15 w 18"/>
                <a:gd name="T9" fmla="*/ 1 h 27"/>
                <a:gd name="T10" fmla="*/ 10 w 18"/>
                <a:gd name="T11" fmla="*/ 3 h 27"/>
                <a:gd name="T12" fmla="*/ 1 w 18"/>
                <a:gd name="T13" fmla="*/ 22 h 27"/>
                <a:gd name="T14" fmla="*/ 3 w 1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27">
                  <a:moveTo>
                    <a:pt x="3" y="27"/>
                  </a:moveTo>
                  <a:cubicBezTo>
                    <a:pt x="4" y="27"/>
                    <a:pt x="4" y="27"/>
                    <a:pt x="5" y="27"/>
                  </a:cubicBezTo>
                  <a:cubicBezTo>
                    <a:pt x="6" y="27"/>
                    <a:pt x="8" y="26"/>
                    <a:pt x="8" y="25"/>
                  </a:cubicBezTo>
                  <a:cubicBezTo>
                    <a:pt x="11" y="17"/>
                    <a:pt x="14" y="11"/>
                    <a:pt x="17" y="7"/>
                  </a:cubicBezTo>
                  <a:cubicBezTo>
                    <a:pt x="18" y="5"/>
                    <a:pt x="17" y="2"/>
                    <a:pt x="15" y="1"/>
                  </a:cubicBezTo>
                  <a:cubicBezTo>
                    <a:pt x="13" y="0"/>
                    <a:pt x="11" y="1"/>
                    <a:pt x="10" y="3"/>
                  </a:cubicBezTo>
                  <a:cubicBezTo>
                    <a:pt x="7" y="8"/>
                    <a:pt x="4" y="14"/>
                    <a:pt x="1" y="22"/>
                  </a:cubicBezTo>
                  <a:cubicBezTo>
                    <a:pt x="0" y="24"/>
                    <a:pt x="1" y="26"/>
                    <a:pt x="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51" name="Freeform 153"/>
            <p:cNvSpPr/>
            <p:nvPr/>
          </p:nvSpPr>
          <p:spPr bwMode="auto">
            <a:xfrm>
              <a:off x="9278446" y="3497957"/>
              <a:ext cx="45972" cy="66867"/>
            </a:xfrm>
            <a:custGeom>
              <a:avLst/>
              <a:gdLst>
                <a:gd name="T0" fmla="*/ 2 w 17"/>
                <a:gd name="T1" fmla="*/ 26 h 27"/>
                <a:gd name="T2" fmla="*/ 4 w 17"/>
                <a:gd name="T3" fmla="*/ 27 h 27"/>
                <a:gd name="T4" fmla="*/ 8 w 17"/>
                <a:gd name="T5" fmla="*/ 25 h 27"/>
                <a:gd name="T6" fmla="*/ 16 w 17"/>
                <a:gd name="T7" fmla="*/ 6 h 27"/>
                <a:gd name="T8" fmla="*/ 14 w 17"/>
                <a:gd name="T9" fmla="*/ 0 h 27"/>
                <a:gd name="T10" fmla="*/ 9 w 17"/>
                <a:gd name="T11" fmla="*/ 3 h 27"/>
                <a:gd name="T12" fmla="*/ 1 w 17"/>
                <a:gd name="T13" fmla="*/ 20 h 27"/>
                <a:gd name="T14" fmla="*/ 2 w 17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7">
                  <a:moveTo>
                    <a:pt x="2" y="26"/>
                  </a:moveTo>
                  <a:cubicBezTo>
                    <a:pt x="3" y="26"/>
                    <a:pt x="3" y="27"/>
                    <a:pt x="4" y="27"/>
                  </a:cubicBezTo>
                  <a:cubicBezTo>
                    <a:pt x="5" y="27"/>
                    <a:pt x="7" y="26"/>
                    <a:pt x="8" y="25"/>
                  </a:cubicBezTo>
                  <a:cubicBezTo>
                    <a:pt x="11" y="20"/>
                    <a:pt x="14" y="13"/>
                    <a:pt x="16" y="6"/>
                  </a:cubicBezTo>
                  <a:cubicBezTo>
                    <a:pt x="17" y="3"/>
                    <a:pt x="16" y="1"/>
                    <a:pt x="14" y="0"/>
                  </a:cubicBezTo>
                  <a:cubicBezTo>
                    <a:pt x="12" y="0"/>
                    <a:pt x="10" y="1"/>
                    <a:pt x="9" y="3"/>
                  </a:cubicBezTo>
                  <a:cubicBezTo>
                    <a:pt x="6" y="9"/>
                    <a:pt x="4" y="16"/>
                    <a:pt x="1" y="20"/>
                  </a:cubicBezTo>
                  <a:cubicBezTo>
                    <a:pt x="0" y="22"/>
                    <a:pt x="0" y="25"/>
                    <a:pt x="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52" name="Freeform 154"/>
            <p:cNvSpPr/>
            <p:nvPr/>
          </p:nvSpPr>
          <p:spPr bwMode="auto">
            <a:xfrm>
              <a:off x="9445614" y="3364223"/>
              <a:ext cx="87764" cy="91942"/>
            </a:xfrm>
            <a:custGeom>
              <a:avLst/>
              <a:gdLst>
                <a:gd name="T0" fmla="*/ 1 w 35"/>
                <a:gd name="T1" fmla="*/ 36 h 37"/>
                <a:gd name="T2" fmla="*/ 4 w 35"/>
                <a:gd name="T3" fmla="*/ 37 h 37"/>
                <a:gd name="T4" fmla="*/ 7 w 35"/>
                <a:gd name="T5" fmla="*/ 36 h 37"/>
                <a:gd name="T6" fmla="*/ 17 w 35"/>
                <a:gd name="T7" fmla="*/ 24 h 37"/>
                <a:gd name="T8" fmla="*/ 28 w 35"/>
                <a:gd name="T9" fmla="*/ 36 h 37"/>
                <a:gd name="T10" fmla="*/ 31 w 35"/>
                <a:gd name="T11" fmla="*/ 37 h 37"/>
                <a:gd name="T12" fmla="*/ 34 w 35"/>
                <a:gd name="T13" fmla="*/ 36 h 37"/>
                <a:gd name="T14" fmla="*/ 34 w 35"/>
                <a:gd name="T15" fmla="*/ 30 h 37"/>
                <a:gd name="T16" fmla="*/ 23 w 35"/>
                <a:gd name="T17" fmla="*/ 19 h 37"/>
                <a:gd name="T18" fmla="*/ 34 w 35"/>
                <a:gd name="T19" fmla="*/ 7 h 37"/>
                <a:gd name="T20" fmla="*/ 34 w 35"/>
                <a:gd name="T21" fmla="*/ 1 h 37"/>
                <a:gd name="T22" fmla="*/ 28 w 35"/>
                <a:gd name="T23" fmla="*/ 1 h 37"/>
                <a:gd name="T24" fmla="*/ 18 w 35"/>
                <a:gd name="T25" fmla="*/ 12 h 37"/>
                <a:gd name="T26" fmla="*/ 12 w 35"/>
                <a:gd name="T27" fmla="*/ 7 h 37"/>
                <a:gd name="T28" fmla="*/ 12 w 35"/>
                <a:gd name="T29" fmla="*/ 7 h 37"/>
                <a:gd name="T30" fmla="*/ 7 w 35"/>
                <a:gd name="T31" fmla="*/ 1 h 37"/>
                <a:gd name="T32" fmla="*/ 1 w 35"/>
                <a:gd name="T33" fmla="*/ 1 h 37"/>
                <a:gd name="T34" fmla="*/ 1 w 35"/>
                <a:gd name="T35" fmla="*/ 7 h 37"/>
                <a:gd name="T36" fmla="*/ 12 w 35"/>
                <a:gd name="T37" fmla="*/ 19 h 37"/>
                <a:gd name="T38" fmla="*/ 1 w 35"/>
                <a:gd name="T39" fmla="*/ 30 h 37"/>
                <a:gd name="T40" fmla="*/ 1 w 35"/>
                <a:gd name="T41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7">
                  <a:moveTo>
                    <a:pt x="1" y="36"/>
                  </a:moveTo>
                  <a:cubicBezTo>
                    <a:pt x="2" y="36"/>
                    <a:pt x="3" y="37"/>
                    <a:pt x="4" y="37"/>
                  </a:cubicBezTo>
                  <a:cubicBezTo>
                    <a:pt x="5" y="37"/>
                    <a:pt x="6" y="36"/>
                    <a:pt x="7" y="36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2" y="37"/>
                    <a:pt x="33" y="36"/>
                    <a:pt x="34" y="36"/>
                  </a:cubicBezTo>
                  <a:cubicBezTo>
                    <a:pt x="35" y="34"/>
                    <a:pt x="35" y="32"/>
                    <a:pt x="34" y="3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5" y="5"/>
                    <a:pt x="35" y="3"/>
                    <a:pt x="34" y="1"/>
                  </a:cubicBezTo>
                  <a:cubicBezTo>
                    <a:pt x="32" y="0"/>
                    <a:pt x="29" y="0"/>
                    <a:pt x="28" y="1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6" y="11"/>
                    <a:pt x="14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0"/>
                    <a:pt x="3" y="0"/>
                    <a:pt x="1" y="1"/>
                  </a:cubicBezTo>
                  <a:cubicBezTo>
                    <a:pt x="0" y="3"/>
                    <a:pt x="0" y="5"/>
                    <a:pt x="1" y="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2"/>
                    <a:pt x="0" y="34"/>
                    <a:pt x="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20502" name="文本框 52"/>
          <p:cNvSpPr txBox="1">
            <a:spLocks noChangeArrowheads="1"/>
          </p:cNvSpPr>
          <p:nvPr/>
        </p:nvSpPr>
        <p:spPr bwMode="auto">
          <a:xfrm>
            <a:off x="779463" y="1774825"/>
            <a:ext cx="1795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600" b="1">
                <a:solidFill>
                  <a:schemeClr val="bg1"/>
                </a:solidFill>
              </a:rPr>
              <a:t>Text Title</a:t>
            </a:r>
            <a:endParaRPr lang="zh-CN" altLang="en-US" sz="2600" b="1">
              <a:solidFill>
                <a:schemeClr val="bg1"/>
              </a:solidFill>
            </a:endParaRPr>
          </a:p>
        </p:txBody>
      </p:sp>
      <p:sp>
        <p:nvSpPr>
          <p:cNvPr id="20503" name="矩形 1"/>
          <p:cNvSpPr>
            <a:spLocks noChangeArrowheads="1"/>
          </p:cNvSpPr>
          <p:nvPr/>
        </p:nvSpPr>
        <p:spPr bwMode="auto">
          <a:xfrm>
            <a:off x="590550" y="2122488"/>
            <a:ext cx="21717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>
                <a:solidFill>
                  <a:schemeClr val="bg1"/>
                </a:solidFill>
              </a:rPr>
              <a:t>Real income per head rose by about 16 per cent in the past three years.</a:t>
            </a:r>
            <a:endParaRPr lang="zh-CN" altLang="en-US" sz="1400">
              <a:solidFill>
                <a:schemeClr val="bg1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7232650" y="4833938"/>
            <a:ext cx="2717800" cy="0"/>
          </a:xfrm>
          <a:prstGeom prst="line">
            <a:avLst/>
          </a:prstGeom>
          <a:ln>
            <a:solidFill>
              <a:srgbClr val="006277"/>
            </a:solidFill>
            <a:prstDash val="dash"/>
            <a:headEnd type="oval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05" name="组合 46"/>
          <p:cNvGrpSpPr/>
          <p:nvPr/>
        </p:nvGrpSpPr>
        <p:grpSpPr bwMode="auto">
          <a:xfrm>
            <a:off x="7851775" y="4637088"/>
            <a:ext cx="781050" cy="365125"/>
            <a:chOff x="3867826" y="4636559"/>
            <a:chExt cx="780374" cy="366437"/>
          </a:xfrm>
        </p:grpSpPr>
        <p:sp>
          <p:nvSpPr>
            <p:cNvPr id="48" name="圆角矩形 47"/>
            <p:cNvSpPr/>
            <p:nvPr/>
          </p:nvSpPr>
          <p:spPr>
            <a:xfrm>
              <a:off x="3867826" y="4685948"/>
              <a:ext cx="780374" cy="3170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rgbClr val="00B6DD"/>
                  </a:solidFill>
                </a:rPr>
                <a:t>2020</a:t>
              </a:r>
              <a:endParaRPr lang="zh-CN" altLang="en-US" sz="2000" dirty="0">
                <a:solidFill>
                  <a:srgbClr val="00B6DD"/>
                </a:solidFill>
              </a:endParaRPr>
            </a:p>
          </p:txBody>
        </p:sp>
        <p:sp>
          <p:nvSpPr>
            <p:cNvPr id="49" name="直角三角形 48"/>
            <p:cNvSpPr/>
            <p:nvPr/>
          </p:nvSpPr>
          <p:spPr>
            <a:xfrm rot="8100000">
              <a:off x="4170777" y="4636559"/>
              <a:ext cx="174474" cy="17365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2" name="等腰三角形 11"/>
          <p:cNvSpPr/>
          <p:nvPr/>
        </p:nvSpPr>
        <p:spPr>
          <a:xfrm rot="5400000">
            <a:off x="2904332" y="1837531"/>
            <a:ext cx="463550" cy="398463"/>
          </a:xfrm>
          <a:prstGeom prst="triangl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组合 59"/>
          <p:cNvGrpSpPr/>
          <p:nvPr/>
        </p:nvGrpSpPr>
        <p:grpSpPr bwMode="auto">
          <a:xfrm>
            <a:off x="2492375" y="2630488"/>
            <a:ext cx="1543050" cy="1541462"/>
            <a:chOff x="5368926" y="4040188"/>
            <a:chExt cx="1543050" cy="1541463"/>
          </a:xfrm>
        </p:grpSpPr>
        <p:sp>
          <p:nvSpPr>
            <p:cNvPr id="21543" name="Freeform 27"/>
            <p:cNvSpPr/>
            <p:nvPr/>
          </p:nvSpPr>
          <p:spPr bwMode="auto">
            <a:xfrm>
              <a:off x="5368926" y="4630738"/>
              <a:ext cx="727075" cy="950913"/>
            </a:xfrm>
            <a:custGeom>
              <a:avLst/>
              <a:gdLst>
                <a:gd name="T0" fmla="*/ 2147483647 w 3818"/>
                <a:gd name="T1" fmla="*/ 2147483647 h 4997"/>
                <a:gd name="T2" fmla="*/ 0 w 3818"/>
                <a:gd name="T3" fmla="*/ 2147483647 h 4997"/>
                <a:gd name="T4" fmla="*/ 2147483647 w 3818"/>
                <a:gd name="T5" fmla="*/ 0 h 4997"/>
                <a:gd name="T6" fmla="*/ 2147483647 w 3818"/>
                <a:gd name="T7" fmla="*/ 2147483647 h 4997"/>
                <a:gd name="T8" fmla="*/ 2147483647 w 3818"/>
                <a:gd name="T9" fmla="*/ 2147483647 h 49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18" h="4997">
                  <a:moveTo>
                    <a:pt x="3818" y="4997"/>
                  </a:moveTo>
                  <a:cubicBezTo>
                    <a:pt x="1710" y="4997"/>
                    <a:pt x="0" y="3288"/>
                    <a:pt x="0" y="1180"/>
                  </a:cubicBezTo>
                  <a:cubicBezTo>
                    <a:pt x="0" y="779"/>
                    <a:pt x="63" y="381"/>
                    <a:pt x="187" y="0"/>
                  </a:cubicBezTo>
                  <a:lnTo>
                    <a:pt x="3818" y="1180"/>
                  </a:lnTo>
                  <a:lnTo>
                    <a:pt x="3818" y="4997"/>
                  </a:lnTo>
                  <a:close/>
                </a:path>
              </a:pathLst>
            </a:custGeom>
            <a:noFill/>
            <a:ln w="12700" cap="flat">
              <a:solidFill>
                <a:srgbClr val="BFBFB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Freeform 28"/>
            <p:cNvSpPr/>
            <p:nvPr/>
          </p:nvSpPr>
          <p:spPr bwMode="auto">
            <a:xfrm>
              <a:off x="5403851" y="4040188"/>
              <a:ext cx="1508125" cy="1541463"/>
            </a:xfrm>
            <a:custGeom>
              <a:avLst/>
              <a:gdLst>
                <a:gd name="T0" fmla="*/ 0 w 3957"/>
                <a:gd name="T1" fmla="*/ 2147483647 h 4050"/>
                <a:gd name="T2" fmla="*/ 2147483647 w 3957"/>
                <a:gd name="T3" fmla="*/ 2147483647 h 4050"/>
                <a:gd name="T4" fmla="*/ 2147483647 w 3957"/>
                <a:gd name="T5" fmla="*/ 2147483647 h 4050"/>
                <a:gd name="T6" fmla="*/ 2147483647 w 3957"/>
                <a:gd name="T7" fmla="*/ 2147483647 h 4050"/>
                <a:gd name="T8" fmla="*/ 2147483647 w 3957"/>
                <a:gd name="T9" fmla="*/ 2147483647 h 4050"/>
                <a:gd name="T10" fmla="*/ 0 w 3957"/>
                <a:gd name="T11" fmla="*/ 2147483647 h 40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57" h="4050">
                  <a:moveTo>
                    <a:pt x="0" y="1552"/>
                  </a:moveTo>
                  <a:cubicBezTo>
                    <a:pt x="326" y="549"/>
                    <a:pt x="1403" y="0"/>
                    <a:pt x="2406" y="326"/>
                  </a:cubicBezTo>
                  <a:cubicBezTo>
                    <a:pt x="3408" y="652"/>
                    <a:pt x="3957" y="1729"/>
                    <a:pt x="3631" y="2731"/>
                  </a:cubicBezTo>
                  <a:cubicBezTo>
                    <a:pt x="3376" y="3518"/>
                    <a:pt x="2643" y="4050"/>
                    <a:pt x="1816" y="4050"/>
                  </a:cubicBezTo>
                  <a:lnTo>
                    <a:pt x="1816" y="2142"/>
                  </a:lnTo>
                  <a:lnTo>
                    <a:pt x="0" y="1552"/>
                  </a:lnTo>
                  <a:close/>
                </a:path>
              </a:pathLst>
            </a:custGeom>
            <a:solidFill>
              <a:srgbClr val="F49100"/>
            </a:solidFill>
            <a:ln w="12700" cap="flat">
              <a:solidFill>
                <a:srgbClr val="BFBFB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07" name="组合 65"/>
          <p:cNvGrpSpPr/>
          <p:nvPr/>
        </p:nvGrpSpPr>
        <p:grpSpPr bwMode="auto">
          <a:xfrm>
            <a:off x="7513638" y="4514850"/>
            <a:ext cx="1552575" cy="1452563"/>
            <a:chOff x="10245726" y="933451"/>
            <a:chExt cx="1552575" cy="1452563"/>
          </a:xfrm>
        </p:grpSpPr>
        <p:sp>
          <p:nvSpPr>
            <p:cNvPr id="67" name="Freeform 17"/>
            <p:cNvSpPr/>
            <p:nvPr/>
          </p:nvSpPr>
          <p:spPr bwMode="auto">
            <a:xfrm>
              <a:off x="10245726" y="933451"/>
              <a:ext cx="1155700" cy="1452563"/>
            </a:xfrm>
            <a:custGeom>
              <a:avLst/>
              <a:gdLst>
                <a:gd name="T0" fmla="*/ 1909 w 3031"/>
                <a:gd name="T1" fmla="*/ 3817 h 3817"/>
                <a:gd name="T2" fmla="*/ 0 w 3031"/>
                <a:gd name="T3" fmla="*/ 1909 h 3817"/>
                <a:gd name="T4" fmla="*/ 1909 w 3031"/>
                <a:gd name="T5" fmla="*/ 0 h 3817"/>
                <a:gd name="T6" fmla="*/ 3031 w 3031"/>
                <a:gd name="T7" fmla="*/ 364 h 3817"/>
                <a:gd name="T8" fmla="*/ 1909 w 3031"/>
                <a:gd name="T9" fmla="*/ 1909 h 3817"/>
                <a:gd name="T10" fmla="*/ 1909 w 3031"/>
                <a:gd name="T11" fmla="*/ 3817 h 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31" h="3817">
                  <a:moveTo>
                    <a:pt x="1909" y="3817"/>
                  </a:moveTo>
                  <a:cubicBezTo>
                    <a:pt x="855" y="3817"/>
                    <a:pt x="0" y="2963"/>
                    <a:pt x="0" y="1909"/>
                  </a:cubicBezTo>
                  <a:cubicBezTo>
                    <a:pt x="0" y="854"/>
                    <a:pt x="855" y="0"/>
                    <a:pt x="1909" y="0"/>
                  </a:cubicBezTo>
                  <a:cubicBezTo>
                    <a:pt x="2312" y="0"/>
                    <a:pt x="2705" y="127"/>
                    <a:pt x="3031" y="364"/>
                  </a:cubicBezTo>
                  <a:lnTo>
                    <a:pt x="1909" y="1909"/>
                  </a:lnTo>
                  <a:lnTo>
                    <a:pt x="1909" y="3817"/>
                  </a:lnTo>
                  <a:close/>
                </a:path>
              </a:pathLst>
            </a:custGeom>
            <a:solidFill>
              <a:srgbClr val="00B6DD"/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1542" name="Freeform 19"/>
            <p:cNvSpPr/>
            <p:nvPr/>
          </p:nvSpPr>
          <p:spPr bwMode="auto">
            <a:xfrm>
              <a:off x="10974388" y="1073151"/>
              <a:ext cx="823913" cy="1312863"/>
            </a:xfrm>
            <a:custGeom>
              <a:avLst/>
              <a:gdLst>
                <a:gd name="T0" fmla="*/ 2147483647 w 2164"/>
                <a:gd name="T1" fmla="*/ 0 h 3453"/>
                <a:gd name="T2" fmla="*/ 2147483647 w 2164"/>
                <a:gd name="T3" fmla="*/ 2147483647 h 3453"/>
                <a:gd name="T4" fmla="*/ 0 w 2164"/>
                <a:gd name="T5" fmla="*/ 2147483647 h 3453"/>
                <a:gd name="T6" fmla="*/ 0 w 2164"/>
                <a:gd name="T7" fmla="*/ 2147483647 h 3453"/>
                <a:gd name="T8" fmla="*/ 2147483647 w 2164"/>
                <a:gd name="T9" fmla="*/ 0 h 3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4" h="3453">
                  <a:moveTo>
                    <a:pt x="1122" y="0"/>
                  </a:moveTo>
                  <a:cubicBezTo>
                    <a:pt x="1975" y="620"/>
                    <a:pt x="2164" y="1814"/>
                    <a:pt x="1545" y="2667"/>
                  </a:cubicBezTo>
                  <a:cubicBezTo>
                    <a:pt x="1185" y="3161"/>
                    <a:pt x="611" y="3453"/>
                    <a:pt x="0" y="3453"/>
                  </a:cubicBezTo>
                  <a:lnTo>
                    <a:pt x="0" y="1545"/>
                  </a:lnTo>
                  <a:lnTo>
                    <a:pt x="1122" y="0"/>
                  </a:lnTo>
                  <a:close/>
                </a:path>
              </a:pathLst>
            </a:custGeom>
            <a:noFill/>
            <a:ln w="12700" cap="flat">
              <a:solidFill>
                <a:srgbClr val="BFBFB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08" name="组合 62"/>
          <p:cNvGrpSpPr/>
          <p:nvPr/>
        </p:nvGrpSpPr>
        <p:grpSpPr bwMode="auto">
          <a:xfrm>
            <a:off x="8972550" y="1038225"/>
            <a:ext cx="1454150" cy="1452563"/>
            <a:chOff x="5368926" y="933451"/>
            <a:chExt cx="1454150" cy="1452563"/>
          </a:xfrm>
        </p:grpSpPr>
        <p:sp>
          <p:nvSpPr>
            <p:cNvPr id="64" name="Freeform 11"/>
            <p:cNvSpPr/>
            <p:nvPr/>
          </p:nvSpPr>
          <p:spPr bwMode="auto">
            <a:xfrm>
              <a:off x="5368926" y="933451"/>
              <a:ext cx="1454150" cy="1452563"/>
            </a:xfrm>
            <a:custGeom>
              <a:avLst/>
              <a:gdLst>
                <a:gd name="T0" fmla="*/ 1909 w 3818"/>
                <a:gd name="T1" fmla="*/ 3817 h 3817"/>
                <a:gd name="T2" fmla="*/ 0 w 3818"/>
                <a:gd name="T3" fmla="*/ 1909 h 3817"/>
                <a:gd name="T4" fmla="*/ 1909 w 3818"/>
                <a:gd name="T5" fmla="*/ 0 h 3817"/>
                <a:gd name="T6" fmla="*/ 3818 w 3818"/>
                <a:gd name="T7" fmla="*/ 1909 h 3817"/>
                <a:gd name="T8" fmla="*/ 3724 w 3818"/>
                <a:gd name="T9" fmla="*/ 2498 h 3817"/>
                <a:gd name="T10" fmla="*/ 1909 w 3818"/>
                <a:gd name="T11" fmla="*/ 1909 h 3817"/>
                <a:gd name="T12" fmla="*/ 1909 w 3818"/>
                <a:gd name="T13" fmla="*/ 3817 h 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8" h="3817">
                  <a:moveTo>
                    <a:pt x="1909" y="3817"/>
                  </a:moveTo>
                  <a:cubicBezTo>
                    <a:pt x="855" y="3817"/>
                    <a:pt x="0" y="2963"/>
                    <a:pt x="0" y="1909"/>
                  </a:cubicBezTo>
                  <a:cubicBezTo>
                    <a:pt x="0" y="854"/>
                    <a:pt x="855" y="0"/>
                    <a:pt x="1909" y="0"/>
                  </a:cubicBezTo>
                  <a:cubicBezTo>
                    <a:pt x="2963" y="0"/>
                    <a:pt x="3818" y="854"/>
                    <a:pt x="3818" y="1909"/>
                  </a:cubicBezTo>
                  <a:cubicBezTo>
                    <a:pt x="3818" y="2109"/>
                    <a:pt x="3786" y="2308"/>
                    <a:pt x="3724" y="2498"/>
                  </a:cubicBezTo>
                  <a:lnTo>
                    <a:pt x="1909" y="1909"/>
                  </a:lnTo>
                  <a:lnTo>
                    <a:pt x="1909" y="3817"/>
                  </a:lnTo>
                  <a:close/>
                </a:path>
              </a:pathLst>
            </a:custGeom>
            <a:solidFill>
              <a:srgbClr val="00B6DD"/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1540" name="Freeform 13"/>
            <p:cNvSpPr/>
            <p:nvPr/>
          </p:nvSpPr>
          <p:spPr bwMode="auto">
            <a:xfrm>
              <a:off x="6096001" y="1660526"/>
              <a:ext cx="692150" cy="725488"/>
            </a:xfrm>
            <a:custGeom>
              <a:avLst/>
              <a:gdLst>
                <a:gd name="T0" fmla="*/ 2147483647 w 1815"/>
                <a:gd name="T1" fmla="*/ 2147483647 h 1908"/>
                <a:gd name="T2" fmla="*/ 0 w 1815"/>
                <a:gd name="T3" fmla="*/ 2147483647 h 1908"/>
                <a:gd name="T4" fmla="*/ 0 w 1815"/>
                <a:gd name="T5" fmla="*/ 0 h 1908"/>
                <a:gd name="T6" fmla="*/ 2147483647 w 1815"/>
                <a:gd name="T7" fmla="*/ 2147483647 h 19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5" h="1908">
                  <a:moveTo>
                    <a:pt x="1815" y="589"/>
                  </a:moveTo>
                  <a:cubicBezTo>
                    <a:pt x="1560" y="1376"/>
                    <a:pt x="827" y="1908"/>
                    <a:pt x="0" y="1908"/>
                  </a:cubicBezTo>
                  <a:lnTo>
                    <a:pt x="0" y="0"/>
                  </a:lnTo>
                  <a:lnTo>
                    <a:pt x="1815" y="589"/>
                  </a:lnTo>
                  <a:close/>
                </a:path>
              </a:pathLst>
            </a:custGeom>
            <a:noFill/>
            <a:ln w="12700" cap="flat">
              <a:solidFill>
                <a:srgbClr val="BFBFB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38" name="直接连接符 37"/>
          <p:cNvCxnSpPr/>
          <p:nvPr/>
        </p:nvCxnSpPr>
        <p:spPr>
          <a:xfrm>
            <a:off x="3567113" y="3455988"/>
            <a:ext cx="2351087" cy="0"/>
          </a:xfrm>
          <a:prstGeom prst="line">
            <a:avLst/>
          </a:prstGeom>
          <a:ln>
            <a:solidFill>
              <a:srgbClr val="F49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273800" y="1781175"/>
            <a:ext cx="2887663" cy="0"/>
          </a:xfrm>
          <a:prstGeom prst="line">
            <a:avLst/>
          </a:prstGeom>
          <a:ln>
            <a:solidFill>
              <a:srgbClr val="00B6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11" name="组合 2"/>
          <p:cNvGrpSpPr/>
          <p:nvPr/>
        </p:nvGrpSpPr>
        <p:grpSpPr bwMode="auto">
          <a:xfrm>
            <a:off x="5918200" y="185738"/>
            <a:ext cx="355600" cy="373062"/>
            <a:chOff x="6451643" y="4135894"/>
            <a:chExt cx="649815" cy="680548"/>
          </a:xfrm>
        </p:grpSpPr>
        <p:sp>
          <p:nvSpPr>
            <p:cNvPr id="21537" name="Rectangle 78"/>
            <p:cNvSpPr>
              <a:spLocks noChangeArrowheads="1"/>
            </p:cNvSpPr>
            <p:nvPr/>
          </p:nvSpPr>
          <p:spPr bwMode="auto">
            <a:xfrm>
              <a:off x="6758988" y="4135894"/>
              <a:ext cx="30736" cy="324907"/>
            </a:xfrm>
            <a:prstGeom prst="rect">
              <a:avLst/>
            </a:prstGeom>
            <a:solidFill>
              <a:srgbClr val="006277"/>
            </a:solidFill>
            <a:ln w="9525">
              <a:solidFill>
                <a:srgbClr val="006277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21538" name="Freeform 79"/>
            <p:cNvSpPr/>
            <p:nvPr/>
          </p:nvSpPr>
          <p:spPr bwMode="auto">
            <a:xfrm>
              <a:off x="6451643" y="4192971"/>
              <a:ext cx="649815" cy="623471"/>
            </a:xfrm>
            <a:custGeom>
              <a:avLst/>
              <a:gdLst>
                <a:gd name="T0" fmla="*/ 2147483647 w 192"/>
                <a:gd name="T1" fmla="*/ 0 h 184"/>
                <a:gd name="T2" fmla="*/ 2147483647 w 192"/>
                <a:gd name="T3" fmla="*/ 2147483647 h 184"/>
                <a:gd name="T4" fmla="*/ 2147483647 w 192"/>
                <a:gd name="T5" fmla="*/ 2147483647 h 184"/>
                <a:gd name="T6" fmla="*/ 2147483647 w 192"/>
                <a:gd name="T7" fmla="*/ 2147483647 h 184"/>
                <a:gd name="T8" fmla="*/ 2147483647 w 192"/>
                <a:gd name="T9" fmla="*/ 2147483647 h 184"/>
                <a:gd name="T10" fmla="*/ 2147483647 w 192"/>
                <a:gd name="T11" fmla="*/ 2147483647 h 184"/>
                <a:gd name="T12" fmla="*/ 2147483647 w 192"/>
                <a:gd name="T13" fmla="*/ 2147483647 h 184"/>
                <a:gd name="T14" fmla="*/ 0 w 192"/>
                <a:gd name="T15" fmla="*/ 2147483647 h 184"/>
                <a:gd name="T16" fmla="*/ 2147483647 w 192"/>
                <a:gd name="T17" fmla="*/ 2147483647 h 184"/>
                <a:gd name="T18" fmla="*/ 2147483647 w 192"/>
                <a:gd name="T19" fmla="*/ 2147483647 h 184"/>
                <a:gd name="T20" fmla="*/ 2147483647 w 192"/>
                <a:gd name="T21" fmla="*/ 0 h 1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2" h="184">
                  <a:moveTo>
                    <a:pt x="135" y="0"/>
                  </a:moveTo>
                  <a:cubicBezTo>
                    <a:pt x="135" y="9"/>
                    <a:pt x="135" y="9"/>
                    <a:pt x="135" y="9"/>
                  </a:cubicBezTo>
                  <a:cubicBezTo>
                    <a:pt x="164" y="24"/>
                    <a:pt x="184" y="54"/>
                    <a:pt x="184" y="88"/>
                  </a:cubicBezTo>
                  <a:cubicBezTo>
                    <a:pt x="184" y="137"/>
                    <a:pt x="145" y="176"/>
                    <a:pt x="96" y="176"/>
                  </a:cubicBezTo>
                  <a:cubicBezTo>
                    <a:pt x="48" y="176"/>
                    <a:pt x="8" y="137"/>
                    <a:pt x="8" y="88"/>
                  </a:cubicBezTo>
                  <a:cubicBezTo>
                    <a:pt x="8" y="55"/>
                    <a:pt x="27" y="25"/>
                    <a:pt x="55" y="11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23" y="17"/>
                    <a:pt x="0" y="50"/>
                    <a:pt x="0" y="88"/>
                  </a:cubicBezTo>
                  <a:cubicBezTo>
                    <a:pt x="0" y="141"/>
                    <a:pt x="43" y="184"/>
                    <a:pt x="96" y="184"/>
                  </a:cubicBezTo>
                  <a:cubicBezTo>
                    <a:pt x="149" y="184"/>
                    <a:pt x="192" y="141"/>
                    <a:pt x="192" y="88"/>
                  </a:cubicBezTo>
                  <a:cubicBezTo>
                    <a:pt x="192" y="49"/>
                    <a:pt x="169" y="15"/>
                    <a:pt x="135" y="0"/>
                  </a:cubicBezTo>
                  <a:close/>
                </a:path>
              </a:pathLst>
            </a:custGeom>
            <a:solidFill>
              <a:srgbClr val="006277"/>
            </a:solidFill>
            <a:ln w="9525">
              <a:solidFill>
                <a:srgbClr val="006277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6096000" y="558800"/>
            <a:ext cx="0" cy="6048375"/>
          </a:xfrm>
          <a:prstGeom prst="line">
            <a:avLst/>
          </a:prstGeom>
          <a:ln w="15875">
            <a:solidFill>
              <a:srgbClr val="006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>
            <a:spLocks noChangeAspect="1"/>
          </p:cNvSpPr>
          <p:nvPr/>
        </p:nvSpPr>
        <p:spPr>
          <a:xfrm>
            <a:off x="5735638" y="1409700"/>
            <a:ext cx="720725" cy="719138"/>
          </a:xfrm>
          <a:prstGeom prst="ellipse">
            <a:avLst/>
          </a:prstGeom>
          <a:solidFill>
            <a:schemeClr val="bg1"/>
          </a:solidFill>
          <a:ln>
            <a:solidFill>
              <a:srgbClr val="00B6D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944553" y="1501137"/>
            <a:ext cx="394335" cy="521246"/>
            <a:chOff x="9026298" y="2021643"/>
            <a:chExt cx="394335" cy="521246"/>
          </a:xfrm>
          <a:solidFill>
            <a:srgbClr val="00B6DD"/>
          </a:solidFill>
        </p:grpSpPr>
        <p:sp>
          <p:nvSpPr>
            <p:cNvPr id="25" name="Freeform 229"/>
            <p:cNvSpPr/>
            <p:nvPr/>
          </p:nvSpPr>
          <p:spPr bwMode="auto">
            <a:xfrm>
              <a:off x="9026298" y="2094164"/>
              <a:ext cx="321813" cy="448725"/>
            </a:xfrm>
            <a:custGeom>
              <a:avLst/>
              <a:gdLst>
                <a:gd name="T0" fmla="*/ 53 w 55"/>
                <a:gd name="T1" fmla="*/ 22 h 77"/>
                <a:gd name="T2" fmla="*/ 52 w 55"/>
                <a:gd name="T3" fmla="*/ 24 h 77"/>
                <a:gd name="T4" fmla="*/ 52 w 55"/>
                <a:gd name="T5" fmla="*/ 74 h 77"/>
                <a:gd name="T6" fmla="*/ 3 w 55"/>
                <a:gd name="T7" fmla="*/ 74 h 77"/>
                <a:gd name="T8" fmla="*/ 3 w 55"/>
                <a:gd name="T9" fmla="*/ 4 h 77"/>
                <a:gd name="T10" fmla="*/ 31 w 55"/>
                <a:gd name="T11" fmla="*/ 4 h 77"/>
                <a:gd name="T12" fmla="*/ 33 w 55"/>
                <a:gd name="T13" fmla="*/ 2 h 77"/>
                <a:gd name="T14" fmla="*/ 31 w 55"/>
                <a:gd name="T15" fmla="*/ 0 h 77"/>
                <a:gd name="T16" fmla="*/ 1 w 55"/>
                <a:gd name="T17" fmla="*/ 0 h 77"/>
                <a:gd name="T18" fmla="*/ 0 w 55"/>
                <a:gd name="T19" fmla="*/ 2 h 77"/>
                <a:gd name="T20" fmla="*/ 0 w 55"/>
                <a:gd name="T21" fmla="*/ 76 h 77"/>
                <a:gd name="T22" fmla="*/ 1 w 55"/>
                <a:gd name="T23" fmla="*/ 77 h 77"/>
                <a:gd name="T24" fmla="*/ 53 w 55"/>
                <a:gd name="T25" fmla="*/ 77 h 77"/>
                <a:gd name="T26" fmla="*/ 55 w 55"/>
                <a:gd name="T27" fmla="*/ 76 h 77"/>
                <a:gd name="T28" fmla="*/ 55 w 55"/>
                <a:gd name="T29" fmla="*/ 24 h 77"/>
                <a:gd name="T30" fmla="*/ 53 w 55"/>
                <a:gd name="T31" fmla="*/ 2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7">
                  <a:moveTo>
                    <a:pt x="53" y="22"/>
                  </a:moveTo>
                  <a:cubicBezTo>
                    <a:pt x="52" y="22"/>
                    <a:pt x="52" y="23"/>
                    <a:pt x="52" y="2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2" y="4"/>
                    <a:pt x="33" y="3"/>
                    <a:pt x="33" y="2"/>
                  </a:cubicBezTo>
                  <a:cubicBezTo>
                    <a:pt x="33" y="1"/>
                    <a:pt x="32" y="0"/>
                    <a:pt x="3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7"/>
                    <a:pt x="0" y="77"/>
                    <a:pt x="1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4" y="77"/>
                    <a:pt x="55" y="77"/>
                    <a:pt x="55" y="76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5" y="23"/>
                    <a:pt x="54" y="22"/>
                    <a:pt x="5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Freeform 230"/>
            <p:cNvSpPr>
              <a:spLocks noEditPoints="1"/>
            </p:cNvSpPr>
            <p:nvPr/>
          </p:nvSpPr>
          <p:spPr bwMode="auto">
            <a:xfrm>
              <a:off x="9062559" y="2021643"/>
              <a:ext cx="358074" cy="358073"/>
            </a:xfrm>
            <a:custGeom>
              <a:avLst/>
              <a:gdLst>
                <a:gd name="T0" fmla="*/ 42 w 62"/>
                <a:gd name="T1" fmla="*/ 5 h 62"/>
                <a:gd name="T2" fmla="*/ 39 w 62"/>
                <a:gd name="T3" fmla="*/ 8 h 62"/>
                <a:gd name="T4" fmla="*/ 1 w 62"/>
                <a:gd name="T5" fmla="*/ 46 h 62"/>
                <a:gd name="T6" fmla="*/ 0 w 62"/>
                <a:gd name="T7" fmla="*/ 47 h 62"/>
                <a:gd name="T8" fmla="*/ 0 w 62"/>
                <a:gd name="T9" fmla="*/ 60 h 62"/>
                <a:gd name="T10" fmla="*/ 2 w 62"/>
                <a:gd name="T11" fmla="*/ 62 h 62"/>
                <a:gd name="T12" fmla="*/ 15 w 62"/>
                <a:gd name="T13" fmla="*/ 62 h 62"/>
                <a:gd name="T14" fmla="*/ 16 w 62"/>
                <a:gd name="T15" fmla="*/ 61 h 62"/>
                <a:gd name="T16" fmla="*/ 58 w 62"/>
                <a:gd name="T17" fmla="*/ 20 h 62"/>
                <a:gd name="T18" fmla="*/ 58 w 62"/>
                <a:gd name="T19" fmla="*/ 5 h 62"/>
                <a:gd name="T20" fmla="*/ 42 w 62"/>
                <a:gd name="T21" fmla="*/ 5 h 62"/>
                <a:gd name="T22" fmla="*/ 4 w 62"/>
                <a:gd name="T23" fmla="*/ 59 h 62"/>
                <a:gd name="T24" fmla="*/ 4 w 62"/>
                <a:gd name="T25" fmla="*/ 51 h 62"/>
                <a:gd name="T26" fmla="*/ 11 w 62"/>
                <a:gd name="T27" fmla="*/ 59 h 62"/>
                <a:gd name="T28" fmla="*/ 4 w 62"/>
                <a:gd name="T29" fmla="*/ 59 h 62"/>
                <a:gd name="T30" fmla="*/ 15 w 62"/>
                <a:gd name="T31" fmla="*/ 58 h 62"/>
                <a:gd name="T32" fmla="*/ 4 w 62"/>
                <a:gd name="T33" fmla="*/ 47 h 62"/>
                <a:gd name="T34" fmla="*/ 40 w 62"/>
                <a:gd name="T35" fmla="*/ 11 h 62"/>
                <a:gd name="T36" fmla="*/ 51 w 62"/>
                <a:gd name="T37" fmla="*/ 22 h 62"/>
                <a:gd name="T38" fmla="*/ 15 w 62"/>
                <a:gd name="T39" fmla="*/ 58 h 62"/>
                <a:gd name="T40" fmla="*/ 53 w 62"/>
                <a:gd name="T41" fmla="*/ 20 h 62"/>
                <a:gd name="T42" fmla="*/ 43 w 62"/>
                <a:gd name="T43" fmla="*/ 9 h 62"/>
                <a:gd name="T44" fmla="*/ 44 w 62"/>
                <a:gd name="T45" fmla="*/ 8 h 62"/>
                <a:gd name="T46" fmla="*/ 54 w 62"/>
                <a:gd name="T47" fmla="*/ 19 h 62"/>
                <a:gd name="T48" fmla="*/ 53 w 62"/>
                <a:gd name="T49" fmla="*/ 20 h 62"/>
                <a:gd name="T50" fmla="*/ 56 w 62"/>
                <a:gd name="T51" fmla="*/ 16 h 62"/>
                <a:gd name="T52" fmla="*/ 46 w 62"/>
                <a:gd name="T53" fmla="*/ 6 h 62"/>
                <a:gd name="T54" fmla="*/ 55 w 62"/>
                <a:gd name="T55" fmla="*/ 7 h 62"/>
                <a:gd name="T56" fmla="*/ 56 w 62"/>
                <a:gd name="T57" fmla="*/ 1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42" y="5"/>
                  </a:moveTo>
                  <a:cubicBezTo>
                    <a:pt x="39" y="8"/>
                    <a:pt x="39" y="8"/>
                    <a:pt x="39" y="8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0" y="47"/>
                    <a:pt x="0" y="4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1"/>
                    <a:pt x="1" y="62"/>
                    <a:pt x="2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62" y="16"/>
                    <a:pt x="62" y="9"/>
                    <a:pt x="58" y="5"/>
                  </a:cubicBezTo>
                  <a:cubicBezTo>
                    <a:pt x="54" y="0"/>
                    <a:pt x="46" y="0"/>
                    <a:pt x="42" y="5"/>
                  </a:cubicBezTo>
                  <a:close/>
                  <a:moveTo>
                    <a:pt x="4" y="59"/>
                  </a:moveTo>
                  <a:cubicBezTo>
                    <a:pt x="4" y="51"/>
                    <a:pt x="4" y="51"/>
                    <a:pt x="4" y="51"/>
                  </a:cubicBezTo>
                  <a:cubicBezTo>
                    <a:pt x="11" y="59"/>
                    <a:pt x="11" y="59"/>
                    <a:pt x="11" y="59"/>
                  </a:cubicBezTo>
                  <a:lnTo>
                    <a:pt x="4" y="59"/>
                  </a:lnTo>
                  <a:close/>
                  <a:moveTo>
                    <a:pt x="15" y="58"/>
                  </a:moveTo>
                  <a:cubicBezTo>
                    <a:pt x="4" y="47"/>
                    <a:pt x="4" y="47"/>
                    <a:pt x="4" y="47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51" y="22"/>
                    <a:pt x="51" y="22"/>
                    <a:pt x="51" y="22"/>
                  </a:cubicBezTo>
                  <a:lnTo>
                    <a:pt x="15" y="58"/>
                  </a:lnTo>
                  <a:close/>
                  <a:moveTo>
                    <a:pt x="53" y="20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54" y="19"/>
                    <a:pt x="54" y="19"/>
                    <a:pt x="54" y="19"/>
                  </a:cubicBezTo>
                  <a:lnTo>
                    <a:pt x="53" y="20"/>
                  </a:lnTo>
                  <a:close/>
                  <a:moveTo>
                    <a:pt x="56" y="16"/>
                  </a:moveTo>
                  <a:cubicBezTo>
                    <a:pt x="46" y="6"/>
                    <a:pt x="46" y="6"/>
                    <a:pt x="46" y="6"/>
                  </a:cubicBezTo>
                  <a:cubicBezTo>
                    <a:pt x="49" y="4"/>
                    <a:pt x="53" y="4"/>
                    <a:pt x="55" y="7"/>
                  </a:cubicBezTo>
                  <a:cubicBezTo>
                    <a:pt x="58" y="9"/>
                    <a:pt x="58" y="13"/>
                    <a:pt x="56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21515" name="文本框 27"/>
          <p:cNvSpPr txBox="1">
            <a:spLocks noChangeArrowheads="1"/>
          </p:cNvSpPr>
          <p:nvPr/>
        </p:nvSpPr>
        <p:spPr bwMode="auto">
          <a:xfrm>
            <a:off x="4459288" y="1273175"/>
            <a:ext cx="1239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000" b="1">
                <a:solidFill>
                  <a:srgbClr val="006277"/>
                </a:solidFill>
              </a:rPr>
              <a:t>WRITING</a:t>
            </a:r>
            <a:endParaRPr lang="zh-CN" altLang="en-US" sz="2000" b="1">
              <a:solidFill>
                <a:srgbClr val="006277"/>
              </a:solidFill>
            </a:endParaRPr>
          </a:p>
        </p:txBody>
      </p:sp>
      <p:sp>
        <p:nvSpPr>
          <p:cNvPr id="21516" name="矩形 29"/>
          <p:cNvSpPr>
            <a:spLocks noChangeArrowheads="1"/>
          </p:cNvSpPr>
          <p:nvPr/>
        </p:nvSpPr>
        <p:spPr bwMode="auto">
          <a:xfrm>
            <a:off x="3260725" y="1538288"/>
            <a:ext cx="24368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en-US" altLang="zh-CN" sz="1400">
                <a:solidFill>
                  <a:srgbClr val="006277"/>
                </a:solidFill>
              </a:rPr>
              <a:t>And so when the writing took off, I let the writing kind of lead me.</a:t>
            </a:r>
            <a:endParaRPr lang="zh-CN" altLang="en-US" sz="1400">
              <a:solidFill>
                <a:srgbClr val="006277"/>
              </a:solidFill>
            </a:endParaRPr>
          </a:p>
        </p:txBody>
      </p:sp>
      <p:grpSp>
        <p:nvGrpSpPr>
          <p:cNvPr id="21517" name="组合 35"/>
          <p:cNvGrpSpPr/>
          <p:nvPr/>
        </p:nvGrpSpPr>
        <p:grpSpPr bwMode="auto">
          <a:xfrm>
            <a:off x="5735638" y="3097213"/>
            <a:ext cx="720725" cy="719137"/>
            <a:chOff x="5735998" y="3714451"/>
            <a:chExt cx="720004" cy="720000"/>
          </a:xfrm>
        </p:grpSpPr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5735998" y="3714451"/>
              <a:ext cx="720004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491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2" name="组合 31"/>
            <p:cNvGrpSpPr>
              <a:grpSpLocks noChangeAspect="1"/>
            </p:cNvGrpSpPr>
            <p:nvPr/>
          </p:nvGrpSpPr>
          <p:grpSpPr>
            <a:xfrm>
              <a:off x="5961000" y="3836595"/>
              <a:ext cx="270000" cy="475712"/>
              <a:chOff x="3060340" y="1701389"/>
              <a:chExt cx="431904" cy="760972"/>
            </a:xfrm>
            <a:solidFill>
              <a:srgbClr val="00B6DD"/>
            </a:solidFill>
          </p:grpSpPr>
          <p:sp>
            <p:nvSpPr>
              <p:cNvPr id="33" name="Freeform 44"/>
              <p:cNvSpPr>
                <a:spLocks noEditPoints="1"/>
              </p:cNvSpPr>
              <p:nvPr/>
            </p:nvSpPr>
            <p:spPr bwMode="auto">
              <a:xfrm>
                <a:off x="3138495" y="1701389"/>
                <a:ext cx="279709" cy="534737"/>
              </a:xfrm>
              <a:custGeom>
                <a:avLst/>
                <a:gdLst>
                  <a:gd name="T0" fmla="*/ 44 w 88"/>
                  <a:gd name="T1" fmla="*/ 168 h 168"/>
                  <a:gd name="T2" fmla="*/ 88 w 88"/>
                  <a:gd name="T3" fmla="*/ 124 h 168"/>
                  <a:gd name="T4" fmla="*/ 88 w 88"/>
                  <a:gd name="T5" fmla="*/ 44 h 168"/>
                  <a:gd name="T6" fmla="*/ 44 w 88"/>
                  <a:gd name="T7" fmla="*/ 0 h 168"/>
                  <a:gd name="T8" fmla="*/ 0 w 88"/>
                  <a:gd name="T9" fmla="*/ 44 h 168"/>
                  <a:gd name="T10" fmla="*/ 0 w 88"/>
                  <a:gd name="T11" fmla="*/ 124 h 168"/>
                  <a:gd name="T12" fmla="*/ 44 w 88"/>
                  <a:gd name="T13" fmla="*/ 168 h 168"/>
                  <a:gd name="T14" fmla="*/ 8 w 88"/>
                  <a:gd name="T15" fmla="*/ 44 h 168"/>
                  <a:gd name="T16" fmla="*/ 44 w 88"/>
                  <a:gd name="T17" fmla="*/ 8 h 168"/>
                  <a:gd name="T18" fmla="*/ 80 w 88"/>
                  <a:gd name="T19" fmla="*/ 44 h 168"/>
                  <a:gd name="T20" fmla="*/ 80 w 88"/>
                  <a:gd name="T21" fmla="*/ 124 h 168"/>
                  <a:gd name="T22" fmla="*/ 44 w 88"/>
                  <a:gd name="T23" fmla="*/ 160 h 168"/>
                  <a:gd name="T24" fmla="*/ 8 w 88"/>
                  <a:gd name="T25" fmla="*/ 124 h 168"/>
                  <a:gd name="T26" fmla="*/ 8 w 88"/>
                  <a:gd name="T27" fmla="*/ 4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" h="168">
                    <a:moveTo>
                      <a:pt x="44" y="168"/>
                    </a:moveTo>
                    <a:cubicBezTo>
                      <a:pt x="68" y="168"/>
                      <a:pt x="88" y="148"/>
                      <a:pt x="88" y="12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88" y="19"/>
                      <a:pt x="68" y="0"/>
                      <a:pt x="44" y="0"/>
                    </a:cubicBezTo>
                    <a:cubicBezTo>
                      <a:pt x="19" y="0"/>
                      <a:pt x="0" y="19"/>
                      <a:pt x="0" y="4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48"/>
                      <a:pt x="19" y="168"/>
                      <a:pt x="44" y="168"/>
                    </a:cubicBezTo>
                    <a:close/>
                    <a:moveTo>
                      <a:pt x="8" y="44"/>
                    </a:move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124"/>
                      <a:pt x="80" y="124"/>
                      <a:pt x="80" y="124"/>
                    </a:cubicBezTo>
                    <a:cubicBezTo>
                      <a:pt x="80" y="143"/>
                      <a:pt x="64" y="160"/>
                      <a:pt x="44" y="160"/>
                    </a:cubicBezTo>
                    <a:cubicBezTo>
                      <a:pt x="24" y="160"/>
                      <a:pt x="8" y="143"/>
                      <a:pt x="8" y="124"/>
                    </a:cubicBezTo>
                    <a:lnTo>
                      <a:pt x="8" y="44"/>
                    </a:lnTo>
                    <a:close/>
                  </a:path>
                </a:pathLst>
              </a:custGeom>
              <a:solidFill>
                <a:srgbClr val="F49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4" name="Freeform 45"/>
              <p:cNvSpPr/>
              <p:nvPr/>
            </p:nvSpPr>
            <p:spPr bwMode="auto">
              <a:xfrm>
                <a:off x="3060340" y="1968758"/>
                <a:ext cx="431904" cy="493603"/>
              </a:xfrm>
              <a:custGeom>
                <a:avLst/>
                <a:gdLst>
                  <a:gd name="T0" fmla="*/ 128 w 136"/>
                  <a:gd name="T1" fmla="*/ 0 h 156"/>
                  <a:gd name="T2" fmla="*/ 128 w 136"/>
                  <a:gd name="T3" fmla="*/ 40 h 156"/>
                  <a:gd name="T4" fmla="*/ 68 w 136"/>
                  <a:gd name="T5" fmla="*/ 100 h 156"/>
                  <a:gd name="T6" fmla="*/ 8 w 136"/>
                  <a:gd name="T7" fmla="*/ 40 h 156"/>
                  <a:gd name="T8" fmla="*/ 8 w 136"/>
                  <a:gd name="T9" fmla="*/ 0 h 156"/>
                  <a:gd name="T10" fmla="*/ 0 w 136"/>
                  <a:gd name="T11" fmla="*/ 0 h 156"/>
                  <a:gd name="T12" fmla="*/ 0 w 136"/>
                  <a:gd name="T13" fmla="*/ 40 h 156"/>
                  <a:gd name="T14" fmla="*/ 64 w 136"/>
                  <a:gd name="T15" fmla="*/ 107 h 156"/>
                  <a:gd name="T16" fmla="*/ 64 w 136"/>
                  <a:gd name="T17" fmla="*/ 107 h 156"/>
                  <a:gd name="T18" fmla="*/ 64 w 136"/>
                  <a:gd name="T19" fmla="*/ 148 h 156"/>
                  <a:gd name="T20" fmla="*/ 28 w 136"/>
                  <a:gd name="T21" fmla="*/ 148 h 156"/>
                  <a:gd name="T22" fmla="*/ 28 w 136"/>
                  <a:gd name="T23" fmla="*/ 156 h 156"/>
                  <a:gd name="T24" fmla="*/ 108 w 136"/>
                  <a:gd name="T25" fmla="*/ 156 h 156"/>
                  <a:gd name="T26" fmla="*/ 108 w 136"/>
                  <a:gd name="T27" fmla="*/ 148 h 156"/>
                  <a:gd name="T28" fmla="*/ 72 w 136"/>
                  <a:gd name="T29" fmla="*/ 148 h 156"/>
                  <a:gd name="T30" fmla="*/ 72 w 136"/>
                  <a:gd name="T31" fmla="*/ 107 h 156"/>
                  <a:gd name="T32" fmla="*/ 71 w 136"/>
                  <a:gd name="T33" fmla="*/ 107 h 156"/>
                  <a:gd name="T34" fmla="*/ 136 w 136"/>
                  <a:gd name="T35" fmla="*/ 40 h 156"/>
                  <a:gd name="T36" fmla="*/ 136 w 136"/>
                  <a:gd name="T37" fmla="*/ 0 h 156"/>
                  <a:gd name="T38" fmla="*/ 128 w 136"/>
                  <a:gd name="T3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6" h="156">
                    <a:moveTo>
                      <a:pt x="128" y="0"/>
                    </a:moveTo>
                    <a:cubicBezTo>
                      <a:pt x="128" y="40"/>
                      <a:pt x="128" y="40"/>
                      <a:pt x="128" y="40"/>
                    </a:cubicBezTo>
                    <a:cubicBezTo>
                      <a:pt x="128" y="73"/>
                      <a:pt x="101" y="100"/>
                      <a:pt x="68" y="100"/>
                    </a:cubicBezTo>
                    <a:cubicBezTo>
                      <a:pt x="35" y="100"/>
                      <a:pt x="8" y="73"/>
                      <a:pt x="8" y="4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76"/>
                      <a:pt x="28" y="106"/>
                      <a:pt x="64" y="107"/>
                    </a:cubicBezTo>
                    <a:cubicBezTo>
                      <a:pt x="64" y="107"/>
                      <a:pt x="64" y="107"/>
                      <a:pt x="64" y="107"/>
                    </a:cubicBezTo>
                    <a:cubicBezTo>
                      <a:pt x="64" y="148"/>
                      <a:pt x="64" y="148"/>
                      <a:pt x="64" y="148"/>
                    </a:cubicBezTo>
                    <a:cubicBezTo>
                      <a:pt x="28" y="148"/>
                      <a:pt x="28" y="148"/>
                      <a:pt x="28" y="148"/>
                    </a:cubicBezTo>
                    <a:cubicBezTo>
                      <a:pt x="28" y="156"/>
                      <a:pt x="28" y="156"/>
                      <a:pt x="28" y="156"/>
                    </a:cubicBezTo>
                    <a:cubicBezTo>
                      <a:pt x="108" y="156"/>
                      <a:pt x="108" y="156"/>
                      <a:pt x="108" y="156"/>
                    </a:cubicBezTo>
                    <a:cubicBezTo>
                      <a:pt x="108" y="148"/>
                      <a:pt x="108" y="148"/>
                      <a:pt x="108" y="148"/>
                    </a:cubicBezTo>
                    <a:cubicBezTo>
                      <a:pt x="72" y="148"/>
                      <a:pt x="72" y="148"/>
                      <a:pt x="72" y="148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1" y="107"/>
                      <a:pt x="71" y="107"/>
                      <a:pt x="71" y="107"/>
                    </a:cubicBezTo>
                    <a:cubicBezTo>
                      <a:pt x="107" y="106"/>
                      <a:pt x="136" y="76"/>
                      <a:pt x="136" y="40"/>
                    </a:cubicBezTo>
                    <a:cubicBezTo>
                      <a:pt x="136" y="0"/>
                      <a:pt x="136" y="0"/>
                      <a:pt x="136" y="0"/>
                    </a:cubicBez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F49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1518" name="矩形 38"/>
          <p:cNvSpPr>
            <a:spLocks noChangeArrowheads="1"/>
          </p:cNvSpPr>
          <p:nvPr/>
        </p:nvSpPr>
        <p:spPr bwMode="auto">
          <a:xfrm>
            <a:off x="6505575" y="3322638"/>
            <a:ext cx="2574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1400">
                <a:solidFill>
                  <a:srgbClr val="006277"/>
                </a:solidFill>
              </a:rPr>
              <a:t>His speech greatly keyed up the team for the football match.</a:t>
            </a:r>
            <a:endParaRPr lang="zh-CN" altLang="en-US" sz="1400">
              <a:solidFill>
                <a:srgbClr val="006277"/>
              </a:solidFill>
            </a:endParaRPr>
          </a:p>
        </p:txBody>
      </p:sp>
      <p:sp>
        <p:nvSpPr>
          <p:cNvPr id="21519" name="文本框 39"/>
          <p:cNvSpPr txBox="1">
            <a:spLocks noChangeArrowheads="1"/>
          </p:cNvSpPr>
          <p:nvPr/>
        </p:nvSpPr>
        <p:spPr bwMode="auto">
          <a:xfrm>
            <a:off x="6511925" y="3062288"/>
            <a:ext cx="1239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6277"/>
                </a:solidFill>
              </a:rPr>
              <a:t>SPEECH</a:t>
            </a:r>
            <a:endParaRPr lang="zh-CN" altLang="en-US" sz="2000" b="1">
              <a:solidFill>
                <a:srgbClr val="006277"/>
              </a:solidFill>
            </a:endParaRPr>
          </a:p>
        </p:txBody>
      </p:sp>
      <p:cxnSp>
        <p:nvCxnSpPr>
          <p:cNvPr id="77" name="直接连接符 76"/>
          <p:cNvCxnSpPr/>
          <p:nvPr/>
        </p:nvCxnSpPr>
        <p:spPr>
          <a:xfrm>
            <a:off x="6184900" y="5251450"/>
            <a:ext cx="1509713" cy="0"/>
          </a:xfrm>
          <a:prstGeom prst="line">
            <a:avLst/>
          </a:prstGeom>
          <a:ln>
            <a:solidFill>
              <a:srgbClr val="00B6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椭圆 77"/>
          <p:cNvSpPr>
            <a:spLocks noChangeAspect="1"/>
          </p:cNvSpPr>
          <p:nvPr/>
        </p:nvSpPr>
        <p:spPr>
          <a:xfrm>
            <a:off x="5735638" y="4879975"/>
            <a:ext cx="720725" cy="720725"/>
          </a:xfrm>
          <a:prstGeom prst="ellipse">
            <a:avLst/>
          </a:prstGeom>
          <a:solidFill>
            <a:schemeClr val="bg1"/>
          </a:solidFill>
          <a:ln>
            <a:solidFill>
              <a:srgbClr val="00B6D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22" name="文本框 82"/>
          <p:cNvSpPr txBox="1">
            <a:spLocks noChangeArrowheads="1"/>
          </p:cNvSpPr>
          <p:nvPr/>
        </p:nvSpPr>
        <p:spPr bwMode="auto">
          <a:xfrm>
            <a:off x="4459288" y="4743450"/>
            <a:ext cx="1239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000" b="1">
                <a:solidFill>
                  <a:srgbClr val="006277"/>
                </a:solidFill>
              </a:rPr>
              <a:t>ANALYSIS</a:t>
            </a:r>
            <a:endParaRPr lang="zh-CN" altLang="en-US" sz="2000" b="1">
              <a:solidFill>
                <a:srgbClr val="006277"/>
              </a:solidFill>
            </a:endParaRPr>
          </a:p>
        </p:txBody>
      </p:sp>
      <p:sp>
        <p:nvSpPr>
          <p:cNvPr id="21523" name="矩形 83"/>
          <p:cNvSpPr>
            <a:spLocks noChangeArrowheads="1"/>
          </p:cNvSpPr>
          <p:nvPr/>
        </p:nvSpPr>
        <p:spPr bwMode="auto">
          <a:xfrm>
            <a:off x="2933700" y="5008563"/>
            <a:ext cx="27638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en-US" altLang="zh-CN" sz="1400">
                <a:solidFill>
                  <a:srgbClr val="006277"/>
                </a:solidFill>
              </a:rPr>
              <a:t>It might also surprise you that the analysis found 0% blocking on Christian websites.</a:t>
            </a:r>
            <a:endParaRPr lang="zh-CN" altLang="en-US" sz="1400">
              <a:solidFill>
                <a:srgbClr val="006277"/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5916050" y="5073061"/>
            <a:ext cx="358292" cy="358292"/>
            <a:chOff x="1838673" y="1795997"/>
            <a:chExt cx="584098" cy="584098"/>
          </a:xfrm>
          <a:solidFill>
            <a:srgbClr val="00B6DD"/>
          </a:solidFill>
        </p:grpSpPr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1838673" y="2227899"/>
              <a:ext cx="152196" cy="15219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40 h 48"/>
                <a:gd name="T12" fmla="*/ 8 w 48"/>
                <a:gd name="T13" fmla="*/ 24 h 48"/>
                <a:gd name="T14" fmla="*/ 24 w 48"/>
                <a:gd name="T15" fmla="*/ 8 h 48"/>
                <a:gd name="T16" fmla="*/ 40 w 48"/>
                <a:gd name="T17" fmla="*/ 24 h 48"/>
                <a:gd name="T18" fmla="*/ 24 w 48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37" y="48"/>
                    <a:pt x="48" y="38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4" y="40"/>
                  </a:moveTo>
                  <a:cubicBezTo>
                    <a:pt x="15" y="40"/>
                    <a:pt x="8" y="33"/>
                    <a:pt x="8" y="24"/>
                  </a:cubicBezTo>
                  <a:cubicBezTo>
                    <a:pt x="8" y="16"/>
                    <a:pt x="15" y="8"/>
                    <a:pt x="24" y="8"/>
                  </a:cubicBezTo>
                  <a:cubicBezTo>
                    <a:pt x="33" y="8"/>
                    <a:pt x="40" y="16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1838673" y="1795997"/>
              <a:ext cx="152196" cy="15219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40 h 48"/>
                <a:gd name="T12" fmla="*/ 8 w 48"/>
                <a:gd name="T13" fmla="*/ 24 h 48"/>
                <a:gd name="T14" fmla="*/ 24 w 48"/>
                <a:gd name="T15" fmla="*/ 8 h 48"/>
                <a:gd name="T16" fmla="*/ 40 w 48"/>
                <a:gd name="T17" fmla="*/ 24 h 48"/>
                <a:gd name="T18" fmla="*/ 24 w 48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37" y="48"/>
                    <a:pt x="48" y="38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4" y="40"/>
                  </a:moveTo>
                  <a:cubicBezTo>
                    <a:pt x="15" y="40"/>
                    <a:pt x="8" y="33"/>
                    <a:pt x="8" y="24"/>
                  </a:cubicBezTo>
                  <a:cubicBezTo>
                    <a:pt x="8" y="16"/>
                    <a:pt x="15" y="8"/>
                    <a:pt x="24" y="8"/>
                  </a:cubicBezTo>
                  <a:cubicBezTo>
                    <a:pt x="33" y="8"/>
                    <a:pt x="40" y="16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1838673" y="2014004"/>
              <a:ext cx="152196" cy="15219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40 h 48"/>
                <a:gd name="T12" fmla="*/ 8 w 48"/>
                <a:gd name="T13" fmla="*/ 24 h 48"/>
                <a:gd name="T14" fmla="*/ 24 w 48"/>
                <a:gd name="T15" fmla="*/ 8 h 48"/>
                <a:gd name="T16" fmla="*/ 40 w 48"/>
                <a:gd name="T17" fmla="*/ 24 h 48"/>
                <a:gd name="T18" fmla="*/ 24 w 48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7" y="48"/>
                    <a:pt x="48" y="37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4" y="40"/>
                  </a:moveTo>
                  <a:cubicBezTo>
                    <a:pt x="15" y="40"/>
                    <a:pt x="8" y="33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3" y="8"/>
                    <a:pt x="40" y="15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2052568" y="2227899"/>
              <a:ext cx="152196" cy="15219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40 h 48"/>
                <a:gd name="T12" fmla="*/ 8 w 48"/>
                <a:gd name="T13" fmla="*/ 24 h 48"/>
                <a:gd name="T14" fmla="*/ 24 w 48"/>
                <a:gd name="T15" fmla="*/ 8 h 48"/>
                <a:gd name="T16" fmla="*/ 40 w 48"/>
                <a:gd name="T17" fmla="*/ 24 h 48"/>
                <a:gd name="T18" fmla="*/ 24 w 48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37" y="48"/>
                    <a:pt x="48" y="38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4" y="40"/>
                  </a:moveTo>
                  <a:cubicBezTo>
                    <a:pt x="15" y="40"/>
                    <a:pt x="8" y="33"/>
                    <a:pt x="8" y="24"/>
                  </a:cubicBezTo>
                  <a:cubicBezTo>
                    <a:pt x="8" y="16"/>
                    <a:pt x="15" y="8"/>
                    <a:pt x="24" y="8"/>
                  </a:cubicBezTo>
                  <a:cubicBezTo>
                    <a:pt x="33" y="8"/>
                    <a:pt x="40" y="16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6" name="Freeform 39"/>
            <p:cNvSpPr>
              <a:spLocks noEditPoints="1"/>
            </p:cNvSpPr>
            <p:nvPr/>
          </p:nvSpPr>
          <p:spPr bwMode="auto">
            <a:xfrm>
              <a:off x="2052568" y="1795997"/>
              <a:ext cx="152196" cy="15219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40 h 48"/>
                <a:gd name="T12" fmla="*/ 8 w 48"/>
                <a:gd name="T13" fmla="*/ 24 h 48"/>
                <a:gd name="T14" fmla="*/ 24 w 48"/>
                <a:gd name="T15" fmla="*/ 8 h 48"/>
                <a:gd name="T16" fmla="*/ 40 w 48"/>
                <a:gd name="T17" fmla="*/ 24 h 48"/>
                <a:gd name="T18" fmla="*/ 24 w 48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37" y="48"/>
                    <a:pt x="48" y="38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4" y="40"/>
                  </a:moveTo>
                  <a:cubicBezTo>
                    <a:pt x="15" y="40"/>
                    <a:pt x="8" y="33"/>
                    <a:pt x="8" y="24"/>
                  </a:cubicBezTo>
                  <a:cubicBezTo>
                    <a:pt x="8" y="16"/>
                    <a:pt x="15" y="8"/>
                    <a:pt x="24" y="8"/>
                  </a:cubicBezTo>
                  <a:cubicBezTo>
                    <a:pt x="33" y="8"/>
                    <a:pt x="40" y="16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2052568" y="2014004"/>
              <a:ext cx="152196" cy="15219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40 h 48"/>
                <a:gd name="T12" fmla="*/ 8 w 48"/>
                <a:gd name="T13" fmla="*/ 24 h 48"/>
                <a:gd name="T14" fmla="*/ 24 w 48"/>
                <a:gd name="T15" fmla="*/ 8 h 48"/>
                <a:gd name="T16" fmla="*/ 40 w 48"/>
                <a:gd name="T17" fmla="*/ 24 h 48"/>
                <a:gd name="T18" fmla="*/ 24 w 48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7" y="48"/>
                    <a:pt x="48" y="37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4" y="40"/>
                  </a:moveTo>
                  <a:cubicBezTo>
                    <a:pt x="15" y="40"/>
                    <a:pt x="8" y="33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3" y="8"/>
                    <a:pt x="40" y="15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8" name="Freeform 41"/>
            <p:cNvSpPr>
              <a:spLocks noEditPoints="1"/>
            </p:cNvSpPr>
            <p:nvPr/>
          </p:nvSpPr>
          <p:spPr bwMode="auto">
            <a:xfrm>
              <a:off x="2270575" y="2227899"/>
              <a:ext cx="152196" cy="15219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40 h 48"/>
                <a:gd name="T12" fmla="*/ 8 w 48"/>
                <a:gd name="T13" fmla="*/ 24 h 48"/>
                <a:gd name="T14" fmla="*/ 24 w 48"/>
                <a:gd name="T15" fmla="*/ 8 h 48"/>
                <a:gd name="T16" fmla="*/ 40 w 48"/>
                <a:gd name="T17" fmla="*/ 24 h 48"/>
                <a:gd name="T18" fmla="*/ 24 w 48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37" y="48"/>
                    <a:pt x="48" y="38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4" y="40"/>
                  </a:moveTo>
                  <a:cubicBezTo>
                    <a:pt x="15" y="40"/>
                    <a:pt x="8" y="33"/>
                    <a:pt x="8" y="24"/>
                  </a:cubicBezTo>
                  <a:cubicBezTo>
                    <a:pt x="8" y="16"/>
                    <a:pt x="15" y="8"/>
                    <a:pt x="24" y="8"/>
                  </a:cubicBezTo>
                  <a:cubicBezTo>
                    <a:pt x="33" y="8"/>
                    <a:pt x="40" y="16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270575" y="1795997"/>
              <a:ext cx="152196" cy="152196"/>
            </a:xfrm>
            <a:custGeom>
              <a:avLst/>
              <a:gdLst>
                <a:gd name="T0" fmla="*/ 24 w 48"/>
                <a:gd name="T1" fmla="*/ 48 h 48"/>
                <a:gd name="T2" fmla="*/ 48 w 48"/>
                <a:gd name="T3" fmla="*/ 24 h 48"/>
                <a:gd name="T4" fmla="*/ 24 w 48"/>
                <a:gd name="T5" fmla="*/ 0 h 48"/>
                <a:gd name="T6" fmla="*/ 0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40 w 48"/>
                <a:gd name="T13" fmla="*/ 24 h 48"/>
                <a:gd name="T14" fmla="*/ 24 w 48"/>
                <a:gd name="T15" fmla="*/ 40 h 48"/>
                <a:gd name="T16" fmla="*/ 8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37" y="48"/>
                    <a:pt x="48" y="38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lose/>
                  <a:moveTo>
                    <a:pt x="24" y="8"/>
                  </a:moveTo>
                  <a:cubicBezTo>
                    <a:pt x="33" y="8"/>
                    <a:pt x="40" y="16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ubicBezTo>
                    <a:pt x="15" y="40"/>
                    <a:pt x="8" y="33"/>
                    <a:pt x="8" y="24"/>
                  </a:cubicBezTo>
                  <a:cubicBezTo>
                    <a:pt x="8" y="16"/>
                    <a:pt x="15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50" name="Freeform 43"/>
            <p:cNvSpPr>
              <a:spLocks noEditPoints="1"/>
            </p:cNvSpPr>
            <p:nvPr/>
          </p:nvSpPr>
          <p:spPr bwMode="auto">
            <a:xfrm>
              <a:off x="2270575" y="2014004"/>
              <a:ext cx="152196" cy="15219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40 h 48"/>
                <a:gd name="T12" fmla="*/ 8 w 48"/>
                <a:gd name="T13" fmla="*/ 24 h 48"/>
                <a:gd name="T14" fmla="*/ 24 w 48"/>
                <a:gd name="T15" fmla="*/ 8 h 48"/>
                <a:gd name="T16" fmla="*/ 40 w 48"/>
                <a:gd name="T17" fmla="*/ 24 h 48"/>
                <a:gd name="T18" fmla="*/ 24 w 48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7" y="48"/>
                    <a:pt x="48" y="37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4" y="40"/>
                  </a:moveTo>
                  <a:cubicBezTo>
                    <a:pt x="15" y="40"/>
                    <a:pt x="8" y="33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3" y="8"/>
                    <a:pt x="40" y="15"/>
                    <a:pt x="40" y="24"/>
                  </a:cubicBezTo>
                  <a:cubicBezTo>
                    <a:pt x="40" y="33"/>
                    <a:pt x="33" y="40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21525" name="文本框 8"/>
          <p:cNvSpPr txBox="1">
            <a:spLocks noChangeArrowheads="1"/>
          </p:cNvSpPr>
          <p:nvPr/>
        </p:nvSpPr>
        <p:spPr bwMode="auto">
          <a:xfrm>
            <a:off x="8793163" y="1549400"/>
            <a:ext cx="106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80%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21526" name="文本框 50"/>
          <p:cNvSpPr txBox="1">
            <a:spLocks noChangeArrowheads="1"/>
          </p:cNvSpPr>
          <p:nvPr/>
        </p:nvSpPr>
        <p:spPr bwMode="auto">
          <a:xfrm>
            <a:off x="7415213" y="5011738"/>
            <a:ext cx="941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60%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21527" name="文本框 51"/>
          <p:cNvSpPr txBox="1">
            <a:spLocks noChangeArrowheads="1"/>
          </p:cNvSpPr>
          <p:nvPr/>
        </p:nvSpPr>
        <p:spPr bwMode="auto">
          <a:xfrm>
            <a:off x="3122613" y="3228975"/>
            <a:ext cx="903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</a:rPr>
              <a:t>70%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21528" name="Freeform 256"/>
          <p:cNvSpPr>
            <a:spLocks noEditPoints="1"/>
          </p:cNvSpPr>
          <p:nvPr/>
        </p:nvSpPr>
        <p:spPr bwMode="auto">
          <a:xfrm>
            <a:off x="5826125" y="6586538"/>
            <a:ext cx="534988" cy="271462"/>
          </a:xfrm>
          <a:custGeom>
            <a:avLst/>
            <a:gdLst>
              <a:gd name="T0" fmla="*/ 2147483647 w 92"/>
              <a:gd name="T1" fmla="*/ 2147483647 h 47"/>
              <a:gd name="T2" fmla="*/ 2147483647 w 92"/>
              <a:gd name="T3" fmla="*/ 2147483647 h 47"/>
              <a:gd name="T4" fmla="*/ 2147483647 w 92"/>
              <a:gd name="T5" fmla="*/ 2147483647 h 47"/>
              <a:gd name="T6" fmla="*/ 2147483647 w 92"/>
              <a:gd name="T7" fmla="*/ 2147483647 h 47"/>
              <a:gd name="T8" fmla="*/ 2147483647 w 92"/>
              <a:gd name="T9" fmla="*/ 2147483647 h 47"/>
              <a:gd name="T10" fmla="*/ 2147483647 w 92"/>
              <a:gd name="T11" fmla="*/ 2147483647 h 47"/>
              <a:gd name="T12" fmla="*/ 0 w 92"/>
              <a:gd name="T13" fmla="*/ 2147483647 h 47"/>
              <a:gd name="T14" fmla="*/ 2147483647 w 92"/>
              <a:gd name="T15" fmla="*/ 2147483647 h 47"/>
              <a:gd name="T16" fmla="*/ 2147483647 w 92"/>
              <a:gd name="T17" fmla="*/ 2147483647 h 47"/>
              <a:gd name="T18" fmla="*/ 2147483647 w 92"/>
              <a:gd name="T19" fmla="*/ 2147483647 h 47"/>
              <a:gd name="T20" fmla="*/ 2147483647 w 92"/>
              <a:gd name="T21" fmla="*/ 2147483647 h 47"/>
              <a:gd name="T22" fmla="*/ 2147483647 w 92"/>
              <a:gd name="T23" fmla="*/ 2147483647 h 47"/>
              <a:gd name="T24" fmla="*/ 2147483647 w 92"/>
              <a:gd name="T25" fmla="*/ 2147483647 h 47"/>
              <a:gd name="T26" fmla="*/ 2147483647 w 92"/>
              <a:gd name="T27" fmla="*/ 2147483647 h 47"/>
              <a:gd name="T28" fmla="*/ 2147483647 w 92"/>
              <a:gd name="T29" fmla="*/ 2147483647 h 47"/>
              <a:gd name="T30" fmla="*/ 2147483647 w 92"/>
              <a:gd name="T31" fmla="*/ 2147483647 h 47"/>
              <a:gd name="T32" fmla="*/ 2147483647 w 92"/>
              <a:gd name="T33" fmla="*/ 2147483647 h 47"/>
              <a:gd name="T34" fmla="*/ 2147483647 w 92"/>
              <a:gd name="T35" fmla="*/ 2147483647 h 47"/>
              <a:gd name="T36" fmla="*/ 2147483647 w 92"/>
              <a:gd name="T37" fmla="*/ 2147483647 h 47"/>
              <a:gd name="T38" fmla="*/ 2147483647 w 92"/>
              <a:gd name="T39" fmla="*/ 2147483647 h 47"/>
              <a:gd name="T40" fmla="*/ 2147483647 w 92"/>
              <a:gd name="T41" fmla="*/ 2147483647 h 47"/>
              <a:gd name="T42" fmla="*/ 2147483647 w 92"/>
              <a:gd name="T43" fmla="*/ 2147483647 h 47"/>
              <a:gd name="T44" fmla="*/ 2147483647 w 92"/>
              <a:gd name="T45" fmla="*/ 2147483647 h 47"/>
              <a:gd name="T46" fmla="*/ 2147483647 w 92"/>
              <a:gd name="T47" fmla="*/ 2147483647 h 47"/>
              <a:gd name="T48" fmla="*/ 2147483647 w 92"/>
              <a:gd name="T49" fmla="*/ 2147483647 h 47"/>
              <a:gd name="T50" fmla="*/ 2147483647 w 92"/>
              <a:gd name="T51" fmla="*/ 2147483647 h 47"/>
              <a:gd name="T52" fmla="*/ 2147483647 w 92"/>
              <a:gd name="T53" fmla="*/ 2147483647 h 47"/>
              <a:gd name="T54" fmla="*/ 2147483647 w 92"/>
              <a:gd name="T55" fmla="*/ 2147483647 h 47"/>
              <a:gd name="T56" fmla="*/ 2147483647 w 92"/>
              <a:gd name="T57" fmla="*/ 2147483647 h 47"/>
              <a:gd name="T58" fmla="*/ 2147483647 w 92"/>
              <a:gd name="T59" fmla="*/ 2147483647 h 47"/>
              <a:gd name="T60" fmla="*/ 2147483647 w 92"/>
              <a:gd name="T61" fmla="*/ 2147483647 h 47"/>
              <a:gd name="T62" fmla="*/ 2147483647 w 92"/>
              <a:gd name="T63" fmla="*/ 21474836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92" h="47">
                <a:moveTo>
                  <a:pt x="86" y="23"/>
                </a:moveTo>
                <a:cubicBezTo>
                  <a:pt x="85" y="23"/>
                  <a:pt x="86" y="23"/>
                  <a:pt x="85" y="23"/>
                </a:cubicBezTo>
                <a:cubicBezTo>
                  <a:pt x="85" y="23"/>
                  <a:pt x="85" y="23"/>
                  <a:pt x="85" y="23"/>
                </a:cubicBezTo>
                <a:cubicBezTo>
                  <a:pt x="81" y="16"/>
                  <a:pt x="76" y="10"/>
                  <a:pt x="69" y="6"/>
                </a:cubicBezTo>
                <a:cubicBezTo>
                  <a:pt x="69" y="6"/>
                  <a:pt x="69" y="6"/>
                  <a:pt x="69" y="6"/>
                </a:cubicBezTo>
                <a:cubicBezTo>
                  <a:pt x="69" y="6"/>
                  <a:pt x="69" y="6"/>
                  <a:pt x="69" y="6"/>
                </a:cubicBezTo>
                <a:cubicBezTo>
                  <a:pt x="62" y="2"/>
                  <a:pt x="54" y="0"/>
                  <a:pt x="46" y="0"/>
                </a:cubicBezTo>
                <a:cubicBezTo>
                  <a:pt x="38" y="0"/>
                  <a:pt x="30" y="2"/>
                  <a:pt x="23" y="6"/>
                </a:cubicBezTo>
                <a:cubicBezTo>
                  <a:pt x="23" y="6"/>
                  <a:pt x="23" y="6"/>
                  <a:pt x="23" y="6"/>
                </a:cubicBezTo>
                <a:cubicBezTo>
                  <a:pt x="23" y="6"/>
                  <a:pt x="23" y="6"/>
                  <a:pt x="23" y="6"/>
                </a:cubicBezTo>
                <a:cubicBezTo>
                  <a:pt x="16" y="10"/>
                  <a:pt x="10" y="16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2" y="30"/>
                  <a:pt x="0" y="37"/>
                  <a:pt x="0" y="46"/>
                </a:cubicBezTo>
                <a:cubicBezTo>
                  <a:pt x="0" y="47"/>
                  <a:pt x="1" y="47"/>
                  <a:pt x="2" y="47"/>
                </a:cubicBezTo>
                <a:cubicBezTo>
                  <a:pt x="90" y="47"/>
                  <a:pt x="90" y="47"/>
                  <a:pt x="90" y="47"/>
                </a:cubicBezTo>
                <a:cubicBezTo>
                  <a:pt x="91" y="47"/>
                  <a:pt x="92" y="47"/>
                  <a:pt x="92" y="46"/>
                </a:cubicBezTo>
                <a:cubicBezTo>
                  <a:pt x="92" y="37"/>
                  <a:pt x="89" y="30"/>
                  <a:pt x="86" y="23"/>
                </a:cubicBezTo>
                <a:close/>
                <a:moveTo>
                  <a:pt x="42" y="40"/>
                </a:moveTo>
                <a:cubicBezTo>
                  <a:pt x="42" y="38"/>
                  <a:pt x="44" y="36"/>
                  <a:pt x="46" y="36"/>
                </a:cubicBezTo>
                <a:cubicBezTo>
                  <a:pt x="48" y="36"/>
                  <a:pt x="50" y="38"/>
                  <a:pt x="50" y="40"/>
                </a:cubicBezTo>
                <a:cubicBezTo>
                  <a:pt x="50" y="42"/>
                  <a:pt x="48" y="44"/>
                  <a:pt x="46" y="44"/>
                </a:cubicBezTo>
                <a:cubicBezTo>
                  <a:pt x="44" y="44"/>
                  <a:pt x="42" y="42"/>
                  <a:pt x="42" y="40"/>
                </a:cubicBezTo>
                <a:close/>
                <a:moveTo>
                  <a:pt x="52" y="44"/>
                </a:moveTo>
                <a:cubicBezTo>
                  <a:pt x="53" y="43"/>
                  <a:pt x="53" y="42"/>
                  <a:pt x="53" y="40"/>
                </a:cubicBezTo>
                <a:cubicBezTo>
                  <a:pt x="53" y="39"/>
                  <a:pt x="53" y="38"/>
                  <a:pt x="52" y="36"/>
                </a:cubicBezTo>
                <a:cubicBezTo>
                  <a:pt x="63" y="26"/>
                  <a:pt x="63" y="26"/>
                  <a:pt x="63" y="26"/>
                </a:cubicBezTo>
                <a:cubicBezTo>
                  <a:pt x="63" y="25"/>
                  <a:pt x="63" y="24"/>
                  <a:pt x="63" y="23"/>
                </a:cubicBezTo>
                <a:cubicBezTo>
                  <a:pt x="62" y="23"/>
                  <a:pt x="61" y="23"/>
                  <a:pt x="60" y="23"/>
                </a:cubicBezTo>
                <a:cubicBezTo>
                  <a:pt x="50" y="34"/>
                  <a:pt x="50" y="34"/>
                  <a:pt x="50" y="34"/>
                </a:cubicBezTo>
                <a:cubicBezTo>
                  <a:pt x="49" y="33"/>
                  <a:pt x="47" y="33"/>
                  <a:pt x="46" y="33"/>
                </a:cubicBezTo>
                <a:cubicBezTo>
                  <a:pt x="42" y="33"/>
                  <a:pt x="39" y="36"/>
                  <a:pt x="39" y="40"/>
                </a:cubicBezTo>
                <a:cubicBezTo>
                  <a:pt x="39" y="42"/>
                  <a:pt x="39" y="43"/>
                  <a:pt x="40" y="44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37"/>
                  <a:pt x="6" y="31"/>
                  <a:pt x="8" y="26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8" y="31"/>
                  <a:pt x="18" y="30"/>
                  <a:pt x="19" y="30"/>
                </a:cubicBezTo>
                <a:cubicBezTo>
                  <a:pt x="19" y="29"/>
                  <a:pt x="19" y="28"/>
                  <a:pt x="18" y="28"/>
                </a:cubicBezTo>
                <a:cubicBezTo>
                  <a:pt x="10" y="23"/>
                  <a:pt x="10" y="23"/>
                  <a:pt x="10" y="23"/>
                </a:cubicBezTo>
                <a:cubicBezTo>
                  <a:pt x="13" y="18"/>
                  <a:pt x="18" y="13"/>
                  <a:pt x="23" y="10"/>
                </a:cubicBezTo>
                <a:cubicBezTo>
                  <a:pt x="28" y="18"/>
                  <a:pt x="28" y="18"/>
                  <a:pt x="28" y="18"/>
                </a:cubicBezTo>
                <a:cubicBezTo>
                  <a:pt x="28" y="18"/>
                  <a:pt x="29" y="19"/>
                  <a:pt x="29" y="19"/>
                </a:cubicBezTo>
                <a:cubicBezTo>
                  <a:pt x="30" y="19"/>
                  <a:pt x="30" y="19"/>
                  <a:pt x="30" y="18"/>
                </a:cubicBezTo>
                <a:cubicBezTo>
                  <a:pt x="31" y="18"/>
                  <a:pt x="31" y="17"/>
                  <a:pt x="31" y="16"/>
                </a:cubicBezTo>
                <a:cubicBezTo>
                  <a:pt x="26" y="8"/>
                  <a:pt x="26" y="8"/>
                  <a:pt x="26" y="8"/>
                </a:cubicBezTo>
                <a:cubicBezTo>
                  <a:pt x="32" y="5"/>
                  <a:pt x="38" y="4"/>
                  <a:pt x="44" y="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4"/>
                  <a:pt x="46" y="14"/>
                </a:cubicBezTo>
                <a:cubicBezTo>
                  <a:pt x="47" y="14"/>
                  <a:pt x="48" y="13"/>
                  <a:pt x="48" y="13"/>
                </a:cubicBezTo>
                <a:cubicBezTo>
                  <a:pt x="48" y="3"/>
                  <a:pt x="48" y="3"/>
                  <a:pt x="48" y="3"/>
                </a:cubicBezTo>
                <a:cubicBezTo>
                  <a:pt x="54" y="4"/>
                  <a:pt x="60" y="5"/>
                  <a:pt x="66" y="8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7"/>
                  <a:pt x="61" y="18"/>
                  <a:pt x="62" y="18"/>
                </a:cubicBezTo>
                <a:cubicBezTo>
                  <a:pt x="62" y="19"/>
                  <a:pt x="62" y="19"/>
                  <a:pt x="62" y="19"/>
                </a:cubicBezTo>
                <a:cubicBezTo>
                  <a:pt x="63" y="19"/>
                  <a:pt x="64" y="18"/>
                  <a:pt x="64" y="18"/>
                </a:cubicBezTo>
                <a:cubicBezTo>
                  <a:pt x="69" y="10"/>
                  <a:pt x="69" y="10"/>
                  <a:pt x="69" y="10"/>
                </a:cubicBezTo>
                <a:cubicBezTo>
                  <a:pt x="74" y="13"/>
                  <a:pt x="78" y="18"/>
                  <a:pt x="82" y="23"/>
                </a:cubicBezTo>
                <a:cubicBezTo>
                  <a:pt x="74" y="28"/>
                  <a:pt x="74" y="28"/>
                  <a:pt x="74" y="28"/>
                </a:cubicBezTo>
                <a:cubicBezTo>
                  <a:pt x="73" y="28"/>
                  <a:pt x="73" y="29"/>
                  <a:pt x="73" y="30"/>
                </a:cubicBezTo>
                <a:cubicBezTo>
                  <a:pt x="73" y="30"/>
                  <a:pt x="74" y="31"/>
                  <a:pt x="75" y="31"/>
                </a:cubicBezTo>
                <a:cubicBezTo>
                  <a:pt x="75" y="31"/>
                  <a:pt x="75" y="31"/>
                  <a:pt x="75" y="31"/>
                </a:cubicBezTo>
                <a:cubicBezTo>
                  <a:pt x="83" y="26"/>
                  <a:pt x="83" y="26"/>
                  <a:pt x="83" y="26"/>
                </a:cubicBezTo>
                <a:cubicBezTo>
                  <a:pt x="86" y="31"/>
                  <a:pt x="88" y="37"/>
                  <a:pt x="88" y="44"/>
                </a:cubicBezTo>
                <a:lnTo>
                  <a:pt x="52" y="44"/>
                </a:lnTo>
                <a:close/>
              </a:path>
            </a:pathLst>
          </a:custGeom>
          <a:solidFill>
            <a:srgbClr val="0062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8925" y="314325"/>
            <a:ext cx="2582863" cy="714375"/>
          </a:xfrm>
          <a:prstGeom prst="rect">
            <a:avLst/>
          </a:prstGeom>
          <a:solidFill>
            <a:schemeClr val="bg1"/>
          </a:solidFill>
          <a:ln w="9525">
            <a:solidFill>
              <a:srgbClr val="006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>
            <a:spLocks noChangeAspect="1"/>
          </p:cNvSpPr>
          <p:nvPr/>
        </p:nvSpPr>
        <p:spPr>
          <a:xfrm>
            <a:off x="2813050" y="263525"/>
            <a:ext cx="107950" cy="107950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31" name="文本框 13"/>
          <p:cNvSpPr txBox="1">
            <a:spLocks noChangeArrowheads="1"/>
          </p:cNvSpPr>
          <p:nvPr/>
        </p:nvSpPr>
        <p:spPr bwMode="auto">
          <a:xfrm>
            <a:off x="288925" y="468313"/>
            <a:ext cx="2582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006277"/>
                </a:solidFill>
              </a:rPr>
              <a:t>PERSONAL ABILITY</a:t>
            </a:r>
            <a:endParaRPr lang="zh-CN" altLang="en-US" sz="2400" b="1">
              <a:solidFill>
                <a:srgbClr val="006277"/>
              </a:solidFill>
            </a:endParaRPr>
          </a:p>
        </p:txBody>
      </p:sp>
      <p:sp>
        <p:nvSpPr>
          <p:cNvPr id="54" name="椭圆 53"/>
          <p:cNvSpPr>
            <a:spLocks noChangeAspect="1"/>
          </p:cNvSpPr>
          <p:nvPr/>
        </p:nvSpPr>
        <p:spPr>
          <a:xfrm>
            <a:off x="2816225" y="971550"/>
            <a:ext cx="107950" cy="107950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椭圆 54"/>
          <p:cNvSpPr>
            <a:spLocks noChangeAspect="1"/>
          </p:cNvSpPr>
          <p:nvPr/>
        </p:nvSpPr>
        <p:spPr>
          <a:xfrm>
            <a:off x="233363" y="971550"/>
            <a:ext cx="107950" cy="107950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椭圆 55"/>
          <p:cNvSpPr>
            <a:spLocks noChangeAspect="1"/>
          </p:cNvSpPr>
          <p:nvPr/>
        </p:nvSpPr>
        <p:spPr>
          <a:xfrm>
            <a:off x="233363" y="263525"/>
            <a:ext cx="107950" cy="107950"/>
          </a:xfrm>
          <a:prstGeom prst="ellipse">
            <a:avLst/>
          </a:pr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直接连接符 112"/>
          <p:cNvCxnSpPr/>
          <p:nvPr/>
        </p:nvCxnSpPr>
        <p:spPr>
          <a:xfrm flipH="1" flipV="1">
            <a:off x="9915525" y="4897438"/>
            <a:ext cx="1174750" cy="196056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 flipH="1" flipV="1">
            <a:off x="1031875" y="1588"/>
            <a:ext cx="1100138" cy="195262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9155113" y="2043113"/>
            <a:ext cx="833437" cy="281305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任意多边形 104"/>
          <p:cNvSpPr/>
          <p:nvPr/>
        </p:nvSpPr>
        <p:spPr>
          <a:xfrm>
            <a:off x="-58738" y="-28575"/>
            <a:ext cx="4763" cy="30163"/>
          </a:xfrm>
          <a:custGeom>
            <a:avLst/>
            <a:gdLst>
              <a:gd name="connsiteX0" fmla="*/ 0 w 4649"/>
              <a:gd name="connsiteY0" fmla="*/ 0 h 30533"/>
              <a:gd name="connsiteX1" fmla="*/ 4649 w 4649"/>
              <a:gd name="connsiteY1" fmla="*/ 0 h 30533"/>
              <a:gd name="connsiteX2" fmla="*/ 0 w 4649"/>
              <a:gd name="connsiteY2" fmla="*/ 30533 h 30533"/>
              <a:gd name="connsiteX3" fmla="*/ 0 w 4649"/>
              <a:gd name="connsiteY3" fmla="*/ 0 h 3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" h="30533">
                <a:moveTo>
                  <a:pt x="0" y="0"/>
                </a:moveTo>
                <a:lnTo>
                  <a:pt x="4649" y="0"/>
                </a:lnTo>
                <a:lnTo>
                  <a:pt x="0" y="30533"/>
                </a:lnTo>
                <a:lnTo>
                  <a:pt x="0" y="0"/>
                </a:lnTo>
                <a:close/>
              </a:path>
            </a:pathLst>
          </a:custGeom>
          <a:solidFill>
            <a:srgbClr val="00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068513" y="2043113"/>
            <a:ext cx="833437" cy="281305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2878138" y="2038350"/>
            <a:ext cx="6313487" cy="281781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1327150" y="1239838"/>
            <a:ext cx="1550988" cy="1552575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127250" y="4075113"/>
            <a:ext cx="1550988" cy="1550987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389938" y="1257300"/>
            <a:ext cx="1552575" cy="1550988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9196388" y="4140200"/>
            <a:ext cx="1550987" cy="1550988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2540" name="组合 14"/>
          <p:cNvGrpSpPr>
            <a:grpSpLocks noChangeAspect="1"/>
          </p:cNvGrpSpPr>
          <p:nvPr/>
        </p:nvGrpSpPr>
        <p:grpSpPr bwMode="auto">
          <a:xfrm>
            <a:off x="1670050" y="1597025"/>
            <a:ext cx="863600" cy="838200"/>
            <a:chOff x="5426075" y="2779713"/>
            <a:chExt cx="1339850" cy="1298575"/>
          </a:xfrm>
        </p:grpSpPr>
        <p:sp>
          <p:nvSpPr>
            <p:cNvPr id="22595" name="AutoShape 69"/>
            <p:cNvSpPr>
              <a:spLocks noChangeAspect="1" noChangeArrowheads="1" noTextEdit="1"/>
            </p:cNvSpPr>
            <p:nvPr/>
          </p:nvSpPr>
          <p:spPr bwMode="auto">
            <a:xfrm>
              <a:off x="5426075" y="2782888"/>
              <a:ext cx="133985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6" name="Freeform 71"/>
            <p:cNvSpPr/>
            <p:nvPr/>
          </p:nvSpPr>
          <p:spPr bwMode="auto">
            <a:xfrm>
              <a:off x="5429250" y="2779713"/>
              <a:ext cx="1336675" cy="1298575"/>
            </a:xfrm>
            <a:custGeom>
              <a:avLst/>
              <a:gdLst>
                <a:gd name="T0" fmla="*/ 2147483647 w 353"/>
                <a:gd name="T1" fmla="*/ 0 h 344"/>
                <a:gd name="T2" fmla="*/ 2147483647 w 353"/>
                <a:gd name="T3" fmla="*/ 0 h 344"/>
                <a:gd name="T4" fmla="*/ 2147483647 w 353"/>
                <a:gd name="T5" fmla="*/ 2147483647 h 344"/>
                <a:gd name="T6" fmla="*/ 2147483647 w 353"/>
                <a:gd name="T7" fmla="*/ 2147483647 h 344"/>
                <a:gd name="T8" fmla="*/ 2147483647 w 353"/>
                <a:gd name="T9" fmla="*/ 2147483647 h 344"/>
                <a:gd name="T10" fmla="*/ 2147483647 w 353"/>
                <a:gd name="T11" fmla="*/ 2147483647 h 344"/>
                <a:gd name="T12" fmla="*/ 2147483647 w 353"/>
                <a:gd name="T13" fmla="*/ 2147483647 h 344"/>
                <a:gd name="T14" fmla="*/ 2147483647 w 353"/>
                <a:gd name="T15" fmla="*/ 2147483647 h 344"/>
                <a:gd name="T16" fmla="*/ 2147483647 w 353"/>
                <a:gd name="T17" fmla="*/ 2147483647 h 344"/>
                <a:gd name="T18" fmla="*/ 2147483647 w 353"/>
                <a:gd name="T19" fmla="*/ 2147483647 h 344"/>
                <a:gd name="T20" fmla="*/ 2147483647 w 353"/>
                <a:gd name="T21" fmla="*/ 2147483647 h 344"/>
                <a:gd name="T22" fmla="*/ 0 w 353"/>
                <a:gd name="T23" fmla="*/ 2147483647 h 344"/>
                <a:gd name="T24" fmla="*/ 0 w 353"/>
                <a:gd name="T25" fmla="*/ 2147483647 h 344"/>
                <a:gd name="T26" fmla="*/ 2147483647 w 353"/>
                <a:gd name="T27" fmla="*/ 0 h 3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3" h="344">
                  <a:moveTo>
                    <a:pt x="185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208" y="12"/>
                    <a:pt x="208" y="24"/>
                    <a:pt x="208" y="36"/>
                  </a:cubicBezTo>
                  <a:cubicBezTo>
                    <a:pt x="251" y="36"/>
                    <a:pt x="294" y="36"/>
                    <a:pt x="336" y="36"/>
                  </a:cubicBezTo>
                  <a:cubicBezTo>
                    <a:pt x="345" y="35"/>
                    <a:pt x="353" y="42"/>
                    <a:pt x="352" y="52"/>
                  </a:cubicBezTo>
                  <a:cubicBezTo>
                    <a:pt x="352" y="126"/>
                    <a:pt x="352" y="201"/>
                    <a:pt x="352" y="276"/>
                  </a:cubicBezTo>
                  <a:cubicBezTo>
                    <a:pt x="352" y="284"/>
                    <a:pt x="353" y="293"/>
                    <a:pt x="348" y="300"/>
                  </a:cubicBezTo>
                  <a:cubicBezTo>
                    <a:pt x="342" y="304"/>
                    <a:pt x="335" y="304"/>
                    <a:pt x="328" y="304"/>
                  </a:cubicBezTo>
                  <a:cubicBezTo>
                    <a:pt x="288" y="304"/>
                    <a:pt x="248" y="304"/>
                    <a:pt x="208" y="304"/>
                  </a:cubicBezTo>
                  <a:cubicBezTo>
                    <a:pt x="208" y="317"/>
                    <a:pt x="208" y="331"/>
                    <a:pt x="208" y="344"/>
                  </a:cubicBezTo>
                  <a:cubicBezTo>
                    <a:pt x="183" y="344"/>
                    <a:pt x="183" y="344"/>
                    <a:pt x="183" y="344"/>
                  </a:cubicBezTo>
                  <a:cubicBezTo>
                    <a:pt x="122" y="333"/>
                    <a:pt x="61" y="323"/>
                    <a:pt x="0" y="312"/>
                  </a:cubicBezTo>
                  <a:cubicBezTo>
                    <a:pt x="0" y="219"/>
                    <a:pt x="0" y="125"/>
                    <a:pt x="0" y="32"/>
                  </a:cubicBezTo>
                  <a:cubicBezTo>
                    <a:pt x="62" y="21"/>
                    <a:pt x="124" y="11"/>
                    <a:pt x="185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7" name="Freeform 72"/>
            <p:cNvSpPr/>
            <p:nvPr/>
          </p:nvSpPr>
          <p:spPr bwMode="auto">
            <a:xfrm>
              <a:off x="6216650" y="2960688"/>
              <a:ext cx="500063" cy="922338"/>
            </a:xfrm>
            <a:custGeom>
              <a:avLst/>
              <a:gdLst>
                <a:gd name="T0" fmla="*/ 0 w 132"/>
                <a:gd name="T1" fmla="*/ 0 h 244"/>
                <a:gd name="T2" fmla="*/ 2147483647 w 132"/>
                <a:gd name="T3" fmla="*/ 0 h 244"/>
                <a:gd name="T4" fmla="*/ 2147483647 w 132"/>
                <a:gd name="T5" fmla="*/ 2147483647 h 244"/>
                <a:gd name="T6" fmla="*/ 0 w 132"/>
                <a:gd name="T7" fmla="*/ 2147483647 h 244"/>
                <a:gd name="T8" fmla="*/ 0 w 132"/>
                <a:gd name="T9" fmla="*/ 2147483647 h 244"/>
                <a:gd name="T10" fmla="*/ 2147483647 w 132"/>
                <a:gd name="T11" fmla="*/ 2147483647 h 244"/>
                <a:gd name="T12" fmla="*/ 2147483647 w 132"/>
                <a:gd name="T13" fmla="*/ 2147483647 h 244"/>
                <a:gd name="T14" fmla="*/ 0 w 132"/>
                <a:gd name="T15" fmla="*/ 2147483647 h 244"/>
                <a:gd name="T16" fmla="*/ 0 w 132"/>
                <a:gd name="T17" fmla="*/ 2147483647 h 244"/>
                <a:gd name="T18" fmla="*/ 2147483647 w 132"/>
                <a:gd name="T19" fmla="*/ 2147483647 h 244"/>
                <a:gd name="T20" fmla="*/ 2147483647 w 132"/>
                <a:gd name="T21" fmla="*/ 2147483647 h 244"/>
                <a:gd name="T22" fmla="*/ 0 w 132"/>
                <a:gd name="T23" fmla="*/ 2147483647 h 244"/>
                <a:gd name="T24" fmla="*/ 0 w 132"/>
                <a:gd name="T25" fmla="*/ 2147483647 h 244"/>
                <a:gd name="T26" fmla="*/ 2147483647 w 132"/>
                <a:gd name="T27" fmla="*/ 2147483647 h 244"/>
                <a:gd name="T28" fmla="*/ 2147483647 w 132"/>
                <a:gd name="T29" fmla="*/ 2147483647 h 244"/>
                <a:gd name="T30" fmla="*/ 2147483647 w 132"/>
                <a:gd name="T31" fmla="*/ 2147483647 h 244"/>
                <a:gd name="T32" fmla="*/ 2147483647 w 132"/>
                <a:gd name="T33" fmla="*/ 2147483647 h 244"/>
                <a:gd name="T34" fmla="*/ 0 w 132"/>
                <a:gd name="T35" fmla="*/ 2147483647 h 244"/>
                <a:gd name="T36" fmla="*/ 0 w 132"/>
                <a:gd name="T37" fmla="*/ 0 h 2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2" h="244">
                  <a:moveTo>
                    <a:pt x="0" y="0"/>
                  </a:moveTo>
                  <a:cubicBezTo>
                    <a:pt x="44" y="0"/>
                    <a:pt x="88" y="0"/>
                    <a:pt x="132" y="0"/>
                  </a:cubicBezTo>
                  <a:cubicBezTo>
                    <a:pt x="132" y="81"/>
                    <a:pt x="132" y="163"/>
                    <a:pt x="132" y="244"/>
                  </a:cubicBezTo>
                  <a:cubicBezTo>
                    <a:pt x="88" y="244"/>
                    <a:pt x="44" y="244"/>
                    <a:pt x="0" y="244"/>
                  </a:cubicBezTo>
                  <a:cubicBezTo>
                    <a:pt x="0" y="233"/>
                    <a:pt x="0" y="223"/>
                    <a:pt x="0" y="212"/>
                  </a:cubicBezTo>
                  <a:cubicBezTo>
                    <a:pt x="32" y="212"/>
                    <a:pt x="64" y="212"/>
                    <a:pt x="96" y="212"/>
                  </a:cubicBezTo>
                  <a:cubicBezTo>
                    <a:pt x="96" y="207"/>
                    <a:pt x="96" y="201"/>
                    <a:pt x="96" y="196"/>
                  </a:cubicBezTo>
                  <a:cubicBezTo>
                    <a:pt x="64" y="196"/>
                    <a:pt x="32" y="196"/>
                    <a:pt x="0" y="196"/>
                  </a:cubicBezTo>
                  <a:cubicBezTo>
                    <a:pt x="0" y="189"/>
                    <a:pt x="0" y="183"/>
                    <a:pt x="0" y="176"/>
                  </a:cubicBezTo>
                  <a:cubicBezTo>
                    <a:pt x="32" y="176"/>
                    <a:pt x="64" y="176"/>
                    <a:pt x="96" y="176"/>
                  </a:cubicBezTo>
                  <a:cubicBezTo>
                    <a:pt x="96" y="171"/>
                    <a:pt x="96" y="165"/>
                    <a:pt x="96" y="160"/>
                  </a:cubicBezTo>
                  <a:cubicBezTo>
                    <a:pt x="64" y="160"/>
                    <a:pt x="32" y="160"/>
                    <a:pt x="0" y="160"/>
                  </a:cubicBezTo>
                  <a:cubicBezTo>
                    <a:pt x="0" y="152"/>
                    <a:pt x="0" y="144"/>
                    <a:pt x="0" y="136"/>
                  </a:cubicBezTo>
                  <a:cubicBezTo>
                    <a:pt x="16" y="141"/>
                    <a:pt x="34" y="141"/>
                    <a:pt x="48" y="132"/>
                  </a:cubicBezTo>
                  <a:cubicBezTo>
                    <a:pt x="63" y="123"/>
                    <a:pt x="71" y="105"/>
                    <a:pt x="73" y="88"/>
                  </a:cubicBezTo>
                  <a:cubicBezTo>
                    <a:pt x="55" y="88"/>
                    <a:pt x="38" y="88"/>
                    <a:pt x="20" y="88"/>
                  </a:cubicBezTo>
                  <a:cubicBezTo>
                    <a:pt x="20" y="71"/>
                    <a:pt x="20" y="53"/>
                    <a:pt x="20" y="36"/>
                  </a:cubicBezTo>
                  <a:cubicBezTo>
                    <a:pt x="13" y="37"/>
                    <a:pt x="7" y="38"/>
                    <a:pt x="0" y="40"/>
                  </a:cubicBezTo>
                  <a:cubicBezTo>
                    <a:pt x="0" y="27"/>
                    <a:pt x="0" y="1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8" name="Freeform 73"/>
            <p:cNvSpPr/>
            <p:nvPr/>
          </p:nvSpPr>
          <p:spPr bwMode="auto">
            <a:xfrm>
              <a:off x="6323013" y="3062288"/>
              <a:ext cx="201613" cy="200025"/>
            </a:xfrm>
            <a:custGeom>
              <a:avLst/>
              <a:gdLst>
                <a:gd name="T0" fmla="*/ 0 w 53"/>
                <a:gd name="T1" fmla="*/ 0 h 53"/>
                <a:gd name="T2" fmla="*/ 2147483647 w 53"/>
                <a:gd name="T3" fmla="*/ 2147483647 h 53"/>
                <a:gd name="T4" fmla="*/ 0 w 53"/>
                <a:gd name="T5" fmla="*/ 2147483647 h 53"/>
                <a:gd name="T6" fmla="*/ 0 w 53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53">
                  <a:moveTo>
                    <a:pt x="0" y="0"/>
                  </a:moveTo>
                  <a:cubicBezTo>
                    <a:pt x="28" y="2"/>
                    <a:pt x="51" y="25"/>
                    <a:pt x="53" y="53"/>
                  </a:cubicBezTo>
                  <a:cubicBezTo>
                    <a:pt x="35" y="53"/>
                    <a:pt x="18" y="53"/>
                    <a:pt x="0" y="53"/>
                  </a:cubicBezTo>
                  <a:cubicBezTo>
                    <a:pt x="0" y="35"/>
                    <a:pt x="0" y="18"/>
                    <a:pt x="0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9" name="Freeform 74"/>
            <p:cNvSpPr/>
            <p:nvPr/>
          </p:nvSpPr>
          <p:spPr bwMode="auto">
            <a:xfrm>
              <a:off x="5672138" y="3146426"/>
              <a:ext cx="317500" cy="523875"/>
            </a:xfrm>
            <a:custGeom>
              <a:avLst/>
              <a:gdLst>
                <a:gd name="T0" fmla="*/ 0 w 84"/>
                <a:gd name="T1" fmla="*/ 2147483647 h 139"/>
                <a:gd name="T2" fmla="*/ 2147483647 w 84"/>
                <a:gd name="T3" fmla="*/ 2147483647 h 139"/>
                <a:gd name="T4" fmla="*/ 2147483647 w 84"/>
                <a:gd name="T5" fmla="*/ 2147483647 h 139"/>
                <a:gd name="T6" fmla="*/ 2147483647 w 84"/>
                <a:gd name="T7" fmla="*/ 2147483647 h 139"/>
                <a:gd name="T8" fmla="*/ 2147483647 w 84"/>
                <a:gd name="T9" fmla="*/ 2147483647 h 139"/>
                <a:gd name="T10" fmla="*/ 0 w 84"/>
                <a:gd name="T11" fmla="*/ 2147483647 h 139"/>
                <a:gd name="T12" fmla="*/ 0 w 84"/>
                <a:gd name="T13" fmla="*/ 2147483647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4" h="139">
                  <a:moveTo>
                    <a:pt x="0" y="9"/>
                  </a:moveTo>
                  <a:cubicBezTo>
                    <a:pt x="22" y="10"/>
                    <a:pt x="48" y="0"/>
                    <a:pt x="66" y="16"/>
                  </a:cubicBezTo>
                  <a:cubicBezTo>
                    <a:pt x="84" y="37"/>
                    <a:pt x="79" y="76"/>
                    <a:pt x="53" y="88"/>
                  </a:cubicBezTo>
                  <a:cubicBezTo>
                    <a:pt x="44" y="93"/>
                    <a:pt x="34" y="92"/>
                    <a:pt x="24" y="92"/>
                  </a:cubicBezTo>
                  <a:cubicBezTo>
                    <a:pt x="24" y="108"/>
                    <a:pt x="24" y="123"/>
                    <a:pt x="24" y="139"/>
                  </a:cubicBezTo>
                  <a:cubicBezTo>
                    <a:pt x="16" y="138"/>
                    <a:pt x="8" y="138"/>
                    <a:pt x="0" y="137"/>
                  </a:cubicBezTo>
                  <a:cubicBezTo>
                    <a:pt x="0" y="94"/>
                    <a:pt x="0" y="51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0" name="Freeform 75"/>
            <p:cNvSpPr/>
            <p:nvPr/>
          </p:nvSpPr>
          <p:spPr bwMode="auto">
            <a:xfrm>
              <a:off x="5762625" y="3255963"/>
              <a:ext cx="106363" cy="157163"/>
            </a:xfrm>
            <a:custGeom>
              <a:avLst/>
              <a:gdLst>
                <a:gd name="T0" fmla="*/ 0 w 28"/>
                <a:gd name="T1" fmla="*/ 2147483647 h 42"/>
                <a:gd name="T2" fmla="*/ 2147483647 w 28"/>
                <a:gd name="T3" fmla="*/ 2147483647 h 42"/>
                <a:gd name="T4" fmla="*/ 2147483647 w 28"/>
                <a:gd name="T5" fmla="*/ 2147483647 h 42"/>
                <a:gd name="T6" fmla="*/ 2147483647 w 28"/>
                <a:gd name="T7" fmla="*/ 2147483647 h 42"/>
                <a:gd name="T8" fmla="*/ 0 w 28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42">
                  <a:moveTo>
                    <a:pt x="0" y="1"/>
                  </a:moveTo>
                  <a:cubicBezTo>
                    <a:pt x="8" y="1"/>
                    <a:pt x="18" y="0"/>
                    <a:pt x="23" y="7"/>
                  </a:cubicBezTo>
                  <a:cubicBezTo>
                    <a:pt x="28" y="15"/>
                    <a:pt x="27" y="25"/>
                    <a:pt x="23" y="33"/>
                  </a:cubicBezTo>
                  <a:cubicBezTo>
                    <a:pt x="19" y="41"/>
                    <a:pt x="9" y="41"/>
                    <a:pt x="1" y="42"/>
                  </a:cubicBezTo>
                  <a:cubicBezTo>
                    <a:pt x="0" y="28"/>
                    <a:pt x="0" y="15"/>
                    <a:pt x="0" y="1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41" name="组合 21"/>
          <p:cNvGrpSpPr/>
          <p:nvPr/>
        </p:nvGrpSpPr>
        <p:grpSpPr bwMode="auto">
          <a:xfrm>
            <a:off x="2470150" y="4430713"/>
            <a:ext cx="865188" cy="841375"/>
            <a:chOff x="5432425" y="2779713"/>
            <a:chExt cx="1335088" cy="1298575"/>
          </a:xfrm>
        </p:grpSpPr>
        <p:sp>
          <p:nvSpPr>
            <p:cNvPr id="22591" name="AutoShape 77"/>
            <p:cNvSpPr>
              <a:spLocks noChangeAspect="1" noChangeArrowheads="1" noTextEdit="1"/>
            </p:cNvSpPr>
            <p:nvPr/>
          </p:nvSpPr>
          <p:spPr bwMode="auto">
            <a:xfrm>
              <a:off x="5432425" y="2782888"/>
              <a:ext cx="132715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2" name="Freeform 79"/>
            <p:cNvSpPr/>
            <p:nvPr/>
          </p:nvSpPr>
          <p:spPr bwMode="auto">
            <a:xfrm>
              <a:off x="5432425" y="2779713"/>
              <a:ext cx="1335088" cy="1298575"/>
            </a:xfrm>
            <a:custGeom>
              <a:avLst/>
              <a:gdLst>
                <a:gd name="T0" fmla="*/ 2147483647 w 353"/>
                <a:gd name="T1" fmla="*/ 0 h 344"/>
                <a:gd name="T2" fmla="*/ 2147483647 w 353"/>
                <a:gd name="T3" fmla="*/ 0 h 344"/>
                <a:gd name="T4" fmla="*/ 2147483647 w 353"/>
                <a:gd name="T5" fmla="*/ 2147483647 h 344"/>
                <a:gd name="T6" fmla="*/ 2147483647 w 353"/>
                <a:gd name="T7" fmla="*/ 2147483647 h 344"/>
                <a:gd name="T8" fmla="*/ 2147483647 w 353"/>
                <a:gd name="T9" fmla="*/ 2147483647 h 344"/>
                <a:gd name="T10" fmla="*/ 2147483647 w 353"/>
                <a:gd name="T11" fmla="*/ 2147483647 h 344"/>
                <a:gd name="T12" fmla="*/ 2147483647 w 353"/>
                <a:gd name="T13" fmla="*/ 2147483647 h 344"/>
                <a:gd name="T14" fmla="*/ 2147483647 w 353"/>
                <a:gd name="T15" fmla="*/ 2147483647 h 344"/>
                <a:gd name="T16" fmla="*/ 2147483647 w 353"/>
                <a:gd name="T17" fmla="*/ 2147483647 h 344"/>
                <a:gd name="T18" fmla="*/ 2147483647 w 353"/>
                <a:gd name="T19" fmla="*/ 2147483647 h 344"/>
                <a:gd name="T20" fmla="*/ 2147483647 w 353"/>
                <a:gd name="T21" fmla="*/ 2147483647 h 344"/>
                <a:gd name="T22" fmla="*/ 0 w 353"/>
                <a:gd name="T23" fmla="*/ 2147483647 h 344"/>
                <a:gd name="T24" fmla="*/ 0 w 353"/>
                <a:gd name="T25" fmla="*/ 2147483647 h 344"/>
                <a:gd name="T26" fmla="*/ 2147483647 w 353"/>
                <a:gd name="T27" fmla="*/ 0 h 3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3" h="344">
                  <a:moveTo>
                    <a:pt x="18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208" y="11"/>
                    <a:pt x="208" y="21"/>
                    <a:pt x="208" y="32"/>
                  </a:cubicBezTo>
                  <a:cubicBezTo>
                    <a:pt x="251" y="32"/>
                    <a:pt x="294" y="32"/>
                    <a:pt x="336" y="32"/>
                  </a:cubicBezTo>
                  <a:cubicBezTo>
                    <a:pt x="345" y="31"/>
                    <a:pt x="353" y="38"/>
                    <a:pt x="352" y="48"/>
                  </a:cubicBezTo>
                  <a:cubicBezTo>
                    <a:pt x="352" y="126"/>
                    <a:pt x="352" y="205"/>
                    <a:pt x="352" y="284"/>
                  </a:cubicBezTo>
                  <a:cubicBezTo>
                    <a:pt x="352" y="292"/>
                    <a:pt x="353" y="301"/>
                    <a:pt x="348" y="308"/>
                  </a:cubicBezTo>
                  <a:cubicBezTo>
                    <a:pt x="342" y="312"/>
                    <a:pt x="335" y="312"/>
                    <a:pt x="328" y="312"/>
                  </a:cubicBezTo>
                  <a:cubicBezTo>
                    <a:pt x="288" y="312"/>
                    <a:pt x="248" y="312"/>
                    <a:pt x="208" y="312"/>
                  </a:cubicBezTo>
                  <a:cubicBezTo>
                    <a:pt x="208" y="323"/>
                    <a:pt x="208" y="333"/>
                    <a:pt x="208" y="344"/>
                  </a:cubicBezTo>
                  <a:cubicBezTo>
                    <a:pt x="183" y="344"/>
                    <a:pt x="183" y="344"/>
                    <a:pt x="183" y="344"/>
                  </a:cubicBezTo>
                  <a:cubicBezTo>
                    <a:pt x="122" y="333"/>
                    <a:pt x="61" y="323"/>
                    <a:pt x="0" y="312"/>
                  </a:cubicBezTo>
                  <a:cubicBezTo>
                    <a:pt x="0" y="219"/>
                    <a:pt x="0" y="125"/>
                    <a:pt x="0" y="32"/>
                  </a:cubicBezTo>
                  <a:cubicBezTo>
                    <a:pt x="61" y="21"/>
                    <a:pt x="123" y="11"/>
                    <a:pt x="184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3" name="Freeform 80"/>
            <p:cNvSpPr/>
            <p:nvPr/>
          </p:nvSpPr>
          <p:spPr bwMode="auto">
            <a:xfrm>
              <a:off x="6218238" y="2944813"/>
              <a:ext cx="500063" cy="968375"/>
            </a:xfrm>
            <a:custGeom>
              <a:avLst/>
              <a:gdLst>
                <a:gd name="T0" fmla="*/ 0 w 132"/>
                <a:gd name="T1" fmla="*/ 0 h 256"/>
                <a:gd name="T2" fmla="*/ 2147483647 w 132"/>
                <a:gd name="T3" fmla="*/ 0 h 256"/>
                <a:gd name="T4" fmla="*/ 2147483647 w 132"/>
                <a:gd name="T5" fmla="*/ 2147483647 h 256"/>
                <a:gd name="T6" fmla="*/ 0 w 132"/>
                <a:gd name="T7" fmla="*/ 2147483647 h 256"/>
                <a:gd name="T8" fmla="*/ 0 w 132"/>
                <a:gd name="T9" fmla="*/ 2147483647 h 256"/>
                <a:gd name="T10" fmla="*/ 2147483647 w 132"/>
                <a:gd name="T11" fmla="*/ 2147483647 h 256"/>
                <a:gd name="T12" fmla="*/ 2147483647 w 132"/>
                <a:gd name="T13" fmla="*/ 2147483647 h 256"/>
                <a:gd name="T14" fmla="*/ 0 w 132"/>
                <a:gd name="T15" fmla="*/ 2147483647 h 256"/>
                <a:gd name="T16" fmla="*/ 0 w 132"/>
                <a:gd name="T17" fmla="*/ 2147483647 h 256"/>
                <a:gd name="T18" fmla="*/ 2147483647 w 132"/>
                <a:gd name="T19" fmla="*/ 2147483647 h 256"/>
                <a:gd name="T20" fmla="*/ 2147483647 w 132"/>
                <a:gd name="T21" fmla="*/ 2147483647 h 256"/>
                <a:gd name="T22" fmla="*/ 0 w 132"/>
                <a:gd name="T23" fmla="*/ 2147483647 h 256"/>
                <a:gd name="T24" fmla="*/ 0 w 132"/>
                <a:gd name="T25" fmla="*/ 2147483647 h 256"/>
                <a:gd name="T26" fmla="*/ 2147483647 w 132"/>
                <a:gd name="T27" fmla="*/ 2147483647 h 256"/>
                <a:gd name="T28" fmla="*/ 2147483647 w 132"/>
                <a:gd name="T29" fmla="*/ 2147483647 h 256"/>
                <a:gd name="T30" fmla="*/ 0 w 132"/>
                <a:gd name="T31" fmla="*/ 2147483647 h 256"/>
                <a:gd name="T32" fmla="*/ 0 w 132"/>
                <a:gd name="T33" fmla="*/ 2147483647 h 256"/>
                <a:gd name="T34" fmla="*/ 2147483647 w 132"/>
                <a:gd name="T35" fmla="*/ 2147483647 h 256"/>
                <a:gd name="T36" fmla="*/ 2147483647 w 132"/>
                <a:gd name="T37" fmla="*/ 2147483647 h 256"/>
                <a:gd name="T38" fmla="*/ 0 w 132"/>
                <a:gd name="T39" fmla="*/ 2147483647 h 256"/>
                <a:gd name="T40" fmla="*/ 0 w 132"/>
                <a:gd name="T41" fmla="*/ 2147483647 h 256"/>
                <a:gd name="T42" fmla="*/ 2147483647 w 132"/>
                <a:gd name="T43" fmla="*/ 2147483647 h 256"/>
                <a:gd name="T44" fmla="*/ 2147483647 w 132"/>
                <a:gd name="T45" fmla="*/ 2147483647 h 256"/>
                <a:gd name="T46" fmla="*/ 0 w 132"/>
                <a:gd name="T47" fmla="*/ 2147483647 h 256"/>
                <a:gd name="T48" fmla="*/ 0 w 132"/>
                <a:gd name="T49" fmla="*/ 2147483647 h 256"/>
                <a:gd name="T50" fmla="*/ 2147483647 w 132"/>
                <a:gd name="T51" fmla="*/ 2147483647 h 256"/>
                <a:gd name="T52" fmla="*/ 2147483647 w 132"/>
                <a:gd name="T53" fmla="*/ 2147483647 h 256"/>
                <a:gd name="T54" fmla="*/ 0 w 132"/>
                <a:gd name="T55" fmla="*/ 2147483647 h 256"/>
                <a:gd name="T56" fmla="*/ 0 w 132"/>
                <a:gd name="T57" fmla="*/ 0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2" h="256">
                  <a:moveTo>
                    <a:pt x="0" y="0"/>
                  </a:moveTo>
                  <a:cubicBezTo>
                    <a:pt x="44" y="0"/>
                    <a:pt x="88" y="0"/>
                    <a:pt x="132" y="0"/>
                  </a:cubicBezTo>
                  <a:cubicBezTo>
                    <a:pt x="132" y="85"/>
                    <a:pt x="132" y="171"/>
                    <a:pt x="132" y="256"/>
                  </a:cubicBezTo>
                  <a:cubicBezTo>
                    <a:pt x="88" y="256"/>
                    <a:pt x="44" y="256"/>
                    <a:pt x="0" y="256"/>
                  </a:cubicBezTo>
                  <a:cubicBezTo>
                    <a:pt x="0" y="245"/>
                    <a:pt x="0" y="235"/>
                    <a:pt x="0" y="224"/>
                  </a:cubicBezTo>
                  <a:cubicBezTo>
                    <a:pt x="35" y="224"/>
                    <a:pt x="69" y="224"/>
                    <a:pt x="104" y="224"/>
                  </a:cubicBezTo>
                  <a:cubicBezTo>
                    <a:pt x="104" y="219"/>
                    <a:pt x="104" y="213"/>
                    <a:pt x="104" y="208"/>
                  </a:cubicBezTo>
                  <a:cubicBezTo>
                    <a:pt x="69" y="208"/>
                    <a:pt x="35" y="208"/>
                    <a:pt x="0" y="208"/>
                  </a:cubicBezTo>
                  <a:cubicBezTo>
                    <a:pt x="0" y="201"/>
                    <a:pt x="0" y="195"/>
                    <a:pt x="0" y="188"/>
                  </a:cubicBezTo>
                  <a:cubicBezTo>
                    <a:pt x="35" y="188"/>
                    <a:pt x="69" y="188"/>
                    <a:pt x="104" y="188"/>
                  </a:cubicBezTo>
                  <a:cubicBezTo>
                    <a:pt x="104" y="183"/>
                    <a:pt x="104" y="177"/>
                    <a:pt x="104" y="172"/>
                  </a:cubicBezTo>
                  <a:cubicBezTo>
                    <a:pt x="69" y="172"/>
                    <a:pt x="35" y="172"/>
                    <a:pt x="0" y="172"/>
                  </a:cubicBezTo>
                  <a:cubicBezTo>
                    <a:pt x="0" y="165"/>
                    <a:pt x="0" y="159"/>
                    <a:pt x="0" y="152"/>
                  </a:cubicBezTo>
                  <a:cubicBezTo>
                    <a:pt x="35" y="152"/>
                    <a:pt x="69" y="152"/>
                    <a:pt x="104" y="152"/>
                  </a:cubicBezTo>
                  <a:cubicBezTo>
                    <a:pt x="104" y="147"/>
                    <a:pt x="104" y="141"/>
                    <a:pt x="104" y="136"/>
                  </a:cubicBezTo>
                  <a:cubicBezTo>
                    <a:pt x="69" y="136"/>
                    <a:pt x="35" y="136"/>
                    <a:pt x="0" y="136"/>
                  </a:cubicBezTo>
                  <a:cubicBezTo>
                    <a:pt x="0" y="129"/>
                    <a:pt x="0" y="123"/>
                    <a:pt x="0" y="116"/>
                  </a:cubicBezTo>
                  <a:cubicBezTo>
                    <a:pt x="35" y="116"/>
                    <a:pt x="69" y="116"/>
                    <a:pt x="104" y="116"/>
                  </a:cubicBezTo>
                  <a:cubicBezTo>
                    <a:pt x="104" y="111"/>
                    <a:pt x="104" y="105"/>
                    <a:pt x="104" y="100"/>
                  </a:cubicBezTo>
                  <a:cubicBezTo>
                    <a:pt x="69" y="100"/>
                    <a:pt x="35" y="100"/>
                    <a:pt x="0" y="100"/>
                  </a:cubicBezTo>
                  <a:cubicBezTo>
                    <a:pt x="0" y="93"/>
                    <a:pt x="0" y="87"/>
                    <a:pt x="0" y="80"/>
                  </a:cubicBezTo>
                  <a:cubicBezTo>
                    <a:pt x="35" y="80"/>
                    <a:pt x="69" y="80"/>
                    <a:pt x="104" y="80"/>
                  </a:cubicBezTo>
                  <a:cubicBezTo>
                    <a:pt x="104" y="75"/>
                    <a:pt x="104" y="69"/>
                    <a:pt x="104" y="64"/>
                  </a:cubicBezTo>
                  <a:cubicBezTo>
                    <a:pt x="69" y="64"/>
                    <a:pt x="35" y="64"/>
                    <a:pt x="0" y="64"/>
                  </a:cubicBezTo>
                  <a:cubicBezTo>
                    <a:pt x="0" y="57"/>
                    <a:pt x="0" y="51"/>
                    <a:pt x="0" y="44"/>
                  </a:cubicBezTo>
                  <a:cubicBezTo>
                    <a:pt x="35" y="44"/>
                    <a:pt x="69" y="44"/>
                    <a:pt x="104" y="44"/>
                  </a:cubicBezTo>
                  <a:cubicBezTo>
                    <a:pt x="104" y="39"/>
                    <a:pt x="104" y="33"/>
                    <a:pt x="104" y="28"/>
                  </a:cubicBezTo>
                  <a:cubicBezTo>
                    <a:pt x="69" y="28"/>
                    <a:pt x="35" y="28"/>
                    <a:pt x="0" y="28"/>
                  </a:cubicBezTo>
                  <a:cubicBezTo>
                    <a:pt x="0" y="19"/>
                    <a:pt x="0" y="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4" name="Freeform 81"/>
            <p:cNvSpPr/>
            <p:nvPr/>
          </p:nvSpPr>
          <p:spPr bwMode="auto">
            <a:xfrm>
              <a:off x="5557838" y="3194051"/>
              <a:ext cx="479425" cy="454025"/>
            </a:xfrm>
            <a:custGeom>
              <a:avLst/>
              <a:gdLst>
                <a:gd name="T0" fmla="*/ 2147483647 w 127"/>
                <a:gd name="T1" fmla="*/ 2147483647 h 120"/>
                <a:gd name="T2" fmla="*/ 2147483647 w 127"/>
                <a:gd name="T3" fmla="*/ 2147483647 h 120"/>
                <a:gd name="T4" fmla="*/ 2147483647 w 127"/>
                <a:gd name="T5" fmla="*/ 2147483647 h 120"/>
                <a:gd name="T6" fmla="*/ 2147483647 w 127"/>
                <a:gd name="T7" fmla="*/ 2147483647 h 120"/>
                <a:gd name="T8" fmla="*/ 2147483647 w 127"/>
                <a:gd name="T9" fmla="*/ 0 h 120"/>
                <a:gd name="T10" fmla="*/ 2147483647 w 127"/>
                <a:gd name="T11" fmla="*/ 2147483647 h 120"/>
                <a:gd name="T12" fmla="*/ 2147483647 w 127"/>
                <a:gd name="T13" fmla="*/ 2147483647 h 120"/>
                <a:gd name="T14" fmla="*/ 2147483647 w 127"/>
                <a:gd name="T15" fmla="*/ 2147483647 h 120"/>
                <a:gd name="T16" fmla="*/ 2147483647 w 127"/>
                <a:gd name="T17" fmla="*/ 2147483647 h 120"/>
                <a:gd name="T18" fmla="*/ 2147483647 w 127"/>
                <a:gd name="T19" fmla="*/ 2147483647 h 120"/>
                <a:gd name="T20" fmla="*/ 0 w 127"/>
                <a:gd name="T21" fmla="*/ 2147483647 h 120"/>
                <a:gd name="T22" fmla="*/ 2147483647 w 127"/>
                <a:gd name="T23" fmla="*/ 2147483647 h 120"/>
                <a:gd name="T24" fmla="*/ 2147483647 w 127"/>
                <a:gd name="T25" fmla="*/ 2147483647 h 120"/>
                <a:gd name="T26" fmla="*/ 2147483647 w 127"/>
                <a:gd name="T27" fmla="*/ 2147483647 h 1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7" h="120">
                  <a:moveTo>
                    <a:pt x="50" y="5"/>
                  </a:moveTo>
                  <a:cubicBezTo>
                    <a:pt x="57" y="4"/>
                    <a:pt x="65" y="4"/>
                    <a:pt x="73" y="4"/>
                  </a:cubicBezTo>
                  <a:cubicBezTo>
                    <a:pt x="78" y="31"/>
                    <a:pt x="83" y="57"/>
                    <a:pt x="89" y="84"/>
                  </a:cubicBezTo>
                  <a:cubicBezTo>
                    <a:pt x="94" y="57"/>
                    <a:pt x="99" y="29"/>
                    <a:pt x="103" y="1"/>
                  </a:cubicBezTo>
                  <a:cubicBezTo>
                    <a:pt x="111" y="1"/>
                    <a:pt x="119" y="0"/>
                    <a:pt x="127" y="0"/>
                  </a:cubicBezTo>
                  <a:cubicBezTo>
                    <a:pt x="118" y="39"/>
                    <a:pt x="110" y="78"/>
                    <a:pt x="101" y="116"/>
                  </a:cubicBezTo>
                  <a:cubicBezTo>
                    <a:pt x="94" y="120"/>
                    <a:pt x="84" y="116"/>
                    <a:pt x="76" y="117"/>
                  </a:cubicBezTo>
                  <a:cubicBezTo>
                    <a:pt x="71" y="90"/>
                    <a:pt x="64" y="64"/>
                    <a:pt x="60" y="37"/>
                  </a:cubicBezTo>
                  <a:cubicBezTo>
                    <a:pt x="55" y="63"/>
                    <a:pt x="49" y="89"/>
                    <a:pt x="44" y="114"/>
                  </a:cubicBezTo>
                  <a:cubicBezTo>
                    <a:pt x="36" y="114"/>
                    <a:pt x="28" y="114"/>
                    <a:pt x="20" y="113"/>
                  </a:cubicBezTo>
                  <a:cubicBezTo>
                    <a:pt x="14" y="78"/>
                    <a:pt x="6" y="43"/>
                    <a:pt x="0" y="8"/>
                  </a:cubicBezTo>
                  <a:cubicBezTo>
                    <a:pt x="7" y="7"/>
                    <a:pt x="13" y="7"/>
                    <a:pt x="20" y="7"/>
                  </a:cubicBezTo>
                  <a:cubicBezTo>
                    <a:pt x="24" y="32"/>
                    <a:pt x="29" y="58"/>
                    <a:pt x="33" y="83"/>
                  </a:cubicBezTo>
                  <a:cubicBezTo>
                    <a:pt x="38" y="57"/>
                    <a:pt x="44" y="31"/>
                    <a:pt x="5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42" name="Group 84"/>
          <p:cNvGrpSpPr>
            <a:grpSpLocks noChangeAspect="1"/>
          </p:cNvGrpSpPr>
          <p:nvPr/>
        </p:nvGrpSpPr>
        <p:grpSpPr bwMode="auto">
          <a:xfrm>
            <a:off x="8734425" y="1612900"/>
            <a:ext cx="863600" cy="839788"/>
            <a:chOff x="4727" y="2439"/>
            <a:chExt cx="843" cy="819"/>
          </a:xfrm>
        </p:grpSpPr>
        <p:sp>
          <p:nvSpPr>
            <p:cNvPr id="22582" name="AutoShape 83"/>
            <p:cNvSpPr>
              <a:spLocks noChangeAspect="1" noChangeArrowheads="1" noTextEdit="1"/>
            </p:cNvSpPr>
            <p:nvPr/>
          </p:nvSpPr>
          <p:spPr bwMode="auto">
            <a:xfrm>
              <a:off x="4727" y="2441"/>
              <a:ext cx="84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3" name="Freeform 85"/>
            <p:cNvSpPr/>
            <p:nvPr/>
          </p:nvSpPr>
          <p:spPr bwMode="auto">
            <a:xfrm>
              <a:off x="4729" y="2439"/>
              <a:ext cx="841" cy="819"/>
            </a:xfrm>
            <a:custGeom>
              <a:avLst/>
              <a:gdLst>
                <a:gd name="T0" fmla="*/ 33630 w 353"/>
                <a:gd name="T1" fmla="*/ 0 h 344"/>
                <a:gd name="T2" fmla="*/ 38081 w 353"/>
                <a:gd name="T3" fmla="*/ 0 h 344"/>
                <a:gd name="T4" fmla="*/ 38081 w 353"/>
                <a:gd name="T5" fmla="*/ 5816 h 344"/>
                <a:gd name="T6" fmla="*/ 59961 w 353"/>
                <a:gd name="T7" fmla="*/ 5816 h 344"/>
                <a:gd name="T8" fmla="*/ 63623 w 353"/>
                <a:gd name="T9" fmla="*/ 6588 h 344"/>
                <a:gd name="T10" fmla="*/ 64395 w 353"/>
                <a:gd name="T11" fmla="*/ 10192 h 344"/>
                <a:gd name="T12" fmla="*/ 64395 w 353"/>
                <a:gd name="T13" fmla="*/ 48123 h 344"/>
                <a:gd name="T14" fmla="*/ 64178 w 353"/>
                <a:gd name="T15" fmla="*/ 54454 h 344"/>
                <a:gd name="T16" fmla="*/ 60733 w 353"/>
                <a:gd name="T17" fmla="*/ 56071 h 344"/>
                <a:gd name="T18" fmla="*/ 38081 w 353"/>
                <a:gd name="T19" fmla="*/ 56071 h 344"/>
                <a:gd name="T20" fmla="*/ 38081 w 353"/>
                <a:gd name="T21" fmla="*/ 62658 h 344"/>
                <a:gd name="T22" fmla="*/ 33471 w 353"/>
                <a:gd name="T23" fmla="*/ 62658 h 344"/>
                <a:gd name="T24" fmla="*/ 0 w 353"/>
                <a:gd name="T25" fmla="*/ 56842 h 344"/>
                <a:gd name="T26" fmla="*/ 0 w 353"/>
                <a:gd name="T27" fmla="*/ 5816 h 344"/>
                <a:gd name="T28" fmla="*/ 33630 w 353"/>
                <a:gd name="T29" fmla="*/ 0 h 3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3" h="344">
                  <a:moveTo>
                    <a:pt x="18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208" y="11"/>
                    <a:pt x="208" y="21"/>
                    <a:pt x="208" y="32"/>
                  </a:cubicBezTo>
                  <a:cubicBezTo>
                    <a:pt x="248" y="32"/>
                    <a:pt x="288" y="32"/>
                    <a:pt x="328" y="32"/>
                  </a:cubicBezTo>
                  <a:cubicBezTo>
                    <a:pt x="335" y="32"/>
                    <a:pt x="342" y="32"/>
                    <a:pt x="348" y="36"/>
                  </a:cubicBezTo>
                  <a:cubicBezTo>
                    <a:pt x="352" y="42"/>
                    <a:pt x="352" y="49"/>
                    <a:pt x="352" y="56"/>
                  </a:cubicBezTo>
                  <a:cubicBezTo>
                    <a:pt x="352" y="125"/>
                    <a:pt x="352" y="195"/>
                    <a:pt x="352" y="264"/>
                  </a:cubicBezTo>
                  <a:cubicBezTo>
                    <a:pt x="352" y="276"/>
                    <a:pt x="353" y="288"/>
                    <a:pt x="351" y="299"/>
                  </a:cubicBezTo>
                  <a:cubicBezTo>
                    <a:pt x="349" y="308"/>
                    <a:pt x="339" y="308"/>
                    <a:pt x="332" y="308"/>
                  </a:cubicBezTo>
                  <a:cubicBezTo>
                    <a:pt x="291" y="308"/>
                    <a:pt x="249" y="308"/>
                    <a:pt x="208" y="308"/>
                  </a:cubicBezTo>
                  <a:cubicBezTo>
                    <a:pt x="208" y="320"/>
                    <a:pt x="208" y="332"/>
                    <a:pt x="208" y="344"/>
                  </a:cubicBezTo>
                  <a:cubicBezTo>
                    <a:pt x="183" y="344"/>
                    <a:pt x="183" y="344"/>
                    <a:pt x="183" y="344"/>
                  </a:cubicBezTo>
                  <a:cubicBezTo>
                    <a:pt x="122" y="333"/>
                    <a:pt x="61" y="323"/>
                    <a:pt x="0" y="312"/>
                  </a:cubicBezTo>
                  <a:cubicBezTo>
                    <a:pt x="0" y="219"/>
                    <a:pt x="0" y="125"/>
                    <a:pt x="0" y="32"/>
                  </a:cubicBezTo>
                  <a:cubicBezTo>
                    <a:pt x="61" y="21"/>
                    <a:pt x="123" y="11"/>
                    <a:pt x="184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4" name="Freeform 86"/>
            <p:cNvSpPr/>
            <p:nvPr/>
          </p:nvSpPr>
          <p:spPr bwMode="auto">
            <a:xfrm>
              <a:off x="5225" y="2544"/>
              <a:ext cx="314" cy="600"/>
            </a:xfrm>
            <a:custGeom>
              <a:avLst/>
              <a:gdLst>
                <a:gd name="T0" fmla="*/ 0 w 132"/>
                <a:gd name="T1" fmla="*/ 0 h 252"/>
                <a:gd name="T2" fmla="*/ 23919 w 132"/>
                <a:gd name="T3" fmla="*/ 0 h 252"/>
                <a:gd name="T4" fmla="*/ 23919 w 132"/>
                <a:gd name="T5" fmla="*/ 45919 h 252"/>
                <a:gd name="T6" fmla="*/ 0 w 132"/>
                <a:gd name="T7" fmla="*/ 45919 h 252"/>
                <a:gd name="T8" fmla="*/ 0 w 132"/>
                <a:gd name="T9" fmla="*/ 41560 h 252"/>
                <a:gd name="T10" fmla="*/ 5799 w 132"/>
                <a:gd name="T11" fmla="*/ 41560 h 252"/>
                <a:gd name="T12" fmla="*/ 5799 w 132"/>
                <a:gd name="T13" fmla="*/ 36417 h 252"/>
                <a:gd name="T14" fmla="*/ 0 w 132"/>
                <a:gd name="T15" fmla="*/ 36417 h 252"/>
                <a:gd name="T16" fmla="*/ 0 w 132"/>
                <a:gd name="T17" fmla="*/ 33514 h 252"/>
                <a:gd name="T18" fmla="*/ 5799 w 132"/>
                <a:gd name="T19" fmla="*/ 33514 h 252"/>
                <a:gd name="T20" fmla="*/ 5799 w 132"/>
                <a:gd name="T21" fmla="*/ 28374 h 252"/>
                <a:gd name="T22" fmla="*/ 0 w 132"/>
                <a:gd name="T23" fmla="*/ 28374 h 252"/>
                <a:gd name="T24" fmla="*/ 0 w 132"/>
                <a:gd name="T25" fmla="*/ 25481 h 252"/>
                <a:gd name="T26" fmla="*/ 5799 w 132"/>
                <a:gd name="T27" fmla="*/ 25481 h 252"/>
                <a:gd name="T28" fmla="*/ 5799 w 132"/>
                <a:gd name="T29" fmla="*/ 20436 h 252"/>
                <a:gd name="T30" fmla="*/ 0 w 132"/>
                <a:gd name="T31" fmla="*/ 20436 h 252"/>
                <a:gd name="T32" fmla="*/ 0 w 132"/>
                <a:gd name="T33" fmla="*/ 17517 h 252"/>
                <a:gd name="T34" fmla="*/ 5799 w 132"/>
                <a:gd name="T35" fmla="*/ 17517 h 252"/>
                <a:gd name="T36" fmla="*/ 5799 w 132"/>
                <a:gd name="T37" fmla="*/ 12405 h 252"/>
                <a:gd name="T38" fmla="*/ 0 w 132"/>
                <a:gd name="T39" fmla="*/ 12405 h 252"/>
                <a:gd name="T40" fmla="*/ 0 w 132"/>
                <a:gd name="T41" fmla="*/ 9474 h 252"/>
                <a:gd name="T42" fmla="*/ 5799 w 132"/>
                <a:gd name="T43" fmla="*/ 9474 h 252"/>
                <a:gd name="T44" fmla="*/ 5799 w 132"/>
                <a:gd name="T45" fmla="*/ 4371 h 252"/>
                <a:gd name="T46" fmla="*/ 0 w 132"/>
                <a:gd name="T47" fmla="*/ 4371 h 252"/>
                <a:gd name="T48" fmla="*/ 0 w 132"/>
                <a:gd name="T49" fmla="*/ 0 h 2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2" h="252">
                  <a:moveTo>
                    <a:pt x="0" y="0"/>
                  </a:moveTo>
                  <a:cubicBezTo>
                    <a:pt x="44" y="0"/>
                    <a:pt x="88" y="0"/>
                    <a:pt x="132" y="0"/>
                  </a:cubicBezTo>
                  <a:cubicBezTo>
                    <a:pt x="132" y="84"/>
                    <a:pt x="132" y="168"/>
                    <a:pt x="132" y="252"/>
                  </a:cubicBezTo>
                  <a:cubicBezTo>
                    <a:pt x="88" y="252"/>
                    <a:pt x="44" y="252"/>
                    <a:pt x="0" y="252"/>
                  </a:cubicBezTo>
                  <a:cubicBezTo>
                    <a:pt x="0" y="244"/>
                    <a:pt x="0" y="236"/>
                    <a:pt x="0" y="228"/>
                  </a:cubicBezTo>
                  <a:cubicBezTo>
                    <a:pt x="11" y="228"/>
                    <a:pt x="21" y="228"/>
                    <a:pt x="32" y="228"/>
                  </a:cubicBezTo>
                  <a:cubicBezTo>
                    <a:pt x="32" y="219"/>
                    <a:pt x="32" y="209"/>
                    <a:pt x="32" y="200"/>
                  </a:cubicBezTo>
                  <a:cubicBezTo>
                    <a:pt x="21" y="200"/>
                    <a:pt x="11" y="200"/>
                    <a:pt x="0" y="200"/>
                  </a:cubicBezTo>
                  <a:cubicBezTo>
                    <a:pt x="0" y="195"/>
                    <a:pt x="0" y="189"/>
                    <a:pt x="0" y="184"/>
                  </a:cubicBezTo>
                  <a:cubicBezTo>
                    <a:pt x="11" y="184"/>
                    <a:pt x="21" y="184"/>
                    <a:pt x="32" y="184"/>
                  </a:cubicBezTo>
                  <a:cubicBezTo>
                    <a:pt x="32" y="175"/>
                    <a:pt x="32" y="165"/>
                    <a:pt x="32" y="156"/>
                  </a:cubicBezTo>
                  <a:cubicBezTo>
                    <a:pt x="21" y="156"/>
                    <a:pt x="11" y="156"/>
                    <a:pt x="0" y="156"/>
                  </a:cubicBezTo>
                  <a:cubicBezTo>
                    <a:pt x="0" y="151"/>
                    <a:pt x="0" y="145"/>
                    <a:pt x="0" y="140"/>
                  </a:cubicBezTo>
                  <a:cubicBezTo>
                    <a:pt x="11" y="140"/>
                    <a:pt x="21" y="140"/>
                    <a:pt x="32" y="140"/>
                  </a:cubicBezTo>
                  <a:cubicBezTo>
                    <a:pt x="32" y="131"/>
                    <a:pt x="32" y="121"/>
                    <a:pt x="32" y="112"/>
                  </a:cubicBezTo>
                  <a:cubicBezTo>
                    <a:pt x="21" y="112"/>
                    <a:pt x="11" y="112"/>
                    <a:pt x="0" y="112"/>
                  </a:cubicBezTo>
                  <a:cubicBezTo>
                    <a:pt x="0" y="107"/>
                    <a:pt x="0" y="101"/>
                    <a:pt x="0" y="96"/>
                  </a:cubicBezTo>
                  <a:cubicBezTo>
                    <a:pt x="11" y="96"/>
                    <a:pt x="21" y="96"/>
                    <a:pt x="32" y="96"/>
                  </a:cubicBezTo>
                  <a:cubicBezTo>
                    <a:pt x="32" y="87"/>
                    <a:pt x="32" y="77"/>
                    <a:pt x="32" y="68"/>
                  </a:cubicBezTo>
                  <a:cubicBezTo>
                    <a:pt x="21" y="68"/>
                    <a:pt x="11" y="68"/>
                    <a:pt x="0" y="68"/>
                  </a:cubicBezTo>
                  <a:cubicBezTo>
                    <a:pt x="0" y="63"/>
                    <a:pt x="0" y="57"/>
                    <a:pt x="0" y="52"/>
                  </a:cubicBezTo>
                  <a:cubicBezTo>
                    <a:pt x="11" y="52"/>
                    <a:pt x="21" y="52"/>
                    <a:pt x="32" y="52"/>
                  </a:cubicBezTo>
                  <a:cubicBezTo>
                    <a:pt x="32" y="43"/>
                    <a:pt x="32" y="33"/>
                    <a:pt x="32" y="24"/>
                  </a:cubicBezTo>
                  <a:cubicBezTo>
                    <a:pt x="21" y="24"/>
                    <a:pt x="11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5" name="Freeform 87"/>
            <p:cNvSpPr/>
            <p:nvPr/>
          </p:nvSpPr>
          <p:spPr bwMode="auto">
            <a:xfrm>
              <a:off x="5339" y="2601"/>
              <a:ext cx="133" cy="66"/>
            </a:xfrm>
            <a:custGeom>
              <a:avLst/>
              <a:gdLst>
                <a:gd name="T0" fmla="*/ 0 w 56"/>
                <a:gd name="T1" fmla="*/ 0 h 28"/>
                <a:gd name="T2" fmla="*/ 10063 w 56"/>
                <a:gd name="T3" fmla="*/ 0 h 28"/>
                <a:gd name="T4" fmla="*/ 10063 w 56"/>
                <a:gd name="T5" fmla="*/ 4818 h 28"/>
                <a:gd name="T6" fmla="*/ 0 w 56"/>
                <a:gd name="T7" fmla="*/ 4818 h 28"/>
                <a:gd name="T8" fmla="*/ 0 w 56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8">
                  <a:moveTo>
                    <a:pt x="0" y="0"/>
                  </a:moveTo>
                  <a:cubicBezTo>
                    <a:pt x="19" y="0"/>
                    <a:pt x="37" y="0"/>
                    <a:pt x="56" y="0"/>
                  </a:cubicBezTo>
                  <a:cubicBezTo>
                    <a:pt x="56" y="9"/>
                    <a:pt x="56" y="19"/>
                    <a:pt x="56" y="28"/>
                  </a:cubicBezTo>
                  <a:cubicBezTo>
                    <a:pt x="37" y="28"/>
                    <a:pt x="19" y="28"/>
                    <a:pt x="0" y="28"/>
                  </a:cubicBezTo>
                  <a:cubicBezTo>
                    <a:pt x="0" y="19"/>
                    <a:pt x="0" y="9"/>
                    <a:pt x="0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6" name="Freeform 88"/>
            <p:cNvSpPr/>
            <p:nvPr/>
          </p:nvSpPr>
          <p:spPr bwMode="auto">
            <a:xfrm>
              <a:off x="4853" y="2686"/>
              <a:ext cx="226" cy="315"/>
            </a:xfrm>
            <a:custGeom>
              <a:avLst/>
              <a:gdLst>
                <a:gd name="T0" fmla="*/ 12106 w 95"/>
                <a:gd name="T1" fmla="*/ 165 h 132"/>
                <a:gd name="T2" fmla="*/ 17074 w 95"/>
                <a:gd name="T3" fmla="*/ 0 h 132"/>
                <a:gd name="T4" fmla="*/ 11053 w 95"/>
                <a:gd name="T5" fmla="*/ 11999 h 132"/>
                <a:gd name="T6" fmla="*/ 17233 w 95"/>
                <a:gd name="T7" fmla="*/ 24396 h 132"/>
                <a:gd name="T8" fmla="*/ 11942 w 95"/>
                <a:gd name="T9" fmla="*/ 24231 h 132"/>
                <a:gd name="T10" fmla="*/ 8291 w 95"/>
                <a:gd name="T11" fmla="*/ 14784 h 132"/>
                <a:gd name="T12" fmla="*/ 4715 w 95"/>
                <a:gd name="T13" fmla="*/ 23604 h 132"/>
                <a:gd name="T14" fmla="*/ 0 w 95"/>
                <a:gd name="T15" fmla="*/ 23439 h 132"/>
                <a:gd name="T16" fmla="*/ 5643 w 95"/>
                <a:gd name="T17" fmla="*/ 12392 h 132"/>
                <a:gd name="T18" fmla="*/ 538 w 95"/>
                <a:gd name="T19" fmla="*/ 940 h 132"/>
                <a:gd name="T20" fmla="*/ 5253 w 95"/>
                <a:gd name="T21" fmla="*/ 776 h 132"/>
                <a:gd name="T22" fmla="*/ 8524 w 95"/>
                <a:gd name="T23" fmla="*/ 9431 h 132"/>
                <a:gd name="T24" fmla="*/ 12106 w 95"/>
                <a:gd name="T25" fmla="*/ 165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5" h="132">
                  <a:moveTo>
                    <a:pt x="67" y="1"/>
                  </a:moveTo>
                  <a:cubicBezTo>
                    <a:pt x="76" y="1"/>
                    <a:pt x="85" y="0"/>
                    <a:pt x="94" y="0"/>
                  </a:cubicBezTo>
                  <a:cubicBezTo>
                    <a:pt x="83" y="22"/>
                    <a:pt x="72" y="44"/>
                    <a:pt x="61" y="65"/>
                  </a:cubicBezTo>
                  <a:cubicBezTo>
                    <a:pt x="72" y="88"/>
                    <a:pt x="84" y="110"/>
                    <a:pt x="95" y="132"/>
                  </a:cubicBezTo>
                  <a:cubicBezTo>
                    <a:pt x="85" y="132"/>
                    <a:pt x="76" y="131"/>
                    <a:pt x="66" y="131"/>
                  </a:cubicBezTo>
                  <a:cubicBezTo>
                    <a:pt x="59" y="114"/>
                    <a:pt x="51" y="98"/>
                    <a:pt x="46" y="80"/>
                  </a:cubicBezTo>
                  <a:cubicBezTo>
                    <a:pt x="40" y="97"/>
                    <a:pt x="33" y="112"/>
                    <a:pt x="26" y="128"/>
                  </a:cubicBezTo>
                  <a:cubicBezTo>
                    <a:pt x="18" y="128"/>
                    <a:pt x="9" y="127"/>
                    <a:pt x="0" y="127"/>
                  </a:cubicBezTo>
                  <a:cubicBezTo>
                    <a:pt x="10" y="107"/>
                    <a:pt x="20" y="87"/>
                    <a:pt x="31" y="67"/>
                  </a:cubicBezTo>
                  <a:cubicBezTo>
                    <a:pt x="22" y="46"/>
                    <a:pt x="12" y="26"/>
                    <a:pt x="3" y="5"/>
                  </a:cubicBezTo>
                  <a:cubicBezTo>
                    <a:pt x="12" y="5"/>
                    <a:pt x="20" y="4"/>
                    <a:pt x="29" y="4"/>
                  </a:cubicBezTo>
                  <a:cubicBezTo>
                    <a:pt x="35" y="19"/>
                    <a:pt x="42" y="35"/>
                    <a:pt x="47" y="51"/>
                  </a:cubicBezTo>
                  <a:cubicBezTo>
                    <a:pt x="52" y="34"/>
                    <a:pt x="60" y="18"/>
                    <a:pt x="6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7" name="Freeform 89"/>
            <p:cNvSpPr/>
            <p:nvPr/>
          </p:nvSpPr>
          <p:spPr bwMode="auto">
            <a:xfrm>
              <a:off x="5339" y="2706"/>
              <a:ext cx="133" cy="66"/>
            </a:xfrm>
            <a:custGeom>
              <a:avLst/>
              <a:gdLst>
                <a:gd name="T0" fmla="*/ 0 w 56"/>
                <a:gd name="T1" fmla="*/ 0 h 28"/>
                <a:gd name="T2" fmla="*/ 10063 w 56"/>
                <a:gd name="T3" fmla="*/ 0 h 28"/>
                <a:gd name="T4" fmla="*/ 10063 w 56"/>
                <a:gd name="T5" fmla="*/ 4818 h 28"/>
                <a:gd name="T6" fmla="*/ 0 w 56"/>
                <a:gd name="T7" fmla="*/ 4818 h 28"/>
                <a:gd name="T8" fmla="*/ 0 w 56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8">
                  <a:moveTo>
                    <a:pt x="0" y="0"/>
                  </a:moveTo>
                  <a:cubicBezTo>
                    <a:pt x="19" y="0"/>
                    <a:pt x="37" y="0"/>
                    <a:pt x="56" y="0"/>
                  </a:cubicBezTo>
                  <a:cubicBezTo>
                    <a:pt x="56" y="9"/>
                    <a:pt x="56" y="19"/>
                    <a:pt x="56" y="28"/>
                  </a:cubicBezTo>
                  <a:cubicBezTo>
                    <a:pt x="37" y="28"/>
                    <a:pt x="19" y="28"/>
                    <a:pt x="0" y="28"/>
                  </a:cubicBezTo>
                  <a:cubicBezTo>
                    <a:pt x="0" y="19"/>
                    <a:pt x="0" y="9"/>
                    <a:pt x="0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8" name="Freeform 90"/>
            <p:cNvSpPr/>
            <p:nvPr/>
          </p:nvSpPr>
          <p:spPr bwMode="auto">
            <a:xfrm>
              <a:off x="5339" y="2810"/>
              <a:ext cx="133" cy="67"/>
            </a:xfrm>
            <a:custGeom>
              <a:avLst/>
              <a:gdLst>
                <a:gd name="T0" fmla="*/ 0 w 56"/>
                <a:gd name="T1" fmla="*/ 0 h 28"/>
                <a:gd name="T2" fmla="*/ 10063 w 56"/>
                <a:gd name="T3" fmla="*/ 0 h 28"/>
                <a:gd name="T4" fmla="*/ 10063 w 56"/>
                <a:gd name="T5" fmla="*/ 5245 h 28"/>
                <a:gd name="T6" fmla="*/ 0 w 56"/>
                <a:gd name="T7" fmla="*/ 5245 h 28"/>
                <a:gd name="T8" fmla="*/ 0 w 56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8">
                  <a:moveTo>
                    <a:pt x="0" y="0"/>
                  </a:moveTo>
                  <a:cubicBezTo>
                    <a:pt x="19" y="0"/>
                    <a:pt x="37" y="0"/>
                    <a:pt x="56" y="0"/>
                  </a:cubicBezTo>
                  <a:cubicBezTo>
                    <a:pt x="56" y="9"/>
                    <a:pt x="56" y="19"/>
                    <a:pt x="56" y="28"/>
                  </a:cubicBezTo>
                  <a:cubicBezTo>
                    <a:pt x="37" y="28"/>
                    <a:pt x="19" y="28"/>
                    <a:pt x="0" y="28"/>
                  </a:cubicBezTo>
                  <a:cubicBezTo>
                    <a:pt x="0" y="19"/>
                    <a:pt x="0" y="9"/>
                    <a:pt x="0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9" name="Freeform 91"/>
            <p:cNvSpPr/>
            <p:nvPr/>
          </p:nvSpPr>
          <p:spPr bwMode="auto">
            <a:xfrm>
              <a:off x="5339" y="2915"/>
              <a:ext cx="133" cy="67"/>
            </a:xfrm>
            <a:custGeom>
              <a:avLst/>
              <a:gdLst>
                <a:gd name="T0" fmla="*/ 0 w 56"/>
                <a:gd name="T1" fmla="*/ 0 h 28"/>
                <a:gd name="T2" fmla="*/ 10063 w 56"/>
                <a:gd name="T3" fmla="*/ 0 h 28"/>
                <a:gd name="T4" fmla="*/ 10063 w 56"/>
                <a:gd name="T5" fmla="*/ 5245 h 28"/>
                <a:gd name="T6" fmla="*/ 0 w 56"/>
                <a:gd name="T7" fmla="*/ 5245 h 28"/>
                <a:gd name="T8" fmla="*/ 0 w 56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8">
                  <a:moveTo>
                    <a:pt x="0" y="0"/>
                  </a:moveTo>
                  <a:cubicBezTo>
                    <a:pt x="19" y="0"/>
                    <a:pt x="37" y="0"/>
                    <a:pt x="56" y="0"/>
                  </a:cubicBezTo>
                  <a:cubicBezTo>
                    <a:pt x="56" y="9"/>
                    <a:pt x="56" y="19"/>
                    <a:pt x="56" y="28"/>
                  </a:cubicBezTo>
                  <a:cubicBezTo>
                    <a:pt x="37" y="28"/>
                    <a:pt x="19" y="28"/>
                    <a:pt x="0" y="28"/>
                  </a:cubicBezTo>
                  <a:cubicBezTo>
                    <a:pt x="0" y="19"/>
                    <a:pt x="0" y="9"/>
                    <a:pt x="0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0" name="Freeform 92"/>
            <p:cNvSpPr/>
            <p:nvPr/>
          </p:nvSpPr>
          <p:spPr bwMode="auto">
            <a:xfrm>
              <a:off x="5339" y="3020"/>
              <a:ext cx="133" cy="67"/>
            </a:xfrm>
            <a:custGeom>
              <a:avLst/>
              <a:gdLst>
                <a:gd name="T0" fmla="*/ 0 w 56"/>
                <a:gd name="T1" fmla="*/ 0 h 28"/>
                <a:gd name="T2" fmla="*/ 10063 w 56"/>
                <a:gd name="T3" fmla="*/ 0 h 28"/>
                <a:gd name="T4" fmla="*/ 10063 w 56"/>
                <a:gd name="T5" fmla="*/ 5245 h 28"/>
                <a:gd name="T6" fmla="*/ 0 w 56"/>
                <a:gd name="T7" fmla="*/ 5245 h 28"/>
                <a:gd name="T8" fmla="*/ 0 w 56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8">
                  <a:moveTo>
                    <a:pt x="0" y="0"/>
                  </a:moveTo>
                  <a:cubicBezTo>
                    <a:pt x="19" y="0"/>
                    <a:pt x="37" y="0"/>
                    <a:pt x="56" y="0"/>
                  </a:cubicBezTo>
                  <a:cubicBezTo>
                    <a:pt x="56" y="9"/>
                    <a:pt x="56" y="19"/>
                    <a:pt x="56" y="28"/>
                  </a:cubicBezTo>
                  <a:cubicBezTo>
                    <a:pt x="37" y="28"/>
                    <a:pt x="19" y="28"/>
                    <a:pt x="0" y="28"/>
                  </a:cubicBezTo>
                  <a:cubicBezTo>
                    <a:pt x="0" y="19"/>
                    <a:pt x="0" y="9"/>
                    <a:pt x="0" y="0"/>
                  </a:cubicBezTo>
                  <a:close/>
                </a:path>
              </a:pathLst>
            </a:custGeom>
            <a:solidFill>
              <a:srgbClr val="00B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>
            <a:grpSpLocks noChangeAspect="1"/>
          </p:cNvGrpSpPr>
          <p:nvPr/>
        </p:nvGrpSpPr>
        <p:grpSpPr>
          <a:xfrm>
            <a:off x="9557864" y="4501930"/>
            <a:ext cx="828000" cy="828292"/>
            <a:chOff x="5594116" y="2420938"/>
            <a:chExt cx="914219" cy="914542"/>
          </a:xfrm>
          <a:solidFill>
            <a:srgbClr val="00B6DD"/>
          </a:solidFill>
        </p:grpSpPr>
        <p:sp>
          <p:nvSpPr>
            <p:cNvPr id="52" name="任意多边形 51"/>
            <p:cNvSpPr>
              <a:spLocks noChangeAspect="1"/>
            </p:cNvSpPr>
            <p:nvPr/>
          </p:nvSpPr>
          <p:spPr>
            <a:xfrm>
              <a:off x="5594116" y="2420938"/>
              <a:ext cx="914219" cy="914542"/>
            </a:xfrm>
            <a:custGeom>
              <a:avLst/>
              <a:gdLst>
                <a:gd name="connsiteX0" fmla="*/ 0 w 914219"/>
                <a:gd name="connsiteY0" fmla="*/ 0 h 914542"/>
                <a:gd name="connsiteX1" fmla="*/ 914219 w 914219"/>
                <a:gd name="connsiteY1" fmla="*/ 0 h 914542"/>
                <a:gd name="connsiteX2" fmla="*/ 914219 w 914219"/>
                <a:gd name="connsiteY2" fmla="*/ 914542 h 914542"/>
                <a:gd name="connsiteX3" fmla="*/ 0 w 914219"/>
                <a:gd name="connsiteY3" fmla="*/ 914542 h 914542"/>
                <a:gd name="connsiteX4" fmla="*/ 0 w 914219"/>
                <a:gd name="connsiteY4" fmla="*/ 0 h 914542"/>
                <a:gd name="connsiteX5" fmla="*/ 61109 w 914219"/>
                <a:gd name="connsiteY5" fmla="*/ 61132 h 914542"/>
                <a:gd name="connsiteX6" fmla="*/ 61109 w 914219"/>
                <a:gd name="connsiteY6" fmla="*/ 853411 h 914542"/>
                <a:gd name="connsiteX7" fmla="*/ 853109 w 914219"/>
                <a:gd name="connsiteY7" fmla="*/ 853411 h 914542"/>
                <a:gd name="connsiteX8" fmla="*/ 853109 w 914219"/>
                <a:gd name="connsiteY8" fmla="*/ 61132 h 914542"/>
                <a:gd name="connsiteX9" fmla="*/ 61109 w 914219"/>
                <a:gd name="connsiteY9" fmla="*/ 61132 h 91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4219" h="914542">
                  <a:moveTo>
                    <a:pt x="0" y="0"/>
                  </a:moveTo>
                  <a:lnTo>
                    <a:pt x="914219" y="0"/>
                  </a:lnTo>
                  <a:lnTo>
                    <a:pt x="914219" y="914542"/>
                  </a:lnTo>
                  <a:lnTo>
                    <a:pt x="0" y="914542"/>
                  </a:lnTo>
                  <a:lnTo>
                    <a:pt x="0" y="0"/>
                  </a:lnTo>
                  <a:close/>
                  <a:moveTo>
                    <a:pt x="61109" y="61132"/>
                  </a:moveTo>
                  <a:lnTo>
                    <a:pt x="61109" y="853411"/>
                  </a:lnTo>
                  <a:lnTo>
                    <a:pt x="853109" y="853411"/>
                  </a:lnTo>
                  <a:lnTo>
                    <a:pt x="853109" y="61132"/>
                  </a:lnTo>
                  <a:lnTo>
                    <a:pt x="61109" y="611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5796114" y="2660461"/>
              <a:ext cx="514616" cy="405551"/>
              <a:chOff x="5441951" y="2914650"/>
              <a:chExt cx="1296321" cy="1021588"/>
            </a:xfrm>
            <a:grpFill/>
          </p:grpSpPr>
          <p:sp>
            <p:nvSpPr>
              <p:cNvPr id="45" name="Freeform 5"/>
              <p:cNvSpPr>
                <a:spLocks noEditPoints="1"/>
              </p:cNvSpPr>
              <p:nvPr/>
            </p:nvSpPr>
            <p:spPr bwMode="auto">
              <a:xfrm>
                <a:off x="5441951" y="2914650"/>
                <a:ext cx="711200" cy="1011238"/>
              </a:xfrm>
              <a:custGeom>
                <a:avLst/>
                <a:gdLst>
                  <a:gd name="T0" fmla="*/ 2 w 188"/>
                  <a:gd name="T1" fmla="*/ 1 h 267"/>
                  <a:gd name="T2" fmla="*/ 72 w 188"/>
                  <a:gd name="T3" fmla="*/ 0 h 267"/>
                  <a:gd name="T4" fmla="*/ 153 w 188"/>
                  <a:gd name="T5" fmla="*/ 22 h 267"/>
                  <a:gd name="T6" fmla="*/ 180 w 188"/>
                  <a:gd name="T7" fmla="*/ 115 h 267"/>
                  <a:gd name="T8" fmla="*/ 135 w 188"/>
                  <a:gd name="T9" fmla="*/ 167 h 267"/>
                  <a:gd name="T10" fmla="*/ 49 w 188"/>
                  <a:gd name="T11" fmla="*/ 181 h 267"/>
                  <a:gd name="T12" fmla="*/ 47 w 188"/>
                  <a:gd name="T13" fmla="*/ 266 h 267"/>
                  <a:gd name="T14" fmla="*/ 1 w 188"/>
                  <a:gd name="T15" fmla="*/ 266 h 267"/>
                  <a:gd name="T16" fmla="*/ 2 w 188"/>
                  <a:gd name="T17" fmla="*/ 1 h 267"/>
                  <a:gd name="T18" fmla="*/ 49 w 188"/>
                  <a:gd name="T19" fmla="*/ 39 h 267"/>
                  <a:gd name="T20" fmla="*/ 49 w 188"/>
                  <a:gd name="T21" fmla="*/ 142 h 267"/>
                  <a:gd name="T22" fmla="*/ 118 w 188"/>
                  <a:gd name="T23" fmla="*/ 129 h 267"/>
                  <a:gd name="T24" fmla="*/ 133 w 188"/>
                  <a:gd name="T25" fmla="*/ 79 h 267"/>
                  <a:gd name="T26" fmla="*/ 104 w 188"/>
                  <a:gd name="T27" fmla="*/ 43 h 267"/>
                  <a:gd name="T28" fmla="*/ 49 w 188"/>
                  <a:gd name="T29" fmla="*/ 39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8" h="267">
                    <a:moveTo>
                      <a:pt x="2" y="1"/>
                    </a:moveTo>
                    <a:cubicBezTo>
                      <a:pt x="25" y="0"/>
                      <a:pt x="49" y="0"/>
                      <a:pt x="72" y="0"/>
                    </a:cubicBezTo>
                    <a:cubicBezTo>
                      <a:pt x="100" y="0"/>
                      <a:pt x="129" y="6"/>
                      <a:pt x="153" y="22"/>
                    </a:cubicBezTo>
                    <a:cubicBezTo>
                      <a:pt x="181" y="43"/>
                      <a:pt x="188" y="83"/>
                      <a:pt x="180" y="115"/>
                    </a:cubicBezTo>
                    <a:cubicBezTo>
                      <a:pt x="172" y="137"/>
                      <a:pt x="156" y="157"/>
                      <a:pt x="135" y="167"/>
                    </a:cubicBezTo>
                    <a:cubicBezTo>
                      <a:pt x="108" y="179"/>
                      <a:pt x="78" y="181"/>
                      <a:pt x="49" y="181"/>
                    </a:cubicBezTo>
                    <a:cubicBezTo>
                      <a:pt x="48" y="209"/>
                      <a:pt x="50" y="238"/>
                      <a:pt x="47" y="266"/>
                    </a:cubicBezTo>
                    <a:cubicBezTo>
                      <a:pt x="32" y="267"/>
                      <a:pt x="17" y="267"/>
                      <a:pt x="1" y="266"/>
                    </a:cubicBezTo>
                    <a:cubicBezTo>
                      <a:pt x="2" y="178"/>
                      <a:pt x="0" y="89"/>
                      <a:pt x="2" y="1"/>
                    </a:cubicBezTo>
                    <a:close/>
                    <a:moveTo>
                      <a:pt x="49" y="39"/>
                    </a:moveTo>
                    <a:cubicBezTo>
                      <a:pt x="48" y="74"/>
                      <a:pt x="48" y="108"/>
                      <a:pt x="49" y="142"/>
                    </a:cubicBezTo>
                    <a:cubicBezTo>
                      <a:pt x="72" y="142"/>
                      <a:pt x="98" y="143"/>
                      <a:pt x="118" y="129"/>
                    </a:cubicBezTo>
                    <a:cubicBezTo>
                      <a:pt x="133" y="117"/>
                      <a:pt x="135" y="96"/>
                      <a:pt x="133" y="79"/>
                    </a:cubicBezTo>
                    <a:cubicBezTo>
                      <a:pt x="132" y="62"/>
                      <a:pt x="119" y="49"/>
                      <a:pt x="104" y="43"/>
                    </a:cubicBezTo>
                    <a:cubicBezTo>
                      <a:pt x="86" y="37"/>
                      <a:pt x="67" y="38"/>
                      <a:pt x="49" y="3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 lim="800000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46" name="Freeform 6"/>
              <p:cNvSpPr/>
              <p:nvPr/>
            </p:nvSpPr>
            <p:spPr bwMode="auto">
              <a:xfrm>
                <a:off x="6217596" y="3156633"/>
                <a:ext cx="520676" cy="779605"/>
              </a:xfrm>
              <a:custGeom>
                <a:avLst/>
                <a:gdLst>
                  <a:gd name="T0" fmla="*/ 13 w 147"/>
                  <a:gd name="T1" fmla="*/ 26 h 208"/>
                  <a:gd name="T2" fmla="*/ 59 w 147"/>
                  <a:gd name="T3" fmla="*/ 2 h 208"/>
                  <a:gd name="T4" fmla="*/ 129 w 147"/>
                  <a:gd name="T5" fmla="*/ 13 h 208"/>
                  <a:gd name="T6" fmla="*/ 129 w 147"/>
                  <a:gd name="T7" fmla="*/ 52 h 208"/>
                  <a:gd name="T8" fmla="*/ 51 w 147"/>
                  <a:gd name="T9" fmla="*/ 41 h 208"/>
                  <a:gd name="T10" fmla="*/ 52 w 147"/>
                  <a:gd name="T11" fmla="*/ 67 h 208"/>
                  <a:gd name="T12" fmla="*/ 119 w 147"/>
                  <a:gd name="T13" fmla="*/ 104 h 208"/>
                  <a:gd name="T14" fmla="*/ 114 w 147"/>
                  <a:gd name="T15" fmla="*/ 195 h 208"/>
                  <a:gd name="T16" fmla="*/ 52 w 147"/>
                  <a:gd name="T17" fmla="*/ 206 h 208"/>
                  <a:gd name="T18" fmla="*/ 1 w 147"/>
                  <a:gd name="T19" fmla="*/ 191 h 208"/>
                  <a:gd name="T20" fmla="*/ 1 w 147"/>
                  <a:gd name="T21" fmla="*/ 148 h 208"/>
                  <a:gd name="T22" fmla="*/ 74 w 147"/>
                  <a:gd name="T23" fmla="*/ 170 h 208"/>
                  <a:gd name="T24" fmla="*/ 92 w 147"/>
                  <a:gd name="T25" fmla="*/ 148 h 208"/>
                  <a:gd name="T26" fmla="*/ 81 w 147"/>
                  <a:gd name="T27" fmla="*/ 134 h 208"/>
                  <a:gd name="T28" fmla="*/ 16 w 147"/>
                  <a:gd name="T29" fmla="*/ 95 h 208"/>
                  <a:gd name="T30" fmla="*/ 5 w 147"/>
                  <a:gd name="T31" fmla="*/ 64 h 208"/>
                  <a:gd name="T32" fmla="*/ 13 w 147"/>
                  <a:gd name="T33" fmla="*/ 26 h 208"/>
                  <a:gd name="connsiteX0" fmla="*/ 867 w 9371"/>
                  <a:gd name="connsiteY0" fmla="*/ 1201 h 9901"/>
                  <a:gd name="connsiteX1" fmla="*/ 3997 w 9371"/>
                  <a:gd name="connsiteY1" fmla="*/ 47 h 9901"/>
                  <a:gd name="connsiteX2" fmla="*/ 8759 w 9371"/>
                  <a:gd name="connsiteY2" fmla="*/ 576 h 9901"/>
                  <a:gd name="connsiteX3" fmla="*/ 8759 w 9371"/>
                  <a:gd name="connsiteY3" fmla="*/ 2451 h 9901"/>
                  <a:gd name="connsiteX4" fmla="*/ 3452 w 9371"/>
                  <a:gd name="connsiteY4" fmla="*/ 1922 h 9901"/>
                  <a:gd name="connsiteX5" fmla="*/ 3520 w 9371"/>
                  <a:gd name="connsiteY5" fmla="*/ 3172 h 9901"/>
                  <a:gd name="connsiteX6" fmla="*/ 8078 w 9371"/>
                  <a:gd name="connsiteY6" fmla="*/ 4951 h 9901"/>
                  <a:gd name="connsiteX7" fmla="*/ 7738 w 9371"/>
                  <a:gd name="connsiteY7" fmla="*/ 9326 h 9901"/>
                  <a:gd name="connsiteX8" fmla="*/ 3520 w 9371"/>
                  <a:gd name="connsiteY8" fmla="*/ 9855 h 9901"/>
                  <a:gd name="connsiteX9" fmla="*/ 51 w 9371"/>
                  <a:gd name="connsiteY9" fmla="*/ 9134 h 9901"/>
                  <a:gd name="connsiteX10" fmla="*/ 51 w 9371"/>
                  <a:gd name="connsiteY10" fmla="*/ 7066 h 9901"/>
                  <a:gd name="connsiteX11" fmla="*/ 5017 w 9371"/>
                  <a:gd name="connsiteY11" fmla="*/ 8124 h 9901"/>
                  <a:gd name="connsiteX12" fmla="*/ 6242 w 9371"/>
                  <a:gd name="connsiteY12" fmla="*/ 7066 h 9901"/>
                  <a:gd name="connsiteX13" fmla="*/ 5493 w 9371"/>
                  <a:gd name="connsiteY13" fmla="*/ 6393 h 9901"/>
                  <a:gd name="connsiteX14" fmla="*/ 1071 w 9371"/>
                  <a:gd name="connsiteY14" fmla="*/ 4518 h 9901"/>
                  <a:gd name="connsiteX15" fmla="*/ 323 w 9371"/>
                  <a:gd name="connsiteY15" fmla="*/ 3028 h 9901"/>
                  <a:gd name="connsiteX16" fmla="*/ 867 w 9371"/>
                  <a:gd name="connsiteY16" fmla="*/ 1201 h 9901"/>
                  <a:gd name="connsiteX0-1" fmla="*/ 925 w 10000"/>
                  <a:gd name="connsiteY0-2" fmla="*/ 1213 h 10000"/>
                  <a:gd name="connsiteX1-3" fmla="*/ 4265 w 10000"/>
                  <a:gd name="connsiteY1-4" fmla="*/ 47 h 10000"/>
                  <a:gd name="connsiteX2-5" fmla="*/ 9347 w 10000"/>
                  <a:gd name="connsiteY2-6" fmla="*/ 582 h 10000"/>
                  <a:gd name="connsiteX3-7" fmla="*/ 9347 w 10000"/>
                  <a:gd name="connsiteY3-8" fmla="*/ 2476 h 10000"/>
                  <a:gd name="connsiteX4-9" fmla="*/ 3684 w 10000"/>
                  <a:gd name="connsiteY4-10" fmla="*/ 1941 h 10000"/>
                  <a:gd name="connsiteX5-11" fmla="*/ 3756 w 10000"/>
                  <a:gd name="connsiteY5-12" fmla="*/ 3204 h 10000"/>
                  <a:gd name="connsiteX6-13" fmla="*/ 8620 w 10000"/>
                  <a:gd name="connsiteY6-14" fmla="*/ 5001 h 10000"/>
                  <a:gd name="connsiteX7-15" fmla="*/ 8257 w 10000"/>
                  <a:gd name="connsiteY7-16" fmla="*/ 9419 h 10000"/>
                  <a:gd name="connsiteX8-17" fmla="*/ 3756 w 10000"/>
                  <a:gd name="connsiteY8-18" fmla="*/ 9954 h 10000"/>
                  <a:gd name="connsiteX9-19" fmla="*/ 54 w 10000"/>
                  <a:gd name="connsiteY9-20" fmla="*/ 9225 h 10000"/>
                  <a:gd name="connsiteX10-21" fmla="*/ 54 w 10000"/>
                  <a:gd name="connsiteY10-22" fmla="*/ 7137 h 10000"/>
                  <a:gd name="connsiteX11-23" fmla="*/ 5354 w 10000"/>
                  <a:gd name="connsiteY11-24" fmla="*/ 8205 h 10000"/>
                  <a:gd name="connsiteX12-25" fmla="*/ 6661 w 10000"/>
                  <a:gd name="connsiteY12-26" fmla="*/ 7137 h 10000"/>
                  <a:gd name="connsiteX13-27" fmla="*/ 5862 w 10000"/>
                  <a:gd name="connsiteY13-28" fmla="*/ 6457 h 10000"/>
                  <a:gd name="connsiteX14-29" fmla="*/ 1143 w 10000"/>
                  <a:gd name="connsiteY14-30" fmla="*/ 4563 h 10000"/>
                  <a:gd name="connsiteX15-31" fmla="*/ 345 w 10000"/>
                  <a:gd name="connsiteY15-32" fmla="*/ 3058 h 10000"/>
                  <a:gd name="connsiteX16-33" fmla="*/ 925 w 10000"/>
                  <a:gd name="connsiteY16-34" fmla="*/ 1213 h 10000"/>
                  <a:gd name="connsiteX0-35" fmla="*/ 925 w 10000"/>
                  <a:gd name="connsiteY0-36" fmla="*/ 1213 h 10000"/>
                  <a:gd name="connsiteX1-37" fmla="*/ 4265 w 10000"/>
                  <a:gd name="connsiteY1-38" fmla="*/ 47 h 10000"/>
                  <a:gd name="connsiteX2-39" fmla="*/ 9347 w 10000"/>
                  <a:gd name="connsiteY2-40" fmla="*/ 582 h 10000"/>
                  <a:gd name="connsiteX3-41" fmla="*/ 9347 w 10000"/>
                  <a:gd name="connsiteY3-42" fmla="*/ 2476 h 10000"/>
                  <a:gd name="connsiteX4-43" fmla="*/ 3684 w 10000"/>
                  <a:gd name="connsiteY4-44" fmla="*/ 1941 h 10000"/>
                  <a:gd name="connsiteX5-45" fmla="*/ 3756 w 10000"/>
                  <a:gd name="connsiteY5-46" fmla="*/ 3204 h 10000"/>
                  <a:gd name="connsiteX6-47" fmla="*/ 8620 w 10000"/>
                  <a:gd name="connsiteY6-48" fmla="*/ 5001 h 10000"/>
                  <a:gd name="connsiteX7-49" fmla="*/ 8257 w 10000"/>
                  <a:gd name="connsiteY7-50" fmla="*/ 9419 h 10000"/>
                  <a:gd name="connsiteX8-51" fmla="*/ 3756 w 10000"/>
                  <a:gd name="connsiteY8-52" fmla="*/ 9954 h 10000"/>
                  <a:gd name="connsiteX9-53" fmla="*/ 54 w 10000"/>
                  <a:gd name="connsiteY9-54" fmla="*/ 9225 h 10000"/>
                  <a:gd name="connsiteX10-55" fmla="*/ 54 w 10000"/>
                  <a:gd name="connsiteY10-56" fmla="*/ 7137 h 10000"/>
                  <a:gd name="connsiteX11-57" fmla="*/ 5354 w 10000"/>
                  <a:gd name="connsiteY11-58" fmla="*/ 8205 h 10000"/>
                  <a:gd name="connsiteX12-59" fmla="*/ 6661 w 10000"/>
                  <a:gd name="connsiteY12-60" fmla="*/ 7137 h 10000"/>
                  <a:gd name="connsiteX13-61" fmla="*/ 5862 w 10000"/>
                  <a:gd name="connsiteY13-62" fmla="*/ 6457 h 10000"/>
                  <a:gd name="connsiteX14-63" fmla="*/ 1143 w 10000"/>
                  <a:gd name="connsiteY14-64" fmla="*/ 4563 h 10000"/>
                  <a:gd name="connsiteX15-65" fmla="*/ 345 w 10000"/>
                  <a:gd name="connsiteY15-66" fmla="*/ 3058 h 10000"/>
                  <a:gd name="connsiteX16-67" fmla="*/ 925 w 10000"/>
                  <a:gd name="connsiteY16-68" fmla="*/ 1213 h 10000"/>
                  <a:gd name="connsiteX0-69" fmla="*/ 925 w 10000"/>
                  <a:gd name="connsiteY0-70" fmla="*/ 1213 h 10000"/>
                  <a:gd name="connsiteX1-71" fmla="*/ 4265 w 10000"/>
                  <a:gd name="connsiteY1-72" fmla="*/ 47 h 10000"/>
                  <a:gd name="connsiteX2-73" fmla="*/ 9347 w 10000"/>
                  <a:gd name="connsiteY2-74" fmla="*/ 582 h 10000"/>
                  <a:gd name="connsiteX3-75" fmla="*/ 9347 w 10000"/>
                  <a:gd name="connsiteY3-76" fmla="*/ 2476 h 10000"/>
                  <a:gd name="connsiteX4-77" fmla="*/ 3684 w 10000"/>
                  <a:gd name="connsiteY4-78" fmla="*/ 1941 h 10000"/>
                  <a:gd name="connsiteX5-79" fmla="*/ 3756 w 10000"/>
                  <a:gd name="connsiteY5-80" fmla="*/ 3204 h 10000"/>
                  <a:gd name="connsiteX6-81" fmla="*/ 8620 w 10000"/>
                  <a:gd name="connsiteY6-82" fmla="*/ 5001 h 10000"/>
                  <a:gd name="connsiteX7-83" fmla="*/ 8257 w 10000"/>
                  <a:gd name="connsiteY7-84" fmla="*/ 9419 h 10000"/>
                  <a:gd name="connsiteX8-85" fmla="*/ 3756 w 10000"/>
                  <a:gd name="connsiteY8-86" fmla="*/ 9954 h 10000"/>
                  <a:gd name="connsiteX9-87" fmla="*/ 54 w 10000"/>
                  <a:gd name="connsiteY9-88" fmla="*/ 9225 h 10000"/>
                  <a:gd name="connsiteX10-89" fmla="*/ 54 w 10000"/>
                  <a:gd name="connsiteY10-90" fmla="*/ 7137 h 10000"/>
                  <a:gd name="connsiteX11-91" fmla="*/ 5354 w 10000"/>
                  <a:gd name="connsiteY11-92" fmla="*/ 8205 h 10000"/>
                  <a:gd name="connsiteX12-93" fmla="*/ 6661 w 10000"/>
                  <a:gd name="connsiteY12-94" fmla="*/ 7137 h 10000"/>
                  <a:gd name="connsiteX13-95" fmla="*/ 5862 w 10000"/>
                  <a:gd name="connsiteY13-96" fmla="*/ 6457 h 10000"/>
                  <a:gd name="connsiteX14-97" fmla="*/ 1143 w 10000"/>
                  <a:gd name="connsiteY14-98" fmla="*/ 4563 h 10000"/>
                  <a:gd name="connsiteX15-99" fmla="*/ 345 w 10000"/>
                  <a:gd name="connsiteY15-100" fmla="*/ 3058 h 10000"/>
                  <a:gd name="connsiteX16-101" fmla="*/ 925 w 10000"/>
                  <a:gd name="connsiteY16-102" fmla="*/ 1213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</a:cxnLst>
                <a:rect l="l" t="t" r="r" b="b"/>
                <a:pathLst>
                  <a:path w="10000" h="10000">
                    <a:moveTo>
                      <a:pt x="925" y="1213"/>
                    </a:moveTo>
                    <a:cubicBezTo>
                      <a:pt x="1797" y="582"/>
                      <a:pt x="2958" y="96"/>
                      <a:pt x="4265" y="47"/>
                    </a:cubicBezTo>
                    <a:cubicBezTo>
                      <a:pt x="6007" y="-49"/>
                      <a:pt x="7895" y="-49"/>
                      <a:pt x="9347" y="582"/>
                    </a:cubicBezTo>
                    <a:cubicBezTo>
                      <a:pt x="9419" y="1213"/>
                      <a:pt x="9419" y="1844"/>
                      <a:pt x="9347" y="2476"/>
                    </a:cubicBezTo>
                    <a:cubicBezTo>
                      <a:pt x="6564" y="1171"/>
                      <a:pt x="3836" y="1887"/>
                      <a:pt x="3684" y="1941"/>
                    </a:cubicBezTo>
                    <a:cubicBezTo>
                      <a:pt x="3546" y="1975"/>
                      <a:pt x="3176" y="2864"/>
                      <a:pt x="3756" y="3204"/>
                    </a:cubicBezTo>
                    <a:cubicBezTo>
                      <a:pt x="5136" y="4078"/>
                      <a:pt x="7241" y="4175"/>
                      <a:pt x="8620" y="5001"/>
                    </a:cubicBezTo>
                    <a:cubicBezTo>
                      <a:pt x="10653" y="6069"/>
                      <a:pt x="10363" y="8448"/>
                      <a:pt x="8257" y="9419"/>
                    </a:cubicBezTo>
                    <a:cubicBezTo>
                      <a:pt x="6951" y="10050"/>
                      <a:pt x="5281" y="10050"/>
                      <a:pt x="3756" y="9954"/>
                    </a:cubicBezTo>
                    <a:cubicBezTo>
                      <a:pt x="2450" y="9905"/>
                      <a:pt x="1215" y="9565"/>
                      <a:pt x="54" y="9225"/>
                    </a:cubicBezTo>
                    <a:cubicBezTo>
                      <a:pt x="-18" y="8497"/>
                      <a:pt x="-18" y="7816"/>
                      <a:pt x="54" y="7137"/>
                    </a:cubicBezTo>
                    <a:cubicBezTo>
                      <a:pt x="1724" y="7671"/>
                      <a:pt x="3393" y="8448"/>
                      <a:pt x="5354" y="8205"/>
                    </a:cubicBezTo>
                    <a:cubicBezTo>
                      <a:pt x="6152" y="8205"/>
                      <a:pt x="6806" y="7671"/>
                      <a:pt x="6661" y="7137"/>
                    </a:cubicBezTo>
                    <a:cubicBezTo>
                      <a:pt x="6587" y="6846"/>
                      <a:pt x="6152" y="6652"/>
                      <a:pt x="5862" y="6457"/>
                    </a:cubicBezTo>
                    <a:cubicBezTo>
                      <a:pt x="4265" y="5826"/>
                      <a:pt x="2378" y="5486"/>
                      <a:pt x="1143" y="4563"/>
                    </a:cubicBezTo>
                    <a:cubicBezTo>
                      <a:pt x="562" y="4175"/>
                      <a:pt x="345" y="3593"/>
                      <a:pt x="345" y="3058"/>
                    </a:cubicBezTo>
                    <a:cubicBezTo>
                      <a:pt x="345" y="2427"/>
                      <a:pt x="345" y="1747"/>
                      <a:pt x="925" y="121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 lim="800000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22544" name="组合 82"/>
          <p:cNvGrpSpPr/>
          <p:nvPr/>
        </p:nvGrpSpPr>
        <p:grpSpPr bwMode="auto">
          <a:xfrm>
            <a:off x="4268788" y="2149475"/>
            <a:ext cx="2730500" cy="2730500"/>
            <a:chOff x="4904115" y="2205251"/>
            <a:chExt cx="2729616" cy="2729616"/>
          </a:xfrm>
        </p:grpSpPr>
        <p:grpSp>
          <p:nvGrpSpPr>
            <p:cNvPr id="22578" name="组合 4"/>
            <p:cNvGrpSpPr/>
            <p:nvPr/>
          </p:nvGrpSpPr>
          <p:grpSpPr bwMode="auto">
            <a:xfrm>
              <a:off x="4904115" y="2205251"/>
              <a:ext cx="2729616" cy="2729616"/>
              <a:chOff x="5350164" y="2651300"/>
              <a:chExt cx="1837518" cy="1837518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5350164" y="2651300"/>
                <a:ext cx="1837518" cy="1837518"/>
              </a:xfrm>
              <a:prstGeom prst="ellipse">
                <a:avLst/>
              </a:prstGeom>
              <a:solidFill>
                <a:srgbClr val="0062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581" name="Freeform 257"/>
              <p:cNvSpPr>
                <a:spLocks noEditPoints="1"/>
              </p:cNvSpPr>
              <p:nvPr/>
            </p:nvSpPr>
            <p:spPr bwMode="auto">
              <a:xfrm>
                <a:off x="6059545" y="3683708"/>
                <a:ext cx="418758" cy="656432"/>
              </a:xfrm>
              <a:custGeom>
                <a:avLst/>
                <a:gdLst>
                  <a:gd name="T0" fmla="*/ 2147483647 w 58"/>
                  <a:gd name="T1" fmla="*/ 0 h 91"/>
                  <a:gd name="T2" fmla="*/ 0 w 58"/>
                  <a:gd name="T3" fmla="*/ 2147483647 h 91"/>
                  <a:gd name="T4" fmla="*/ 0 w 58"/>
                  <a:gd name="T5" fmla="*/ 2147483647 h 91"/>
                  <a:gd name="T6" fmla="*/ 2147483647 w 58"/>
                  <a:gd name="T7" fmla="*/ 2147483647 h 91"/>
                  <a:gd name="T8" fmla="*/ 2147483647 w 58"/>
                  <a:gd name="T9" fmla="*/ 2147483647 h 91"/>
                  <a:gd name="T10" fmla="*/ 2147483647 w 58"/>
                  <a:gd name="T11" fmla="*/ 2147483647 h 91"/>
                  <a:gd name="T12" fmla="*/ 2147483647 w 58"/>
                  <a:gd name="T13" fmla="*/ 0 h 91"/>
                  <a:gd name="T14" fmla="*/ 2147483647 w 58"/>
                  <a:gd name="T15" fmla="*/ 2147483647 h 91"/>
                  <a:gd name="T16" fmla="*/ 2147483647 w 58"/>
                  <a:gd name="T17" fmla="*/ 2147483647 h 91"/>
                  <a:gd name="T18" fmla="*/ 2147483647 w 58"/>
                  <a:gd name="T19" fmla="*/ 2147483647 h 91"/>
                  <a:gd name="T20" fmla="*/ 2147483647 w 58"/>
                  <a:gd name="T21" fmla="*/ 2147483647 h 91"/>
                  <a:gd name="T22" fmla="*/ 2147483647 w 58"/>
                  <a:gd name="T23" fmla="*/ 2147483647 h 91"/>
                  <a:gd name="T24" fmla="*/ 2147483647 w 58"/>
                  <a:gd name="T25" fmla="*/ 2147483647 h 91"/>
                  <a:gd name="T26" fmla="*/ 2147483647 w 58"/>
                  <a:gd name="T27" fmla="*/ 2147483647 h 91"/>
                  <a:gd name="T28" fmla="*/ 2147483647 w 58"/>
                  <a:gd name="T29" fmla="*/ 2147483647 h 91"/>
                  <a:gd name="T30" fmla="*/ 2147483647 w 58"/>
                  <a:gd name="T31" fmla="*/ 2147483647 h 91"/>
                  <a:gd name="T32" fmla="*/ 2147483647 w 58"/>
                  <a:gd name="T33" fmla="*/ 2147483647 h 91"/>
                  <a:gd name="T34" fmla="*/ 2147483647 w 58"/>
                  <a:gd name="T35" fmla="*/ 2147483647 h 91"/>
                  <a:gd name="T36" fmla="*/ 2147483647 w 58"/>
                  <a:gd name="T37" fmla="*/ 2147483647 h 91"/>
                  <a:gd name="T38" fmla="*/ 2147483647 w 58"/>
                  <a:gd name="T39" fmla="*/ 2147483647 h 91"/>
                  <a:gd name="T40" fmla="*/ 2147483647 w 58"/>
                  <a:gd name="T41" fmla="*/ 2147483647 h 91"/>
                  <a:gd name="T42" fmla="*/ 2147483647 w 58"/>
                  <a:gd name="T43" fmla="*/ 2147483647 h 91"/>
                  <a:gd name="T44" fmla="*/ 2147483647 w 58"/>
                  <a:gd name="T45" fmla="*/ 2147483647 h 91"/>
                  <a:gd name="T46" fmla="*/ 2147483647 w 58"/>
                  <a:gd name="T47" fmla="*/ 2147483647 h 91"/>
                  <a:gd name="T48" fmla="*/ 2147483647 w 58"/>
                  <a:gd name="T49" fmla="*/ 2147483647 h 91"/>
                  <a:gd name="T50" fmla="*/ 2147483647 w 58"/>
                  <a:gd name="T51" fmla="*/ 2147483647 h 91"/>
                  <a:gd name="T52" fmla="*/ 2147483647 w 58"/>
                  <a:gd name="T53" fmla="*/ 2147483647 h 91"/>
                  <a:gd name="T54" fmla="*/ 2147483647 w 58"/>
                  <a:gd name="T55" fmla="*/ 2147483647 h 91"/>
                  <a:gd name="T56" fmla="*/ 2147483647 w 58"/>
                  <a:gd name="T57" fmla="*/ 2147483647 h 91"/>
                  <a:gd name="T58" fmla="*/ 2147483647 w 58"/>
                  <a:gd name="T59" fmla="*/ 2147483647 h 91"/>
                  <a:gd name="T60" fmla="*/ 2147483647 w 58"/>
                  <a:gd name="T61" fmla="*/ 2147483647 h 91"/>
                  <a:gd name="T62" fmla="*/ 2147483647 w 58"/>
                  <a:gd name="T63" fmla="*/ 2147483647 h 91"/>
                  <a:gd name="T64" fmla="*/ 2147483647 w 58"/>
                  <a:gd name="T65" fmla="*/ 2147483647 h 91"/>
                  <a:gd name="T66" fmla="*/ 2147483647 w 58"/>
                  <a:gd name="T67" fmla="*/ 2147483647 h 91"/>
                  <a:gd name="T68" fmla="*/ 2147483647 w 58"/>
                  <a:gd name="T69" fmla="*/ 2147483647 h 91"/>
                  <a:gd name="T70" fmla="*/ 2147483647 w 58"/>
                  <a:gd name="T71" fmla="*/ 2147483647 h 91"/>
                  <a:gd name="T72" fmla="*/ 2147483647 w 58"/>
                  <a:gd name="T73" fmla="*/ 2147483647 h 91"/>
                  <a:gd name="T74" fmla="*/ 2147483647 w 58"/>
                  <a:gd name="T75" fmla="*/ 2147483647 h 9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58" h="91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78"/>
                      <a:pt x="13" y="91"/>
                      <a:pt x="29" y="91"/>
                    </a:cubicBezTo>
                    <a:cubicBezTo>
                      <a:pt x="45" y="91"/>
                      <a:pt x="58" y="78"/>
                      <a:pt x="58" y="62"/>
                    </a:cubicBezTo>
                    <a:cubicBezTo>
                      <a:pt x="58" y="29"/>
                      <a:pt x="58" y="29"/>
                      <a:pt x="58" y="29"/>
                    </a:cubicBezTo>
                    <a:cubicBezTo>
                      <a:pt x="58" y="13"/>
                      <a:pt x="45" y="0"/>
                      <a:pt x="29" y="0"/>
                    </a:cubicBezTo>
                    <a:close/>
                    <a:moveTo>
                      <a:pt x="29" y="27"/>
                    </a:moveTo>
                    <a:cubicBezTo>
                      <a:pt x="27" y="27"/>
                      <a:pt x="25" y="26"/>
                      <a:pt x="25" y="24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10"/>
                      <a:pt x="27" y="9"/>
                      <a:pt x="29" y="9"/>
                    </a:cubicBezTo>
                    <a:cubicBezTo>
                      <a:pt x="31" y="9"/>
                      <a:pt x="33" y="10"/>
                      <a:pt x="33" y="13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6"/>
                      <a:pt x="31" y="27"/>
                      <a:pt x="29" y="27"/>
                    </a:cubicBezTo>
                    <a:close/>
                    <a:moveTo>
                      <a:pt x="27" y="3"/>
                    </a:moveTo>
                    <a:cubicBezTo>
                      <a:pt x="27" y="6"/>
                      <a:pt x="27" y="6"/>
                      <a:pt x="27" y="6"/>
                    </a:cubicBezTo>
                    <a:cubicBezTo>
                      <a:pt x="24" y="6"/>
                      <a:pt x="22" y="9"/>
                      <a:pt x="22" y="13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7"/>
                      <a:pt x="24" y="30"/>
                      <a:pt x="27" y="30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15"/>
                      <a:pt x="14" y="4"/>
                      <a:pt x="27" y="3"/>
                    </a:cubicBezTo>
                    <a:close/>
                    <a:moveTo>
                      <a:pt x="29" y="88"/>
                    </a:moveTo>
                    <a:cubicBezTo>
                      <a:pt x="15" y="88"/>
                      <a:pt x="3" y="76"/>
                      <a:pt x="3" y="62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62"/>
                      <a:pt x="55" y="62"/>
                      <a:pt x="55" y="62"/>
                    </a:cubicBezTo>
                    <a:cubicBezTo>
                      <a:pt x="55" y="76"/>
                      <a:pt x="43" y="88"/>
                      <a:pt x="29" y="88"/>
                    </a:cubicBezTo>
                    <a:close/>
                    <a:moveTo>
                      <a:pt x="55" y="33"/>
                    </a:moveTo>
                    <a:cubicBezTo>
                      <a:pt x="31" y="33"/>
                      <a:pt x="31" y="33"/>
                      <a:pt x="31" y="33"/>
                    </a:cubicBezTo>
                    <a:cubicBezTo>
                      <a:pt x="31" y="30"/>
                      <a:pt x="31" y="30"/>
                      <a:pt x="31" y="30"/>
                    </a:cubicBezTo>
                    <a:cubicBezTo>
                      <a:pt x="34" y="30"/>
                      <a:pt x="36" y="27"/>
                      <a:pt x="36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9"/>
                      <a:pt x="34" y="6"/>
                      <a:pt x="31" y="6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44" y="4"/>
                      <a:pt x="55" y="15"/>
                      <a:pt x="55" y="29"/>
                    </a:cubicBezTo>
                    <a:lnTo>
                      <a:pt x="55" y="3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79" name="矩形 3"/>
            <p:cNvSpPr>
              <a:spLocks noChangeArrowheads="1"/>
            </p:cNvSpPr>
            <p:nvPr/>
          </p:nvSpPr>
          <p:spPr bwMode="auto">
            <a:xfrm>
              <a:off x="5229012" y="2585904"/>
              <a:ext cx="209275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28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SOFTWARE</a:t>
              </a:r>
            </a:p>
            <a:p>
              <a:pPr algn="ctr" eaLnBrk="1" hangingPunct="1"/>
              <a:r>
                <a:rPr lang="en-US" altLang="zh-CN" sz="28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SKILLS</a:t>
              </a:r>
              <a:endParaRPr lang="zh-CN" altLang="en-US"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2545" name="组合 49"/>
          <p:cNvGrpSpPr/>
          <p:nvPr/>
        </p:nvGrpSpPr>
        <p:grpSpPr bwMode="auto">
          <a:xfrm>
            <a:off x="1728788" y="750888"/>
            <a:ext cx="750887" cy="471487"/>
            <a:chOff x="2569304" y="378100"/>
            <a:chExt cx="750241" cy="470481"/>
          </a:xfrm>
        </p:grpSpPr>
        <p:sp>
          <p:nvSpPr>
            <p:cNvPr id="37" name="圆角矩形 36"/>
            <p:cNvSpPr/>
            <p:nvPr/>
          </p:nvSpPr>
          <p:spPr>
            <a:xfrm>
              <a:off x="2569304" y="441465"/>
              <a:ext cx="750241" cy="326327"/>
            </a:xfrm>
            <a:prstGeom prst="roundRect">
              <a:avLst>
                <a:gd name="adj" fmla="val 676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576" name="文本框 13"/>
            <p:cNvSpPr txBox="1">
              <a:spLocks noChangeArrowheads="1"/>
            </p:cNvSpPr>
            <p:nvPr/>
          </p:nvSpPr>
          <p:spPr bwMode="auto">
            <a:xfrm>
              <a:off x="2572305" y="378100"/>
              <a:ext cx="7442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>
                  <a:solidFill>
                    <a:schemeClr val="bg1"/>
                  </a:solidFill>
                </a:rPr>
                <a:t>80%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56" name="等腰三角形 55"/>
            <p:cNvSpPr/>
            <p:nvPr/>
          </p:nvSpPr>
          <p:spPr>
            <a:xfrm rot="10800000">
              <a:off x="2869083" y="720268"/>
              <a:ext cx="150683" cy="12831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2546" name="组合 57"/>
          <p:cNvGrpSpPr/>
          <p:nvPr/>
        </p:nvGrpSpPr>
        <p:grpSpPr bwMode="auto">
          <a:xfrm>
            <a:off x="8789988" y="750888"/>
            <a:ext cx="750887" cy="471487"/>
            <a:chOff x="2569304" y="378100"/>
            <a:chExt cx="750241" cy="470481"/>
          </a:xfrm>
        </p:grpSpPr>
        <p:sp>
          <p:nvSpPr>
            <p:cNvPr id="59" name="圆角矩形 58"/>
            <p:cNvSpPr/>
            <p:nvPr/>
          </p:nvSpPr>
          <p:spPr>
            <a:xfrm>
              <a:off x="2569304" y="441465"/>
              <a:ext cx="750241" cy="326327"/>
            </a:xfrm>
            <a:prstGeom prst="roundRect">
              <a:avLst>
                <a:gd name="adj" fmla="val 676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573" name="文本框 59"/>
            <p:cNvSpPr txBox="1">
              <a:spLocks noChangeArrowheads="1"/>
            </p:cNvSpPr>
            <p:nvPr/>
          </p:nvSpPr>
          <p:spPr bwMode="auto">
            <a:xfrm>
              <a:off x="2572305" y="378100"/>
              <a:ext cx="7442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>
                  <a:solidFill>
                    <a:schemeClr val="bg1"/>
                  </a:solidFill>
                </a:rPr>
                <a:t>50%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61" name="等腰三角形 60"/>
            <p:cNvSpPr/>
            <p:nvPr/>
          </p:nvSpPr>
          <p:spPr>
            <a:xfrm rot="10800000">
              <a:off x="2869083" y="720268"/>
              <a:ext cx="150683" cy="12831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2547" name="组合 61"/>
          <p:cNvGrpSpPr/>
          <p:nvPr/>
        </p:nvGrpSpPr>
        <p:grpSpPr bwMode="auto">
          <a:xfrm>
            <a:off x="2525713" y="3587750"/>
            <a:ext cx="749300" cy="471488"/>
            <a:chOff x="2569304" y="378100"/>
            <a:chExt cx="750241" cy="470481"/>
          </a:xfrm>
        </p:grpSpPr>
        <p:sp>
          <p:nvSpPr>
            <p:cNvPr id="63" name="圆角矩形 62"/>
            <p:cNvSpPr/>
            <p:nvPr/>
          </p:nvSpPr>
          <p:spPr>
            <a:xfrm>
              <a:off x="2569304" y="441464"/>
              <a:ext cx="750241" cy="326327"/>
            </a:xfrm>
            <a:prstGeom prst="roundRect">
              <a:avLst>
                <a:gd name="adj" fmla="val 676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570" name="文本框 63"/>
            <p:cNvSpPr txBox="1">
              <a:spLocks noChangeArrowheads="1"/>
            </p:cNvSpPr>
            <p:nvPr/>
          </p:nvSpPr>
          <p:spPr bwMode="auto">
            <a:xfrm>
              <a:off x="2572305" y="378100"/>
              <a:ext cx="7442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>
                  <a:solidFill>
                    <a:schemeClr val="bg1"/>
                  </a:solidFill>
                </a:rPr>
                <a:t>60%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65" name="等腰三角形 64"/>
            <p:cNvSpPr/>
            <p:nvPr/>
          </p:nvSpPr>
          <p:spPr>
            <a:xfrm rot="10800000">
              <a:off x="2869718" y="720268"/>
              <a:ext cx="149412" cy="12831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2548" name="组合 65"/>
          <p:cNvGrpSpPr/>
          <p:nvPr/>
        </p:nvGrpSpPr>
        <p:grpSpPr bwMode="auto">
          <a:xfrm>
            <a:off x="9593263" y="3657600"/>
            <a:ext cx="750887" cy="471488"/>
            <a:chOff x="2569304" y="378100"/>
            <a:chExt cx="750241" cy="470481"/>
          </a:xfrm>
        </p:grpSpPr>
        <p:sp>
          <p:nvSpPr>
            <p:cNvPr id="70" name="圆角矩形 69"/>
            <p:cNvSpPr/>
            <p:nvPr/>
          </p:nvSpPr>
          <p:spPr>
            <a:xfrm>
              <a:off x="2569304" y="441464"/>
              <a:ext cx="750241" cy="326327"/>
            </a:xfrm>
            <a:prstGeom prst="roundRect">
              <a:avLst>
                <a:gd name="adj" fmla="val 676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567" name="文本框 70"/>
            <p:cNvSpPr txBox="1">
              <a:spLocks noChangeArrowheads="1"/>
            </p:cNvSpPr>
            <p:nvPr/>
          </p:nvSpPr>
          <p:spPr bwMode="auto">
            <a:xfrm>
              <a:off x="2572305" y="378100"/>
              <a:ext cx="7442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>
                  <a:solidFill>
                    <a:schemeClr val="bg1"/>
                  </a:solidFill>
                </a:rPr>
                <a:t>40%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72" name="等腰三角形 71"/>
            <p:cNvSpPr/>
            <p:nvPr/>
          </p:nvSpPr>
          <p:spPr>
            <a:xfrm rot="10800000">
              <a:off x="2869083" y="720268"/>
              <a:ext cx="150683" cy="12831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2549" name="矩形 50"/>
          <p:cNvSpPr>
            <a:spLocks noChangeArrowheads="1"/>
          </p:cNvSpPr>
          <p:nvPr/>
        </p:nvSpPr>
        <p:spPr bwMode="auto">
          <a:xfrm>
            <a:off x="1289050" y="2744788"/>
            <a:ext cx="163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b="1">
                <a:solidFill>
                  <a:srgbClr val="00B6D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Power Point</a:t>
            </a:r>
            <a:endParaRPr lang="zh-CN" altLang="en-US" sz="2000" b="1">
              <a:solidFill>
                <a:srgbClr val="00B6D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50" name="矩形 74"/>
          <p:cNvSpPr>
            <a:spLocks noChangeArrowheads="1"/>
          </p:cNvSpPr>
          <p:nvPr/>
        </p:nvSpPr>
        <p:spPr bwMode="auto">
          <a:xfrm>
            <a:off x="2400300" y="5626100"/>
            <a:ext cx="85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b="1">
                <a:solidFill>
                  <a:srgbClr val="00B6D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Word</a:t>
            </a:r>
            <a:endParaRPr lang="zh-CN" altLang="en-US" sz="2000" b="1">
              <a:solidFill>
                <a:srgbClr val="00B6D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51" name="矩形 77"/>
          <p:cNvSpPr>
            <a:spLocks noChangeArrowheads="1"/>
          </p:cNvSpPr>
          <p:nvPr/>
        </p:nvSpPr>
        <p:spPr bwMode="auto">
          <a:xfrm>
            <a:off x="8755063" y="2830513"/>
            <a:ext cx="793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b="1">
                <a:solidFill>
                  <a:srgbClr val="00B6D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</a:t>
            </a:r>
            <a:endParaRPr lang="zh-CN" altLang="en-US" sz="2000" b="1">
              <a:solidFill>
                <a:srgbClr val="00B6D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52" name="矩形 80"/>
          <p:cNvSpPr>
            <a:spLocks noChangeArrowheads="1"/>
          </p:cNvSpPr>
          <p:nvPr/>
        </p:nvSpPr>
        <p:spPr bwMode="auto">
          <a:xfrm>
            <a:off x="9231313" y="5707063"/>
            <a:ext cx="1490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b="1">
                <a:solidFill>
                  <a:srgbClr val="00B6D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Photoshop</a:t>
            </a:r>
            <a:endParaRPr lang="zh-CN" altLang="en-US" sz="2000" b="1">
              <a:solidFill>
                <a:srgbClr val="00B6D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553" name="矩形 56"/>
          <p:cNvSpPr>
            <a:spLocks noChangeArrowheads="1"/>
          </p:cNvSpPr>
          <p:nvPr/>
        </p:nvSpPr>
        <p:spPr bwMode="auto">
          <a:xfrm>
            <a:off x="3786188" y="5081588"/>
            <a:ext cx="3695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>
                <a:solidFill>
                  <a:srgbClr val="006277"/>
                </a:solidFill>
              </a:rPr>
              <a:t>There being no one to help me, I had to do it all alone.</a:t>
            </a:r>
            <a:endParaRPr lang="zh-CN" altLang="en-US">
              <a:solidFill>
                <a:srgbClr val="006277"/>
              </a:solidFill>
            </a:endParaRPr>
          </a:p>
        </p:txBody>
      </p:sp>
      <p:grpSp>
        <p:nvGrpSpPr>
          <p:cNvPr id="22554" name="组合 72"/>
          <p:cNvGrpSpPr/>
          <p:nvPr/>
        </p:nvGrpSpPr>
        <p:grpSpPr bwMode="auto">
          <a:xfrm>
            <a:off x="1330325" y="1247775"/>
            <a:ext cx="1541463" cy="1531938"/>
            <a:chOff x="5324475" y="1035050"/>
            <a:chExt cx="1541463" cy="1531938"/>
          </a:xfrm>
        </p:grpSpPr>
        <p:sp>
          <p:nvSpPr>
            <p:cNvPr id="22564" name="Freeform 8"/>
            <p:cNvSpPr/>
            <p:nvPr/>
          </p:nvSpPr>
          <p:spPr bwMode="auto">
            <a:xfrm>
              <a:off x="5324475" y="1035050"/>
              <a:ext cx="1541463" cy="1531938"/>
            </a:xfrm>
            <a:custGeom>
              <a:avLst/>
              <a:gdLst>
                <a:gd name="T0" fmla="*/ 2147483647 w 4125"/>
                <a:gd name="T1" fmla="*/ 0 h 4105"/>
                <a:gd name="T2" fmla="*/ 2147483647 w 4125"/>
                <a:gd name="T3" fmla="*/ 2147483647 h 4105"/>
                <a:gd name="T4" fmla="*/ 2147483647 w 4125"/>
                <a:gd name="T5" fmla="*/ 2147483647 h 4105"/>
                <a:gd name="T6" fmla="*/ 2147483647 w 4125"/>
                <a:gd name="T7" fmla="*/ 2147483647 h 4105"/>
                <a:gd name="T8" fmla="*/ 2147483647 w 4125"/>
                <a:gd name="T9" fmla="*/ 2147483647 h 4105"/>
                <a:gd name="T10" fmla="*/ 2147483647 w 4125"/>
                <a:gd name="T11" fmla="*/ 2147483647 h 4105"/>
                <a:gd name="T12" fmla="*/ 2147483647 w 4125"/>
                <a:gd name="T13" fmla="*/ 2147483647 h 4105"/>
                <a:gd name="T14" fmla="*/ 2147483647 w 4125"/>
                <a:gd name="T15" fmla="*/ 2147483647 h 4105"/>
                <a:gd name="T16" fmla="*/ 2147483647 w 4125"/>
                <a:gd name="T17" fmla="*/ 2147483647 h 4105"/>
                <a:gd name="T18" fmla="*/ 2147483647 w 4125"/>
                <a:gd name="T19" fmla="*/ 2147483647 h 4105"/>
                <a:gd name="T20" fmla="*/ 2147483647 w 4125"/>
                <a:gd name="T21" fmla="*/ 0 h 4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25" h="4105">
                  <a:moveTo>
                    <a:pt x="2062" y="0"/>
                  </a:moveTo>
                  <a:cubicBezTo>
                    <a:pt x="3191" y="0"/>
                    <a:pt x="4105" y="914"/>
                    <a:pt x="4105" y="2042"/>
                  </a:cubicBezTo>
                  <a:cubicBezTo>
                    <a:pt x="4105" y="3170"/>
                    <a:pt x="3191" y="4085"/>
                    <a:pt x="2062" y="4085"/>
                  </a:cubicBezTo>
                  <a:cubicBezTo>
                    <a:pt x="934" y="4085"/>
                    <a:pt x="20" y="3170"/>
                    <a:pt x="20" y="2042"/>
                  </a:cubicBezTo>
                  <a:cubicBezTo>
                    <a:pt x="20" y="1828"/>
                    <a:pt x="53" y="1615"/>
                    <a:pt x="120" y="1411"/>
                  </a:cubicBezTo>
                  <a:lnTo>
                    <a:pt x="314" y="1474"/>
                  </a:lnTo>
                  <a:cubicBezTo>
                    <a:pt x="0" y="2440"/>
                    <a:pt x="529" y="3477"/>
                    <a:pt x="1494" y="3791"/>
                  </a:cubicBezTo>
                  <a:cubicBezTo>
                    <a:pt x="2460" y="4105"/>
                    <a:pt x="3497" y="3576"/>
                    <a:pt x="3811" y="2610"/>
                  </a:cubicBezTo>
                  <a:cubicBezTo>
                    <a:pt x="4125" y="1645"/>
                    <a:pt x="3596" y="608"/>
                    <a:pt x="2631" y="294"/>
                  </a:cubicBezTo>
                  <a:cubicBezTo>
                    <a:pt x="2447" y="234"/>
                    <a:pt x="2255" y="204"/>
                    <a:pt x="2062" y="204"/>
                  </a:cubicBezTo>
                  <a:lnTo>
                    <a:pt x="2062" y="0"/>
                  </a:lnTo>
                  <a:close/>
                </a:path>
              </a:pathLst>
            </a:custGeom>
            <a:solidFill>
              <a:srgbClr val="F49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5" name="Freeform 9"/>
            <p:cNvSpPr/>
            <p:nvPr/>
          </p:nvSpPr>
          <p:spPr bwMode="auto">
            <a:xfrm>
              <a:off x="5368925" y="1035050"/>
              <a:ext cx="725488" cy="549275"/>
            </a:xfrm>
            <a:custGeom>
              <a:avLst/>
              <a:gdLst>
                <a:gd name="T0" fmla="*/ 0 w 3885"/>
                <a:gd name="T1" fmla="*/ 2147483647 h 2949"/>
                <a:gd name="T2" fmla="*/ 2147483647 w 3885"/>
                <a:gd name="T3" fmla="*/ 0 h 2949"/>
                <a:gd name="T4" fmla="*/ 2147483647 w 3885"/>
                <a:gd name="T5" fmla="*/ 2147483647 h 2949"/>
                <a:gd name="T6" fmla="*/ 2147483647 w 3885"/>
                <a:gd name="T7" fmla="*/ 2147483647 h 2949"/>
                <a:gd name="T8" fmla="*/ 0 w 3885"/>
                <a:gd name="T9" fmla="*/ 2147483647 h 29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85" h="2949">
                  <a:moveTo>
                    <a:pt x="0" y="2823"/>
                  </a:moveTo>
                  <a:cubicBezTo>
                    <a:pt x="547" y="1139"/>
                    <a:pt x="2115" y="0"/>
                    <a:pt x="3885" y="0"/>
                  </a:cubicBezTo>
                  <a:lnTo>
                    <a:pt x="3885" y="408"/>
                  </a:lnTo>
                  <a:cubicBezTo>
                    <a:pt x="2292" y="408"/>
                    <a:pt x="881" y="1434"/>
                    <a:pt x="388" y="2949"/>
                  </a:cubicBezTo>
                  <a:lnTo>
                    <a:pt x="0" y="2823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55" name="组合 76"/>
          <p:cNvGrpSpPr/>
          <p:nvPr/>
        </p:nvGrpSpPr>
        <p:grpSpPr bwMode="auto">
          <a:xfrm>
            <a:off x="2136775" y="4076700"/>
            <a:ext cx="1527175" cy="1524000"/>
            <a:chOff x="593725" y="4197350"/>
            <a:chExt cx="1527176" cy="1524000"/>
          </a:xfrm>
        </p:grpSpPr>
        <p:sp>
          <p:nvSpPr>
            <p:cNvPr id="22562" name="Freeform 12"/>
            <p:cNvSpPr/>
            <p:nvPr/>
          </p:nvSpPr>
          <p:spPr bwMode="auto">
            <a:xfrm>
              <a:off x="1357313" y="4197350"/>
              <a:ext cx="763588" cy="1524000"/>
            </a:xfrm>
            <a:custGeom>
              <a:avLst/>
              <a:gdLst>
                <a:gd name="T0" fmla="*/ 0 w 4086"/>
                <a:gd name="T1" fmla="*/ 0 h 8172"/>
                <a:gd name="T2" fmla="*/ 2147483647 w 4086"/>
                <a:gd name="T3" fmla="*/ 2147483647 h 8172"/>
                <a:gd name="T4" fmla="*/ 0 w 4086"/>
                <a:gd name="T5" fmla="*/ 2147483647 h 8172"/>
                <a:gd name="T6" fmla="*/ 0 w 4086"/>
                <a:gd name="T7" fmla="*/ 2147483647 h 8172"/>
                <a:gd name="T8" fmla="*/ 2147483647 w 4086"/>
                <a:gd name="T9" fmla="*/ 2147483647 h 8172"/>
                <a:gd name="T10" fmla="*/ 0 w 4086"/>
                <a:gd name="T11" fmla="*/ 2147483647 h 8172"/>
                <a:gd name="T12" fmla="*/ 0 w 4086"/>
                <a:gd name="T13" fmla="*/ 0 h 8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86" h="8172">
                  <a:moveTo>
                    <a:pt x="0" y="0"/>
                  </a:moveTo>
                  <a:cubicBezTo>
                    <a:pt x="2257" y="0"/>
                    <a:pt x="4086" y="1830"/>
                    <a:pt x="4086" y="4086"/>
                  </a:cubicBezTo>
                  <a:cubicBezTo>
                    <a:pt x="4086" y="6342"/>
                    <a:pt x="2257" y="8172"/>
                    <a:pt x="0" y="8172"/>
                  </a:cubicBezTo>
                  <a:lnTo>
                    <a:pt x="0" y="7763"/>
                  </a:lnTo>
                  <a:cubicBezTo>
                    <a:pt x="2031" y="7763"/>
                    <a:pt x="3677" y="6117"/>
                    <a:pt x="3677" y="4086"/>
                  </a:cubicBezTo>
                  <a:cubicBezTo>
                    <a:pt x="3677" y="2055"/>
                    <a:pt x="2031" y="409"/>
                    <a:pt x="0" y="4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9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3" name="Freeform 13"/>
            <p:cNvSpPr/>
            <p:nvPr/>
          </p:nvSpPr>
          <p:spPr bwMode="auto">
            <a:xfrm>
              <a:off x="593725" y="4197350"/>
              <a:ext cx="763588" cy="1524000"/>
            </a:xfrm>
            <a:custGeom>
              <a:avLst/>
              <a:gdLst>
                <a:gd name="T0" fmla="*/ 2147483647 w 4085"/>
                <a:gd name="T1" fmla="*/ 2147483647 h 8172"/>
                <a:gd name="T2" fmla="*/ 0 w 4085"/>
                <a:gd name="T3" fmla="*/ 2147483647 h 8172"/>
                <a:gd name="T4" fmla="*/ 2147483647 w 4085"/>
                <a:gd name="T5" fmla="*/ 0 h 8172"/>
                <a:gd name="T6" fmla="*/ 2147483647 w 4085"/>
                <a:gd name="T7" fmla="*/ 2147483647 h 8172"/>
                <a:gd name="T8" fmla="*/ 2147483647 w 4085"/>
                <a:gd name="T9" fmla="*/ 2147483647 h 8172"/>
                <a:gd name="T10" fmla="*/ 2147483647 w 4085"/>
                <a:gd name="T11" fmla="*/ 2147483647 h 8172"/>
                <a:gd name="T12" fmla="*/ 2147483647 w 4085"/>
                <a:gd name="T13" fmla="*/ 2147483647 h 8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85" h="8172">
                  <a:moveTo>
                    <a:pt x="4085" y="8172"/>
                  </a:moveTo>
                  <a:cubicBezTo>
                    <a:pt x="1829" y="8172"/>
                    <a:pt x="0" y="6342"/>
                    <a:pt x="0" y="4086"/>
                  </a:cubicBezTo>
                  <a:cubicBezTo>
                    <a:pt x="0" y="1830"/>
                    <a:pt x="1829" y="0"/>
                    <a:pt x="4085" y="0"/>
                  </a:cubicBezTo>
                  <a:lnTo>
                    <a:pt x="4085" y="409"/>
                  </a:lnTo>
                  <a:cubicBezTo>
                    <a:pt x="2055" y="409"/>
                    <a:pt x="408" y="2055"/>
                    <a:pt x="408" y="4086"/>
                  </a:cubicBezTo>
                  <a:cubicBezTo>
                    <a:pt x="408" y="6117"/>
                    <a:pt x="2055" y="7763"/>
                    <a:pt x="4085" y="7763"/>
                  </a:cubicBezTo>
                  <a:lnTo>
                    <a:pt x="4085" y="8172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56" name="组合 81"/>
          <p:cNvGrpSpPr/>
          <p:nvPr/>
        </p:nvGrpSpPr>
        <p:grpSpPr bwMode="auto">
          <a:xfrm>
            <a:off x="9110663" y="4141788"/>
            <a:ext cx="1644650" cy="1625600"/>
            <a:chOff x="2860675" y="4197350"/>
            <a:chExt cx="1644650" cy="1625600"/>
          </a:xfrm>
        </p:grpSpPr>
        <p:sp>
          <p:nvSpPr>
            <p:cNvPr id="22560" name="Freeform 14"/>
            <p:cNvSpPr/>
            <p:nvPr/>
          </p:nvSpPr>
          <p:spPr bwMode="auto">
            <a:xfrm>
              <a:off x="3727450" y="4197350"/>
              <a:ext cx="777875" cy="1377950"/>
            </a:xfrm>
            <a:custGeom>
              <a:avLst/>
              <a:gdLst>
                <a:gd name="T0" fmla="*/ 0 w 4169"/>
                <a:gd name="T1" fmla="*/ 0 h 7391"/>
                <a:gd name="T2" fmla="*/ 2147483647 w 4169"/>
                <a:gd name="T3" fmla="*/ 2147483647 h 7391"/>
                <a:gd name="T4" fmla="*/ 2147483647 w 4169"/>
                <a:gd name="T5" fmla="*/ 2147483647 h 7391"/>
                <a:gd name="T6" fmla="*/ 2147483647 w 4169"/>
                <a:gd name="T7" fmla="*/ 2147483647 h 7391"/>
                <a:gd name="T8" fmla="*/ 2147483647 w 4169"/>
                <a:gd name="T9" fmla="*/ 2147483647 h 7391"/>
                <a:gd name="T10" fmla="*/ 0 w 4169"/>
                <a:gd name="T11" fmla="*/ 2147483647 h 7391"/>
                <a:gd name="T12" fmla="*/ 0 w 4169"/>
                <a:gd name="T13" fmla="*/ 0 h 73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69" h="7391">
                  <a:moveTo>
                    <a:pt x="0" y="0"/>
                  </a:moveTo>
                  <a:cubicBezTo>
                    <a:pt x="2257" y="0"/>
                    <a:pt x="4086" y="1830"/>
                    <a:pt x="4086" y="4086"/>
                  </a:cubicBezTo>
                  <a:cubicBezTo>
                    <a:pt x="4086" y="5394"/>
                    <a:pt x="3460" y="6623"/>
                    <a:pt x="2402" y="7391"/>
                  </a:cubicBezTo>
                  <a:lnTo>
                    <a:pt x="2161" y="7061"/>
                  </a:lnTo>
                  <a:cubicBezTo>
                    <a:pt x="3804" y="5867"/>
                    <a:pt x="4169" y="3568"/>
                    <a:pt x="2975" y="1925"/>
                  </a:cubicBezTo>
                  <a:cubicBezTo>
                    <a:pt x="2283" y="973"/>
                    <a:pt x="1177" y="409"/>
                    <a:pt x="0" y="4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9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1" name="Freeform 15"/>
            <p:cNvSpPr/>
            <p:nvPr/>
          </p:nvSpPr>
          <p:spPr bwMode="auto">
            <a:xfrm>
              <a:off x="2860675" y="4197350"/>
              <a:ext cx="1314450" cy="1625600"/>
            </a:xfrm>
            <a:custGeom>
              <a:avLst/>
              <a:gdLst>
                <a:gd name="T0" fmla="*/ 2147483647 w 7033"/>
                <a:gd name="T1" fmla="*/ 2147483647 h 8718"/>
                <a:gd name="T2" fmla="*/ 2147483647 w 7033"/>
                <a:gd name="T3" fmla="*/ 2147483647 h 8718"/>
                <a:gd name="T4" fmla="*/ 2147483647 w 7033"/>
                <a:gd name="T5" fmla="*/ 2147483647 h 8718"/>
                <a:gd name="T6" fmla="*/ 2147483647 w 7033"/>
                <a:gd name="T7" fmla="*/ 0 h 8718"/>
                <a:gd name="T8" fmla="*/ 2147483647 w 7033"/>
                <a:gd name="T9" fmla="*/ 2147483647 h 8718"/>
                <a:gd name="T10" fmla="*/ 2147483647 w 7033"/>
                <a:gd name="T11" fmla="*/ 2147483647 h 8718"/>
                <a:gd name="T12" fmla="*/ 2147483647 w 7033"/>
                <a:gd name="T13" fmla="*/ 2147483647 h 8718"/>
                <a:gd name="T14" fmla="*/ 2147483647 w 7033"/>
                <a:gd name="T15" fmla="*/ 2147483647 h 8718"/>
                <a:gd name="T16" fmla="*/ 2147483647 w 7033"/>
                <a:gd name="T17" fmla="*/ 2147483647 h 87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33" h="8718">
                  <a:moveTo>
                    <a:pt x="7033" y="7391"/>
                  </a:moveTo>
                  <a:cubicBezTo>
                    <a:pt x="5207" y="8718"/>
                    <a:pt x="2652" y="8313"/>
                    <a:pt x="1326" y="6487"/>
                  </a:cubicBezTo>
                  <a:cubicBezTo>
                    <a:pt x="0" y="4662"/>
                    <a:pt x="404" y="2107"/>
                    <a:pt x="2230" y="781"/>
                  </a:cubicBezTo>
                  <a:cubicBezTo>
                    <a:pt x="2928" y="274"/>
                    <a:pt x="3768" y="0"/>
                    <a:pt x="4631" y="0"/>
                  </a:cubicBezTo>
                  <a:lnTo>
                    <a:pt x="4631" y="409"/>
                  </a:lnTo>
                  <a:cubicBezTo>
                    <a:pt x="2600" y="409"/>
                    <a:pt x="954" y="2055"/>
                    <a:pt x="954" y="4086"/>
                  </a:cubicBezTo>
                  <a:cubicBezTo>
                    <a:pt x="954" y="6117"/>
                    <a:pt x="2600" y="7763"/>
                    <a:pt x="4631" y="7763"/>
                  </a:cubicBezTo>
                  <a:cubicBezTo>
                    <a:pt x="5408" y="7763"/>
                    <a:pt x="6164" y="7517"/>
                    <a:pt x="6792" y="7061"/>
                  </a:cubicBezTo>
                  <a:lnTo>
                    <a:pt x="7033" y="739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57" name="组合 85"/>
          <p:cNvGrpSpPr/>
          <p:nvPr/>
        </p:nvGrpSpPr>
        <p:grpSpPr bwMode="auto">
          <a:xfrm>
            <a:off x="8401050" y="1246188"/>
            <a:ext cx="1527175" cy="1524000"/>
            <a:chOff x="10069513" y="1035050"/>
            <a:chExt cx="1527175" cy="1524000"/>
          </a:xfrm>
        </p:grpSpPr>
        <p:sp>
          <p:nvSpPr>
            <p:cNvPr id="22558" name="Freeform 18"/>
            <p:cNvSpPr/>
            <p:nvPr/>
          </p:nvSpPr>
          <p:spPr bwMode="auto">
            <a:xfrm>
              <a:off x="10069513" y="1035050"/>
              <a:ext cx="1527175" cy="1524000"/>
            </a:xfrm>
            <a:custGeom>
              <a:avLst/>
              <a:gdLst>
                <a:gd name="T0" fmla="*/ 2147483647 w 4086"/>
                <a:gd name="T1" fmla="*/ 0 h 4085"/>
                <a:gd name="T2" fmla="*/ 2147483647 w 4086"/>
                <a:gd name="T3" fmla="*/ 2147483647 h 4085"/>
                <a:gd name="T4" fmla="*/ 2147483647 w 4086"/>
                <a:gd name="T5" fmla="*/ 2147483647 h 4085"/>
                <a:gd name="T6" fmla="*/ 0 w 4086"/>
                <a:gd name="T7" fmla="*/ 2147483647 h 4085"/>
                <a:gd name="T8" fmla="*/ 2147483647 w 4086"/>
                <a:gd name="T9" fmla="*/ 2147483647 h 4085"/>
                <a:gd name="T10" fmla="*/ 2147483647 w 4086"/>
                <a:gd name="T11" fmla="*/ 2147483647 h 4085"/>
                <a:gd name="T12" fmla="*/ 2147483647 w 4086"/>
                <a:gd name="T13" fmla="*/ 2147483647 h 4085"/>
                <a:gd name="T14" fmla="*/ 2147483647 w 4086"/>
                <a:gd name="T15" fmla="*/ 2147483647 h 4085"/>
                <a:gd name="T16" fmla="*/ 2147483647 w 4086"/>
                <a:gd name="T17" fmla="*/ 0 h 40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86" h="4085">
                  <a:moveTo>
                    <a:pt x="2043" y="0"/>
                  </a:moveTo>
                  <a:cubicBezTo>
                    <a:pt x="3171" y="0"/>
                    <a:pt x="4086" y="914"/>
                    <a:pt x="4086" y="2042"/>
                  </a:cubicBezTo>
                  <a:cubicBezTo>
                    <a:pt x="4086" y="3170"/>
                    <a:pt x="3171" y="4085"/>
                    <a:pt x="2043" y="4085"/>
                  </a:cubicBezTo>
                  <a:cubicBezTo>
                    <a:pt x="915" y="4085"/>
                    <a:pt x="0" y="3170"/>
                    <a:pt x="0" y="2042"/>
                  </a:cubicBezTo>
                  <a:lnTo>
                    <a:pt x="204" y="2042"/>
                  </a:lnTo>
                  <a:cubicBezTo>
                    <a:pt x="204" y="3058"/>
                    <a:pt x="1028" y="3881"/>
                    <a:pt x="2043" y="3881"/>
                  </a:cubicBezTo>
                  <a:cubicBezTo>
                    <a:pt x="3058" y="3881"/>
                    <a:pt x="3881" y="3058"/>
                    <a:pt x="3881" y="2042"/>
                  </a:cubicBezTo>
                  <a:cubicBezTo>
                    <a:pt x="3881" y="1027"/>
                    <a:pt x="3058" y="204"/>
                    <a:pt x="2043" y="204"/>
                  </a:cubicBezTo>
                  <a:lnTo>
                    <a:pt x="2043" y="0"/>
                  </a:lnTo>
                  <a:close/>
                </a:path>
              </a:pathLst>
            </a:custGeom>
            <a:solidFill>
              <a:srgbClr val="F49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9" name="Freeform 19"/>
            <p:cNvSpPr/>
            <p:nvPr/>
          </p:nvSpPr>
          <p:spPr bwMode="auto">
            <a:xfrm>
              <a:off x="10069513" y="1035050"/>
              <a:ext cx="763588" cy="762000"/>
            </a:xfrm>
            <a:custGeom>
              <a:avLst/>
              <a:gdLst>
                <a:gd name="T0" fmla="*/ 0 w 2043"/>
                <a:gd name="T1" fmla="*/ 2147483647 h 2042"/>
                <a:gd name="T2" fmla="*/ 2147483647 w 2043"/>
                <a:gd name="T3" fmla="*/ 0 h 2042"/>
                <a:gd name="T4" fmla="*/ 2147483647 w 2043"/>
                <a:gd name="T5" fmla="*/ 2147483647 h 2042"/>
                <a:gd name="T6" fmla="*/ 2147483647 w 2043"/>
                <a:gd name="T7" fmla="*/ 2147483647 h 2042"/>
                <a:gd name="T8" fmla="*/ 0 w 2043"/>
                <a:gd name="T9" fmla="*/ 2147483647 h 20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3" h="2042">
                  <a:moveTo>
                    <a:pt x="0" y="2042"/>
                  </a:moveTo>
                  <a:cubicBezTo>
                    <a:pt x="0" y="914"/>
                    <a:pt x="915" y="0"/>
                    <a:pt x="2043" y="0"/>
                  </a:cubicBezTo>
                  <a:lnTo>
                    <a:pt x="2043" y="204"/>
                  </a:lnTo>
                  <a:cubicBezTo>
                    <a:pt x="1028" y="204"/>
                    <a:pt x="204" y="1027"/>
                    <a:pt x="204" y="2042"/>
                  </a:cubicBezTo>
                  <a:lnTo>
                    <a:pt x="0" y="2042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917.个性蓝色职业竞聘通用个人简介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6DD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宽屏</PresentationFormat>
  <Paragraphs>104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Kozuka Gothic Pro H</vt:lpstr>
      <vt:lpstr>Meiryo UI</vt:lpstr>
      <vt:lpstr>方正兰亭纤黑_GBK</vt:lpstr>
      <vt:lpstr>Arial</vt:lpstr>
      <vt:lpstr>Calibri</vt:lpstr>
      <vt:lpstr>Calibri Light</vt:lpstr>
      <vt:lpstr>Segoe UI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1917.个性蓝色职业竞聘通用个人简介PPT模板</dc:title>
  <dc:creator>Mloong</dc:creator>
  <cp:lastModifiedBy>天 下</cp:lastModifiedBy>
  <cp:revision>4</cp:revision>
  <dcterms:created xsi:type="dcterms:W3CDTF">2015-07-26T04:03:00Z</dcterms:created>
  <dcterms:modified xsi:type="dcterms:W3CDTF">2021-01-05T16:06:54Z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