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9" r:id="rId4"/>
    <p:sldId id="260" r:id="rId5"/>
    <p:sldId id="262" r:id="rId6"/>
    <p:sldId id="263" r:id="rId7"/>
    <p:sldId id="264" r:id="rId8"/>
    <p:sldId id="266" r:id="rId9"/>
    <p:sldId id="267" r:id="rId10"/>
    <p:sldId id="268" r:id="rId11"/>
    <p:sldId id="270" r:id="rId12"/>
    <p:sldId id="271" r:id="rId13"/>
    <p:sldId id="269" r:id="rId14"/>
    <p:sldId id="272" r:id="rId15"/>
    <p:sldId id="273" r:id="rId16"/>
    <p:sldId id="274" r:id="rId17"/>
    <p:sldId id="275" r:id="rId18"/>
    <p:sldId id="276" r:id="rId19"/>
    <p:sldId id="277" r:id="rId20"/>
  </p:sldIdLst>
  <p:sldSz cx="9144000" cy="5715000" type="screen16x1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C"/>
    <a:srgbClr val="37BEDE"/>
    <a:srgbClr val="19547C"/>
    <a:srgbClr val="E55948"/>
    <a:srgbClr val="1683C6"/>
    <a:srgbClr val="F36A64"/>
    <a:srgbClr val="262626"/>
    <a:srgbClr val="E7E5E6"/>
    <a:srgbClr val="FAF5C8"/>
    <a:srgbClr val="FEF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129" d="100"/>
          <a:sy n="129" d="100"/>
        </p:scale>
        <p:origin x="1104" y="150"/>
      </p:cViewPr>
      <p:guideLst>
        <p:guide orient="horz" pos="1800"/>
        <p:guide pos="2880"/>
      </p:guideLst>
    </p:cSldViewPr>
  </p:slideViewPr>
  <p:notesTextViewPr>
    <p:cViewPr>
      <p:scale>
        <a:sx n="1" d="1"/>
        <a:sy n="1" d="1"/>
      </p:scale>
      <p:origin x="0" y="0"/>
    </p:cViewPr>
  </p:notesTextViewPr>
  <p:sorterViewPr>
    <p:cViewPr>
      <p:scale>
        <a:sx n="100" d="100"/>
        <a:sy n="100" d="100"/>
      </p:scale>
      <p:origin x="0" y="16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EEE2A-E1DA-431F-81A2-EDD56C375C3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40415-9386-408E-9CCF-54F7835AD1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A40415-9386-408E-9CCF-54F7835AD1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A40415-9386-408E-9CCF-54F7835AD1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A40415-9386-408E-9CCF-54F7835AD1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0BB7672-A38A-49A4-843D-607239B7AF4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CE74CF-356A-4169-9D6E-C5675D7456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0BB7672-A38A-49A4-843D-607239B7AF42}" type="datetimeFigureOut">
              <a:rPr lang="zh-CN" altLang="en-US" smtClean="0"/>
              <a:t>2021/1/6</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4CE74CF-356A-4169-9D6E-C5675D7456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35930" y="1457159"/>
            <a:ext cx="9150842" cy="2062971"/>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75395" y="1872906"/>
            <a:ext cx="3877985" cy="1200329"/>
          </a:xfrm>
          <a:prstGeom prst="rect">
            <a:avLst/>
          </a:prstGeom>
          <a:noFill/>
        </p:spPr>
        <p:txBody>
          <a:bodyPr wrap="non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个人简历</a:t>
            </a:r>
          </a:p>
        </p:txBody>
      </p:sp>
      <p:sp>
        <p:nvSpPr>
          <p:cNvPr id="12" name="五边形 11"/>
          <p:cNvSpPr/>
          <p:nvPr/>
        </p:nvSpPr>
        <p:spPr>
          <a:xfrm flipH="1">
            <a:off x="4703622" y="3137102"/>
            <a:ext cx="4427984" cy="863517"/>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855750" y="3386453"/>
            <a:ext cx="2112645" cy="368300"/>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应聘人：</a:t>
            </a:r>
            <a:r>
              <a:rPr lang="en-US" altLang="zh-CN" dirty="0">
                <a:solidFill>
                  <a:schemeClr val="bg1"/>
                </a:solidFill>
                <a:latin typeface="微软雅黑" panose="020B0503020204020204" pitchFamily="34" charset="-122"/>
                <a:ea typeface="微软雅黑" panose="020B0503020204020204" pitchFamily="34" charset="-122"/>
              </a:rPr>
              <a:t>PPTh</a:t>
            </a:r>
            <a:r>
              <a:rPr lang="zh-CN" altLang="en-US" dirty="0">
                <a:solidFill>
                  <a:schemeClr val="bg1"/>
                </a:solidFill>
                <a:latin typeface="微软雅黑" panose="020B0503020204020204" pitchFamily="34" charset="-122"/>
                <a:ea typeface="微软雅黑" panose="020B0503020204020204" pitchFamily="34" charset="-122"/>
              </a:rPr>
              <a:t>汇</a:t>
            </a:r>
          </a:p>
        </p:txBody>
      </p:sp>
      <p:sp>
        <p:nvSpPr>
          <p:cNvPr id="15" name="TextBox 14"/>
          <p:cNvSpPr txBox="1"/>
          <p:nvPr/>
        </p:nvSpPr>
        <p:spPr>
          <a:xfrm>
            <a:off x="4300573" y="2003390"/>
            <a:ext cx="4015843" cy="1069845"/>
          </a:xfrm>
          <a:prstGeom prst="rect">
            <a:avLst/>
          </a:prstGeom>
          <a:noFill/>
        </p:spPr>
        <p:txBody>
          <a:bodyPr wrap="none" rtlCol="0">
            <a:spAutoFit/>
          </a:bodyPr>
          <a:lstStyle/>
          <a:p>
            <a:pPr>
              <a:lnSpc>
                <a:spcPct val="150000"/>
              </a:lnSpc>
            </a:pPr>
            <a:r>
              <a:rPr lang="en-US" altLang="zh-CN" sz="4800" b="1" dirty="0">
                <a:solidFill>
                  <a:schemeClr val="bg1"/>
                </a:solidFill>
                <a:latin typeface="微软雅黑" panose="020B0503020204020204" pitchFamily="34" charset="-122"/>
                <a:ea typeface="微软雅黑" panose="020B0503020204020204" pitchFamily="34" charset="-122"/>
              </a:rPr>
              <a:t>MY RESUME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286032" y="523376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53496" y="523376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013536" y="523376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381000" y="523376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Audiojungle】Emotional  vintagenot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568209" y="-94828"/>
            <a:ext cx="487363"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3000"/>
                            </p:stCondLst>
                            <p:childTnLst>
                              <p:par>
                                <p:cTn id="53" presetID="27" presetClass="emph" presetSubtype="0" fill="remove" grpId="1" nodeType="afterEffect">
                                  <p:stCondLst>
                                    <p:cond delay="0"/>
                                  </p:stCondLst>
                                  <p:childTnLst>
                                    <p:animClr clrSpc="rgb" dir="cw">
                                      <p:cBhvr override="childStyle">
                                        <p:cTn id="54" dur="250" autoRev="1" fill="remove"/>
                                        <p:tgtEl>
                                          <p:spTgt spid="17"/>
                                        </p:tgtEl>
                                        <p:attrNameLst>
                                          <p:attrName>style.color</p:attrName>
                                        </p:attrNameLst>
                                      </p:cBhvr>
                                      <p:to>
                                        <a:schemeClr val="bg1"/>
                                      </p:to>
                                    </p:animClr>
                                    <p:animClr clrSpc="rgb" dir="cw">
                                      <p:cBhvr>
                                        <p:cTn id="55" dur="250" autoRev="1" fill="remove"/>
                                        <p:tgtEl>
                                          <p:spTgt spid="17"/>
                                        </p:tgtEl>
                                        <p:attrNameLst>
                                          <p:attrName>fillcolor</p:attrName>
                                        </p:attrNameLst>
                                      </p:cBhvr>
                                      <p:to>
                                        <a:schemeClr val="bg1"/>
                                      </p:to>
                                    </p:animClr>
                                    <p:set>
                                      <p:cBhvr>
                                        <p:cTn id="56" dur="250" autoRev="1" fill="remove"/>
                                        <p:tgtEl>
                                          <p:spTgt spid="17"/>
                                        </p:tgtEl>
                                        <p:attrNameLst>
                                          <p:attrName>fill.type</p:attrName>
                                        </p:attrNameLst>
                                      </p:cBhvr>
                                      <p:to>
                                        <p:strVal val="solid"/>
                                      </p:to>
                                    </p:set>
                                    <p:set>
                                      <p:cBhvr>
                                        <p:cTn id="57" dur="250" autoRev="1" fill="remove"/>
                                        <p:tgtEl>
                                          <p:spTgt spid="17"/>
                                        </p:tgtEl>
                                        <p:attrNameLst>
                                          <p:attrName>fill.on</p:attrName>
                                        </p:attrNameLst>
                                      </p:cBhvr>
                                      <p:to>
                                        <p:strVal val="true"/>
                                      </p:to>
                                    </p:set>
                                  </p:childTnLst>
                                </p:cTn>
                              </p:par>
                              <p:par>
                                <p:cTn id="58" presetID="27" presetClass="emph" presetSubtype="0" fill="remove" grpId="1" nodeType="withEffect">
                                  <p:stCondLst>
                                    <p:cond delay="0"/>
                                  </p:stCondLst>
                                  <p:childTnLst>
                                    <p:animClr clrSpc="rgb" dir="cw">
                                      <p:cBhvr override="childStyle">
                                        <p:cTn id="59" dur="250" autoRev="1" fill="remove"/>
                                        <p:tgtEl>
                                          <p:spTgt spid="18"/>
                                        </p:tgtEl>
                                        <p:attrNameLst>
                                          <p:attrName>style.color</p:attrName>
                                        </p:attrNameLst>
                                      </p:cBhvr>
                                      <p:to>
                                        <a:schemeClr val="bg1"/>
                                      </p:to>
                                    </p:animClr>
                                    <p:animClr clrSpc="rgb" dir="cw">
                                      <p:cBhvr>
                                        <p:cTn id="60" dur="250" autoRev="1" fill="remove"/>
                                        <p:tgtEl>
                                          <p:spTgt spid="18"/>
                                        </p:tgtEl>
                                        <p:attrNameLst>
                                          <p:attrName>fillcolor</p:attrName>
                                        </p:attrNameLst>
                                      </p:cBhvr>
                                      <p:to>
                                        <a:schemeClr val="bg1"/>
                                      </p:to>
                                    </p:animClr>
                                    <p:set>
                                      <p:cBhvr>
                                        <p:cTn id="61" dur="250" autoRev="1" fill="remove"/>
                                        <p:tgtEl>
                                          <p:spTgt spid="18"/>
                                        </p:tgtEl>
                                        <p:attrNameLst>
                                          <p:attrName>fill.type</p:attrName>
                                        </p:attrNameLst>
                                      </p:cBhvr>
                                      <p:to>
                                        <p:strVal val="solid"/>
                                      </p:to>
                                    </p:set>
                                    <p:set>
                                      <p:cBhvr>
                                        <p:cTn id="62" dur="250" autoRev="1" fill="remove"/>
                                        <p:tgtEl>
                                          <p:spTgt spid="18"/>
                                        </p:tgtEl>
                                        <p:attrNameLst>
                                          <p:attrName>fill.on</p:attrName>
                                        </p:attrNameLst>
                                      </p:cBhvr>
                                      <p:to>
                                        <p:strVal val="true"/>
                                      </p:to>
                                    </p:set>
                                  </p:childTnLst>
                                </p:cTn>
                              </p:par>
                              <p:par>
                                <p:cTn id="63" presetID="27" presetClass="emph" presetSubtype="0" fill="remove" grpId="1" nodeType="withEffect">
                                  <p:stCondLst>
                                    <p:cond delay="0"/>
                                  </p:stCondLst>
                                  <p:childTnLst>
                                    <p:animClr clrSpc="rgb" dir="cw">
                                      <p:cBhvr override="childStyle">
                                        <p:cTn id="64" dur="250" autoRev="1" fill="remove"/>
                                        <p:tgtEl>
                                          <p:spTgt spid="21"/>
                                        </p:tgtEl>
                                        <p:attrNameLst>
                                          <p:attrName>style.color</p:attrName>
                                        </p:attrNameLst>
                                      </p:cBhvr>
                                      <p:to>
                                        <a:schemeClr val="bg1"/>
                                      </p:to>
                                    </p:animClr>
                                    <p:animClr clrSpc="rgb" dir="cw">
                                      <p:cBhvr>
                                        <p:cTn id="65" dur="250" autoRev="1" fill="remove"/>
                                        <p:tgtEl>
                                          <p:spTgt spid="21"/>
                                        </p:tgtEl>
                                        <p:attrNameLst>
                                          <p:attrName>fillcolor</p:attrName>
                                        </p:attrNameLst>
                                      </p:cBhvr>
                                      <p:to>
                                        <a:schemeClr val="bg1"/>
                                      </p:to>
                                    </p:animClr>
                                    <p:set>
                                      <p:cBhvr>
                                        <p:cTn id="66" dur="250" autoRev="1" fill="remove"/>
                                        <p:tgtEl>
                                          <p:spTgt spid="21"/>
                                        </p:tgtEl>
                                        <p:attrNameLst>
                                          <p:attrName>fill.type</p:attrName>
                                        </p:attrNameLst>
                                      </p:cBhvr>
                                      <p:to>
                                        <p:strVal val="solid"/>
                                      </p:to>
                                    </p:set>
                                    <p:set>
                                      <p:cBhvr>
                                        <p:cTn id="67" dur="250" autoRev="1" fill="remove"/>
                                        <p:tgtEl>
                                          <p:spTgt spid="21"/>
                                        </p:tgtEl>
                                        <p:attrNameLst>
                                          <p:attrName>fill.on</p:attrName>
                                        </p:attrNameLst>
                                      </p:cBhvr>
                                      <p:to>
                                        <p:strVal val="true"/>
                                      </p:to>
                                    </p:set>
                                  </p:childTnLst>
                                </p:cTn>
                              </p:par>
                              <p:par>
                                <p:cTn id="68" presetID="27" presetClass="emph" presetSubtype="0" fill="remove" grpId="1" nodeType="withEffect">
                                  <p:stCondLst>
                                    <p:cond delay="0"/>
                                  </p:stCondLst>
                                  <p:childTnLst>
                                    <p:animClr clrSpc="rgb" dir="cw">
                                      <p:cBhvr override="childStyle">
                                        <p:cTn id="69" dur="250" autoRev="1" fill="remove"/>
                                        <p:tgtEl>
                                          <p:spTgt spid="22"/>
                                        </p:tgtEl>
                                        <p:attrNameLst>
                                          <p:attrName>style.color</p:attrName>
                                        </p:attrNameLst>
                                      </p:cBhvr>
                                      <p:to>
                                        <a:schemeClr val="bg1"/>
                                      </p:to>
                                    </p:animClr>
                                    <p:animClr clrSpc="rgb" dir="cw">
                                      <p:cBhvr>
                                        <p:cTn id="70" dur="250" autoRev="1" fill="remove"/>
                                        <p:tgtEl>
                                          <p:spTgt spid="22"/>
                                        </p:tgtEl>
                                        <p:attrNameLst>
                                          <p:attrName>fillcolor</p:attrName>
                                        </p:attrNameLst>
                                      </p:cBhvr>
                                      <p:to>
                                        <a:schemeClr val="bg1"/>
                                      </p:to>
                                    </p:animClr>
                                    <p:set>
                                      <p:cBhvr>
                                        <p:cTn id="71" dur="250" autoRev="1" fill="remove"/>
                                        <p:tgtEl>
                                          <p:spTgt spid="22"/>
                                        </p:tgtEl>
                                        <p:attrNameLst>
                                          <p:attrName>fill.type</p:attrName>
                                        </p:attrNameLst>
                                      </p:cBhvr>
                                      <p:to>
                                        <p:strVal val="solid"/>
                                      </p:to>
                                    </p:set>
                                    <p:set>
                                      <p:cBhvr>
                                        <p:cTn id="72"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73" repeatCount="indefinite" fill="hold" display="0">
                  <p:stCondLst>
                    <p:cond delay="indefinite"/>
                  </p:stCondLst>
                  <p:endCondLst>
                    <p:cond evt="onStopAudio" delay="0">
                      <p:tgtEl>
                        <p:sldTgt/>
                      </p:tgtEl>
                    </p:cond>
                  </p:endCondLst>
                </p:cTn>
                <p:tgtEl>
                  <p:spTgt spid="2"/>
                </p:tgtEl>
              </p:cMediaNode>
            </p:audio>
          </p:childTnLst>
        </p:cTn>
      </p:par>
    </p:tnLst>
    <p:bldLst>
      <p:bldP spid="11" grpId="0" animBg="1"/>
      <p:bldP spid="9" grpId="0"/>
      <p:bldP spid="12" grpId="0" animBg="1"/>
      <p:bldP spid="13" grpId="0"/>
      <p:bldP spid="15" grpId="0"/>
      <p:bldP spid="17" grpId="0" animBg="1"/>
      <p:bldP spid="17" grpId="1" animBg="1"/>
      <p:bldP spid="18" grpId="0" animBg="1"/>
      <p:bldP spid="18" grpId="1" animBg="1"/>
      <p:bldP spid="21" grpId="0" animBg="1"/>
      <p:bldP spid="21" grpId="1" animBg="1"/>
      <p:bldP spid="22" grpId="0" animBg="1"/>
      <p:bldP spid="2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723942" y="3776705"/>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26" name="TextBox 25"/>
          <p:cNvSpPr txBox="1"/>
          <p:nvPr/>
        </p:nvSpPr>
        <p:spPr>
          <a:xfrm>
            <a:off x="3590864" y="1541076"/>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27" name="TextBox 26"/>
          <p:cNvSpPr txBox="1"/>
          <p:nvPr/>
        </p:nvSpPr>
        <p:spPr>
          <a:xfrm>
            <a:off x="6419368" y="3764655"/>
            <a:ext cx="2074834" cy="120032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这里输入简单的文字概述这里输入简单文字概述这里输入简单的文字概述这里入简</a:t>
            </a:r>
            <a:endParaRPr lang="en-US" altLang="zh-CN" sz="1200" dirty="0">
              <a:solidFill>
                <a:schemeClr val="tx1">
                  <a:lumMod val="75000"/>
                  <a:lumOff val="25000"/>
                </a:schemeClr>
              </a:solidFill>
            </a:endParaRPr>
          </a:p>
          <a:p>
            <a:pPr>
              <a:lnSpc>
                <a:spcPct val="150000"/>
              </a:lnSpc>
            </a:pPr>
            <a:r>
              <a:rPr lang="zh-CN" altLang="en-US" sz="1200" dirty="0">
                <a:solidFill>
                  <a:schemeClr val="tx1">
                    <a:lumMod val="75000"/>
                    <a:lumOff val="25000"/>
                  </a:schemeClr>
                </a:solidFill>
              </a:rPr>
              <a:t>单的文字概述这里输入述</a:t>
            </a:r>
          </a:p>
        </p:txBody>
      </p:sp>
      <p:sp>
        <p:nvSpPr>
          <p:cNvPr id="28" name="椭圆 27"/>
          <p:cNvSpPr/>
          <p:nvPr/>
        </p:nvSpPr>
        <p:spPr>
          <a:xfrm>
            <a:off x="775763" y="1454947"/>
            <a:ext cx="1872187" cy="187218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76200">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068513" y="1417340"/>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9"/>
          <p:cNvSpPr txBox="1"/>
          <p:nvPr/>
        </p:nvSpPr>
        <p:spPr>
          <a:xfrm>
            <a:off x="2075501" y="1517680"/>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工作一</a:t>
            </a:r>
          </a:p>
        </p:txBody>
      </p:sp>
      <p:sp>
        <p:nvSpPr>
          <p:cNvPr id="31" name="椭圆 30"/>
          <p:cNvSpPr/>
          <p:nvPr/>
        </p:nvSpPr>
        <p:spPr>
          <a:xfrm>
            <a:off x="3590864" y="3183139"/>
            <a:ext cx="1872187" cy="18721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19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883614" y="3145532"/>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TextBox 32"/>
          <p:cNvSpPr txBox="1"/>
          <p:nvPr/>
        </p:nvSpPr>
        <p:spPr>
          <a:xfrm>
            <a:off x="4890602" y="3245872"/>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工作二</a:t>
            </a:r>
          </a:p>
        </p:txBody>
      </p:sp>
      <p:sp>
        <p:nvSpPr>
          <p:cNvPr id="34" name="椭圆 33"/>
          <p:cNvSpPr/>
          <p:nvPr/>
        </p:nvSpPr>
        <p:spPr>
          <a:xfrm>
            <a:off x="6466890" y="1526085"/>
            <a:ext cx="1872187" cy="187218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E55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759640" y="1488478"/>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TextBox 35"/>
          <p:cNvSpPr txBox="1"/>
          <p:nvPr/>
        </p:nvSpPr>
        <p:spPr>
          <a:xfrm>
            <a:off x="7766628" y="1588818"/>
            <a:ext cx="723275" cy="523220"/>
          </a:xfrm>
          <a:prstGeom prst="rect">
            <a:avLst/>
          </a:prstGeom>
          <a:noFill/>
        </p:spPr>
        <p:txBody>
          <a:bodyPr wrap="none" rtlCol="0">
            <a:spAutoFit/>
          </a:bodyPr>
          <a:lstStyle/>
          <a:p>
            <a:pPr algn="ctr"/>
            <a:r>
              <a:rPr lang="zh-CN" altLang="en-US" sz="1400" dirty="0">
                <a:solidFill>
                  <a:schemeClr val="bg1"/>
                </a:solidFill>
                <a:latin typeface="+mn-ea"/>
                <a:ea typeface="+mn-ea"/>
              </a:rPr>
              <a:t>重点</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工作三</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Scale>
                                      <p:cBhvr>
                                        <p:cTn id="1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
                                        </p:tgtEl>
                                        <p:attrNameLst>
                                          <p:attrName>ppt_x</p:attrName>
                                          <p:attrName>ppt_y</p:attrName>
                                        </p:attrNameLst>
                                      </p:cBhvr>
                                    </p:animMotion>
                                    <p:animEffect transition="in" filter="fade">
                                      <p:cBhvr>
                                        <p:cTn id="14" dur="1000"/>
                                        <p:tgtEl>
                                          <p:spTgt spid="29"/>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Scale>
                                      <p:cBhvr>
                                        <p:cTn id="1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0"/>
                                        </p:tgtEl>
                                        <p:attrNameLst>
                                          <p:attrName>ppt_x</p:attrName>
                                          <p:attrName>ppt_y</p:attrName>
                                        </p:attrNameLst>
                                      </p:cBhvr>
                                    </p:animMotion>
                                    <p:animEffect transition="in" filter="fade">
                                      <p:cBhvr>
                                        <p:cTn id="19" dur="1000"/>
                                        <p:tgtEl>
                                          <p:spTgt spid="30"/>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5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Scale>
                                      <p:cBhvr>
                                        <p:cTn id="33"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3"/>
                                        </p:tgtEl>
                                        <p:attrNameLst>
                                          <p:attrName>ppt_x</p:attrName>
                                          <p:attrName>ppt_y</p:attrName>
                                        </p:attrNameLst>
                                      </p:cBhvr>
                                    </p:animMotion>
                                    <p:animEffect transition="in" filter="fade">
                                      <p:cBhvr>
                                        <p:cTn id="35" dur="1000"/>
                                        <p:tgtEl>
                                          <p:spTgt spid="33"/>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Scale>
                                      <p:cBhvr>
                                        <p:cTn id="3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2"/>
                                        </p:tgtEl>
                                        <p:attrNameLst>
                                          <p:attrName>ppt_x</p:attrName>
                                          <p:attrName>ppt_y</p:attrName>
                                        </p:attrNameLst>
                                      </p:cBhvr>
                                    </p:animMotion>
                                    <p:animEffect transition="in" filter="fade">
                                      <p:cBhvr>
                                        <p:cTn id="40" dur="1000"/>
                                        <p:tgtEl>
                                          <p:spTgt spid="32"/>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2"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Scale>
                                      <p:cBhvr>
                                        <p:cTn id="5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6"/>
                                        </p:tgtEl>
                                        <p:attrNameLst>
                                          <p:attrName>ppt_x</p:attrName>
                                          <p:attrName>ppt_y</p:attrName>
                                        </p:attrNameLst>
                                      </p:cBhvr>
                                    </p:animMotion>
                                    <p:animEffect transition="in" filter="fade">
                                      <p:cBhvr>
                                        <p:cTn id="56" dur="1000"/>
                                        <p:tgtEl>
                                          <p:spTgt spid="36"/>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Scale>
                                      <p:cBhvr>
                                        <p:cTn id="59"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5"/>
                                        </p:tgtEl>
                                        <p:attrNameLst>
                                          <p:attrName>ppt_x</p:attrName>
                                          <p:attrName>ppt_y</p:attrName>
                                        </p:attrNameLst>
                                      </p:cBhvr>
                                    </p:animMotion>
                                    <p:animEffect transition="in" filter="fade">
                                      <p:cBhvr>
                                        <p:cTn id="61" dur="1000"/>
                                        <p:tgtEl>
                                          <p:spTgt spid="35"/>
                                        </p:tgtEl>
                                      </p:cBhvr>
                                    </p:animEffect>
                                  </p:childTnLst>
                                </p:cTn>
                              </p:par>
                            </p:childTnLst>
                          </p:cTn>
                        </p:par>
                        <p:par>
                          <p:cTn id="62" fill="hold">
                            <p:stCondLst>
                              <p:cond delay="55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animBg="1"/>
      <p:bldP spid="29" grpId="0" animBg="1"/>
      <p:bldP spid="30" grpId="0"/>
      <p:bldP spid="31" grpId="0" animBg="1"/>
      <p:bldP spid="32" grpId="0" animBg="1"/>
      <p:bldP spid="33" grpId="0"/>
      <p:bldP spid="34" grpId="0" animBg="1"/>
      <p:bldP spid="35"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rot="16200000" flipH="1">
            <a:off x="6266687" y="1345333"/>
            <a:ext cx="1563918" cy="1563918"/>
          </a:xfrm>
          <a:prstGeom prst="teardrop">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rot="5400000" flipH="1" flipV="1">
            <a:off x="6266685" y="3040018"/>
            <a:ext cx="2121739" cy="2121739"/>
          </a:xfrm>
          <a:prstGeom prst="teardrop">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16200000" flipV="1">
            <a:off x="4025145" y="3040018"/>
            <a:ext cx="2121739" cy="2121739"/>
          </a:xfrm>
          <a:prstGeom prst="teardrop">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40"/>
          <p:cNvSpPr txBox="1">
            <a:spLocks noChangeArrowheads="1"/>
          </p:cNvSpPr>
          <p:nvPr/>
        </p:nvSpPr>
        <p:spPr bwMode="gray">
          <a:xfrm>
            <a:off x="755576" y="1921396"/>
            <a:ext cx="5056765" cy="978729"/>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单击此处输入文字单击此处输入文字单击此处输文字单击此处输文字单击此处输文字单击此处输入文字单击此处输入文字单击此处输入文字单击此处输文字单击此处输入文字单击此处输入文字单击此处输文字单击此处输入文字单击此处输入文字</a:t>
            </a:r>
          </a:p>
        </p:txBody>
      </p:sp>
      <p:sp>
        <p:nvSpPr>
          <p:cNvPr id="13" name="Rectangle 11"/>
          <p:cNvSpPr>
            <a:spLocks noChangeArrowheads="1"/>
          </p:cNvSpPr>
          <p:nvPr/>
        </p:nvSpPr>
        <p:spPr bwMode="gray">
          <a:xfrm>
            <a:off x="4139952" y="1562621"/>
            <a:ext cx="1503511" cy="358775"/>
          </a:xfrm>
          <a:prstGeom prst="rect">
            <a:avLst/>
          </a:prstGeom>
          <a:noFill/>
          <a:ln>
            <a:noFill/>
          </a:ln>
        </p:spPr>
        <p:txBody>
          <a:bodyPr lIns="0" tIns="0" rIns="0" bIns="0" anchor="ctr"/>
          <a:lstStyle/>
          <a:p>
            <a:pPr lvl="0">
              <a:lnSpc>
                <a:spcPct val="120000"/>
              </a:lnSpc>
              <a:defRPr/>
            </a:pPr>
            <a:r>
              <a:rPr lang="zh-CN" altLang="en-US" sz="1400" b="1" kern="0" dirty="0">
                <a:solidFill>
                  <a:srgbClr val="404040"/>
                </a:solidFill>
                <a:latin typeface="微软雅黑" panose="020B0503020204020204" pitchFamily="34" charset="-122"/>
                <a:ea typeface="微软雅黑" panose="020B0503020204020204" pitchFamily="34" charset="-122"/>
              </a:rPr>
              <a:t>单击此处输入标题</a:t>
            </a:r>
          </a:p>
        </p:txBody>
      </p:sp>
      <p:sp>
        <p:nvSpPr>
          <p:cNvPr id="14" name="TextBox 13"/>
          <p:cNvSpPr txBox="1"/>
          <p:nvPr/>
        </p:nvSpPr>
        <p:spPr>
          <a:xfrm>
            <a:off x="6404880" y="1789574"/>
            <a:ext cx="1364476" cy="707886"/>
          </a:xfrm>
          <a:prstGeom prst="rect">
            <a:avLst/>
          </a:prstGeom>
          <a:noFill/>
        </p:spPr>
        <p:txBody>
          <a:bodyPr wrap="none" rtlCol="0">
            <a:spAutoFit/>
          </a:bodyPr>
          <a:lstStyle/>
          <a:p>
            <a:r>
              <a:rPr lang="zh-CN" altLang="en-US" sz="4000" b="1" spc="600" dirty="0">
                <a:solidFill>
                  <a:schemeClr val="bg1"/>
                </a:solidFill>
                <a:latin typeface="微软雅黑" panose="020B0503020204020204" pitchFamily="34" charset="-122"/>
                <a:ea typeface="微软雅黑" panose="020B0503020204020204" pitchFamily="34" charset="-122"/>
              </a:rPr>
              <a:t>标题</a:t>
            </a:r>
          </a:p>
        </p:txBody>
      </p:sp>
      <p:sp>
        <p:nvSpPr>
          <p:cNvPr id="15" name="Text Box 40"/>
          <p:cNvSpPr txBox="1">
            <a:spLocks noChangeArrowheads="1"/>
          </p:cNvSpPr>
          <p:nvPr/>
        </p:nvSpPr>
        <p:spPr bwMode="gray">
          <a:xfrm>
            <a:off x="4268036" y="3793604"/>
            <a:ext cx="1744124" cy="978729"/>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单击此处输入文字单击此处输入文字单击此处输入文字单击此处输入文字单击此处输文字</a:t>
            </a:r>
          </a:p>
        </p:txBody>
      </p:sp>
      <p:sp>
        <p:nvSpPr>
          <p:cNvPr id="16" name="Rectangle 11"/>
          <p:cNvSpPr>
            <a:spLocks noChangeArrowheads="1"/>
          </p:cNvSpPr>
          <p:nvPr/>
        </p:nvSpPr>
        <p:spPr bwMode="gray">
          <a:xfrm>
            <a:off x="4388342" y="3434829"/>
            <a:ext cx="1503511" cy="358775"/>
          </a:xfrm>
          <a:prstGeom prst="rect">
            <a:avLst/>
          </a:prstGeom>
          <a:noFill/>
          <a:ln>
            <a:noFill/>
          </a:ln>
        </p:spPr>
        <p:txBody>
          <a:bodyPr lIns="0" tIns="0" rIns="0" bIns="0" anchor="ctr"/>
          <a:lstStyle/>
          <a:p>
            <a:pPr lvl="0">
              <a:lnSpc>
                <a:spcPct val="120000"/>
              </a:lnSpc>
              <a:defRPr/>
            </a:pPr>
            <a:r>
              <a:rPr lang="zh-CN" altLang="en-US" sz="1400" b="1" kern="0" dirty="0">
                <a:solidFill>
                  <a:schemeClr val="bg1"/>
                </a:solidFill>
                <a:latin typeface="微软雅黑" panose="020B0503020204020204" pitchFamily="34" charset="-122"/>
                <a:ea typeface="微软雅黑" panose="020B0503020204020204" pitchFamily="34" charset="-122"/>
              </a:rPr>
              <a:t>单击此处输入标题</a:t>
            </a:r>
          </a:p>
        </p:txBody>
      </p:sp>
      <p:sp>
        <p:nvSpPr>
          <p:cNvPr id="17" name="Text Box 40"/>
          <p:cNvSpPr txBox="1">
            <a:spLocks noChangeArrowheads="1"/>
          </p:cNvSpPr>
          <p:nvPr/>
        </p:nvSpPr>
        <p:spPr bwMode="gray">
          <a:xfrm>
            <a:off x="6455492" y="3793604"/>
            <a:ext cx="1744124" cy="978729"/>
          </a:xfrm>
          <a:prstGeom prst="rect">
            <a:avLst/>
          </a:prstGeom>
          <a:noFill/>
          <a:ln w="9525">
            <a:noFill/>
            <a:miter lim="800000"/>
          </a:ln>
        </p:spPr>
        <p:txBody>
          <a:bodyPr wrap="square">
            <a:spAutoFit/>
          </a:bodyPr>
          <a:lstStyle/>
          <a:p>
            <a:pPr lvl="0">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单击此处输入文字单击此处输入文字单击此处输入文字单击此处输入文字单击此处输文字</a:t>
            </a:r>
          </a:p>
        </p:txBody>
      </p:sp>
      <p:sp>
        <p:nvSpPr>
          <p:cNvPr id="18" name="Rectangle 11"/>
          <p:cNvSpPr>
            <a:spLocks noChangeArrowheads="1"/>
          </p:cNvSpPr>
          <p:nvPr/>
        </p:nvSpPr>
        <p:spPr bwMode="gray">
          <a:xfrm>
            <a:off x="6575798" y="3434829"/>
            <a:ext cx="1503511" cy="358775"/>
          </a:xfrm>
          <a:prstGeom prst="rect">
            <a:avLst/>
          </a:prstGeom>
          <a:noFill/>
          <a:ln>
            <a:noFill/>
          </a:ln>
        </p:spPr>
        <p:txBody>
          <a:bodyPr lIns="0" tIns="0" rIns="0" bIns="0" anchor="ctr"/>
          <a:lstStyle/>
          <a:p>
            <a:pPr lvl="0">
              <a:lnSpc>
                <a:spcPct val="120000"/>
              </a:lnSpc>
              <a:defRPr/>
            </a:pPr>
            <a:r>
              <a:rPr lang="zh-CN" altLang="en-US" sz="1400" b="1" kern="0" dirty="0">
                <a:solidFill>
                  <a:schemeClr val="bg1"/>
                </a:solidFill>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par>
                          <p:cTn id="33" fill="hold">
                            <p:stCondLst>
                              <p:cond delay="3349"/>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50"/>
                                        <p:tgtEl>
                                          <p:spTgt spid="15"/>
                                        </p:tgtEl>
                                      </p:cBhvr>
                                    </p:animEffect>
                                    <p:anim calcmode="lin" valueType="num">
                                      <p:cBhvr>
                                        <p:cTn id="37" dur="750" fill="hold"/>
                                        <p:tgtEl>
                                          <p:spTgt spid="15"/>
                                        </p:tgtEl>
                                        <p:attrNameLst>
                                          <p:attrName>ppt_x</p:attrName>
                                        </p:attrNameLst>
                                      </p:cBhvr>
                                      <p:tavLst>
                                        <p:tav tm="0">
                                          <p:val>
                                            <p:strVal val="#ppt_x"/>
                                          </p:val>
                                        </p:tav>
                                        <p:tav tm="100000">
                                          <p:val>
                                            <p:strVal val="#ppt_x"/>
                                          </p:val>
                                        </p:tav>
                                      </p:tavLst>
                                    </p:anim>
                                    <p:anim calcmode="lin" valueType="num">
                                      <p:cBhvr>
                                        <p:cTn id="38" dur="75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434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8"/>
                                        </p:tgtEl>
                                        <p:attrNameLst>
                                          <p:attrName>ppt_y</p:attrName>
                                        </p:attrNameLst>
                                      </p:cBhvr>
                                      <p:tavLst>
                                        <p:tav tm="0">
                                          <p:val>
                                            <p:strVal val="#ppt_y"/>
                                          </p:val>
                                        </p:tav>
                                        <p:tav tm="100000">
                                          <p:val>
                                            <p:strVal val="#ppt_y"/>
                                          </p:val>
                                        </p:tav>
                                      </p:tavLst>
                                    </p:anim>
                                    <p:anim calcmode="lin" valueType="num">
                                      <p:cBhvr>
                                        <p:cTn id="4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8"/>
                                        </p:tgtEl>
                                      </p:cBhvr>
                                    </p:animEffect>
                                  </p:childTnLst>
                                </p:cTn>
                              </p:par>
                            </p:childTnLst>
                          </p:cTn>
                        </p:par>
                        <p:par>
                          <p:cTn id="47" fill="hold">
                            <p:stCondLst>
                              <p:cond delay="4949"/>
                            </p:stCondLst>
                            <p:childTnLst>
                              <p:par>
                                <p:cTn id="48" presetID="42"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750"/>
                                        <p:tgtEl>
                                          <p:spTgt spid="17"/>
                                        </p:tgtEl>
                                      </p:cBhvr>
                                    </p:animEffect>
                                    <p:anim calcmode="lin" valueType="num">
                                      <p:cBhvr>
                                        <p:cTn id="51" dur="750" fill="hold"/>
                                        <p:tgtEl>
                                          <p:spTgt spid="17"/>
                                        </p:tgtEl>
                                        <p:attrNameLst>
                                          <p:attrName>ppt_x</p:attrName>
                                        </p:attrNameLst>
                                      </p:cBhvr>
                                      <p:tavLst>
                                        <p:tav tm="0">
                                          <p:val>
                                            <p:strVal val="#ppt_x"/>
                                          </p:val>
                                        </p:tav>
                                        <p:tav tm="100000">
                                          <p:val>
                                            <p:strVal val="#ppt_x"/>
                                          </p:val>
                                        </p:tav>
                                      </p:tavLst>
                                    </p:anim>
                                    <p:anim calcmode="lin" valueType="num">
                                      <p:cBhvr>
                                        <p:cTn id="52" dur="75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94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anim calcmode="lin" valueType="num">
                                      <p:cBhvr>
                                        <p:cTn id="5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3"/>
                                        </p:tgtEl>
                                      </p:cBhvr>
                                    </p:animEffect>
                                  </p:childTnLst>
                                </p:cTn>
                              </p:par>
                            </p:childTnLst>
                          </p:cTn>
                        </p:par>
                        <p:par>
                          <p:cTn id="61" fill="hold">
                            <p:stCondLst>
                              <p:cond delay="655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750"/>
                                        <p:tgtEl>
                                          <p:spTgt spid="12"/>
                                        </p:tgtEl>
                                      </p:cBhvr>
                                    </p:animEffect>
                                    <p:anim calcmode="lin" valueType="num">
                                      <p:cBhvr>
                                        <p:cTn id="65" dur="750" fill="hold"/>
                                        <p:tgtEl>
                                          <p:spTgt spid="12"/>
                                        </p:tgtEl>
                                        <p:attrNameLst>
                                          <p:attrName>ppt_x</p:attrName>
                                        </p:attrNameLst>
                                      </p:cBhvr>
                                      <p:tavLst>
                                        <p:tav tm="0">
                                          <p:val>
                                            <p:strVal val="#ppt_x"/>
                                          </p:val>
                                        </p:tav>
                                        <p:tav tm="100000">
                                          <p:val>
                                            <p:strVal val="#ppt_x"/>
                                          </p:val>
                                        </p:tav>
                                      </p:tavLst>
                                    </p:anim>
                                    <p:anim calcmode="lin" valueType="num">
                                      <p:cBhvr>
                                        <p:cTn id="66"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4582362" y="1180692"/>
            <a:ext cx="987388" cy="987388"/>
          </a:xfrm>
          <a:prstGeom prst="rtTriangle">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3614944" y="2168080"/>
            <a:ext cx="987388" cy="987388"/>
          </a:xfrm>
          <a:prstGeom prst="r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a:off x="4582362" y="3162356"/>
            <a:ext cx="987388" cy="987388"/>
          </a:xfrm>
          <a:prstGeom prst="r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H="1">
            <a:off x="3614944" y="4149744"/>
            <a:ext cx="987388" cy="987388"/>
          </a:xfrm>
          <a:prstGeom prst="r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57352" y="1674386"/>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01</a:t>
            </a:r>
            <a:endParaRPr lang="zh-CN" altLang="en-US" dirty="0">
              <a:solidFill>
                <a:schemeClr val="bg1"/>
              </a:solidFill>
            </a:endParaRPr>
          </a:p>
        </p:txBody>
      </p:sp>
      <p:sp>
        <p:nvSpPr>
          <p:cNvPr id="14" name="矩形 13"/>
          <p:cNvSpPr/>
          <p:nvPr/>
        </p:nvSpPr>
        <p:spPr>
          <a:xfrm>
            <a:off x="4125764" y="2658902"/>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02</a:t>
            </a:r>
            <a:endParaRPr lang="zh-CN" altLang="en-US" dirty="0">
              <a:solidFill>
                <a:schemeClr val="bg1"/>
              </a:solidFill>
            </a:endParaRPr>
          </a:p>
        </p:txBody>
      </p:sp>
      <p:sp>
        <p:nvSpPr>
          <p:cNvPr id="15" name="矩形 14"/>
          <p:cNvSpPr/>
          <p:nvPr/>
        </p:nvSpPr>
        <p:spPr>
          <a:xfrm>
            <a:off x="4657352" y="3656050"/>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03</a:t>
            </a:r>
            <a:endParaRPr lang="zh-CN" altLang="en-US" dirty="0">
              <a:solidFill>
                <a:schemeClr val="bg1"/>
              </a:solidFill>
            </a:endParaRPr>
          </a:p>
        </p:txBody>
      </p:sp>
      <p:sp>
        <p:nvSpPr>
          <p:cNvPr id="16" name="矩形 15"/>
          <p:cNvSpPr/>
          <p:nvPr/>
        </p:nvSpPr>
        <p:spPr>
          <a:xfrm>
            <a:off x="4163658" y="4659441"/>
            <a:ext cx="418704" cy="369332"/>
          </a:xfrm>
          <a:prstGeom prst="rect">
            <a:avLst/>
          </a:prstGeom>
        </p:spPr>
        <p:txBody>
          <a:bodyPr wrap="none">
            <a:spAutoFit/>
          </a:bodyPr>
          <a:lstStyle/>
          <a:p>
            <a:pPr algn="ctr" fontAlgn="auto">
              <a:spcBef>
                <a:spcPts val="0"/>
              </a:spcBef>
              <a:spcAft>
                <a:spcPts val="0"/>
              </a:spcAft>
              <a:defRPr/>
            </a:pPr>
            <a:r>
              <a:rPr lang="en-US" altLang="zh-CN" dirty="0">
                <a:solidFill>
                  <a:schemeClr val="bg1"/>
                </a:solidFill>
              </a:rPr>
              <a:t>04</a:t>
            </a:r>
            <a:endParaRPr lang="zh-CN" altLang="en-US" dirty="0">
              <a:solidFill>
                <a:schemeClr val="bg1"/>
              </a:solidFill>
            </a:endParaRPr>
          </a:p>
        </p:txBody>
      </p:sp>
      <p:sp>
        <p:nvSpPr>
          <p:cNvPr id="17" name="TextBox 16"/>
          <p:cNvSpPr txBox="1"/>
          <p:nvPr/>
        </p:nvSpPr>
        <p:spPr bwMode="auto">
          <a:xfrm>
            <a:off x="923298" y="1538885"/>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8" name="TextBox 17"/>
          <p:cNvSpPr txBox="1"/>
          <p:nvPr/>
        </p:nvSpPr>
        <p:spPr bwMode="auto">
          <a:xfrm>
            <a:off x="5076056" y="2490427"/>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19" name="TextBox 18"/>
          <p:cNvSpPr txBox="1"/>
          <p:nvPr/>
        </p:nvSpPr>
        <p:spPr bwMode="auto">
          <a:xfrm>
            <a:off x="893186" y="3413757"/>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
        <p:nvSpPr>
          <p:cNvPr id="20" name="TextBox 19"/>
          <p:cNvSpPr txBox="1"/>
          <p:nvPr/>
        </p:nvSpPr>
        <p:spPr bwMode="auto">
          <a:xfrm>
            <a:off x="5045944" y="4382442"/>
            <a:ext cx="3240360" cy="923330"/>
          </a:xfrm>
          <a:prstGeom prst="rect">
            <a:avLst/>
          </a:prstGeom>
          <a:noFill/>
        </p:spPr>
        <p:txBody>
          <a:bodyPr wrap="square">
            <a:spAutoFit/>
          </a:bodyPr>
          <a:lstStyle/>
          <a:p>
            <a:pPr>
              <a:lnSpc>
                <a:spcPct val="150000"/>
              </a:lnSpc>
            </a:pPr>
            <a:r>
              <a:rPr lang="zh-CN" altLang="en-US" sz="1200" dirty="0">
                <a:solidFill>
                  <a:schemeClr val="tx1">
                    <a:lumMod val="65000"/>
                    <a:lumOff val="3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65000"/>
                  <a:lumOff val="35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467544" y="2065416"/>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23" name="TextBox 6"/>
          <p:cNvSpPr txBox="1"/>
          <p:nvPr/>
        </p:nvSpPr>
        <p:spPr>
          <a:xfrm>
            <a:off x="467545" y="3374656"/>
            <a:ext cx="4104456" cy="381066"/>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24" name="对角圆角矩形 23"/>
          <p:cNvSpPr/>
          <p:nvPr/>
        </p:nvSpPr>
        <p:spPr>
          <a:xfrm>
            <a:off x="539553" y="1705372"/>
            <a:ext cx="1425644" cy="381387"/>
          </a:xfrm>
          <a:prstGeom prst="round2DiagRect">
            <a:avLst>
              <a:gd name="adj1" fmla="val 30205"/>
              <a:gd name="adj2" fmla="val 0"/>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标题一</a:t>
            </a:r>
          </a:p>
        </p:txBody>
      </p:sp>
      <p:sp>
        <p:nvSpPr>
          <p:cNvPr id="37" name="对角圆角矩形 36"/>
          <p:cNvSpPr/>
          <p:nvPr/>
        </p:nvSpPr>
        <p:spPr>
          <a:xfrm>
            <a:off x="539553" y="3038531"/>
            <a:ext cx="1425644" cy="381387"/>
          </a:xfrm>
          <a:prstGeom prst="round2DiagRect">
            <a:avLst>
              <a:gd name="adj1" fmla="val 30205"/>
              <a:gd name="adj2" fmla="val 0"/>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38" name="对角圆角矩形 37"/>
          <p:cNvSpPr/>
          <p:nvPr/>
        </p:nvSpPr>
        <p:spPr>
          <a:xfrm>
            <a:off x="539553" y="3861694"/>
            <a:ext cx="1425644" cy="381387"/>
          </a:xfrm>
          <a:prstGeom prst="round2DiagRect">
            <a:avLst>
              <a:gd name="adj1" fmla="val 30205"/>
              <a:gd name="adj2" fmla="val 0"/>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39" name="TextBox 6"/>
          <p:cNvSpPr txBox="1"/>
          <p:nvPr/>
        </p:nvSpPr>
        <p:spPr>
          <a:xfrm>
            <a:off x="467544" y="4231671"/>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34009" y="2198385"/>
            <a:ext cx="2759859"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762633" y="2456722"/>
            <a:ext cx="2888945"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220107" y="3348117"/>
            <a:ext cx="2562324" cy="18222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 calcmode="lin" valueType="num">
                                      <p:cBhvr>
                                        <p:cTn id="21" dur="500" fill="hold"/>
                                        <p:tgtEl>
                                          <p:spTgt spid="40"/>
                                        </p:tgtEl>
                                        <p:attrNameLst>
                                          <p:attrName>style.rotation</p:attrName>
                                        </p:attrNameLst>
                                      </p:cBhvr>
                                      <p:tavLst>
                                        <p:tav tm="0">
                                          <p:val>
                                            <p:fltVal val="360"/>
                                          </p:val>
                                        </p:tav>
                                        <p:tav tm="100000">
                                          <p:val>
                                            <p:fltVal val="0"/>
                                          </p:val>
                                        </p:tav>
                                      </p:tavLst>
                                    </p:anim>
                                    <p:animEffect transition="in" filter="fade">
                                      <p:cBhvr>
                                        <p:cTn id="22" dur="500"/>
                                        <p:tgtEl>
                                          <p:spTgt spid="40"/>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40"/>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40"/>
                                        </p:tgtEl>
                                        <p:attrNameLst>
                                          <p:attrName>ppt_x</p:attrName>
                                          <p:attrName>ppt_y</p:attrName>
                                        </p:attrNameLst>
                                      </p:cBhvr>
                                      <p:rCtr x="-3924" y="-13306"/>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 calcmode="lin" valueType="num">
                                      <p:cBhvr>
                                        <p:cTn id="44" dur="500" fill="hold"/>
                                        <p:tgtEl>
                                          <p:spTgt spid="41"/>
                                        </p:tgtEl>
                                        <p:attrNameLst>
                                          <p:attrName>style.rotation</p:attrName>
                                        </p:attrNameLst>
                                      </p:cBhvr>
                                      <p:tavLst>
                                        <p:tav tm="0">
                                          <p:val>
                                            <p:fltVal val="360"/>
                                          </p:val>
                                        </p:tav>
                                        <p:tav tm="100000">
                                          <p:val>
                                            <p:fltVal val="0"/>
                                          </p:val>
                                        </p:tav>
                                      </p:tavLst>
                                    </p:anim>
                                    <p:animEffect transition="in" filter="fade">
                                      <p:cBhvr>
                                        <p:cTn id="45" dur="500"/>
                                        <p:tgtEl>
                                          <p:spTgt spid="41"/>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41"/>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41"/>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1000" fill="hold"/>
                                        <p:tgtEl>
                                          <p:spTgt spid="39"/>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 calcmode="lin" valueType="num">
                                      <p:cBhvr>
                                        <p:cTn id="67" dur="500" fill="hold"/>
                                        <p:tgtEl>
                                          <p:spTgt spid="42"/>
                                        </p:tgtEl>
                                        <p:attrNameLst>
                                          <p:attrName>style.rotation</p:attrName>
                                        </p:attrNameLst>
                                      </p:cBhvr>
                                      <p:tavLst>
                                        <p:tav tm="0">
                                          <p:val>
                                            <p:fltVal val="360"/>
                                          </p:val>
                                        </p:tav>
                                        <p:tav tm="100000">
                                          <p:val>
                                            <p:fltVal val="0"/>
                                          </p:val>
                                        </p:tav>
                                      </p:tavLst>
                                    </p:anim>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37" grpId="0" animBg="1"/>
      <p:bldP spid="38"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bwMode="auto">
          <a:xfrm>
            <a:off x="2642368" y="2192561"/>
            <a:ext cx="2898775" cy="2897187"/>
            <a:chOff x="3868719" y="1776670"/>
            <a:chExt cx="2628619" cy="2628031"/>
          </a:xfrm>
        </p:grpSpPr>
        <p:sp>
          <p:nvSpPr>
            <p:cNvPr id="33"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E55948"/>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34"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7745" fontAlgn="auto">
                <a:spcBef>
                  <a:spcPts val="0"/>
                </a:spcBef>
                <a:spcAft>
                  <a:spcPts val="0"/>
                </a:spcAft>
                <a:defRPr/>
              </a:pPr>
              <a:r>
                <a:rPr lang="zh-CN" altLang="en-US" sz="2000" kern="0" dirty="0">
                  <a:solidFill>
                    <a:schemeClr val="tx1">
                      <a:lumMod val="75000"/>
                      <a:lumOff val="25000"/>
                    </a:schemeClr>
                  </a:solidFill>
                  <a:latin typeface="Calibri" panose="020F0502020204030204"/>
                </a:rPr>
                <a:t>单击此处添加文本</a:t>
              </a:r>
              <a:endParaRPr lang="en-US" sz="2000" kern="0" dirty="0">
                <a:solidFill>
                  <a:schemeClr val="tx1">
                    <a:lumMod val="75000"/>
                    <a:lumOff val="25000"/>
                  </a:schemeClr>
                </a:solidFill>
                <a:latin typeface="Calibri" panose="020F0502020204030204"/>
              </a:endParaRPr>
            </a:p>
          </p:txBody>
        </p:sp>
      </p:grpSp>
      <p:grpSp>
        <p:nvGrpSpPr>
          <p:cNvPr id="35" name="组合 34"/>
          <p:cNvGrpSpPr/>
          <p:nvPr/>
        </p:nvGrpSpPr>
        <p:grpSpPr bwMode="auto">
          <a:xfrm>
            <a:off x="5193481" y="1660748"/>
            <a:ext cx="1974850" cy="1973263"/>
            <a:chOff x="6012485" y="1170407"/>
            <a:chExt cx="1487948" cy="1487615"/>
          </a:xfrm>
        </p:grpSpPr>
        <p:sp>
          <p:nvSpPr>
            <p:cNvPr id="36"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37BEDE"/>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37"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chemeClr val="tx1">
                      <a:lumMod val="75000"/>
                      <a:lumOff val="25000"/>
                    </a:schemeClr>
                  </a:solidFill>
                  <a:latin typeface="Calibri" panose="020F0502020204030204"/>
                </a:rPr>
                <a:t>单击此处添加文本</a:t>
              </a:r>
              <a:endParaRPr lang="en-US" altLang="zh-CN" sz="1300" kern="0" dirty="0">
                <a:solidFill>
                  <a:schemeClr val="tx1">
                    <a:lumMod val="75000"/>
                    <a:lumOff val="25000"/>
                  </a:schemeClr>
                </a:solidFill>
                <a:latin typeface="Calibri" panose="020F0502020204030204"/>
              </a:endParaRPr>
            </a:p>
          </p:txBody>
        </p:sp>
      </p:grpSp>
      <p:grpSp>
        <p:nvGrpSpPr>
          <p:cNvPr id="38" name="组合 37"/>
          <p:cNvGrpSpPr/>
          <p:nvPr/>
        </p:nvGrpSpPr>
        <p:grpSpPr bwMode="auto">
          <a:xfrm>
            <a:off x="513531" y="1956023"/>
            <a:ext cx="2287587" cy="2293938"/>
            <a:chOff x="2057536" y="1194444"/>
            <a:chExt cx="2075647" cy="2080525"/>
          </a:xfrm>
        </p:grpSpPr>
        <p:sp>
          <p:nvSpPr>
            <p:cNvPr id="39"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C4C"/>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40"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fontAlgn="auto">
                <a:spcBef>
                  <a:spcPts val="0"/>
                </a:spcBef>
                <a:spcAft>
                  <a:spcPts val="0"/>
                </a:spcAft>
                <a:defRPr/>
              </a:pPr>
              <a:r>
                <a:rPr lang="zh-CN" altLang="en-US" sz="1500" kern="0" dirty="0">
                  <a:solidFill>
                    <a:schemeClr val="tx1">
                      <a:lumMod val="75000"/>
                      <a:lumOff val="25000"/>
                    </a:schemeClr>
                  </a:solidFill>
                  <a:latin typeface="Calibri" panose="020F0502020204030204"/>
                </a:rPr>
                <a:t>单击此处添加文本</a:t>
              </a:r>
              <a:endParaRPr lang="en-US" sz="1500" kern="0" dirty="0">
                <a:solidFill>
                  <a:schemeClr val="tx1">
                    <a:lumMod val="75000"/>
                    <a:lumOff val="25000"/>
                  </a:schemeClr>
                </a:solidFill>
                <a:latin typeface="Calibri" panose="020F0502020204030204"/>
              </a:endParaRPr>
            </a:p>
          </p:txBody>
        </p:sp>
      </p:grpSp>
      <p:sp>
        <p:nvSpPr>
          <p:cNvPr id="41" name="TextBox 53"/>
          <p:cNvSpPr txBox="1">
            <a:spLocks noChangeArrowheads="1"/>
          </p:cNvSpPr>
          <p:nvPr/>
        </p:nvSpPr>
        <p:spPr bwMode="auto">
          <a:xfrm>
            <a:off x="578618" y="1548036"/>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sp>
        <p:nvSpPr>
          <p:cNvPr id="42" name="TextBox 53"/>
          <p:cNvSpPr txBox="1">
            <a:spLocks noChangeArrowheads="1"/>
          </p:cNvSpPr>
          <p:nvPr/>
        </p:nvSpPr>
        <p:spPr bwMode="auto">
          <a:xfrm>
            <a:off x="3039243" y="1808386"/>
            <a:ext cx="1906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sp>
        <p:nvSpPr>
          <p:cNvPr id="43" name="TextBox 53"/>
          <p:cNvSpPr txBox="1">
            <a:spLocks noChangeArrowheads="1"/>
          </p:cNvSpPr>
          <p:nvPr/>
        </p:nvSpPr>
        <p:spPr bwMode="auto">
          <a:xfrm>
            <a:off x="6930206" y="2183036"/>
            <a:ext cx="1666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grpSp>
        <p:nvGrpSpPr>
          <p:cNvPr id="44" name="组合 43"/>
          <p:cNvGrpSpPr/>
          <p:nvPr/>
        </p:nvGrpSpPr>
        <p:grpSpPr bwMode="auto">
          <a:xfrm>
            <a:off x="6850831" y="2676748"/>
            <a:ext cx="1825625" cy="1830388"/>
            <a:chOff x="2057536" y="1194444"/>
            <a:chExt cx="2075647" cy="2080525"/>
          </a:xfrm>
        </p:grpSpPr>
        <p:sp>
          <p:nvSpPr>
            <p:cNvPr id="45"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19547C"/>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46"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fontAlgn="auto">
                <a:spcBef>
                  <a:spcPts val="0"/>
                </a:spcBef>
                <a:spcAft>
                  <a:spcPts val="0"/>
                </a:spcAft>
                <a:defRPr/>
              </a:pPr>
              <a:r>
                <a:rPr lang="zh-CN" altLang="en-US" sz="1500" kern="0" dirty="0">
                  <a:solidFill>
                    <a:schemeClr val="tx1">
                      <a:lumMod val="75000"/>
                      <a:lumOff val="25000"/>
                    </a:schemeClr>
                  </a:solidFill>
                  <a:latin typeface="Calibri" panose="020F0502020204030204"/>
                </a:rPr>
                <a:t>单击此处添加文本</a:t>
              </a:r>
              <a:endParaRPr lang="en-US" sz="1500" kern="0" dirty="0">
                <a:solidFill>
                  <a:schemeClr val="tx1">
                    <a:lumMod val="75000"/>
                    <a:lumOff val="25000"/>
                  </a:schemeClr>
                </a:solidFill>
                <a:latin typeface="Calibri" panose="020F0502020204030204"/>
              </a:endParaRPr>
            </a:p>
          </p:txBody>
        </p:sp>
      </p:grpSp>
      <p:sp>
        <p:nvSpPr>
          <p:cNvPr id="47" name="TextBox 53"/>
          <p:cNvSpPr txBox="1">
            <a:spLocks noChangeArrowheads="1"/>
          </p:cNvSpPr>
          <p:nvPr/>
        </p:nvSpPr>
        <p:spPr bwMode="auto">
          <a:xfrm>
            <a:off x="5193481" y="1252761"/>
            <a:ext cx="1906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200">
              <a:solidFill>
                <a:srgbClr val="363636"/>
              </a:solidFill>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4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6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10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500"/>
                            </p:stCondLst>
                            <p:childTnLst>
                              <p:par>
                                <p:cTn id="18" presetID="8" presetClass="emph" presetSubtype="0" fill="hold" nodeType="afterEffect">
                                  <p:stCondLst>
                                    <p:cond delay="0"/>
                                  </p:stCondLst>
                                  <p:childTnLst>
                                    <p:animRot by="21600000">
                                      <p:cBhvr>
                                        <p:cTn id="19" dur="2000" fill="hold"/>
                                        <p:tgtEl>
                                          <p:spTgt spid="32"/>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38"/>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35"/>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44"/>
                                        </p:tgtEl>
                                        <p:attrNameLst>
                                          <p:attrName>r</p:attrName>
                                        </p:attrNameLst>
                                      </p:cBhvr>
                                    </p:animRot>
                                  </p:childTnLst>
                                </p:cTn>
                              </p:par>
                              <p:par>
                                <p:cTn id="26" presetID="42" presetClass="entr" presetSubtype="0" fill="hold" grpId="0" nodeType="withEffect">
                                  <p:stCondLst>
                                    <p:cond delay="6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anim calcmode="lin" valueType="num">
                                      <p:cBhvr>
                                        <p:cTn id="34" dur="500" fill="hold"/>
                                        <p:tgtEl>
                                          <p:spTgt spid="42"/>
                                        </p:tgtEl>
                                        <p:attrNameLst>
                                          <p:attrName>ppt_x</p:attrName>
                                        </p:attrNameLst>
                                      </p:cBhvr>
                                      <p:tavLst>
                                        <p:tav tm="0">
                                          <p:val>
                                            <p:strVal val="#ppt_x"/>
                                          </p:val>
                                        </p:tav>
                                        <p:tav tm="100000">
                                          <p:val>
                                            <p:strVal val="#ppt_x"/>
                                          </p:val>
                                        </p:tav>
                                      </p:tavLst>
                                    </p:anim>
                                    <p:anim calcmode="lin" valueType="num">
                                      <p:cBhvr>
                                        <p:cTn id="35" dur="500" fill="hold"/>
                                        <p:tgtEl>
                                          <p:spTgt spid="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3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ppt_x</p:attrName>
                                        </p:attrNameLst>
                                      </p:cBhvr>
                                      <p:tavLst>
                                        <p:tav tm="0">
                                          <p:val>
                                            <p:strVal val="#ppt_x"/>
                                          </p:val>
                                        </p:tav>
                                        <p:tav tm="100000">
                                          <p:val>
                                            <p:strVal val="#ppt_x"/>
                                          </p:val>
                                        </p:tav>
                                      </p:tavLst>
                                    </p:anim>
                                    <p:anim calcmode="lin" valueType="num">
                                      <p:cBhvr>
                                        <p:cTn id="40" dur="500" fill="hold"/>
                                        <p:tgtEl>
                                          <p:spTgt spid="4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04"/>
          <p:cNvSpPr/>
          <p:nvPr/>
        </p:nvSpPr>
        <p:spPr bwMode="auto">
          <a:xfrm>
            <a:off x="4659967" y="3905649"/>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0" name="Freeform 106"/>
          <p:cNvSpPr/>
          <p:nvPr/>
        </p:nvSpPr>
        <p:spPr bwMode="auto">
          <a:xfrm>
            <a:off x="3173772" y="3886528"/>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1" name="Freeform 108"/>
          <p:cNvSpPr/>
          <p:nvPr/>
        </p:nvSpPr>
        <p:spPr bwMode="auto">
          <a:xfrm>
            <a:off x="4464218" y="1388410"/>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2" name="Freeform 109"/>
          <p:cNvSpPr/>
          <p:nvPr/>
        </p:nvSpPr>
        <p:spPr bwMode="auto">
          <a:xfrm>
            <a:off x="2464084" y="1396914"/>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3" name="Freeform 121"/>
          <p:cNvSpPr/>
          <p:nvPr/>
        </p:nvSpPr>
        <p:spPr bwMode="auto">
          <a:xfrm>
            <a:off x="4192276" y="3229085"/>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4" name="Freeform 122"/>
          <p:cNvSpPr/>
          <p:nvPr/>
        </p:nvSpPr>
        <p:spPr bwMode="auto">
          <a:xfrm>
            <a:off x="4503847" y="3178656"/>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5" name="Freeform 123"/>
          <p:cNvSpPr/>
          <p:nvPr/>
        </p:nvSpPr>
        <p:spPr bwMode="auto">
          <a:xfrm>
            <a:off x="4192276" y="3533013"/>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E55948"/>
          </a:solidFill>
          <a:ln>
            <a:noFill/>
          </a:ln>
        </p:spPr>
        <p:txBody>
          <a:bodyPr lIns="121914" tIns="60957" rIns="121914" bIns="60957"/>
          <a:lstStyle/>
          <a:p>
            <a:pPr defTabSz="1219200"/>
            <a:endParaRPr lang="zh-CN" altLang="en-US" sz="2400" kern="0">
              <a:solidFill>
                <a:sysClr val="windowText" lastClr="000000"/>
              </a:solidFill>
            </a:endParaRPr>
          </a:p>
        </p:txBody>
      </p:sp>
      <p:sp>
        <p:nvSpPr>
          <p:cNvPr id="16" name="Freeform 124"/>
          <p:cNvSpPr/>
          <p:nvPr/>
        </p:nvSpPr>
        <p:spPr bwMode="auto">
          <a:xfrm>
            <a:off x="4494351" y="3533013"/>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19547C"/>
          </a:solidFill>
          <a:ln>
            <a:noFill/>
          </a:ln>
        </p:spPr>
        <p:txBody>
          <a:bodyPr lIns="121914" tIns="60957" rIns="121914" bIns="60957"/>
          <a:lstStyle/>
          <a:p>
            <a:pPr defTabSz="1219200"/>
            <a:endParaRPr lang="zh-CN" altLang="en-US" sz="2400" kern="0">
              <a:solidFill>
                <a:sysClr val="windowText" lastClr="000000"/>
              </a:solidFill>
            </a:endParaRPr>
          </a:p>
        </p:txBody>
      </p:sp>
      <p:sp>
        <p:nvSpPr>
          <p:cNvPr id="17" name="矩形 1"/>
          <p:cNvSpPr>
            <a:spLocks noChangeArrowheads="1"/>
          </p:cNvSpPr>
          <p:nvPr/>
        </p:nvSpPr>
        <p:spPr bwMode="auto">
          <a:xfrm>
            <a:off x="6669142" y="1524650"/>
            <a:ext cx="2295346"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18" name="任意多边形 17"/>
          <p:cNvSpPr/>
          <p:nvPr/>
        </p:nvSpPr>
        <p:spPr>
          <a:xfrm flipH="1">
            <a:off x="576670" y="2068330"/>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19" name="矩形 1"/>
          <p:cNvSpPr>
            <a:spLocks noChangeArrowheads="1"/>
          </p:cNvSpPr>
          <p:nvPr/>
        </p:nvSpPr>
        <p:spPr bwMode="auto">
          <a:xfrm>
            <a:off x="974107" y="1633364"/>
            <a:ext cx="2563370"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576670" y="3640011"/>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22" name="矩形 1"/>
          <p:cNvSpPr>
            <a:spLocks noChangeArrowheads="1"/>
          </p:cNvSpPr>
          <p:nvPr/>
        </p:nvSpPr>
        <p:spPr bwMode="auto">
          <a:xfrm>
            <a:off x="989508" y="3157543"/>
            <a:ext cx="255298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9200"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6662651" y="3361556"/>
            <a:ext cx="1900511" cy="1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20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1219200">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kern="0" dirty="0">
              <a:solidFill>
                <a:srgbClr val="595959"/>
              </a:solidFill>
              <a:latin typeface="微软雅黑" panose="020B0503020204020204" pitchFamily="34" charset="-122"/>
              <a:ea typeface="微软雅黑" panose="020B0503020204020204" pitchFamily="34" charset="-122"/>
            </a:endParaRPr>
          </a:p>
          <a:p>
            <a:pPr algn="just" defTabSz="1219200">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kern="0" dirty="0">
              <a:solidFill>
                <a:srgbClr val="595959"/>
              </a:solidFill>
              <a:latin typeface="微软雅黑" panose="020B0503020204020204" pitchFamily="34" charset="-122"/>
              <a:ea typeface="微软雅黑" panose="020B0503020204020204" pitchFamily="34" charset="-122"/>
            </a:endParaRPr>
          </a:p>
          <a:p>
            <a:pPr algn="just" defTabSz="1219200">
              <a:lnSpc>
                <a:spcPct val="150000"/>
              </a:lnSpc>
            </a:pPr>
            <a:endParaRPr lang="zh-CN" altLang="zh-CN" sz="1600" kern="0" dirty="0">
              <a:solidFill>
                <a:sysClr val="windowText" lastClr="000000"/>
              </a:solidFill>
            </a:endParaRPr>
          </a:p>
        </p:txBody>
      </p:sp>
      <p:sp>
        <p:nvSpPr>
          <p:cNvPr id="24" name="Freeform 11"/>
          <p:cNvSpPr/>
          <p:nvPr/>
        </p:nvSpPr>
        <p:spPr bwMode="auto">
          <a:xfrm>
            <a:off x="6303460" y="1606838"/>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121914" tIns="60957" rIns="121914" bIns="60957"/>
          <a:lstStyle/>
          <a:p>
            <a:pPr defTabSz="1219200"/>
            <a:endParaRPr lang="zh-CN" altLang="en-US" sz="2400" kern="0">
              <a:solidFill>
                <a:sysClr val="windowText" lastClr="000000"/>
              </a:solidFill>
            </a:endParaRPr>
          </a:p>
        </p:txBody>
      </p:sp>
      <p:grpSp>
        <p:nvGrpSpPr>
          <p:cNvPr id="25" name="组合 122"/>
          <p:cNvGrpSpPr/>
          <p:nvPr/>
        </p:nvGrpSpPr>
        <p:grpSpPr bwMode="auto">
          <a:xfrm>
            <a:off x="698920" y="1750627"/>
            <a:ext cx="257171" cy="259297"/>
            <a:chOff x="3889445" y="2973091"/>
            <a:chExt cx="319708" cy="324921"/>
          </a:xfrm>
        </p:grpSpPr>
        <p:sp>
          <p:nvSpPr>
            <p:cNvPr id="26"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27"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28"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29"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grpSp>
      <p:grpSp>
        <p:nvGrpSpPr>
          <p:cNvPr id="30" name="组合 13321"/>
          <p:cNvGrpSpPr/>
          <p:nvPr/>
        </p:nvGrpSpPr>
        <p:grpSpPr bwMode="auto">
          <a:xfrm>
            <a:off x="6341716" y="3501132"/>
            <a:ext cx="282679" cy="280553"/>
            <a:chOff x="1057275" y="3008313"/>
            <a:chExt cx="368300" cy="368300"/>
          </a:xfrm>
        </p:grpSpPr>
        <p:sp>
          <p:nvSpPr>
            <p:cNvPr id="31"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2"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grpSp>
      <p:grpSp>
        <p:nvGrpSpPr>
          <p:cNvPr id="33" name="组合 13322"/>
          <p:cNvGrpSpPr/>
          <p:nvPr/>
        </p:nvGrpSpPr>
        <p:grpSpPr bwMode="auto">
          <a:xfrm>
            <a:off x="702818" y="3240793"/>
            <a:ext cx="280550" cy="299680"/>
            <a:chOff x="1946500" y="2659080"/>
            <a:chExt cx="249236" cy="264850"/>
          </a:xfrm>
        </p:grpSpPr>
        <p:sp>
          <p:nvSpPr>
            <p:cNvPr id="34"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5"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6"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sp>
          <p:nvSpPr>
            <p:cNvPr id="37"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kern="0">
                <a:solidFill>
                  <a:sysClr val="windowText" lastClr="000000"/>
                </a:solidFill>
              </a:endParaRPr>
            </a:p>
          </p:txBody>
        </p:sp>
      </p:grpSp>
      <p:sp>
        <p:nvSpPr>
          <p:cNvPr id="38" name="任意多边形 37"/>
          <p:cNvSpPr/>
          <p:nvPr/>
        </p:nvSpPr>
        <p:spPr>
          <a:xfrm>
            <a:off x="5370421" y="1988427"/>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39" name="任意多边形 38"/>
          <p:cNvSpPr/>
          <p:nvPr/>
        </p:nvSpPr>
        <p:spPr>
          <a:xfrm>
            <a:off x="5238073" y="3836932"/>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121914" tIns="60957" rIns="121914" bIns="60957" anchor="ctr"/>
          <a:lstStyle/>
          <a:p>
            <a:pPr algn="ctr" defTabSz="1219200">
              <a:defRPr/>
            </a:pPr>
            <a:endParaRPr lang="zh-CN" altLang="en-US" sz="2400" kern="0">
              <a:solidFill>
                <a:sysClr val="window" lastClr="FFFFFF"/>
              </a:solidFill>
            </a:endParaRPr>
          </a:p>
        </p:txBody>
      </p:sp>
      <p:sp>
        <p:nvSpPr>
          <p:cNvPr id="40" name="Oval 54"/>
          <p:cNvSpPr>
            <a:spLocks noChangeArrowheads="1"/>
          </p:cNvSpPr>
          <p:nvPr/>
        </p:nvSpPr>
        <p:spPr bwMode="auto">
          <a:xfrm>
            <a:off x="3698743" y="2857500"/>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
        <p:nvSpPr>
          <p:cNvPr id="41" name="Oval 54"/>
          <p:cNvSpPr>
            <a:spLocks noChangeArrowheads="1"/>
          </p:cNvSpPr>
          <p:nvPr/>
        </p:nvSpPr>
        <p:spPr bwMode="auto">
          <a:xfrm>
            <a:off x="5305892" y="278760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
        <p:nvSpPr>
          <p:cNvPr id="42" name="Oval 54"/>
          <p:cNvSpPr>
            <a:spLocks noChangeArrowheads="1"/>
          </p:cNvSpPr>
          <p:nvPr/>
        </p:nvSpPr>
        <p:spPr bwMode="auto">
          <a:xfrm>
            <a:off x="5161876" y="4619188"/>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
        <p:nvSpPr>
          <p:cNvPr id="43" name="Oval 54"/>
          <p:cNvSpPr>
            <a:spLocks noChangeArrowheads="1"/>
          </p:cNvSpPr>
          <p:nvPr/>
        </p:nvSpPr>
        <p:spPr bwMode="auto">
          <a:xfrm>
            <a:off x="3328180" y="4423182"/>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9200">
              <a:defRPr/>
            </a:pPr>
            <a:endParaRPr lang="zh-CN" altLang="en-US" sz="2400" kern="0">
              <a:solidFill>
                <a:sysClr val="windowText" lastClr="0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ppt_w"/>
                                          </p:val>
                                        </p:tav>
                                        <p:tav tm="100000">
                                          <p:val>
                                            <p:strVal val="#ppt_w"/>
                                          </p:val>
                                        </p:tav>
                                      </p:tavLst>
                                    </p:anim>
                                    <p:anim calcmode="lin" valueType="num">
                                      <p:cBhvr>
                                        <p:cTn id="25" dur="500" fill="hold"/>
                                        <p:tgtEl>
                                          <p:spTgt spid="13"/>
                                        </p:tgtEl>
                                        <p:attrNameLst>
                                          <p:attrName>ppt_h</p:attrName>
                                        </p:attrNameLst>
                                      </p:cBhvr>
                                      <p:tavLst>
                                        <p:tav tm="0">
                                          <p:val>
                                            <p:strVal val="4*#ppt_h"/>
                                          </p:val>
                                        </p:tav>
                                        <p:tav tm="100000">
                                          <p:val>
                                            <p:strVal val="#ppt_h"/>
                                          </p:val>
                                        </p:tav>
                                      </p:tavLst>
                                    </p:anim>
                                  </p:childTnLst>
                                </p:cTn>
                              </p:par>
                            </p:childTnLst>
                          </p:cTn>
                        </p:par>
                        <p:par>
                          <p:cTn id="26" fill="hold">
                            <p:stCondLst>
                              <p:cond delay="1000"/>
                            </p:stCondLst>
                            <p:childTnLst>
                              <p:par>
                                <p:cTn id="27" presetID="23" presetClass="entr" presetSubtype="3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strVal val="4*#ppt_w"/>
                                          </p:val>
                                        </p:tav>
                                        <p:tav tm="100000">
                                          <p:val>
                                            <p:strVal val="#ppt_w"/>
                                          </p:val>
                                        </p:tav>
                                      </p:tavLst>
                                    </p:anim>
                                    <p:anim calcmode="lin" valueType="num">
                                      <p:cBhvr>
                                        <p:cTn id="30" dur="500" fill="hold"/>
                                        <p:tgtEl>
                                          <p:spTgt spid="14"/>
                                        </p:tgtEl>
                                        <p:attrNameLst>
                                          <p:attrName>ppt_h</p:attrName>
                                        </p:attrNameLst>
                                      </p:cBhvr>
                                      <p:tavLst>
                                        <p:tav tm="0">
                                          <p:val>
                                            <p:strVal val="4*#ppt_h"/>
                                          </p:val>
                                        </p:tav>
                                        <p:tav tm="100000">
                                          <p:val>
                                            <p:strVal val="#ppt_h"/>
                                          </p:val>
                                        </p:tav>
                                      </p:tavLst>
                                    </p:anim>
                                  </p:childTnLst>
                                </p:cTn>
                              </p:par>
                            </p:childTnLst>
                          </p:cTn>
                        </p:par>
                        <p:par>
                          <p:cTn id="31" fill="hold">
                            <p:stCondLst>
                              <p:cond delay="1500"/>
                            </p:stCondLst>
                            <p:childTnLst>
                              <p:par>
                                <p:cTn id="32" presetID="23" presetClass="entr" presetSubtype="3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strVal val="4*#ppt_w"/>
                                          </p:val>
                                        </p:tav>
                                        <p:tav tm="100000">
                                          <p:val>
                                            <p:strVal val="#ppt_w"/>
                                          </p:val>
                                        </p:tav>
                                      </p:tavLst>
                                    </p:anim>
                                    <p:anim calcmode="lin" valueType="num">
                                      <p:cBhvr>
                                        <p:cTn id="35" dur="500" fill="hold"/>
                                        <p:tgtEl>
                                          <p:spTgt spid="16"/>
                                        </p:tgtEl>
                                        <p:attrNameLst>
                                          <p:attrName>ppt_h</p:attrName>
                                        </p:attrNameLst>
                                      </p:cBhvr>
                                      <p:tavLst>
                                        <p:tav tm="0">
                                          <p:val>
                                            <p:strVal val="4*#ppt_h"/>
                                          </p:val>
                                        </p:tav>
                                        <p:tav tm="100000">
                                          <p:val>
                                            <p:strVal val="#ppt_h"/>
                                          </p:val>
                                        </p:tav>
                                      </p:tavLst>
                                    </p:anim>
                                  </p:childTnLst>
                                </p:cTn>
                              </p:par>
                            </p:childTnLst>
                          </p:cTn>
                        </p:par>
                        <p:par>
                          <p:cTn id="36" fill="hold">
                            <p:stCondLst>
                              <p:cond delay="2000"/>
                            </p:stCondLst>
                            <p:childTnLst>
                              <p:par>
                                <p:cTn id="37" presetID="23" presetClass="entr" presetSubtype="3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4*#ppt_w"/>
                                          </p:val>
                                        </p:tav>
                                        <p:tav tm="100000">
                                          <p:val>
                                            <p:strVal val="#ppt_w"/>
                                          </p:val>
                                        </p:tav>
                                      </p:tavLst>
                                    </p:anim>
                                    <p:anim calcmode="lin" valueType="num">
                                      <p:cBhvr>
                                        <p:cTn id="40" dur="500" fill="hold"/>
                                        <p:tgtEl>
                                          <p:spTgt spid="15"/>
                                        </p:tgtEl>
                                        <p:attrNameLst>
                                          <p:attrName>ppt_h</p:attrName>
                                        </p:attrNameLst>
                                      </p:cBhvr>
                                      <p:tavLst>
                                        <p:tav tm="0">
                                          <p:val>
                                            <p:strVal val="4*#ppt_h"/>
                                          </p:val>
                                        </p:tav>
                                        <p:tav tm="100000">
                                          <p:val>
                                            <p:strVal val="#ppt_h"/>
                                          </p:val>
                                        </p:tav>
                                      </p:tavLst>
                                    </p:anim>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p:bldP spid="20" grpId="0" animBg="1"/>
      <p:bldP spid="22" grpId="0"/>
      <p:bldP spid="23" grpId="0"/>
      <p:bldP spid="24" grpId="0" animBg="1"/>
      <p:bldP spid="38"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4574990" y="2940314"/>
            <a:ext cx="2149434" cy="21494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64852" y="3339250"/>
            <a:ext cx="1750498" cy="1750498"/>
          </a:xfrm>
          <a:prstGeom prst="ellips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294382" y="3635666"/>
            <a:ext cx="1454082" cy="145408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bwMode="auto">
          <a:xfrm>
            <a:off x="547379" y="1788186"/>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3" name="矩形 12"/>
          <p:cNvSpPr/>
          <p:nvPr/>
        </p:nvSpPr>
        <p:spPr bwMode="auto">
          <a:xfrm>
            <a:off x="537879" y="1428146"/>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4" name="TextBox 13"/>
          <p:cNvSpPr txBox="1"/>
          <p:nvPr/>
        </p:nvSpPr>
        <p:spPr bwMode="auto">
          <a:xfrm>
            <a:off x="547379" y="2940314"/>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5" name="矩形 14"/>
          <p:cNvSpPr/>
          <p:nvPr/>
        </p:nvSpPr>
        <p:spPr bwMode="auto">
          <a:xfrm>
            <a:off x="537879" y="258027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6" name="TextBox 15"/>
          <p:cNvSpPr txBox="1"/>
          <p:nvPr/>
        </p:nvSpPr>
        <p:spPr bwMode="auto">
          <a:xfrm>
            <a:off x="547379" y="4269810"/>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7" name="矩形 16"/>
          <p:cNvSpPr/>
          <p:nvPr/>
        </p:nvSpPr>
        <p:spPr bwMode="auto">
          <a:xfrm>
            <a:off x="542542" y="3876418"/>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8" name="矩形 17"/>
          <p:cNvSpPr/>
          <p:nvPr/>
        </p:nvSpPr>
        <p:spPr bwMode="auto">
          <a:xfrm>
            <a:off x="5300071" y="2364250"/>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9" name="矩形 18"/>
          <p:cNvSpPr/>
          <p:nvPr/>
        </p:nvSpPr>
        <p:spPr bwMode="auto">
          <a:xfrm>
            <a:off x="6579303" y="2910640"/>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0" name="矩形 19"/>
          <p:cNvSpPr/>
          <p:nvPr/>
        </p:nvSpPr>
        <p:spPr bwMode="auto">
          <a:xfrm>
            <a:off x="7676335" y="3154583"/>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4*#ppt_w"/>
                                          </p:val>
                                        </p:tav>
                                        <p:tav tm="100000">
                                          <p:val>
                                            <p:strVal val="#ppt_w"/>
                                          </p:val>
                                        </p:tav>
                                      </p:tavLst>
                                    </p:anim>
                                    <p:anim calcmode="lin" valueType="num">
                                      <p:cBhvr>
                                        <p:cTn id="13" dur="500" fill="hold"/>
                                        <p:tgtEl>
                                          <p:spTgt spid="10"/>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4*#ppt_w"/>
                                          </p:val>
                                        </p:tav>
                                        <p:tav tm="100000">
                                          <p:val>
                                            <p:strVal val="#ppt_w"/>
                                          </p:val>
                                        </p:tav>
                                      </p:tavLst>
                                    </p:anim>
                                    <p:anim calcmode="lin" valueType="num">
                                      <p:cBhvr>
                                        <p:cTn id="18" dur="500" fill="hold"/>
                                        <p:tgtEl>
                                          <p:spTgt spid="11"/>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3927982" y="2637169"/>
            <a:ext cx="1142824" cy="1075598"/>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279741" y="2937262"/>
            <a:ext cx="452586" cy="452586"/>
          </a:xfrm>
          <a:prstGeom prst="rect">
            <a:avLst/>
          </a:prstGeom>
        </p:spPr>
      </p:pic>
      <p:sp>
        <p:nvSpPr>
          <p:cNvPr id="11" name="六边形 10"/>
          <p:cNvSpPr/>
          <p:nvPr/>
        </p:nvSpPr>
        <p:spPr>
          <a:xfrm rot="16200000">
            <a:off x="3351256" y="1685585"/>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3703015" y="1985678"/>
            <a:ext cx="452586" cy="452586"/>
          </a:xfrm>
          <a:prstGeom prst="rect">
            <a:avLst/>
          </a:prstGeom>
        </p:spPr>
      </p:pic>
      <p:sp>
        <p:nvSpPr>
          <p:cNvPr id="13" name="六边形 12"/>
          <p:cNvSpPr/>
          <p:nvPr/>
        </p:nvSpPr>
        <p:spPr>
          <a:xfrm rot="16200000">
            <a:off x="2770671" y="2637168"/>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122430" y="2937261"/>
            <a:ext cx="452586" cy="452586"/>
          </a:xfrm>
          <a:prstGeom prst="rect">
            <a:avLst/>
          </a:prstGeom>
        </p:spPr>
      </p:pic>
      <p:sp>
        <p:nvSpPr>
          <p:cNvPr id="15" name="六边形 14"/>
          <p:cNvSpPr/>
          <p:nvPr/>
        </p:nvSpPr>
        <p:spPr>
          <a:xfrm rot="16200000">
            <a:off x="3351256" y="3620497"/>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3703015" y="3920590"/>
            <a:ext cx="452586" cy="452586"/>
          </a:xfrm>
          <a:prstGeom prst="rect">
            <a:avLst/>
          </a:prstGeom>
        </p:spPr>
      </p:pic>
      <p:sp>
        <p:nvSpPr>
          <p:cNvPr id="17" name="六边形 16"/>
          <p:cNvSpPr/>
          <p:nvPr/>
        </p:nvSpPr>
        <p:spPr>
          <a:xfrm rot="16200000">
            <a:off x="4550734" y="3571306"/>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4902493" y="3866963"/>
            <a:ext cx="452586" cy="484284"/>
          </a:xfrm>
          <a:prstGeom prst="rect">
            <a:avLst/>
          </a:prstGeom>
        </p:spPr>
      </p:pic>
      <p:sp>
        <p:nvSpPr>
          <p:cNvPr id="19" name="六边形 18"/>
          <p:cNvSpPr/>
          <p:nvPr/>
        </p:nvSpPr>
        <p:spPr>
          <a:xfrm rot="16200000">
            <a:off x="5081893" y="2611866"/>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5427087" y="3035775"/>
            <a:ext cx="473540" cy="263077"/>
          </a:xfrm>
          <a:prstGeom prst="rect">
            <a:avLst/>
          </a:prstGeom>
        </p:spPr>
      </p:pic>
      <p:sp>
        <p:nvSpPr>
          <p:cNvPr id="22" name="六边形 21"/>
          <p:cNvSpPr/>
          <p:nvPr/>
        </p:nvSpPr>
        <p:spPr>
          <a:xfrm rot="16200000">
            <a:off x="4530777" y="1655275"/>
            <a:ext cx="1142824" cy="1075598"/>
          </a:xfrm>
          <a:prstGeom prst="hexagon">
            <a:avLst/>
          </a:prstGeom>
          <a:solidFill>
            <a:srgbClr val="37BEDE"/>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9">
            <a:biLevel thresh="50000"/>
            <a:extLst>
              <a:ext uri="{28A0092B-C50C-407E-A947-70E740481C1C}">
                <a14:useLocalDpi xmlns:a14="http://schemas.microsoft.com/office/drawing/2010/main" val="0"/>
              </a:ext>
            </a:extLst>
          </a:blip>
          <a:stretch>
            <a:fillRect/>
          </a:stretch>
        </p:blipFill>
        <p:spPr>
          <a:xfrm>
            <a:off x="4786480" y="1864047"/>
            <a:ext cx="658051" cy="658051"/>
          </a:xfrm>
          <a:prstGeom prst="rect">
            <a:avLst/>
          </a:prstGeom>
        </p:spPr>
      </p:pic>
      <p:sp>
        <p:nvSpPr>
          <p:cNvPr id="24" name="矩形 23"/>
          <p:cNvSpPr/>
          <p:nvPr/>
        </p:nvSpPr>
        <p:spPr>
          <a:xfrm flipH="1">
            <a:off x="5828619" y="1992027"/>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838985" y="1746449"/>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6436002" y="2999767"/>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446368" y="2754189"/>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5864456" y="4090386"/>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874822" y="3844808"/>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455750" y="4154953"/>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30213" y="3874916"/>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179512" y="3044523"/>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053975" y="2764486"/>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554863" y="2026486"/>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429326" y="1746449"/>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350"/>
                                        <p:tgtEl>
                                          <p:spTgt spid="25"/>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5"/>
                                        </p:tgtEl>
                                      </p:cBhvr>
                                    </p:animEffect>
                                    <p:animScale>
                                      <p:cBhvr>
                                        <p:cTn id="63" dur="200" autoRev="1" fill="hold"/>
                                        <p:tgtEl>
                                          <p:spTgt spid="25"/>
                                        </p:tgtEl>
                                      </p:cBhvr>
                                      <p:by x="105000" y="105000"/>
                                    </p:animScale>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350"/>
                                        <p:tgtEl>
                                          <p:spTgt spid="27"/>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7"/>
                                        </p:tgtEl>
                                      </p:cBhvr>
                                    </p:animEffect>
                                    <p:animScale>
                                      <p:cBhvr>
                                        <p:cTn id="74" dur="200" autoRev="1" fill="hold"/>
                                        <p:tgtEl>
                                          <p:spTgt spid="27"/>
                                        </p:tgtEl>
                                      </p:cBhvr>
                                      <p:by x="105000" y="105000"/>
                                    </p:animScale>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350"/>
                                        <p:tgtEl>
                                          <p:spTgt spid="29"/>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9"/>
                                        </p:tgtEl>
                                      </p:cBhvr>
                                    </p:animEffect>
                                    <p:animScale>
                                      <p:cBhvr>
                                        <p:cTn id="85" dur="200" autoRev="1" fill="hold"/>
                                        <p:tgtEl>
                                          <p:spTgt spid="29"/>
                                        </p:tgtEl>
                                      </p:cBhvr>
                                      <p:by x="105000" y="105000"/>
                                    </p:animScale>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350"/>
                                        <p:tgtEl>
                                          <p:spTgt spid="31"/>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31"/>
                                        </p:tgtEl>
                                      </p:cBhvr>
                                    </p:animEffect>
                                    <p:animScale>
                                      <p:cBhvr>
                                        <p:cTn id="96" dur="200" autoRev="1" fill="hold"/>
                                        <p:tgtEl>
                                          <p:spTgt spid="31"/>
                                        </p:tgtEl>
                                      </p:cBhvr>
                                      <p:by x="105000" y="105000"/>
                                    </p:animScale>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350"/>
                                        <p:tgtEl>
                                          <p:spTgt spid="33"/>
                                        </p:tgtEl>
                                      </p:cBhvr>
                                    </p:animEffect>
                                  </p:childTnLst>
                                </p:cTn>
                              </p:par>
                              <p:par>
                                <p:cTn id="105" presetID="26" presetClass="emph" presetSubtype="0" fill="hold" grpId="1" nodeType="withEffect">
                                  <p:stCondLst>
                                    <p:cond delay="0"/>
                                  </p:stCondLst>
                                  <p:childTnLst>
                                    <p:animEffect transition="out" filter="fade">
                                      <p:cBhvr>
                                        <p:cTn id="106" dur="400" tmFilter="0, 0; .2, .5; .8, .5; 1, 0"/>
                                        <p:tgtEl>
                                          <p:spTgt spid="33"/>
                                        </p:tgtEl>
                                      </p:cBhvr>
                                    </p:animEffect>
                                    <p:animScale>
                                      <p:cBhvr>
                                        <p:cTn id="107" dur="200" autoRev="1" fill="hold"/>
                                        <p:tgtEl>
                                          <p:spTgt spid="33"/>
                                        </p:tgtEl>
                                      </p:cBhvr>
                                      <p:by x="105000" y="105000"/>
                                    </p:animScale>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350"/>
                                        <p:tgtEl>
                                          <p:spTgt spid="35"/>
                                        </p:tgtEl>
                                      </p:cBhvr>
                                    </p:animEffect>
                                  </p:childTnLst>
                                </p:cTn>
                              </p:par>
                              <p:par>
                                <p:cTn id="116" presetID="26" presetClass="emph" presetSubtype="0" fill="hold" grpId="1" nodeType="withEffect">
                                  <p:stCondLst>
                                    <p:cond delay="0"/>
                                  </p:stCondLst>
                                  <p:childTnLst>
                                    <p:animEffect transition="out" filter="fade">
                                      <p:cBhvr>
                                        <p:cTn id="117" dur="400" tmFilter="0, 0; .2, .5; .8, .5; 1, 0"/>
                                        <p:tgtEl>
                                          <p:spTgt spid="35"/>
                                        </p:tgtEl>
                                      </p:cBhvr>
                                    </p:animEffect>
                                    <p:animScale>
                                      <p:cBhvr>
                                        <p:cTn id="118" dur="200" autoRev="1" fill="hold"/>
                                        <p:tgtEl>
                                          <p:spTgt spid="35"/>
                                        </p:tgtEl>
                                      </p:cBhvr>
                                      <p:by x="105000" y="105000"/>
                                    </p:animScale>
                                  </p:childTnLst>
                                </p:cTn>
                              </p:par>
                            </p:childTnLst>
                          </p:cTn>
                        </p:par>
                        <p:par>
                          <p:cTn id="119" fill="hold">
                            <p:stCondLst>
                              <p:cond delay="9000"/>
                            </p:stCondLst>
                            <p:childTnLst>
                              <p:par>
                                <p:cTn id="120" presetID="10"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2" grpId="0" animBg="1"/>
      <p:bldP spid="24" grpId="0"/>
      <p:bldP spid="25" grpId="0"/>
      <p:bldP spid="25" grpId="1"/>
      <p:bldP spid="26" grpId="0"/>
      <p:bldP spid="27" grpId="0"/>
      <p:bldP spid="27" grpId="1"/>
      <p:bldP spid="28" grpId="0"/>
      <p:bldP spid="29" grpId="0"/>
      <p:bldP spid="29" grpId="1"/>
      <p:bldP spid="30" grpId="0"/>
      <p:bldP spid="31" grpId="0"/>
      <p:bldP spid="31" grpId="1"/>
      <p:bldP spid="32" grpId="0"/>
      <p:bldP spid="33" grpId="0"/>
      <p:bldP spid="33" grpId="1"/>
      <p:bldP spid="34" grpId="0"/>
      <p:bldP spid="35" grpId="0"/>
      <p:bldP spid="3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611560" y="1356542"/>
            <a:ext cx="1944216" cy="1676048"/>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C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2497376" y="2356270"/>
            <a:ext cx="784531" cy="676320"/>
          </a:xfrm>
          <a:prstGeom prst="hexagon">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623387" y="2520104"/>
            <a:ext cx="52450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01</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2" name="矩形 11"/>
          <p:cNvSpPr/>
          <p:nvPr/>
        </p:nvSpPr>
        <p:spPr>
          <a:xfrm flipH="1">
            <a:off x="3544218" y="1717526"/>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554583" y="1346442"/>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六边形 13"/>
          <p:cNvSpPr/>
          <p:nvPr/>
        </p:nvSpPr>
        <p:spPr>
          <a:xfrm>
            <a:off x="6401958" y="3516782"/>
            <a:ext cx="1944216" cy="1676048"/>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5617427" y="4557444"/>
            <a:ext cx="784531" cy="67632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743438" y="4721278"/>
            <a:ext cx="55656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02</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7" name="矩形 16"/>
          <p:cNvSpPr/>
          <p:nvPr/>
        </p:nvSpPr>
        <p:spPr>
          <a:xfrm flipH="1">
            <a:off x="611560" y="4002686"/>
            <a:ext cx="4844205"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rPr>
              <a:t>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675202" y="3685468"/>
            <a:ext cx="2338167" cy="328267"/>
          </a:xfrm>
          <a:prstGeom prst="rect">
            <a:avLst/>
          </a:prstGeom>
        </p:spPr>
        <p:txBody>
          <a:bodyPr wrap="square" lIns="121893" tIns="60946" rIns="121893" bIns="60946">
            <a:spAutoFit/>
          </a:bodyPr>
          <a:lstStyle/>
          <a:p>
            <a:pPr algn="r"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50"/>
                                        <p:tgtEl>
                                          <p:spTgt spid="13"/>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13"/>
                                        </p:tgtEl>
                                      </p:cBhvr>
                                    </p:animEffect>
                                    <p:animScale>
                                      <p:cBhvr>
                                        <p:cTn id="26" dur="200" autoRev="1" fill="hold"/>
                                        <p:tgtEl>
                                          <p:spTgt spid="13"/>
                                        </p:tgtEl>
                                      </p:cBhvr>
                                      <p:by x="105000" y="105000"/>
                                    </p:animScale>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000"/>
                            </p:stCondLst>
                            <p:childTnLst>
                              <p:par>
                                <p:cTn id="32" presetID="5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5"/>
                                        </p:tgtEl>
                                        <p:attrNameLst>
                                          <p:attrName>ppt_x</p:attrName>
                                          <p:attrName>ppt_y</p:attrName>
                                        </p:attrNameLst>
                                      </p:cBhvr>
                                    </p:animMotion>
                                    <p:animEffect transition="in" filter="fade">
                                      <p:cBhvr>
                                        <p:cTn id="36" dur="1000"/>
                                        <p:tgtEl>
                                          <p:spTgt spid="1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Scale>
                                      <p:cBhvr>
                                        <p:cTn id="3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6"/>
                                        </p:tgtEl>
                                        <p:attrNameLst>
                                          <p:attrName>ppt_x</p:attrName>
                                          <p:attrName>ppt_y</p:attrName>
                                        </p:attrNameLst>
                                      </p:cBhvr>
                                    </p:animMotion>
                                    <p:animEffect transition="in" filter="fade">
                                      <p:cBhvr>
                                        <p:cTn id="41" dur="1000"/>
                                        <p:tgtEl>
                                          <p:spTgt spid="16"/>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Scale>
                                      <p:cBhvr>
                                        <p:cTn id="4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
                                        </p:tgtEl>
                                        <p:attrNameLst>
                                          <p:attrName>ppt_x</p:attrName>
                                          <p:attrName>ppt_y</p:attrName>
                                        </p:attrNameLst>
                                      </p:cBhvr>
                                    </p:animMotion>
                                    <p:animEffect transition="in" filter="fade">
                                      <p:cBhvr>
                                        <p:cTn id="46" dur="1000"/>
                                        <p:tgtEl>
                                          <p:spTgt spid="14"/>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350"/>
                                        <p:tgtEl>
                                          <p:spTgt spid="18"/>
                                        </p:tgtEl>
                                      </p:cBhvr>
                                    </p:animEffect>
                                  </p:childTnLst>
                                </p:cTn>
                              </p:par>
                              <p:par>
                                <p:cTn id="51" presetID="26" presetClass="emph" presetSubtype="0" fill="hold" grpId="1" nodeType="withEffect">
                                  <p:stCondLst>
                                    <p:cond delay="0"/>
                                  </p:stCondLst>
                                  <p:childTnLst>
                                    <p:animEffect transition="out" filter="fade">
                                      <p:cBhvr>
                                        <p:cTn id="52" dur="400" tmFilter="0, 0; .2, .5; .8, .5; 1, 0"/>
                                        <p:tgtEl>
                                          <p:spTgt spid="18"/>
                                        </p:tgtEl>
                                      </p:cBhvr>
                                    </p:animEffect>
                                    <p:animScale>
                                      <p:cBhvr>
                                        <p:cTn id="53" dur="200" autoRev="1" fill="hold"/>
                                        <p:tgtEl>
                                          <p:spTgt spid="18"/>
                                        </p:tgtEl>
                                      </p:cBhvr>
                                      <p:by x="105000" y="105000"/>
                                    </p:animScale>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3" grpId="1"/>
      <p:bldP spid="14" grpId="0" animBg="1"/>
      <p:bldP spid="15" grpId="0" animBg="1"/>
      <p:bldP spid="16" grpId="0"/>
      <p:bldP spid="17" grpId="0"/>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6842" y="1466263"/>
            <a:ext cx="9150842" cy="2062971"/>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12021" y="1921396"/>
            <a:ext cx="8320419"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Thank you for time</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flipH="1">
            <a:off x="4703622" y="3137102"/>
            <a:ext cx="4427984" cy="863517"/>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855750" y="3386453"/>
            <a:ext cx="2016899"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应聘人：</a:t>
            </a:r>
            <a:r>
              <a:rPr lang="en-US" altLang="zh-CN">
                <a:solidFill>
                  <a:schemeClr val="bg1"/>
                </a:solidFill>
                <a:latin typeface="微软雅黑" panose="020B0503020204020204" pitchFamily="34" charset="-122"/>
                <a:ea typeface="微软雅黑" panose="020B0503020204020204" pitchFamily="34" charset="-122"/>
              </a:rPr>
              <a:t>xiazaii</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79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基本信息</a:t>
            </a:r>
          </a:p>
        </p:txBody>
      </p:sp>
      <p:sp>
        <p:nvSpPr>
          <p:cNvPr id="7" name="圆角矩形 6"/>
          <p:cNvSpPr/>
          <p:nvPr/>
        </p:nvSpPr>
        <p:spPr>
          <a:xfrm>
            <a:off x="869320" y="1701261"/>
            <a:ext cx="2736304" cy="2927022"/>
          </a:xfrm>
          <a:prstGeom prst="roundRect">
            <a:avLst/>
          </a:prstGeom>
          <a:blipFill dpi="0" rotWithShape="1">
            <a:blip r:embed="rId3"/>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366423" y="1273324"/>
            <a:ext cx="2759089" cy="3416320"/>
          </a:xfrm>
          <a:prstGeom prst="rect">
            <a:avLst/>
          </a:prstGeom>
          <a:noFill/>
        </p:spPr>
        <p:txBody>
          <a:bodyPr wrap="non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姓名：大脸猫</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性别：男</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出生年月日：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1990.01.01</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毕业院校：</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专业：输入文本</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电话：</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123456789</a:t>
            </a:r>
          </a:p>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QQ</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12345670</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现任职位：输入文本</a:t>
            </a:r>
          </a:p>
        </p:txBody>
      </p:sp>
      <p:sp>
        <p:nvSpPr>
          <p:cNvPr id="11" name="矩形 1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79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求职意向</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3779094" y="1961631"/>
            <a:ext cx="1728192" cy="1489820"/>
          </a:xfrm>
          <a:prstGeom prs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2914998" y="3451451"/>
            <a:ext cx="1728192" cy="1489820"/>
          </a:xfrm>
          <a:prstGeom prs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4641368" y="3451451"/>
            <a:ext cx="1728192" cy="1489820"/>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flipH="1">
            <a:off x="3203030" y="1192218"/>
            <a:ext cx="3107870" cy="769413"/>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这里输入简单的文字概述这里输入简单这里输入简单的文字概述这里输入</a:t>
            </a:r>
            <a:endParaRPr lang="en-US" altLang="zh-CN" sz="1400" dirty="0">
              <a:solidFill>
                <a:schemeClr val="tx1">
                  <a:lumMod val="75000"/>
                  <a:lumOff val="25000"/>
                </a:schemeClr>
              </a:solidFill>
            </a:endParaRPr>
          </a:p>
        </p:txBody>
      </p:sp>
      <p:sp>
        <p:nvSpPr>
          <p:cNvPr id="40" name="矩形 39"/>
          <p:cNvSpPr/>
          <p:nvPr/>
        </p:nvSpPr>
        <p:spPr>
          <a:xfrm>
            <a:off x="3790620" y="913284"/>
            <a:ext cx="1852800"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flipH="1">
            <a:off x="251520" y="3461340"/>
            <a:ext cx="2790076" cy="1378875"/>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这里输入简单的文字概述这里输入简单这里输入简单的文字概述这里输入这里输入简单的文字概述这里输入</a:t>
            </a:r>
            <a:endParaRPr lang="en-US" altLang="zh-CN" sz="1400" dirty="0">
              <a:solidFill>
                <a:schemeClr val="tx1">
                  <a:lumMod val="75000"/>
                  <a:lumOff val="25000"/>
                </a:schemeClr>
              </a:solidFill>
            </a:endParaRPr>
          </a:p>
        </p:txBody>
      </p:sp>
      <p:sp>
        <p:nvSpPr>
          <p:cNvPr id="42" name="矩形 41"/>
          <p:cNvSpPr/>
          <p:nvPr/>
        </p:nvSpPr>
        <p:spPr>
          <a:xfrm>
            <a:off x="742023" y="3182405"/>
            <a:ext cx="2202486"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flipH="1">
            <a:off x="6299374" y="3464702"/>
            <a:ext cx="2790076" cy="1378875"/>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这里输入简单的文字概述这里输入简单这里输入简单的文字概述这里输入这里输入简单的文字概述这里输入</a:t>
            </a:r>
            <a:endParaRPr lang="en-US" altLang="zh-CN" sz="1400" dirty="0">
              <a:solidFill>
                <a:schemeClr val="tx1">
                  <a:lumMod val="75000"/>
                  <a:lumOff val="25000"/>
                </a:schemeClr>
              </a:solidFill>
            </a:endParaRPr>
          </a:p>
        </p:txBody>
      </p:sp>
      <p:sp>
        <p:nvSpPr>
          <p:cNvPr id="44" name="矩形 43"/>
          <p:cNvSpPr/>
          <p:nvPr/>
        </p:nvSpPr>
        <p:spPr>
          <a:xfrm>
            <a:off x="6789877" y="3185767"/>
            <a:ext cx="2202486"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258400" y="2293795"/>
            <a:ext cx="700833" cy="1107996"/>
          </a:xfrm>
          <a:prstGeom prst="rect">
            <a:avLst/>
          </a:prstGeom>
          <a:noFill/>
        </p:spPr>
        <p:txBody>
          <a:bodyPr wrap="none" rtlCol="0">
            <a:spAutoFit/>
          </a:bodyPr>
          <a:lstStyle/>
          <a:p>
            <a:r>
              <a:rPr lang="en-US" altLang="zh-CN" sz="6600" dirty="0">
                <a:solidFill>
                  <a:schemeClr val="bg1"/>
                </a:solidFill>
                <a:latin typeface="方正兰亭粗黑_GBK" panose="02000000000000000000" pitchFamily="2" charset="-122"/>
                <a:ea typeface="方正兰亭粗黑_GBK" panose="02000000000000000000" pitchFamily="2" charset="-122"/>
              </a:rPr>
              <a:t>1</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
        <p:nvSpPr>
          <p:cNvPr id="46" name="TextBox 45"/>
          <p:cNvSpPr txBox="1"/>
          <p:nvPr/>
        </p:nvSpPr>
        <p:spPr>
          <a:xfrm>
            <a:off x="3428677" y="3833275"/>
            <a:ext cx="732893" cy="1107996"/>
          </a:xfrm>
          <a:prstGeom prst="rect">
            <a:avLst/>
          </a:prstGeom>
          <a:noFill/>
        </p:spPr>
        <p:txBody>
          <a:bodyPr wrap="none" rtlCol="0">
            <a:spAutoFit/>
          </a:bodyPr>
          <a:lstStyle/>
          <a:p>
            <a:r>
              <a:rPr lang="en-US" altLang="zh-CN" sz="6600" dirty="0">
                <a:solidFill>
                  <a:schemeClr val="bg1"/>
                </a:solidFill>
                <a:latin typeface="方正兰亭粗黑_GBK" panose="02000000000000000000" pitchFamily="2" charset="-122"/>
                <a:ea typeface="方正兰亭粗黑_GBK" panose="02000000000000000000" pitchFamily="2" charset="-122"/>
              </a:rPr>
              <a:t>2</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
        <p:nvSpPr>
          <p:cNvPr id="47" name="TextBox 46"/>
          <p:cNvSpPr txBox="1"/>
          <p:nvPr/>
        </p:nvSpPr>
        <p:spPr>
          <a:xfrm>
            <a:off x="5140839" y="3833275"/>
            <a:ext cx="732893" cy="1107996"/>
          </a:xfrm>
          <a:prstGeom prst="rect">
            <a:avLst/>
          </a:prstGeom>
          <a:noFill/>
        </p:spPr>
        <p:txBody>
          <a:bodyPr wrap="none" rtlCol="0">
            <a:spAutoFit/>
          </a:bodyPr>
          <a:lstStyle/>
          <a:p>
            <a:r>
              <a:rPr lang="en-US" altLang="zh-CN" sz="6600" dirty="0">
                <a:solidFill>
                  <a:schemeClr val="bg1"/>
                </a:solidFill>
                <a:latin typeface="方正兰亭粗黑_GBK" panose="02000000000000000000" pitchFamily="2" charset="-122"/>
                <a:ea typeface="方正兰亭粗黑_GBK" panose="02000000000000000000" pitchFamily="2" charset="-122"/>
              </a:rPr>
              <a:t>3</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0" dur="1000" fill="hold"/>
                                        <p:tgtEl>
                                          <p:spTgt spid="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0" dur="1000" fill="hold"/>
                                        <p:tgtEl>
                                          <p:spTgt spid="3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6"/>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1" dur="1000" fill="hold"/>
                                        <p:tgtEl>
                                          <p:spTgt spid="4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6"/>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41" dur="1000" fill="hold"/>
                                        <p:tgtEl>
                                          <p:spTgt spid="3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7"/>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2" dur="1000" fill="hold"/>
                                        <p:tgtEl>
                                          <p:spTgt spid="3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8"/>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62" dur="1000" fill="hold"/>
                                        <p:tgtEl>
                                          <p:spTgt spid="47"/>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7"/>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350"/>
                                        <p:tgtEl>
                                          <p:spTgt spid="40"/>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40"/>
                                        </p:tgtEl>
                                      </p:cBhvr>
                                    </p:animEffect>
                                    <p:animScale>
                                      <p:cBhvr>
                                        <p:cTn id="73" dur="200" autoRev="1" fill="hold"/>
                                        <p:tgtEl>
                                          <p:spTgt spid="40"/>
                                        </p:tgtEl>
                                      </p:cBhvr>
                                      <p:by x="105000" y="105000"/>
                                    </p:animScale>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350"/>
                                        <p:tgtEl>
                                          <p:spTgt spid="42"/>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42"/>
                                        </p:tgtEl>
                                      </p:cBhvr>
                                    </p:animEffect>
                                    <p:animScale>
                                      <p:cBhvr>
                                        <p:cTn id="84" dur="200" autoRev="1" fill="hold"/>
                                        <p:tgtEl>
                                          <p:spTgt spid="42"/>
                                        </p:tgtEl>
                                      </p:cBhvr>
                                      <p:by x="105000" y="105000"/>
                                    </p:animScale>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350"/>
                                        <p:tgtEl>
                                          <p:spTgt spid="44"/>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44"/>
                                        </p:tgtEl>
                                      </p:cBhvr>
                                    </p:animEffect>
                                    <p:animScale>
                                      <p:cBhvr>
                                        <p:cTn id="95" dur="200" autoRev="1" fill="hold"/>
                                        <p:tgtEl>
                                          <p:spTgt spid="44"/>
                                        </p:tgtEl>
                                      </p:cBhvr>
                                      <p:by x="105000" y="105000"/>
                                    </p:animScale>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0" grpId="1"/>
      <p:bldP spid="41" grpId="0"/>
      <p:bldP spid="42" grpId="0"/>
      <p:bldP spid="42" grpId="1"/>
      <p:bldP spid="43" grpId="0"/>
      <p:bldP spid="44" grpId="0"/>
      <p:bldP spid="44" grpId="1"/>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314371" y="1633364"/>
            <a:ext cx="3181255" cy="1296144"/>
          </a:xfrm>
          <a:prstGeom prst="homePlat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边形 42"/>
          <p:cNvSpPr/>
          <p:nvPr/>
        </p:nvSpPr>
        <p:spPr>
          <a:xfrm>
            <a:off x="4175448" y="1633364"/>
            <a:ext cx="3181255" cy="1296144"/>
          </a:xfrm>
          <a:prstGeom prst="homePlat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边形 43"/>
          <p:cNvSpPr/>
          <p:nvPr/>
        </p:nvSpPr>
        <p:spPr>
          <a:xfrm>
            <a:off x="1969012" y="3649588"/>
            <a:ext cx="3181255" cy="129614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边形 44"/>
          <p:cNvSpPr/>
          <p:nvPr/>
        </p:nvSpPr>
        <p:spPr>
          <a:xfrm>
            <a:off x="5830089" y="3649588"/>
            <a:ext cx="3181255" cy="129614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工作经历</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36512" y="3278954"/>
            <a:ext cx="9144000" cy="0"/>
          </a:xfrm>
          <a:prstGeom prst="line">
            <a:avLst/>
          </a:prstGeom>
          <a:ln w="57150">
            <a:solidFill>
              <a:srgbClr val="37BEDE"/>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87016" y="1973493"/>
            <a:ext cx="217567" cy="1414245"/>
            <a:chOff x="287016" y="1973493"/>
            <a:chExt cx="217567" cy="1414245"/>
          </a:xfrm>
        </p:grpSpPr>
        <p:cxnSp>
          <p:nvCxnSpPr>
            <p:cNvPr id="13" name="直接连接符 12"/>
            <p:cNvCxnSpPr>
              <a:endCxn id="10" idx="0"/>
            </p:cNvCxnSpPr>
            <p:nvPr/>
          </p:nvCxnSpPr>
          <p:spPr>
            <a:xfrm>
              <a:off x="395799" y="1993404"/>
              <a:ext cx="1" cy="1176767"/>
            </a:xfrm>
            <a:prstGeom prst="line">
              <a:avLst/>
            </a:prstGeom>
            <a:ln w="19050">
              <a:solidFill>
                <a:srgbClr val="FFCC4C"/>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342311" y="1973493"/>
              <a:ext cx="108784" cy="108784"/>
            </a:xfrm>
            <a:prstGeom prst="ellipse">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椭圆 9"/>
            <p:cNvSpPr/>
            <p:nvPr/>
          </p:nvSpPr>
          <p:spPr>
            <a:xfrm>
              <a:off x="287016" y="3170171"/>
              <a:ext cx="217567" cy="217567"/>
            </a:xfrm>
            <a:prstGeom prst="ellipse">
              <a:avLst/>
            </a:prstGeom>
            <a:solidFill>
              <a:srgbClr val="FFCC4C"/>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4175448" y="2082462"/>
            <a:ext cx="217567" cy="1305462"/>
            <a:chOff x="4175448" y="2082462"/>
            <a:chExt cx="217567" cy="1305462"/>
          </a:xfrm>
        </p:grpSpPr>
        <p:cxnSp>
          <p:nvCxnSpPr>
            <p:cNvPr id="36" name="直接连接符 35"/>
            <p:cNvCxnSpPr/>
            <p:nvPr/>
          </p:nvCxnSpPr>
          <p:spPr>
            <a:xfrm>
              <a:off x="4284231" y="2102373"/>
              <a:ext cx="1" cy="1176767"/>
            </a:xfrm>
            <a:prstGeom prst="line">
              <a:avLst/>
            </a:prstGeom>
            <a:ln w="19050">
              <a:solidFill>
                <a:srgbClr val="19547C"/>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4230743" y="2082462"/>
              <a:ext cx="108784" cy="108784"/>
            </a:xfrm>
            <a:prstGeom prst="ellips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3" name="椭圆 32"/>
            <p:cNvSpPr/>
            <p:nvPr/>
          </p:nvSpPr>
          <p:spPr>
            <a:xfrm>
              <a:off x="4175448" y="3170357"/>
              <a:ext cx="217567" cy="217567"/>
            </a:xfrm>
            <a:prstGeom prst="ellipse">
              <a:avLst/>
            </a:prstGeom>
            <a:solidFill>
              <a:srgbClr val="19547C"/>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7" name="组合 56"/>
          <p:cNvGrpSpPr/>
          <p:nvPr/>
        </p:nvGrpSpPr>
        <p:grpSpPr>
          <a:xfrm>
            <a:off x="5830089" y="3217540"/>
            <a:ext cx="217567" cy="1339942"/>
            <a:chOff x="5830089" y="3217540"/>
            <a:chExt cx="217567" cy="1339942"/>
          </a:xfrm>
        </p:grpSpPr>
        <p:cxnSp>
          <p:nvCxnSpPr>
            <p:cNvPr id="40" name="直接连接符 39"/>
            <p:cNvCxnSpPr/>
            <p:nvPr/>
          </p:nvCxnSpPr>
          <p:spPr>
            <a:xfrm>
              <a:off x="5938871" y="3326323"/>
              <a:ext cx="1" cy="1176767"/>
            </a:xfrm>
            <a:prstGeom prst="line">
              <a:avLst/>
            </a:prstGeom>
            <a:ln w="19050">
              <a:solidFill>
                <a:srgbClr val="37BEDE"/>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5885383" y="4448698"/>
              <a:ext cx="108784" cy="108784"/>
            </a:xfrm>
            <a:prstGeom prst="ellips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4" name="椭圆 33"/>
            <p:cNvSpPr/>
            <p:nvPr/>
          </p:nvSpPr>
          <p:spPr>
            <a:xfrm>
              <a:off x="5830089" y="3217540"/>
              <a:ext cx="217567" cy="217567"/>
            </a:xfrm>
            <a:prstGeom prst="ellipse">
              <a:avLst/>
            </a:prstGeom>
            <a:solidFill>
              <a:srgbClr val="37BEDE"/>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5" name="组合 54"/>
          <p:cNvGrpSpPr/>
          <p:nvPr/>
        </p:nvGrpSpPr>
        <p:grpSpPr>
          <a:xfrm>
            <a:off x="1941657" y="3170357"/>
            <a:ext cx="217567" cy="1431902"/>
            <a:chOff x="1941657" y="3170357"/>
            <a:chExt cx="217567" cy="1431902"/>
          </a:xfrm>
        </p:grpSpPr>
        <p:cxnSp>
          <p:nvCxnSpPr>
            <p:cNvPr id="38" name="直接连接符 37"/>
            <p:cNvCxnSpPr/>
            <p:nvPr/>
          </p:nvCxnSpPr>
          <p:spPr>
            <a:xfrm>
              <a:off x="2053159" y="3371100"/>
              <a:ext cx="1" cy="1176767"/>
            </a:xfrm>
            <a:prstGeom prst="line">
              <a:avLst/>
            </a:prstGeom>
            <a:ln w="19050">
              <a:solidFill>
                <a:srgbClr val="E55948"/>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1999671" y="4493475"/>
              <a:ext cx="108784" cy="108784"/>
            </a:xfrm>
            <a:prstGeom prst="ellips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2" name="椭圆 31"/>
            <p:cNvSpPr/>
            <p:nvPr/>
          </p:nvSpPr>
          <p:spPr>
            <a:xfrm>
              <a:off x="1941657" y="3170357"/>
              <a:ext cx="217567" cy="217567"/>
            </a:xfrm>
            <a:prstGeom prst="ellipse">
              <a:avLst/>
            </a:prstGeom>
            <a:solidFill>
              <a:srgbClr val="E55948"/>
            </a:solidFill>
            <a:ln>
              <a:solidFill>
                <a:srgbClr val="37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46" name="矩形 45"/>
          <p:cNvSpPr/>
          <p:nvPr/>
        </p:nvSpPr>
        <p:spPr>
          <a:xfrm flipH="1">
            <a:off x="588101" y="1735146"/>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flipH="1">
            <a:off x="4476533" y="1746595"/>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flipH="1">
            <a:off x="2162009" y="3751370"/>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flipH="1">
            <a:off x="6050441" y="3762819"/>
            <a:ext cx="2795259" cy="1092579"/>
          </a:xfrm>
          <a:prstGeom prst="rect">
            <a:avLst/>
          </a:prstGeom>
          <a:effectLst/>
        </p:spPr>
        <p:txBody>
          <a:bodyPr wrap="square" lIns="121893" tIns="60946" rIns="121893" bIns="60946">
            <a:spAutoFit/>
          </a:bodyPr>
          <a:lstStyle/>
          <a:p>
            <a:pPr>
              <a:lnSpc>
                <a:spcPct val="150000"/>
              </a:lnSpc>
            </a:pPr>
            <a:r>
              <a:rPr lang="zh-CN" altLang="en-US" sz="1400" dirty="0">
                <a:solidFill>
                  <a:schemeClr val="bg1"/>
                </a:solidFill>
              </a:rPr>
              <a:t>这里输入简单的文字概述</a:t>
            </a:r>
            <a:endParaRPr lang="en-US" altLang="zh-CN" sz="1400" dirty="0">
              <a:solidFill>
                <a:schemeClr val="bg1"/>
              </a:solidFill>
            </a:endParaRPr>
          </a:p>
          <a:p>
            <a:pPr>
              <a:lnSpc>
                <a:spcPct val="150000"/>
              </a:lnSpc>
            </a:pPr>
            <a:r>
              <a:rPr lang="zh-CN" altLang="en-US" sz="1400" dirty="0">
                <a:solidFill>
                  <a:schemeClr val="bg1"/>
                </a:solidFill>
              </a:rPr>
              <a:t>这里输入简单文字概述简</a:t>
            </a:r>
            <a:endParaRPr lang="en-US" altLang="zh-CN" sz="1400" dirty="0">
              <a:solidFill>
                <a:schemeClr val="bg1"/>
              </a:solidFill>
            </a:endParaRPr>
          </a:p>
          <a:p>
            <a:pPr>
              <a:lnSpc>
                <a:spcPct val="150000"/>
              </a:lnSpc>
            </a:pPr>
            <a:r>
              <a:rPr lang="zh-CN" altLang="en-US" sz="1400" dirty="0">
                <a:solidFill>
                  <a:schemeClr val="bg1"/>
                </a:solidFill>
              </a:rPr>
              <a:t>单的文字概述</a:t>
            </a:r>
            <a:r>
              <a:rPr lang="zh-CN" altLang="en-US"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rPr>
              <a:t>这里输入</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par>
                                <p:cTn id="12" presetID="22" presetClass="entr" presetSubtype="4"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1"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par>
                                <p:cTn id="18" presetID="22" presetClass="entr" presetSubtype="1"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3" grpId="0" animBg="1"/>
      <p:bldP spid="44" grpId="0" animBg="1"/>
      <p:bldP spid="4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项目经验</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17705" y="3264839"/>
            <a:ext cx="2766882" cy="2112941"/>
          </a:xfrm>
          <a:prstGeom prst="rect">
            <a:avLst/>
          </a:prstGeom>
          <a:noFill/>
          <a:ln w="9525">
            <a:noFill/>
            <a:miter lim="800000"/>
            <a:headEnd/>
            <a:tailEnd/>
          </a:ln>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544" y="1211875"/>
            <a:ext cx="2757301" cy="2094586"/>
          </a:xfrm>
          <a:prstGeom prst="rect">
            <a:avLst/>
          </a:prstGeom>
          <a:noFill/>
          <a:ln w="9525">
            <a:noFill/>
            <a:miter lim="800000"/>
            <a:headEnd/>
            <a:tailEnd/>
          </a:ln>
        </p:spPr>
      </p:pic>
      <p:pic>
        <p:nvPicPr>
          <p:cNvPr id="42"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86904" y="1210287"/>
            <a:ext cx="2755385" cy="2096626"/>
          </a:xfrm>
          <a:prstGeom prst="rect">
            <a:avLst/>
          </a:prstGeom>
          <a:noFill/>
          <a:ln w="9525">
            <a:noFill/>
            <a:miter lim="800000"/>
            <a:headEnd/>
            <a:tailEnd/>
          </a:ln>
        </p:spPr>
      </p:pic>
      <p:sp>
        <p:nvSpPr>
          <p:cNvPr id="54" name="矩形 53"/>
          <p:cNvSpPr/>
          <p:nvPr/>
        </p:nvSpPr>
        <p:spPr>
          <a:xfrm>
            <a:off x="3220880" y="1210286"/>
            <a:ext cx="2764966" cy="2104785"/>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5" name="矩形 54"/>
          <p:cNvSpPr/>
          <p:nvPr/>
        </p:nvSpPr>
        <p:spPr>
          <a:xfrm>
            <a:off x="474618" y="3271189"/>
            <a:ext cx="2764966" cy="210274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6" name="矩形 55"/>
          <p:cNvSpPr/>
          <p:nvPr/>
        </p:nvSpPr>
        <p:spPr>
          <a:xfrm>
            <a:off x="5999271" y="3271189"/>
            <a:ext cx="2763050" cy="2104784"/>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7" name="等腰三角形 56"/>
          <p:cNvSpPr/>
          <p:nvPr/>
        </p:nvSpPr>
        <p:spPr>
          <a:xfrm>
            <a:off x="482555" y="3118789"/>
            <a:ext cx="379393" cy="191715"/>
          </a:xfrm>
          <a:prstGeom prst="triangle">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8" name="等腰三角形 57"/>
          <p:cNvSpPr/>
          <p:nvPr/>
        </p:nvSpPr>
        <p:spPr>
          <a:xfrm>
            <a:off x="7859112" y="3118789"/>
            <a:ext cx="379393" cy="191715"/>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59" name="等腰三角形 58"/>
          <p:cNvSpPr/>
          <p:nvPr/>
        </p:nvSpPr>
        <p:spPr>
          <a:xfrm flipV="1">
            <a:off x="4211480" y="3268012"/>
            <a:ext cx="379393" cy="193755"/>
          </a:xfrm>
          <a:prstGeom prst="triangle">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60" name="TextBox 59"/>
          <p:cNvSpPr txBox="1"/>
          <p:nvPr/>
        </p:nvSpPr>
        <p:spPr>
          <a:xfrm>
            <a:off x="3679165" y="1644977"/>
            <a:ext cx="1612915"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61" name="TextBox 60"/>
          <p:cNvSpPr txBox="1"/>
          <p:nvPr/>
        </p:nvSpPr>
        <p:spPr>
          <a:xfrm rot="21593092">
            <a:off x="3356070" y="2162499"/>
            <a:ext cx="2433591"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94692" y="3517185"/>
            <a:ext cx="1789150"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63" name="TextBox 62"/>
          <p:cNvSpPr txBox="1"/>
          <p:nvPr/>
        </p:nvSpPr>
        <p:spPr>
          <a:xfrm rot="21593092">
            <a:off x="643978" y="4034707"/>
            <a:ext cx="2433591"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550701" y="3517185"/>
            <a:ext cx="1680964" cy="492443"/>
          </a:xfrm>
          <a:prstGeom prst="rect">
            <a:avLst/>
          </a:prstGeom>
          <a:noFill/>
        </p:spPr>
        <p:txBody>
          <a:bodyPr wrap="square">
            <a:spAutoFit/>
          </a:bodyPr>
          <a:lstStyle/>
          <a:p>
            <a:pPr algn="ctr" fontAlgn="auto">
              <a:lnSpc>
                <a:spcPct val="130000"/>
              </a:lnSpc>
              <a:spcBef>
                <a:spcPts val="0"/>
              </a:spcBef>
              <a:spcAft>
                <a:spcPts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工作成绩</a:t>
            </a:r>
          </a:p>
        </p:txBody>
      </p:sp>
      <p:sp>
        <p:nvSpPr>
          <p:cNvPr id="65" name="TextBox 64"/>
          <p:cNvSpPr txBox="1"/>
          <p:nvPr/>
        </p:nvSpPr>
        <p:spPr>
          <a:xfrm rot="21593092">
            <a:off x="6169801" y="4178723"/>
            <a:ext cx="2433591" cy="1052596"/>
          </a:xfrm>
          <a:prstGeom prst="rect">
            <a:avLst/>
          </a:prstGeom>
          <a:noFill/>
        </p:spPr>
        <p:txBody>
          <a:bodyPr wrap="square">
            <a:spAutoFit/>
          </a:bodyPr>
          <a:lstStyle/>
          <a:p>
            <a:pPr algn="just" fontAlgn="auto">
              <a:lnSpc>
                <a:spcPct val="130000"/>
              </a:lnSpc>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您的内容打在这里或通过复制内容打在这内容打在这</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up)">
                                      <p:cBhvr>
                                        <p:cTn id="21" dur="500"/>
                                        <p:tgtEl>
                                          <p:spTgt spid="6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par>
                          <p:cTn id="33" fill="hold">
                            <p:stCondLst>
                              <p:cond delay="3500"/>
                            </p:stCondLst>
                            <p:childTnLst>
                              <p:par>
                                <p:cTn id="34" presetID="47"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500"/>
                                        <p:tgtEl>
                                          <p:spTgt spid="6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up)">
                                      <p:cBhvr>
                                        <p:cTn id="45" dur="500"/>
                                        <p:tgtEl>
                                          <p:spTgt spid="6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500"/>
                                        <p:tgtEl>
                                          <p:spTgt spid="58"/>
                                        </p:tgtEl>
                                      </p:cBhvr>
                                    </p:animEffect>
                                  </p:childTnLst>
                                </p:cTn>
                              </p:par>
                            </p:childTnLst>
                          </p:cTn>
                        </p:par>
                        <p:par>
                          <p:cTn id="56" fill="hold">
                            <p:stCondLst>
                              <p:cond delay="65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21" presetClass="entr" presetSubtype="1"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heel(1)">
                                      <p:cBhvr>
                                        <p:cTn id="65" dur="2000"/>
                                        <p:tgtEl>
                                          <p:spTgt spid="6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heel(1)">
                                      <p:cBhvr>
                                        <p:cTn id="68"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语言能力</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4856604" y="2824878"/>
            <a:ext cx="465137" cy="401637"/>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25" name="六边形 24"/>
          <p:cNvSpPr/>
          <p:nvPr/>
        </p:nvSpPr>
        <p:spPr>
          <a:xfrm>
            <a:off x="6736516" y="3477061"/>
            <a:ext cx="465137" cy="401637"/>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26" name="六边形 25"/>
          <p:cNvSpPr/>
          <p:nvPr/>
        </p:nvSpPr>
        <p:spPr>
          <a:xfrm>
            <a:off x="6665561" y="4244612"/>
            <a:ext cx="465137" cy="401637"/>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27" name="六边形 26"/>
          <p:cNvSpPr/>
          <p:nvPr/>
        </p:nvSpPr>
        <p:spPr>
          <a:xfrm>
            <a:off x="8024461" y="2849199"/>
            <a:ext cx="301625" cy="258763"/>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28" name="六边形 27"/>
          <p:cNvSpPr/>
          <p:nvPr/>
        </p:nvSpPr>
        <p:spPr>
          <a:xfrm>
            <a:off x="7351361" y="2695212"/>
            <a:ext cx="442912" cy="382587"/>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29" name="六边形 28"/>
          <p:cNvSpPr/>
          <p:nvPr/>
        </p:nvSpPr>
        <p:spPr>
          <a:xfrm>
            <a:off x="5381273" y="2409462"/>
            <a:ext cx="182563" cy="157162"/>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2" name="六边形 31"/>
          <p:cNvSpPr/>
          <p:nvPr/>
        </p:nvSpPr>
        <p:spPr>
          <a:xfrm>
            <a:off x="6475061" y="4158887"/>
            <a:ext cx="204787" cy="17780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3" name="六边形 32"/>
          <p:cNvSpPr/>
          <p:nvPr/>
        </p:nvSpPr>
        <p:spPr>
          <a:xfrm>
            <a:off x="7779986" y="3077799"/>
            <a:ext cx="214312" cy="18415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4" name="六边形 33"/>
          <p:cNvSpPr/>
          <p:nvPr/>
        </p:nvSpPr>
        <p:spPr>
          <a:xfrm>
            <a:off x="5539010" y="2759374"/>
            <a:ext cx="358775" cy="307975"/>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5" name="六边形 34"/>
          <p:cNvSpPr/>
          <p:nvPr/>
        </p:nvSpPr>
        <p:spPr>
          <a:xfrm>
            <a:off x="5395942" y="3169874"/>
            <a:ext cx="301625" cy="258763"/>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grpSp>
        <p:nvGrpSpPr>
          <p:cNvPr id="36" name="组合 35"/>
          <p:cNvGrpSpPr/>
          <p:nvPr/>
        </p:nvGrpSpPr>
        <p:grpSpPr>
          <a:xfrm>
            <a:off x="4139952" y="3519913"/>
            <a:ext cx="2003091" cy="1541451"/>
            <a:chOff x="1706166" y="2936728"/>
            <a:chExt cx="2009775" cy="1733550"/>
          </a:xfrm>
        </p:grpSpPr>
        <p:sp>
          <p:nvSpPr>
            <p:cNvPr id="37" name="六边形 36"/>
            <p:cNvSpPr/>
            <p:nvPr/>
          </p:nvSpPr>
          <p:spPr>
            <a:xfrm>
              <a:off x="1706166" y="2936728"/>
              <a:ext cx="2009775" cy="173355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38" name="TextBox 1"/>
            <p:cNvSpPr txBox="1">
              <a:spLocks noChangeArrowheads="1"/>
            </p:cNvSpPr>
            <p:nvPr/>
          </p:nvSpPr>
          <p:spPr bwMode="auto">
            <a:xfrm>
              <a:off x="2054203" y="3897241"/>
              <a:ext cx="1241425" cy="449973"/>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英语</a:t>
              </a:r>
            </a:p>
          </p:txBody>
        </p:sp>
        <p:sp>
          <p:nvSpPr>
            <p:cNvPr id="39" name="流程图: 联系 2"/>
            <p:cNvSpPr/>
            <p:nvPr/>
          </p:nvSpPr>
          <p:spPr>
            <a:xfrm>
              <a:off x="2481241" y="3322566"/>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grpSp>
      <p:grpSp>
        <p:nvGrpSpPr>
          <p:cNvPr id="40" name="组合 39"/>
          <p:cNvGrpSpPr/>
          <p:nvPr/>
        </p:nvGrpSpPr>
        <p:grpSpPr>
          <a:xfrm>
            <a:off x="5663288" y="1417340"/>
            <a:ext cx="1866107" cy="1608357"/>
            <a:chOff x="3379663" y="1721272"/>
            <a:chExt cx="2011363" cy="1733550"/>
          </a:xfrm>
        </p:grpSpPr>
        <p:sp>
          <p:nvSpPr>
            <p:cNvPr id="41" name="六边形 40"/>
            <p:cNvSpPr/>
            <p:nvPr/>
          </p:nvSpPr>
          <p:spPr>
            <a:xfrm>
              <a:off x="3379663" y="1721272"/>
              <a:ext cx="2011363" cy="1733550"/>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3" name="矩形 45"/>
            <p:cNvSpPr/>
            <p:nvPr/>
          </p:nvSpPr>
          <p:spPr>
            <a:xfrm>
              <a:off x="4205163" y="2065759"/>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4" name="TextBox 8"/>
            <p:cNvSpPr txBox="1">
              <a:spLocks noChangeArrowheads="1"/>
            </p:cNvSpPr>
            <p:nvPr/>
          </p:nvSpPr>
          <p:spPr bwMode="auto">
            <a:xfrm>
              <a:off x="3861005" y="2667358"/>
              <a:ext cx="1139824" cy="431254"/>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汉语</a:t>
              </a:r>
            </a:p>
          </p:txBody>
        </p:sp>
      </p:grpSp>
      <p:grpSp>
        <p:nvGrpSpPr>
          <p:cNvPr id="45" name="组合 44"/>
          <p:cNvGrpSpPr/>
          <p:nvPr/>
        </p:nvGrpSpPr>
        <p:grpSpPr>
          <a:xfrm>
            <a:off x="7133873" y="3331799"/>
            <a:ext cx="1844267" cy="1589534"/>
            <a:chOff x="5186238" y="2780134"/>
            <a:chExt cx="2011363" cy="1733550"/>
          </a:xfrm>
        </p:grpSpPr>
        <p:sp>
          <p:nvSpPr>
            <p:cNvPr id="46" name="六边形 45"/>
            <p:cNvSpPr/>
            <p:nvPr/>
          </p:nvSpPr>
          <p:spPr>
            <a:xfrm>
              <a:off x="5186238" y="2780134"/>
              <a:ext cx="2011363" cy="1733550"/>
            </a:xfrm>
            <a:prstGeom prst="hexagon">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7" name="圆角矩形 51"/>
            <p:cNvSpPr/>
            <p:nvPr/>
          </p:nvSpPr>
          <p:spPr>
            <a:xfrm flipH="1">
              <a:off x="5965701" y="3110334"/>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48" name="TextBox 11"/>
            <p:cNvSpPr txBox="1">
              <a:spLocks noChangeArrowheads="1"/>
            </p:cNvSpPr>
            <p:nvPr/>
          </p:nvSpPr>
          <p:spPr bwMode="auto">
            <a:xfrm>
              <a:off x="5570413" y="3789804"/>
              <a:ext cx="1243013" cy="436361"/>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日语</a:t>
              </a:r>
            </a:p>
          </p:txBody>
        </p:sp>
      </p:grpSp>
      <p:sp>
        <p:nvSpPr>
          <p:cNvPr id="49" name="六边形 48"/>
          <p:cNvSpPr/>
          <p:nvPr/>
        </p:nvSpPr>
        <p:spPr>
          <a:xfrm>
            <a:off x="6075687" y="3169874"/>
            <a:ext cx="442912" cy="382587"/>
          </a:xfrm>
          <a:prstGeom prst="hexagon">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66" name="六边形 65"/>
          <p:cNvSpPr/>
          <p:nvPr/>
        </p:nvSpPr>
        <p:spPr>
          <a:xfrm>
            <a:off x="6414233" y="3588289"/>
            <a:ext cx="301625" cy="258763"/>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67" name="六边形 66"/>
          <p:cNvSpPr/>
          <p:nvPr/>
        </p:nvSpPr>
        <p:spPr>
          <a:xfrm>
            <a:off x="6169758" y="3816889"/>
            <a:ext cx="214312" cy="184150"/>
          </a:xfrm>
          <a:prstGeom prst="hexagon">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68" name="TextBox 67"/>
          <p:cNvSpPr txBox="1"/>
          <p:nvPr/>
        </p:nvSpPr>
        <p:spPr bwMode="auto">
          <a:xfrm>
            <a:off x="529941" y="1845375"/>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69" name="矩形 68"/>
          <p:cNvSpPr/>
          <p:nvPr/>
        </p:nvSpPr>
        <p:spPr bwMode="auto">
          <a:xfrm>
            <a:off x="529940" y="1498717"/>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70" name="TextBox 69"/>
          <p:cNvSpPr txBox="1"/>
          <p:nvPr/>
        </p:nvSpPr>
        <p:spPr bwMode="auto">
          <a:xfrm>
            <a:off x="539553" y="3075265"/>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71" name="矩形 70"/>
          <p:cNvSpPr/>
          <p:nvPr/>
        </p:nvSpPr>
        <p:spPr bwMode="auto">
          <a:xfrm>
            <a:off x="539552" y="2728607"/>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72" name="TextBox 71"/>
          <p:cNvSpPr txBox="1"/>
          <p:nvPr/>
        </p:nvSpPr>
        <p:spPr bwMode="auto">
          <a:xfrm>
            <a:off x="539553" y="4227393"/>
            <a:ext cx="2952328" cy="646331"/>
          </a:xfrm>
          <a:prstGeom prst="rect">
            <a:avLst/>
          </a:prstGeom>
          <a:noFill/>
        </p:spPr>
        <p:txBody>
          <a:bodyPr wrap="square">
            <a:spAutoFit/>
          </a:bodyPr>
          <a:lstStyle/>
          <a:p>
            <a:pPr>
              <a:lnSpc>
                <a:spcPct val="150000"/>
              </a:lnSpc>
            </a:pPr>
            <a:r>
              <a:rPr lang="zh-CN" altLang="en-US" sz="1200" dirty="0">
                <a:solidFill>
                  <a:srgbClr val="2D2D2D"/>
                </a:solidFill>
              </a:rPr>
              <a:t>这里输入简单的文字概述这里输入简单文字概述简单的文字概述这里输入简单的</a:t>
            </a:r>
            <a:endParaRPr lang="zh-CN" altLang="en-US" sz="1200" dirty="0">
              <a:solidFill>
                <a:srgbClr val="2D2D2D"/>
              </a:solidFill>
              <a:latin typeface="Calibri" panose="020F0502020204030204" pitchFamily="34" charset="0"/>
            </a:endParaRPr>
          </a:p>
        </p:txBody>
      </p:sp>
      <p:sp>
        <p:nvSpPr>
          <p:cNvPr id="73" name="矩形 72"/>
          <p:cNvSpPr/>
          <p:nvPr/>
        </p:nvSpPr>
        <p:spPr bwMode="auto">
          <a:xfrm>
            <a:off x="539552" y="3880735"/>
            <a:ext cx="2020887" cy="369332"/>
          </a:xfrm>
          <a:prstGeom prst="rect">
            <a:avLst/>
          </a:prstGeom>
        </p:spPr>
        <p:txBody>
          <a:bodyPr>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0-#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down)">
                                      <p:cBhvr>
                                        <p:cTn id="62" dur="500"/>
                                        <p:tgtEl>
                                          <p:spTgt spid="66"/>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0-#ppt_w/2"/>
                                          </p:val>
                                        </p:tav>
                                        <p:tav tm="100000">
                                          <p:val>
                                            <p:strVal val="#ppt_x"/>
                                          </p:val>
                                        </p:tav>
                                      </p:tavLst>
                                    </p:anim>
                                    <p:anim calcmode="lin" valueType="num">
                                      <p:cBhvr additive="base">
                                        <p:cTn id="66" dur="500" fill="hold"/>
                                        <p:tgtEl>
                                          <p:spTgt spid="67"/>
                                        </p:tgtEl>
                                        <p:attrNameLst>
                                          <p:attrName>ppt_y</p:attrName>
                                        </p:attrNameLst>
                                      </p:cBhvr>
                                      <p:tavLst>
                                        <p:tav tm="0">
                                          <p:val>
                                            <p:strVal val="#ppt_y"/>
                                          </p:val>
                                        </p:tav>
                                        <p:tav tm="100000">
                                          <p:val>
                                            <p:strVal val="#ppt_y"/>
                                          </p:val>
                                        </p:tav>
                                      </p:tavLst>
                                    </p:anim>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anim calcmode="lin" valueType="num">
                                      <p:cBhvr>
                                        <p:cTn id="76" dur="1000" fill="hold"/>
                                        <p:tgtEl>
                                          <p:spTgt spid="68"/>
                                        </p:tgtEl>
                                        <p:attrNameLst>
                                          <p:attrName>ppt_x</p:attrName>
                                        </p:attrNameLst>
                                      </p:cBhvr>
                                      <p:tavLst>
                                        <p:tav tm="0">
                                          <p:val>
                                            <p:strVal val="#ppt_x"/>
                                          </p:val>
                                        </p:tav>
                                        <p:tav tm="100000">
                                          <p:val>
                                            <p:strVal val="#ppt_x"/>
                                          </p:val>
                                        </p:tav>
                                      </p:tavLst>
                                    </p:anim>
                                    <p:anim calcmode="lin" valueType="num">
                                      <p:cBhvr>
                                        <p:cTn id="77" dur="1000" fill="hold"/>
                                        <p:tgtEl>
                                          <p:spTgt spid="68"/>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1000"/>
                                        <p:tgtEl>
                                          <p:spTgt spid="73"/>
                                        </p:tgtEl>
                                      </p:cBhvr>
                                    </p:animEffect>
                                    <p:anim calcmode="lin" valueType="num">
                                      <p:cBhvr>
                                        <p:cTn id="93" dur="1000" fill="hold"/>
                                        <p:tgtEl>
                                          <p:spTgt spid="73"/>
                                        </p:tgtEl>
                                        <p:attrNameLst>
                                          <p:attrName>ppt_x</p:attrName>
                                        </p:attrNameLst>
                                      </p:cBhvr>
                                      <p:tavLst>
                                        <p:tav tm="0">
                                          <p:val>
                                            <p:strVal val="#ppt_x"/>
                                          </p:val>
                                        </p:tav>
                                        <p:tav tm="100000">
                                          <p:val>
                                            <p:strVal val="#ppt_x"/>
                                          </p:val>
                                        </p:tav>
                                      </p:tavLst>
                                    </p:anim>
                                    <p:anim calcmode="lin" valueType="num">
                                      <p:cBhvr>
                                        <p:cTn id="94" dur="1000" fill="hold"/>
                                        <p:tgtEl>
                                          <p:spTgt spid="7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animBg="1"/>
      <p:bldP spid="33" grpId="0" animBg="1"/>
      <p:bldP spid="34" grpId="0" animBg="1"/>
      <p:bldP spid="35" grpId="0" animBg="1"/>
      <p:bldP spid="49" grpId="0" animBg="1"/>
      <p:bldP spid="66" grpId="0" animBg="1"/>
      <p:bldP spid="67" grpId="0" animBg="1"/>
      <p:bldP spid="68" grpId="0"/>
      <p:bldP spid="69" grpId="0"/>
      <p:bldP spid="70" grpId="0"/>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项目经验</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63" y="2957599"/>
            <a:ext cx="3733800"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椭圆 9"/>
          <p:cNvSpPr/>
          <p:nvPr/>
        </p:nvSpPr>
        <p:spPr>
          <a:xfrm>
            <a:off x="683568" y="3490565"/>
            <a:ext cx="1512168" cy="1512168"/>
          </a:xfrm>
          <a:prstGeom prst="ellipse">
            <a:avLst/>
          </a:prstGeom>
          <a:solidFill>
            <a:srgbClr val="FFCC4C"/>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411760" y="1439628"/>
            <a:ext cx="1919393" cy="1919393"/>
          </a:xfrm>
          <a:prstGeom prst="ellipse">
            <a:avLst/>
          </a:prstGeom>
          <a:solidFill>
            <a:srgbClr val="E55948"/>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315238" y="1057300"/>
            <a:ext cx="2297849" cy="2297849"/>
          </a:xfrm>
          <a:prstGeom prst="ellipse">
            <a:avLst/>
          </a:prstGeom>
          <a:solidFill>
            <a:srgbClr val="37BEDE"/>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49538" y="3543744"/>
            <a:ext cx="1505761" cy="1505761"/>
          </a:xfrm>
          <a:prstGeom prst="ellipse">
            <a:avLst/>
          </a:prstGeom>
          <a:solidFill>
            <a:srgbClr val="19547C"/>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bwMode="auto">
          <a:xfrm>
            <a:off x="5724128" y="1598275"/>
            <a:ext cx="1615099" cy="1289905"/>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这里输入简单的文字概述这里输入</a:t>
            </a:r>
          </a:p>
        </p:txBody>
      </p:sp>
      <p:sp>
        <p:nvSpPr>
          <p:cNvPr id="15" name="TextBox 14"/>
          <p:cNvSpPr txBox="1"/>
          <p:nvPr/>
        </p:nvSpPr>
        <p:spPr bwMode="auto">
          <a:xfrm>
            <a:off x="2762743" y="1937659"/>
            <a:ext cx="1351890" cy="923330"/>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a:t>
            </a:r>
          </a:p>
        </p:txBody>
      </p:sp>
      <p:sp>
        <p:nvSpPr>
          <p:cNvPr id="16" name="TextBox 15"/>
          <p:cNvSpPr txBox="1"/>
          <p:nvPr/>
        </p:nvSpPr>
        <p:spPr bwMode="auto">
          <a:xfrm>
            <a:off x="853453" y="3837058"/>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17" name="TextBox 16"/>
          <p:cNvSpPr txBox="1"/>
          <p:nvPr/>
        </p:nvSpPr>
        <p:spPr bwMode="auto">
          <a:xfrm>
            <a:off x="7403284" y="3834959"/>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par>
                                <p:cTn id="31" presetID="26" presetClass="emph" presetSubtype="0" fill="hold" grpId="1" nodeType="withEffect">
                                  <p:stCondLst>
                                    <p:cond delay="0"/>
                                  </p:stCondLst>
                                  <p:childTnLst>
                                    <p:animEffect transition="out" filter="fade">
                                      <p:cBhvr>
                                        <p:cTn id="32" dur="500" tmFilter="0, 0; .2, .5; .8, .5; 1, 0"/>
                                        <p:tgtEl>
                                          <p:spTgt spid="13"/>
                                        </p:tgtEl>
                                      </p:cBhvr>
                                    </p:animEffect>
                                    <p:animScale>
                                      <p:cBhvr>
                                        <p:cTn id="33" dur="250" autoRev="1" fill="hold"/>
                                        <p:tgtEl>
                                          <p:spTgt spid="13"/>
                                        </p:tgtEl>
                                      </p:cBhvr>
                                      <p:by x="105000" y="105000"/>
                                    </p:animScale>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个人作品展示</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7828" y="1482185"/>
            <a:ext cx="1728192" cy="216024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331640" y="3390397"/>
            <a:ext cx="504056" cy="504056"/>
          </a:xfrm>
          <a:prstGeom prst="ellipse">
            <a:avLst/>
          </a:prstGeom>
          <a:solidFill>
            <a:srgbClr val="1954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399964" y="3388788"/>
            <a:ext cx="367408" cy="523220"/>
          </a:xfrm>
          <a:prstGeom prst="rect">
            <a:avLst/>
          </a:prstGeom>
          <a:noFill/>
        </p:spPr>
        <p:txBody>
          <a:bodyPr wrap="none" rtlCol="0">
            <a:spAutoFit/>
          </a:bodyPr>
          <a:lstStyle/>
          <a:p>
            <a:r>
              <a:rPr lang="en-US" altLang="zh-CN" sz="2800" b="1" dirty="0">
                <a:solidFill>
                  <a:schemeClr val="bg1"/>
                </a:solidFill>
              </a:rPr>
              <a:t>1</a:t>
            </a:r>
            <a:endParaRPr lang="zh-CN" altLang="en-US" sz="2800" b="1" dirty="0">
              <a:solidFill>
                <a:schemeClr val="bg1"/>
              </a:solidFill>
            </a:endParaRPr>
          </a:p>
        </p:txBody>
      </p:sp>
      <p:grpSp>
        <p:nvGrpSpPr>
          <p:cNvPr id="12" name="组合 11"/>
          <p:cNvGrpSpPr/>
          <p:nvPr/>
        </p:nvGrpSpPr>
        <p:grpSpPr>
          <a:xfrm>
            <a:off x="2699792" y="1482185"/>
            <a:ext cx="1728192" cy="2429823"/>
            <a:chOff x="2699792" y="1507797"/>
            <a:chExt cx="1728192" cy="2429823"/>
          </a:xfrm>
        </p:grpSpPr>
        <p:sp>
          <p:nvSpPr>
            <p:cNvPr id="13" name="矩形 12"/>
            <p:cNvSpPr/>
            <p:nvPr/>
          </p:nvSpPr>
          <p:spPr>
            <a:xfrm>
              <a:off x="2699792" y="1507797"/>
              <a:ext cx="1728192" cy="21602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93604" y="3416009"/>
              <a:ext cx="504056" cy="504056"/>
            </a:xfrm>
            <a:prstGeom prst="ellipse">
              <a:avLst/>
            </a:prstGeom>
            <a:solidFill>
              <a:srgbClr val="37BE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361928" y="3414400"/>
              <a:ext cx="367408" cy="523220"/>
            </a:xfrm>
            <a:prstGeom prst="rect">
              <a:avLst/>
            </a:prstGeom>
            <a:noFill/>
          </p:spPr>
          <p:txBody>
            <a:bodyPr wrap="none" rtlCol="0">
              <a:spAutoFit/>
            </a:bodyPr>
            <a:lstStyle/>
            <a:p>
              <a:r>
                <a:rPr lang="en-US" altLang="zh-CN" sz="2800" b="1" dirty="0">
                  <a:solidFill>
                    <a:schemeClr val="bg1"/>
                  </a:solidFill>
                </a:rPr>
                <a:t>2</a:t>
              </a:r>
              <a:endParaRPr lang="zh-CN" altLang="en-US" sz="2800" b="1" dirty="0">
                <a:solidFill>
                  <a:schemeClr val="bg1"/>
                </a:solidFill>
              </a:endParaRPr>
            </a:p>
          </p:txBody>
        </p:sp>
      </p:grpSp>
      <p:grpSp>
        <p:nvGrpSpPr>
          <p:cNvPr id="16" name="组合 15"/>
          <p:cNvGrpSpPr/>
          <p:nvPr/>
        </p:nvGrpSpPr>
        <p:grpSpPr>
          <a:xfrm>
            <a:off x="4698268" y="1482185"/>
            <a:ext cx="1728192" cy="2429823"/>
            <a:chOff x="4698268" y="1507797"/>
            <a:chExt cx="1728192" cy="2429823"/>
          </a:xfrm>
        </p:grpSpPr>
        <p:sp>
          <p:nvSpPr>
            <p:cNvPr id="17" name="矩形 16"/>
            <p:cNvSpPr/>
            <p:nvPr/>
          </p:nvSpPr>
          <p:spPr>
            <a:xfrm>
              <a:off x="4698268" y="1507797"/>
              <a:ext cx="1728192"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292080" y="3416009"/>
              <a:ext cx="504056" cy="504056"/>
            </a:xfrm>
            <a:prstGeom prst="ellipse">
              <a:avLst/>
            </a:prstGeom>
            <a:solidFill>
              <a:srgbClr val="E559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360404" y="3414400"/>
              <a:ext cx="367408" cy="523220"/>
            </a:xfrm>
            <a:prstGeom prst="rect">
              <a:avLst/>
            </a:prstGeom>
            <a:noFill/>
          </p:spPr>
          <p:txBody>
            <a:bodyPr wrap="none" rtlCol="0">
              <a:spAutoFit/>
            </a:bodyPr>
            <a:lstStyle/>
            <a:p>
              <a:r>
                <a:rPr lang="en-US" altLang="zh-CN" sz="2800" b="1" dirty="0">
                  <a:solidFill>
                    <a:schemeClr val="bg1"/>
                  </a:solidFill>
                </a:rPr>
                <a:t>3</a:t>
              </a:r>
              <a:endParaRPr lang="zh-CN" altLang="en-US" sz="2800" b="1" dirty="0">
                <a:solidFill>
                  <a:schemeClr val="bg1"/>
                </a:solidFill>
              </a:endParaRPr>
            </a:p>
          </p:txBody>
        </p:sp>
      </p:grpSp>
      <p:grpSp>
        <p:nvGrpSpPr>
          <p:cNvPr id="20" name="组合 19"/>
          <p:cNvGrpSpPr/>
          <p:nvPr/>
        </p:nvGrpSpPr>
        <p:grpSpPr>
          <a:xfrm>
            <a:off x="6660232" y="1482185"/>
            <a:ext cx="1728192" cy="2429823"/>
            <a:chOff x="6660232" y="1507797"/>
            <a:chExt cx="1728192" cy="2429823"/>
          </a:xfrm>
        </p:grpSpPr>
        <p:sp>
          <p:nvSpPr>
            <p:cNvPr id="22" name="矩形 21"/>
            <p:cNvSpPr/>
            <p:nvPr/>
          </p:nvSpPr>
          <p:spPr>
            <a:xfrm>
              <a:off x="6660232" y="1507797"/>
              <a:ext cx="1728192" cy="216024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254044" y="3416009"/>
              <a:ext cx="504056" cy="504056"/>
            </a:xfrm>
            <a:prstGeom prst="ellipse">
              <a:avLst/>
            </a:prstGeom>
            <a:solidFill>
              <a:srgbClr val="FFCC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7322368" y="3414400"/>
              <a:ext cx="367408" cy="523220"/>
            </a:xfrm>
            <a:prstGeom prst="rect">
              <a:avLst/>
            </a:prstGeom>
            <a:noFill/>
          </p:spPr>
          <p:txBody>
            <a:bodyPr wrap="none" rtlCol="0">
              <a:spAutoFit/>
            </a:bodyPr>
            <a:lstStyle/>
            <a:p>
              <a:r>
                <a:rPr lang="en-US" altLang="zh-CN" sz="2800" b="1" dirty="0">
                  <a:solidFill>
                    <a:schemeClr val="bg1"/>
                  </a:solidFill>
                </a:rPr>
                <a:t>4</a:t>
              </a:r>
              <a:endParaRPr lang="zh-CN" altLang="en-US" sz="2800" b="1" dirty="0">
                <a:solidFill>
                  <a:schemeClr val="bg1"/>
                </a:solidFill>
              </a:endParaRPr>
            </a:p>
          </p:txBody>
        </p:sp>
      </p:grpSp>
      <p:sp>
        <p:nvSpPr>
          <p:cNvPr id="25" name="TextBox 24"/>
          <p:cNvSpPr txBox="1"/>
          <p:nvPr/>
        </p:nvSpPr>
        <p:spPr bwMode="auto">
          <a:xfrm>
            <a:off x="652951" y="4495100"/>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26" name="矩形 25"/>
          <p:cNvSpPr/>
          <p:nvPr/>
        </p:nvSpPr>
        <p:spPr bwMode="auto">
          <a:xfrm>
            <a:off x="768965"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7" name="TextBox 26"/>
          <p:cNvSpPr txBox="1"/>
          <p:nvPr/>
        </p:nvSpPr>
        <p:spPr bwMode="auto">
          <a:xfrm>
            <a:off x="2627784" y="4495100"/>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28" name="矩形 27"/>
          <p:cNvSpPr/>
          <p:nvPr/>
        </p:nvSpPr>
        <p:spPr bwMode="auto">
          <a:xfrm>
            <a:off x="2743798"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29" name="TextBox 28"/>
          <p:cNvSpPr txBox="1"/>
          <p:nvPr/>
        </p:nvSpPr>
        <p:spPr bwMode="auto">
          <a:xfrm>
            <a:off x="4709500" y="4495100"/>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30" name="矩形 29"/>
          <p:cNvSpPr/>
          <p:nvPr/>
        </p:nvSpPr>
        <p:spPr bwMode="auto">
          <a:xfrm>
            <a:off x="4825514"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
        <p:nvSpPr>
          <p:cNvPr id="31" name="TextBox 30"/>
          <p:cNvSpPr txBox="1"/>
          <p:nvPr/>
        </p:nvSpPr>
        <p:spPr bwMode="auto">
          <a:xfrm>
            <a:off x="6684333" y="4495100"/>
            <a:ext cx="1830817" cy="738664"/>
          </a:xfrm>
          <a:prstGeom prst="rect">
            <a:avLst/>
          </a:prstGeom>
          <a:noFill/>
        </p:spPr>
        <p:txBody>
          <a:bodyPr wrap="square">
            <a:spAutoFit/>
          </a:bodyPr>
          <a:lstStyle/>
          <a:p>
            <a:pPr>
              <a:lnSpc>
                <a:spcPct val="150000"/>
              </a:lnSpc>
            </a:pPr>
            <a:r>
              <a:rPr lang="zh-CN" altLang="en-US" sz="1400" dirty="0">
                <a:solidFill>
                  <a:srgbClr val="2D2D2D"/>
                </a:solidFill>
              </a:rPr>
              <a:t>这里输入简单的文字概述这里输入简单文</a:t>
            </a:r>
            <a:endParaRPr lang="zh-CN" altLang="en-US" sz="1400" dirty="0">
              <a:solidFill>
                <a:srgbClr val="2D2D2D"/>
              </a:solidFill>
              <a:latin typeface="Calibri" panose="020F0502020204030204" pitchFamily="34" charset="0"/>
            </a:endParaRPr>
          </a:p>
        </p:txBody>
      </p:sp>
      <p:sp>
        <p:nvSpPr>
          <p:cNvPr id="32" name="矩形 31"/>
          <p:cNvSpPr/>
          <p:nvPr/>
        </p:nvSpPr>
        <p:spPr bwMode="auto">
          <a:xfrm>
            <a:off x="6800347" y="4200040"/>
            <a:ext cx="1621070" cy="369332"/>
          </a:xfrm>
          <a:prstGeom prst="rect">
            <a:avLst/>
          </a:prstGeom>
        </p:spPr>
        <p:txBody>
          <a:bodyPr wrap="square">
            <a:spAutoFit/>
          </a:bodyPr>
          <a:lstStyle/>
          <a:p>
            <a:pPr>
              <a:defRPr/>
            </a:pPr>
            <a:r>
              <a:rPr lang="zh-CN" altLang="en-US" b="1" dirty="0">
                <a:solidFill>
                  <a:srgbClr val="2D2D2D"/>
                </a:solidFill>
                <a:latin typeface="微软雅黑" panose="020B0503020204020204" pitchFamily="34" charset="-122"/>
                <a:ea typeface="微软雅黑" panose="020B0503020204020204" pitchFamily="34" charset="-122"/>
              </a:rPr>
              <a:t>输入相关标题</a:t>
            </a:r>
            <a:endParaRPr lang="zh-CN" altLang="en-US" b="1" dirty="0">
              <a:solidFill>
                <a:srgbClr val="2D2D2D"/>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5" grpId="0"/>
      <p:bldP spid="26" grpId="0"/>
      <p:bldP spid="27" grpId="0"/>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37220"/>
            <a:ext cx="3419872" cy="576064"/>
          </a:xfrm>
          <a:prstGeom prst="homePlat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179512" y="440586"/>
            <a:ext cx="2031325"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点击添加相关标题</a:t>
            </a:r>
          </a:p>
        </p:txBody>
      </p:sp>
      <p:sp>
        <p:nvSpPr>
          <p:cNvPr id="21" name="矩形 20"/>
          <p:cNvSpPr/>
          <p:nvPr/>
        </p:nvSpPr>
        <p:spPr>
          <a:xfrm>
            <a:off x="0" y="5593804"/>
            <a:ext cx="9144000" cy="14401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96955" y="477524"/>
            <a:ext cx="295456" cy="295456"/>
          </a:xfrm>
          <a:prstGeom prst="rect">
            <a:avLst/>
          </a:prstGeom>
          <a:solidFill>
            <a:srgbClr val="FFC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764419" y="477524"/>
            <a:ext cx="295456" cy="295456"/>
          </a:xfrm>
          <a:prstGeom prst="rect">
            <a:avLst/>
          </a:prstGeom>
          <a:solidFill>
            <a:srgbClr val="E5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124459" y="477524"/>
            <a:ext cx="295456" cy="295456"/>
          </a:xfrm>
          <a:prstGeom prst="rect">
            <a:avLst/>
          </a:prstGeom>
          <a:solidFill>
            <a:srgbClr val="37B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491923" y="477524"/>
            <a:ext cx="295456" cy="295456"/>
          </a:xfrm>
          <a:prstGeom prst="rect">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84992" y="2511197"/>
            <a:ext cx="1327474" cy="1410442"/>
            <a:chOff x="395537" y="2426415"/>
            <a:chExt cx="1327474" cy="1410442"/>
          </a:xfrm>
          <a:solidFill>
            <a:srgbClr val="19547C"/>
          </a:solidFill>
        </p:grpSpPr>
        <p:sp>
          <p:nvSpPr>
            <p:cNvPr id="10" name="六边形 9"/>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76707" y="2931581"/>
              <a:ext cx="954107" cy="400110"/>
            </a:xfrm>
            <a:prstGeom prst="rect">
              <a:avLst/>
            </a:prstGeom>
            <a:grp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sp>
        <p:nvSpPr>
          <p:cNvPr id="12" name="等腰三角形 11"/>
          <p:cNvSpPr/>
          <p:nvPr/>
        </p:nvSpPr>
        <p:spPr>
          <a:xfrm rot="5400000">
            <a:off x="2192790" y="3144410"/>
            <a:ext cx="224916" cy="193893"/>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2430944" y="3141144"/>
            <a:ext cx="224916" cy="193893"/>
          </a:xfrm>
          <a:prstGeom prst="triangle">
            <a:avLst/>
          </a:prstGeom>
          <a:solidFill>
            <a:srgbClr val="19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16200000">
            <a:off x="2641447" y="1812261"/>
            <a:ext cx="2983834" cy="2808313"/>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rot="16200000">
            <a:off x="4577964" y="1669590"/>
            <a:ext cx="797366" cy="750462"/>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657652" y="178144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六边形 16"/>
          <p:cNvSpPr/>
          <p:nvPr/>
        </p:nvSpPr>
        <p:spPr>
          <a:xfrm rot="16200000">
            <a:off x="5138838" y="2841186"/>
            <a:ext cx="797366" cy="750462"/>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218526" y="295304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六边形 18"/>
          <p:cNvSpPr/>
          <p:nvPr/>
        </p:nvSpPr>
        <p:spPr>
          <a:xfrm rot="16200000">
            <a:off x="4635375" y="4103966"/>
            <a:ext cx="797366" cy="750462"/>
          </a:xfrm>
          <a:prstGeom prst="hexagon">
            <a:avLst/>
          </a:prstGeom>
          <a:solidFill>
            <a:srgbClr val="19547C"/>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715063" y="421582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bwMode="auto">
          <a:xfrm>
            <a:off x="5626378" y="1502122"/>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3" name="TextBox 22"/>
          <p:cNvSpPr txBox="1"/>
          <p:nvPr/>
        </p:nvSpPr>
        <p:spPr bwMode="auto">
          <a:xfrm>
            <a:off x="6130434" y="2718087"/>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
        <p:nvSpPr>
          <p:cNvPr id="24" name="TextBox 23"/>
          <p:cNvSpPr txBox="1"/>
          <p:nvPr/>
        </p:nvSpPr>
        <p:spPr bwMode="auto">
          <a:xfrm>
            <a:off x="5626378" y="4022402"/>
            <a:ext cx="2834054" cy="923330"/>
          </a:xfrm>
          <a:prstGeom prst="rect">
            <a:avLst/>
          </a:prstGeom>
          <a:noFill/>
        </p:spPr>
        <p:txBody>
          <a:bodyPr wrap="square">
            <a:spAutoFit/>
          </a:bodyPr>
          <a:lstStyle/>
          <a:p>
            <a:pPr>
              <a:lnSpc>
                <a:spcPct val="150000"/>
              </a:lnSpc>
            </a:pPr>
            <a:r>
              <a:rPr lang="zh-CN" altLang="en-US" sz="1200" dirty="0">
                <a:solidFill>
                  <a:srgbClr val="404040"/>
                </a:solidFill>
              </a:rPr>
              <a:t>这里输入简单的文字概述这里输入简单文字概述简单的文字概述这里输入简单的文字概述这里输入简单</a:t>
            </a:r>
            <a:endParaRPr lang="zh-CN" altLang="en-US" sz="1200" dirty="0">
              <a:solidFill>
                <a:srgbClr val="404040"/>
              </a:solidFill>
              <a:latin typeface="Calibri" panose="020F050202020403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0-#ppt_w/2"/>
                                          </p:val>
                                        </p:tav>
                                        <p:tav tm="100000">
                                          <p:val>
                                            <p:strVal val="#ppt_x"/>
                                          </p:val>
                                        </p:tav>
                                      </p:tavLst>
                                    </p:anim>
                                    <p:anim calcmode="lin" valueType="num">
                                      <p:cBhvr additive="base">
                                        <p:cTn id="59" dur="500" fill="hold"/>
                                        <p:tgtEl>
                                          <p:spTgt spid="2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0-#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animBg="1"/>
      <p:bldP spid="18" grpId="0"/>
      <p:bldP spid="19" grpId="0" animBg="1"/>
      <p:bldP spid="20"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Words>
  <Application>Microsoft Office PowerPoint</Application>
  <PresentationFormat>全屏显示(16:10)</PresentationFormat>
  <Paragraphs>201</Paragraphs>
  <Slides>19</Slides>
  <Notes>19</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方正兰亭粗黑_GBK</vt:lpstr>
      <vt:lpstr>方正正大黑简体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cp:revision>
  <dcterms:created xsi:type="dcterms:W3CDTF">2014-09-02T00:06:00Z</dcterms:created>
  <dcterms:modified xsi:type="dcterms:W3CDTF">2021-01-05T16:22:50Z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