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91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69" r:id="rId17"/>
    <p:sldId id="270" r:id="rId18"/>
    <p:sldId id="271" r:id="rId19"/>
    <p:sldId id="272" r:id="rId20"/>
    <p:sldId id="274" r:id="rId21"/>
    <p:sldId id="273" r:id="rId22"/>
    <p:sldId id="275" r:id="rId23"/>
    <p:sldId id="276" r:id="rId24"/>
    <p:sldId id="277" r:id="rId25"/>
    <p:sldId id="280" r:id="rId2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5BC"/>
    <a:srgbClr val="E47E3E"/>
    <a:srgbClr val="0070C0"/>
    <a:srgbClr val="66CCFF"/>
    <a:srgbClr val="F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1572"/>
      </p:cViewPr>
      <p:guideLst>
        <p:guide orient="horz" pos="15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50DAC-B8D3-4027-A270-B3F8082B3CC3}" type="doc">
      <dgm:prSet loTypeId="urn:microsoft.com/office/officeart/2009/3/layout/StepUpProcess#4" loCatId="process" qsTypeId="urn:microsoft.com/office/officeart/2005/8/quickstyle/simple1#10" qsCatId="simple" csTypeId="urn:microsoft.com/office/officeart/2005/8/colors/accent1_2#8" csCatId="accent1" phldr="1"/>
      <dgm:spPr/>
      <dgm:t>
        <a:bodyPr/>
        <a:lstStyle/>
        <a:p>
          <a:endParaRPr lang="id-ID"/>
        </a:p>
      </dgm:t>
    </dgm:pt>
    <dgm:pt modelId="{CD948FFF-42EA-4932-BED3-F0C2295CE7A0}">
      <dgm:prSet phldrT="[Text]" custT="1"/>
      <dgm:spPr>
        <a:xfrm>
          <a:off x="2788577" y="2006437"/>
          <a:ext cx="2086457" cy="1828902"/>
        </a:xfr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1237534C-AAC6-470C-A8DA-F8A061123991}" type="parTrans" cxnId="{B29CEFE9-3849-436E-8D74-76F9EE39D731}">
      <dgm:prSet/>
      <dgm:spPr/>
      <dgm:t>
        <a:bodyPr/>
        <a:lstStyle/>
        <a:p>
          <a:endParaRPr lang="id-ID"/>
        </a:p>
      </dgm:t>
    </dgm:pt>
    <dgm:pt modelId="{29D0ED8C-F496-40F0-B68D-AE6FB4C207A6}" type="sibTrans" cxnId="{B29CEFE9-3849-436E-8D74-76F9EE39D731}">
      <dgm:prSet/>
      <dgm:spPr/>
      <dgm:t>
        <a:bodyPr/>
        <a:lstStyle/>
        <a:p>
          <a:endParaRPr lang="id-ID"/>
        </a:p>
      </dgm:t>
    </dgm:pt>
    <dgm:pt modelId="{2C9F1BC4-7617-4D5C-BD2A-19DB2E7F2D79}">
      <dgm:prSet phldrT="[Text]" custT="1"/>
      <dgm:spPr>
        <a:xfrm>
          <a:off x="5342808" y="1374390"/>
          <a:ext cx="2086457" cy="1828902"/>
        </a:xfr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1DFFDA90-0E8B-408A-AA0F-30877720C5D8}" type="parTrans" cxnId="{F4CB33B9-A3E0-4DF5-872C-981408972B9A}">
      <dgm:prSet/>
      <dgm:spPr/>
      <dgm:t>
        <a:bodyPr/>
        <a:lstStyle/>
        <a:p>
          <a:endParaRPr lang="id-ID"/>
        </a:p>
      </dgm:t>
    </dgm:pt>
    <dgm:pt modelId="{971844DC-089D-44DE-A708-63EA9984236F}" type="sibTrans" cxnId="{F4CB33B9-A3E0-4DF5-872C-981408972B9A}">
      <dgm:prSet/>
      <dgm:spPr/>
      <dgm:t>
        <a:bodyPr/>
        <a:lstStyle/>
        <a:p>
          <a:endParaRPr lang="id-ID"/>
        </a:p>
      </dgm:t>
    </dgm:pt>
    <dgm:pt modelId="{95A359A3-C865-4060-A57C-27F2EAFB3A1A}">
      <dgm:prSet phldrT="[Text]" custT="1"/>
      <dgm:spPr>
        <a:xfrm>
          <a:off x="7897039" y="742343"/>
          <a:ext cx="2086457" cy="1828902"/>
        </a:xfr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0BF96BD0-18C3-48E2-8732-CC99775EFBD0}" type="parTrans" cxnId="{7DE56DAC-9B77-4578-B93E-89BA96958DF1}">
      <dgm:prSet/>
      <dgm:spPr/>
      <dgm:t>
        <a:bodyPr/>
        <a:lstStyle/>
        <a:p>
          <a:endParaRPr lang="id-ID"/>
        </a:p>
      </dgm:t>
    </dgm:pt>
    <dgm:pt modelId="{FCC17653-93E3-495F-BCDD-4BA89ABEACE1}" type="sibTrans" cxnId="{7DE56DAC-9B77-4578-B93E-89BA96958DF1}">
      <dgm:prSet/>
      <dgm:spPr/>
      <dgm:t>
        <a:bodyPr/>
        <a:lstStyle/>
        <a:p>
          <a:endParaRPr lang="id-ID"/>
        </a:p>
      </dgm:t>
    </dgm:pt>
    <dgm:pt modelId="{8B5520C8-FC4D-44E2-8327-C0177041DF7C}">
      <dgm:prSet phldrT="[Text]" custT="1"/>
      <dgm:spPr>
        <a:xfrm>
          <a:off x="234345" y="2638484"/>
          <a:ext cx="2086457" cy="1828902"/>
        </a:xfr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E5D82303-A088-434D-91B8-27D88415B795}" type="sibTrans" cxnId="{53143694-6F73-49C1-9A61-9599A9B1C803}">
      <dgm:prSet/>
      <dgm:spPr/>
      <dgm:t>
        <a:bodyPr/>
        <a:lstStyle/>
        <a:p>
          <a:endParaRPr lang="id-ID"/>
        </a:p>
      </dgm:t>
    </dgm:pt>
    <dgm:pt modelId="{530257E7-7D8B-4178-87F0-674F8A2CC237}" type="parTrans" cxnId="{53143694-6F73-49C1-9A61-9599A9B1C803}">
      <dgm:prSet/>
      <dgm:spPr/>
      <dgm:t>
        <a:bodyPr/>
        <a:lstStyle/>
        <a:p>
          <a:endParaRPr lang="id-ID"/>
        </a:p>
      </dgm:t>
    </dgm:pt>
    <dgm:pt modelId="{EE03D307-EE02-4473-AC22-04725E28CDFF}" type="pres">
      <dgm:prSet presAssocID="{B7150DAC-B8D3-4027-A270-B3F8082B3CC3}" presName="rootnode" presStyleCnt="0">
        <dgm:presLayoutVars>
          <dgm:chMax/>
          <dgm:chPref/>
          <dgm:dir/>
          <dgm:animLvl val="lvl"/>
        </dgm:presLayoutVars>
      </dgm:prSet>
      <dgm:spPr/>
    </dgm:pt>
    <dgm:pt modelId="{9E99C568-06EA-454E-ABD0-461C808F6825}" type="pres">
      <dgm:prSet presAssocID="{8B5520C8-FC4D-44E2-8327-C0177041DF7C}" presName="composite" presStyleCnt="0"/>
      <dgm:spPr/>
    </dgm:pt>
    <dgm:pt modelId="{A2A8D4E8-4CCE-402C-8A11-C92D1AD56F26}" type="pres">
      <dgm:prSet presAssocID="{8B5520C8-FC4D-44E2-8327-C0177041DF7C}" presName="LShape" presStyleLbl="alignNode1" presStyleIdx="0" presStyleCnt="7"/>
      <dgm:spPr>
        <a:xfrm rot="5400000">
          <a:off x="466186" y="1947968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gm:spPr>
    </dgm:pt>
    <dgm:pt modelId="{A55370A8-F487-4B93-A09C-B00A59634D11}" type="pres">
      <dgm:prSet presAssocID="{8B5520C8-FC4D-44E2-8327-C0177041DF7C}" presName="ParentText" presStyleLbl="revTx" presStyleIdx="0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9F6C0EBA-381A-4A9B-9C61-C5DD25A74C63}" type="pres">
      <dgm:prSet presAssocID="{8B5520C8-FC4D-44E2-8327-C0177041DF7C}" presName="Triangle" presStyleLbl="alignNode1" presStyleIdx="1" presStyleCnt="7"/>
      <dgm:spPr>
        <a:xfrm>
          <a:off x="1927131" y="1777824"/>
          <a:ext cx="393671" cy="393671"/>
        </a:xfrm>
        <a:prstGeom prst="triangle">
          <a:avLst>
            <a:gd name="adj" fmla="val 100000"/>
          </a:avLst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gm:spPr>
    </dgm:pt>
    <dgm:pt modelId="{26D69202-35DA-40A4-AD07-885D20319994}" type="pres">
      <dgm:prSet presAssocID="{E5D82303-A088-434D-91B8-27D88415B795}" presName="sibTrans" presStyleCnt="0"/>
      <dgm:spPr/>
    </dgm:pt>
    <dgm:pt modelId="{326F9168-3E9C-46B2-8022-227DF3F07A80}" type="pres">
      <dgm:prSet presAssocID="{E5D82303-A088-434D-91B8-27D88415B795}" presName="space" presStyleCnt="0"/>
      <dgm:spPr/>
    </dgm:pt>
    <dgm:pt modelId="{D539474A-D9DB-4164-8426-87C3AF267316}" type="pres">
      <dgm:prSet presAssocID="{CD948FFF-42EA-4932-BED3-F0C2295CE7A0}" presName="composite" presStyleCnt="0"/>
      <dgm:spPr/>
    </dgm:pt>
    <dgm:pt modelId="{4C0D0826-5125-4F28-8E24-7C194EF6F6EC}" type="pres">
      <dgm:prSet presAssocID="{CD948FFF-42EA-4932-BED3-F0C2295CE7A0}" presName="LShape" presStyleLbl="alignNode1" presStyleIdx="2" presStyleCnt="7"/>
      <dgm:spPr>
        <a:xfrm rot="5400000">
          <a:off x="3020417" y="1315921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/>
      </dgm:spPr>
    </dgm:pt>
    <dgm:pt modelId="{6CDA114A-9F47-4A97-8ECE-EF58DD35E37B}" type="pres">
      <dgm:prSet presAssocID="{CD948FFF-42EA-4932-BED3-F0C2295CE7A0}" presName="ParentText" presStyleLbl="revTx" presStyleIdx="1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655E9884-7313-4824-AA7B-7644A2921B59}" type="pres">
      <dgm:prSet presAssocID="{CD948FFF-42EA-4932-BED3-F0C2295CE7A0}" presName="Triangle" presStyleLbl="alignNode1" presStyleIdx="3" presStyleCnt="7"/>
      <dgm:spPr>
        <a:xfrm>
          <a:off x="4481363" y="1145777"/>
          <a:ext cx="393671" cy="393671"/>
        </a:xfrm>
        <a:prstGeom prst="triangle">
          <a:avLst>
            <a:gd name="adj" fmla="val 100000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/>
      </dgm:spPr>
    </dgm:pt>
    <dgm:pt modelId="{375B7AAF-3AD3-4484-A51B-3279D0B1BF49}" type="pres">
      <dgm:prSet presAssocID="{29D0ED8C-F496-40F0-B68D-AE6FB4C207A6}" presName="sibTrans" presStyleCnt="0"/>
      <dgm:spPr/>
    </dgm:pt>
    <dgm:pt modelId="{53B6DD80-0D97-4028-8E93-26A23F1F51E0}" type="pres">
      <dgm:prSet presAssocID="{29D0ED8C-F496-40F0-B68D-AE6FB4C207A6}" presName="space" presStyleCnt="0"/>
      <dgm:spPr/>
    </dgm:pt>
    <dgm:pt modelId="{2CE8C0EC-507D-4888-8A78-AB149A2BE3EC}" type="pres">
      <dgm:prSet presAssocID="{2C9F1BC4-7617-4D5C-BD2A-19DB2E7F2D79}" presName="composite" presStyleCnt="0"/>
      <dgm:spPr/>
    </dgm:pt>
    <dgm:pt modelId="{EA5C62C8-10CA-45B9-9109-1C43CFDC01DE}" type="pres">
      <dgm:prSet presAssocID="{2C9F1BC4-7617-4D5C-BD2A-19DB2E7F2D79}" presName="LShape" presStyleLbl="alignNode1" presStyleIdx="4" presStyleCnt="7"/>
      <dgm:spPr>
        <a:xfrm rot="5400000">
          <a:off x="5574648" y="683874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66CCFF"/>
        </a:solidFill>
        <a:ln w="12700" cap="flat" cmpd="sng" algn="ctr">
          <a:noFill/>
          <a:prstDash val="solid"/>
          <a:miter lim="800000"/>
        </a:ln>
        <a:effectLst/>
      </dgm:spPr>
    </dgm:pt>
    <dgm:pt modelId="{74173EAB-2E84-42DC-883F-82FE79E98E81}" type="pres">
      <dgm:prSet presAssocID="{2C9F1BC4-7617-4D5C-BD2A-19DB2E7F2D79}" presName="ParentText" presStyleLbl="revTx" presStyleIdx="2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85512A4C-4F51-4C6C-ABF3-268A47E2ADB6}" type="pres">
      <dgm:prSet presAssocID="{2C9F1BC4-7617-4D5C-BD2A-19DB2E7F2D79}" presName="Triangle" presStyleLbl="alignNode1" presStyleIdx="5" presStyleCnt="7"/>
      <dgm:spPr>
        <a:xfrm>
          <a:off x="7035594" y="513730"/>
          <a:ext cx="393671" cy="393671"/>
        </a:xfrm>
        <a:prstGeom prst="triangle">
          <a:avLst>
            <a:gd name="adj" fmla="val 100000"/>
          </a:avLst>
        </a:prstGeom>
        <a:solidFill>
          <a:srgbClr val="66CCFF"/>
        </a:solidFill>
        <a:ln w="12700" cap="flat" cmpd="sng" algn="ctr">
          <a:noFill/>
          <a:prstDash val="solid"/>
          <a:miter lim="800000"/>
        </a:ln>
        <a:effectLst/>
      </dgm:spPr>
    </dgm:pt>
    <dgm:pt modelId="{18DC2FC4-7E20-4D78-89DA-1D9EFA32AEDE}" type="pres">
      <dgm:prSet presAssocID="{971844DC-089D-44DE-A708-63EA9984236F}" presName="sibTrans" presStyleCnt="0"/>
      <dgm:spPr/>
    </dgm:pt>
    <dgm:pt modelId="{5A076FD2-FC06-403D-8314-CBA815213B39}" type="pres">
      <dgm:prSet presAssocID="{971844DC-089D-44DE-A708-63EA9984236F}" presName="space" presStyleCnt="0"/>
      <dgm:spPr/>
    </dgm:pt>
    <dgm:pt modelId="{0EC324B9-72BA-4B61-81D8-A8D2BC2E5A72}" type="pres">
      <dgm:prSet presAssocID="{95A359A3-C865-4060-A57C-27F2EAFB3A1A}" presName="composite" presStyleCnt="0"/>
      <dgm:spPr/>
    </dgm:pt>
    <dgm:pt modelId="{029EA8C9-276E-4805-ADD6-A16C0665E314}" type="pres">
      <dgm:prSet presAssocID="{95A359A3-C865-4060-A57C-27F2EAFB3A1A}" presName="LShape" presStyleLbl="alignNode1" presStyleIdx="6" presStyleCnt="7"/>
      <dgm:spPr>
        <a:xfrm rot="5400000">
          <a:off x="8128879" y="51827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CCECFF"/>
        </a:solidFill>
        <a:ln w="12700" cap="flat" cmpd="sng" algn="ctr">
          <a:noFill/>
          <a:prstDash val="solid"/>
          <a:miter lim="800000"/>
        </a:ln>
        <a:effectLst/>
      </dgm:spPr>
    </dgm:pt>
    <dgm:pt modelId="{EC06DD5D-4B96-49B8-BF24-298156E05FB1}" type="pres">
      <dgm:prSet presAssocID="{95A359A3-C865-4060-A57C-27F2EAFB3A1A}" presName="ParentText" presStyleLbl="revTx" presStyleIdx="3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</dgm:ptLst>
  <dgm:cxnLst>
    <dgm:cxn modelId="{02976507-76EF-491B-9D38-6BBE1A7621CE}" type="presOf" srcId="{2C9F1BC4-7617-4D5C-BD2A-19DB2E7F2D79}" destId="{74173EAB-2E84-42DC-883F-82FE79E98E81}" srcOrd="0" destOrd="0" presId="urn:microsoft.com/office/officeart/2009/3/layout/StepUpProcess#4"/>
    <dgm:cxn modelId="{ECBA830E-4F83-4158-AE5F-29D7B862022B}" type="presOf" srcId="{CD948FFF-42EA-4932-BED3-F0C2295CE7A0}" destId="{6CDA114A-9F47-4A97-8ECE-EF58DD35E37B}" srcOrd="0" destOrd="0" presId="urn:microsoft.com/office/officeart/2009/3/layout/StepUpProcess#4"/>
    <dgm:cxn modelId="{6D087F7B-1205-405D-9B78-414B6642227F}" type="presOf" srcId="{95A359A3-C865-4060-A57C-27F2EAFB3A1A}" destId="{EC06DD5D-4B96-49B8-BF24-298156E05FB1}" srcOrd="0" destOrd="0" presId="urn:microsoft.com/office/officeart/2009/3/layout/StepUpProcess#4"/>
    <dgm:cxn modelId="{2B9BAC88-8C79-44F9-9E93-C44780728168}" type="presOf" srcId="{B7150DAC-B8D3-4027-A270-B3F8082B3CC3}" destId="{EE03D307-EE02-4473-AC22-04725E28CDFF}" srcOrd="0" destOrd="0" presId="urn:microsoft.com/office/officeart/2009/3/layout/StepUpProcess#4"/>
    <dgm:cxn modelId="{53143694-6F73-49C1-9A61-9599A9B1C803}" srcId="{B7150DAC-B8D3-4027-A270-B3F8082B3CC3}" destId="{8B5520C8-FC4D-44E2-8327-C0177041DF7C}" srcOrd="0" destOrd="0" parTransId="{530257E7-7D8B-4178-87F0-674F8A2CC237}" sibTransId="{E5D82303-A088-434D-91B8-27D88415B795}"/>
    <dgm:cxn modelId="{1EC524A1-ADC7-481F-B616-9ABDCC0F4B05}" type="presOf" srcId="{8B5520C8-FC4D-44E2-8327-C0177041DF7C}" destId="{A55370A8-F487-4B93-A09C-B00A59634D11}" srcOrd="0" destOrd="0" presId="urn:microsoft.com/office/officeart/2009/3/layout/StepUpProcess#4"/>
    <dgm:cxn modelId="{7DE56DAC-9B77-4578-B93E-89BA96958DF1}" srcId="{B7150DAC-B8D3-4027-A270-B3F8082B3CC3}" destId="{95A359A3-C865-4060-A57C-27F2EAFB3A1A}" srcOrd="3" destOrd="0" parTransId="{0BF96BD0-18C3-48E2-8732-CC99775EFBD0}" sibTransId="{FCC17653-93E3-495F-BCDD-4BA89ABEACE1}"/>
    <dgm:cxn modelId="{F4CB33B9-A3E0-4DF5-872C-981408972B9A}" srcId="{B7150DAC-B8D3-4027-A270-B3F8082B3CC3}" destId="{2C9F1BC4-7617-4D5C-BD2A-19DB2E7F2D79}" srcOrd="2" destOrd="0" parTransId="{1DFFDA90-0E8B-408A-AA0F-30877720C5D8}" sibTransId="{971844DC-089D-44DE-A708-63EA9984236F}"/>
    <dgm:cxn modelId="{B29CEFE9-3849-436E-8D74-76F9EE39D731}" srcId="{B7150DAC-B8D3-4027-A270-B3F8082B3CC3}" destId="{CD948FFF-42EA-4932-BED3-F0C2295CE7A0}" srcOrd="1" destOrd="0" parTransId="{1237534C-AAC6-470C-A8DA-F8A061123991}" sibTransId="{29D0ED8C-F496-40F0-B68D-AE6FB4C207A6}"/>
    <dgm:cxn modelId="{1FE39F13-624B-4963-8F0F-91F855F1877C}" type="presParOf" srcId="{EE03D307-EE02-4473-AC22-04725E28CDFF}" destId="{9E99C568-06EA-454E-ABD0-461C808F6825}" srcOrd="0" destOrd="0" presId="urn:microsoft.com/office/officeart/2009/3/layout/StepUpProcess#4"/>
    <dgm:cxn modelId="{F3471160-20C8-4E5B-A970-91400E601BBB}" type="presParOf" srcId="{9E99C568-06EA-454E-ABD0-461C808F6825}" destId="{A2A8D4E8-4CCE-402C-8A11-C92D1AD56F26}" srcOrd="0" destOrd="0" presId="urn:microsoft.com/office/officeart/2009/3/layout/StepUpProcess#4"/>
    <dgm:cxn modelId="{5F15353C-913B-47E9-ACEA-5D2C99987D69}" type="presParOf" srcId="{9E99C568-06EA-454E-ABD0-461C808F6825}" destId="{A55370A8-F487-4B93-A09C-B00A59634D11}" srcOrd="1" destOrd="0" presId="urn:microsoft.com/office/officeart/2009/3/layout/StepUpProcess#4"/>
    <dgm:cxn modelId="{A1F31EBC-FF57-4C9E-B499-E86D07856221}" type="presParOf" srcId="{9E99C568-06EA-454E-ABD0-461C808F6825}" destId="{9F6C0EBA-381A-4A9B-9C61-C5DD25A74C63}" srcOrd="2" destOrd="0" presId="urn:microsoft.com/office/officeart/2009/3/layout/StepUpProcess#4"/>
    <dgm:cxn modelId="{B20184D4-1C59-4A4B-A54E-D84E0AEDFDE7}" type="presParOf" srcId="{EE03D307-EE02-4473-AC22-04725E28CDFF}" destId="{26D69202-35DA-40A4-AD07-885D20319994}" srcOrd="1" destOrd="0" presId="urn:microsoft.com/office/officeart/2009/3/layout/StepUpProcess#4"/>
    <dgm:cxn modelId="{B745A384-C7F5-4711-9B59-E876FDD19ED4}" type="presParOf" srcId="{26D69202-35DA-40A4-AD07-885D20319994}" destId="{326F9168-3E9C-46B2-8022-227DF3F07A80}" srcOrd="0" destOrd="0" presId="urn:microsoft.com/office/officeart/2009/3/layout/StepUpProcess#4"/>
    <dgm:cxn modelId="{174D05BD-52AE-48D4-9372-A71B64AC9199}" type="presParOf" srcId="{EE03D307-EE02-4473-AC22-04725E28CDFF}" destId="{D539474A-D9DB-4164-8426-87C3AF267316}" srcOrd="2" destOrd="0" presId="urn:microsoft.com/office/officeart/2009/3/layout/StepUpProcess#4"/>
    <dgm:cxn modelId="{A6B1D533-A2E4-47A1-AFF5-1A74E531B58C}" type="presParOf" srcId="{D539474A-D9DB-4164-8426-87C3AF267316}" destId="{4C0D0826-5125-4F28-8E24-7C194EF6F6EC}" srcOrd="0" destOrd="0" presId="urn:microsoft.com/office/officeart/2009/3/layout/StepUpProcess#4"/>
    <dgm:cxn modelId="{FCB6A770-87D4-47CF-931E-CE1BF7030508}" type="presParOf" srcId="{D539474A-D9DB-4164-8426-87C3AF267316}" destId="{6CDA114A-9F47-4A97-8ECE-EF58DD35E37B}" srcOrd="1" destOrd="0" presId="urn:microsoft.com/office/officeart/2009/3/layout/StepUpProcess#4"/>
    <dgm:cxn modelId="{B2BDCA77-B58B-4EF1-B382-2FC25559103C}" type="presParOf" srcId="{D539474A-D9DB-4164-8426-87C3AF267316}" destId="{655E9884-7313-4824-AA7B-7644A2921B59}" srcOrd="2" destOrd="0" presId="urn:microsoft.com/office/officeart/2009/3/layout/StepUpProcess#4"/>
    <dgm:cxn modelId="{8E7637FA-C562-438F-8976-B0F377E92F9E}" type="presParOf" srcId="{EE03D307-EE02-4473-AC22-04725E28CDFF}" destId="{375B7AAF-3AD3-4484-A51B-3279D0B1BF49}" srcOrd="3" destOrd="0" presId="urn:microsoft.com/office/officeart/2009/3/layout/StepUpProcess#4"/>
    <dgm:cxn modelId="{9981B710-9BD5-4BFF-9C5F-97C0A8B1E967}" type="presParOf" srcId="{375B7AAF-3AD3-4484-A51B-3279D0B1BF49}" destId="{53B6DD80-0D97-4028-8E93-26A23F1F51E0}" srcOrd="0" destOrd="0" presId="urn:microsoft.com/office/officeart/2009/3/layout/StepUpProcess#4"/>
    <dgm:cxn modelId="{AD550102-63AA-4B1C-8E5A-D50CD0DD583E}" type="presParOf" srcId="{EE03D307-EE02-4473-AC22-04725E28CDFF}" destId="{2CE8C0EC-507D-4888-8A78-AB149A2BE3EC}" srcOrd="4" destOrd="0" presId="urn:microsoft.com/office/officeart/2009/3/layout/StepUpProcess#4"/>
    <dgm:cxn modelId="{26995A51-7871-4E1A-9547-49AAC5908DB0}" type="presParOf" srcId="{2CE8C0EC-507D-4888-8A78-AB149A2BE3EC}" destId="{EA5C62C8-10CA-45B9-9109-1C43CFDC01DE}" srcOrd="0" destOrd="0" presId="urn:microsoft.com/office/officeart/2009/3/layout/StepUpProcess#4"/>
    <dgm:cxn modelId="{C2C91488-2BF5-4E72-BE96-F74A6B92C44C}" type="presParOf" srcId="{2CE8C0EC-507D-4888-8A78-AB149A2BE3EC}" destId="{74173EAB-2E84-42DC-883F-82FE79E98E81}" srcOrd="1" destOrd="0" presId="urn:microsoft.com/office/officeart/2009/3/layout/StepUpProcess#4"/>
    <dgm:cxn modelId="{CC86C7A5-5E27-44A1-9536-444DC4784642}" type="presParOf" srcId="{2CE8C0EC-507D-4888-8A78-AB149A2BE3EC}" destId="{85512A4C-4F51-4C6C-ABF3-268A47E2ADB6}" srcOrd="2" destOrd="0" presId="urn:microsoft.com/office/officeart/2009/3/layout/StepUpProcess#4"/>
    <dgm:cxn modelId="{6967D8A6-8EA1-4628-9E1B-4E77B31810B7}" type="presParOf" srcId="{EE03D307-EE02-4473-AC22-04725E28CDFF}" destId="{18DC2FC4-7E20-4D78-89DA-1D9EFA32AEDE}" srcOrd="5" destOrd="0" presId="urn:microsoft.com/office/officeart/2009/3/layout/StepUpProcess#4"/>
    <dgm:cxn modelId="{B8C389B4-D387-40AC-BCEA-0F6484A7C49E}" type="presParOf" srcId="{18DC2FC4-7E20-4D78-89DA-1D9EFA32AEDE}" destId="{5A076FD2-FC06-403D-8314-CBA815213B39}" srcOrd="0" destOrd="0" presId="urn:microsoft.com/office/officeart/2009/3/layout/StepUpProcess#4"/>
    <dgm:cxn modelId="{B90670F1-22AE-4044-803B-8B4889CF7B27}" type="presParOf" srcId="{EE03D307-EE02-4473-AC22-04725E28CDFF}" destId="{0EC324B9-72BA-4B61-81D8-A8D2BC2E5A72}" srcOrd="6" destOrd="0" presId="urn:microsoft.com/office/officeart/2009/3/layout/StepUpProcess#4"/>
    <dgm:cxn modelId="{7745A77B-FE53-4674-826F-5BE45AFF2F33}" type="presParOf" srcId="{0EC324B9-72BA-4B61-81D8-A8D2BC2E5A72}" destId="{029EA8C9-276E-4805-ADD6-A16C0665E314}" srcOrd="0" destOrd="0" presId="urn:microsoft.com/office/officeart/2009/3/layout/StepUpProcess#4"/>
    <dgm:cxn modelId="{4D78D906-8597-4DEB-A628-FC40EE4F9B78}" type="presParOf" srcId="{0EC324B9-72BA-4B61-81D8-A8D2BC2E5A72}" destId="{EC06DD5D-4B96-49B8-BF24-298156E05FB1}" srcOrd="1" destOrd="0" presId="urn:microsoft.com/office/officeart/2009/3/layout/StepUpProcess#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D4E8-4CCE-402C-8A11-C92D1AD56F26}">
      <dsp:nvSpPr>
        <dsp:cNvPr id="0" name=""/>
        <dsp:cNvSpPr/>
      </dsp:nvSpPr>
      <dsp:spPr>
        <a:xfrm rot="5400000">
          <a:off x="369968" y="1545921"/>
          <a:ext cx="1102232" cy="1834090"/>
        </a:xfrm>
        <a:prstGeom prst="corner">
          <a:avLst>
            <a:gd name="adj1" fmla="val 16120"/>
            <a:gd name="adj2" fmla="val 16110"/>
          </a:avLst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370A8-F487-4B93-A09C-B00A59634D11}">
      <dsp:nvSpPr>
        <dsp:cNvPr id="0" name=""/>
        <dsp:cNvSpPr/>
      </dsp:nvSpPr>
      <dsp:spPr>
        <a:xfrm>
          <a:off x="185978" y="2093919"/>
          <a:ext cx="1655827" cy="145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185978" y="2093919"/>
        <a:ext cx="1655827" cy="1451429"/>
      </dsp:txXfrm>
    </dsp:sp>
    <dsp:sp modelId="{9F6C0EBA-381A-4A9B-9C61-C5DD25A74C63}">
      <dsp:nvSpPr>
        <dsp:cNvPr id="0" name=""/>
        <dsp:cNvSpPr/>
      </dsp:nvSpPr>
      <dsp:spPr>
        <a:xfrm>
          <a:off x="1529385" y="1410894"/>
          <a:ext cx="312420" cy="312420"/>
        </a:xfrm>
        <a:prstGeom prst="triangle">
          <a:avLst>
            <a:gd name="adj" fmla="val 100000"/>
          </a:avLst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D0826-5125-4F28-8E24-7C194EF6F6EC}">
      <dsp:nvSpPr>
        <dsp:cNvPr id="0" name=""/>
        <dsp:cNvSpPr/>
      </dsp:nvSpPr>
      <dsp:spPr>
        <a:xfrm rot="5400000">
          <a:off x="2397024" y="1044324"/>
          <a:ext cx="1102232" cy="1834090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A114A-9F47-4A97-8ECE-EF58DD35E37B}">
      <dsp:nvSpPr>
        <dsp:cNvPr id="0" name=""/>
        <dsp:cNvSpPr/>
      </dsp:nvSpPr>
      <dsp:spPr>
        <a:xfrm>
          <a:off x="2213034" y="1592322"/>
          <a:ext cx="1655827" cy="145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2213034" y="1592322"/>
        <a:ext cx="1655827" cy="1451429"/>
      </dsp:txXfrm>
    </dsp:sp>
    <dsp:sp modelId="{655E9884-7313-4824-AA7B-7644A2921B59}">
      <dsp:nvSpPr>
        <dsp:cNvPr id="0" name=""/>
        <dsp:cNvSpPr/>
      </dsp:nvSpPr>
      <dsp:spPr>
        <a:xfrm>
          <a:off x="3556441" y="909297"/>
          <a:ext cx="312420" cy="312420"/>
        </a:xfrm>
        <a:prstGeom prst="triangle">
          <a:avLst>
            <a:gd name="adj" fmla="val 100000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C62C8-10CA-45B9-9109-1C43CFDC01DE}">
      <dsp:nvSpPr>
        <dsp:cNvPr id="0" name=""/>
        <dsp:cNvSpPr/>
      </dsp:nvSpPr>
      <dsp:spPr>
        <a:xfrm rot="5400000">
          <a:off x="4424080" y="542727"/>
          <a:ext cx="1102232" cy="1834090"/>
        </a:xfrm>
        <a:prstGeom prst="corner">
          <a:avLst>
            <a:gd name="adj1" fmla="val 16120"/>
            <a:gd name="adj2" fmla="val 16110"/>
          </a:avLst>
        </a:prstGeom>
        <a:solidFill>
          <a:srgbClr val="66CCF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73EAB-2E84-42DC-883F-82FE79E98E81}">
      <dsp:nvSpPr>
        <dsp:cNvPr id="0" name=""/>
        <dsp:cNvSpPr/>
      </dsp:nvSpPr>
      <dsp:spPr>
        <a:xfrm>
          <a:off x="4240090" y="1090725"/>
          <a:ext cx="1655827" cy="145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4240090" y="1090725"/>
        <a:ext cx="1655827" cy="1451429"/>
      </dsp:txXfrm>
    </dsp:sp>
    <dsp:sp modelId="{85512A4C-4F51-4C6C-ABF3-268A47E2ADB6}">
      <dsp:nvSpPr>
        <dsp:cNvPr id="0" name=""/>
        <dsp:cNvSpPr/>
      </dsp:nvSpPr>
      <dsp:spPr>
        <a:xfrm>
          <a:off x="5583497" y="407700"/>
          <a:ext cx="312420" cy="312420"/>
        </a:xfrm>
        <a:prstGeom prst="triangle">
          <a:avLst>
            <a:gd name="adj" fmla="val 100000"/>
          </a:avLst>
        </a:prstGeom>
        <a:solidFill>
          <a:srgbClr val="66CCF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EA8C9-276E-4805-ADD6-A16C0665E314}">
      <dsp:nvSpPr>
        <dsp:cNvPr id="0" name=""/>
        <dsp:cNvSpPr/>
      </dsp:nvSpPr>
      <dsp:spPr>
        <a:xfrm rot="5400000">
          <a:off x="6451136" y="41130"/>
          <a:ext cx="1102232" cy="1834090"/>
        </a:xfrm>
        <a:prstGeom prst="corner">
          <a:avLst>
            <a:gd name="adj1" fmla="val 16120"/>
            <a:gd name="adj2" fmla="val 16110"/>
          </a:avLst>
        </a:prstGeom>
        <a:solidFill>
          <a:srgbClr val="CCECF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6DD5D-4B96-49B8-BF24-298156E05FB1}">
      <dsp:nvSpPr>
        <dsp:cNvPr id="0" name=""/>
        <dsp:cNvSpPr/>
      </dsp:nvSpPr>
      <dsp:spPr>
        <a:xfrm>
          <a:off x="6267146" y="589128"/>
          <a:ext cx="1655827" cy="145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 dirty="0">
            <a:solidFill>
              <a:srgbClr val="0A0A0A"/>
            </a:solidFill>
            <a:latin typeface="微软雅黑" pitchFamily="34" charset="-122"/>
            <a:ea typeface="微软雅黑" pitchFamily="34" charset="-122"/>
            <a:cs typeface="+mn-cs"/>
          </a:endParaRPr>
        </a:p>
      </dsp:txBody>
      <dsp:txXfrm>
        <a:off x="6267146" y="589128"/>
        <a:ext cx="1655827" cy="1451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#4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b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bR"/>
          <dgm:param type="flowDir" val="row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6" y="4118"/>
            <a:ext cx="9141609" cy="51352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D1DCC-D351-4721-863C-9FC63801FBB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F4A6-A0E6-43D7-8BE8-1A6F643A80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" y="593"/>
            <a:ext cx="9143097" cy="5143218"/>
          </a:xfrm>
          <a:prstGeom prst="rect">
            <a:avLst/>
          </a:prstGeom>
        </p:spPr>
      </p:pic>
      <p:sp>
        <p:nvSpPr>
          <p:cNvPr id="21" name="任意多边形 20"/>
          <p:cNvSpPr/>
          <p:nvPr/>
        </p:nvSpPr>
        <p:spPr>
          <a:xfrm>
            <a:off x="-538156" y="872920"/>
            <a:ext cx="11887118" cy="1447300"/>
          </a:xfrm>
          <a:custGeom>
            <a:avLst/>
            <a:gdLst>
              <a:gd name="connsiteX0" fmla="*/ 0 w 9575800"/>
              <a:gd name="connsiteY0" fmla="*/ 144875 h 764207"/>
              <a:gd name="connsiteX1" fmla="*/ 1642534 w 9575800"/>
              <a:gd name="connsiteY1" fmla="*/ 762942 h 764207"/>
              <a:gd name="connsiteX2" fmla="*/ 3242734 w 9575800"/>
              <a:gd name="connsiteY2" fmla="*/ 942 h 764207"/>
              <a:gd name="connsiteX3" fmla="*/ 5003800 w 9575800"/>
              <a:gd name="connsiteY3" fmla="*/ 593608 h 764207"/>
              <a:gd name="connsiteX4" fmla="*/ 6629400 w 9575800"/>
              <a:gd name="connsiteY4" fmla="*/ 34808 h 764207"/>
              <a:gd name="connsiteX5" fmla="*/ 8111067 w 9575800"/>
              <a:gd name="connsiteY5" fmla="*/ 627475 h 764207"/>
              <a:gd name="connsiteX6" fmla="*/ 9575800 w 9575800"/>
              <a:gd name="connsiteY6" fmla="*/ 34808 h 764207"/>
              <a:gd name="connsiteX7" fmla="*/ 9575800 w 9575800"/>
              <a:gd name="connsiteY7" fmla="*/ 34808 h 764207"/>
              <a:gd name="connsiteX0-1" fmla="*/ 0 w 9575800"/>
              <a:gd name="connsiteY0-2" fmla="*/ 144875 h 763062"/>
              <a:gd name="connsiteX1-3" fmla="*/ 1642534 w 9575800"/>
              <a:gd name="connsiteY1-4" fmla="*/ 762942 h 763062"/>
              <a:gd name="connsiteX2-5" fmla="*/ 3242734 w 9575800"/>
              <a:gd name="connsiteY2-6" fmla="*/ 942 h 763062"/>
              <a:gd name="connsiteX3-7" fmla="*/ 5003800 w 9575800"/>
              <a:gd name="connsiteY3-8" fmla="*/ 593608 h 763062"/>
              <a:gd name="connsiteX4-9" fmla="*/ 6629400 w 9575800"/>
              <a:gd name="connsiteY4-10" fmla="*/ 34808 h 763062"/>
              <a:gd name="connsiteX5-11" fmla="*/ 8111067 w 9575800"/>
              <a:gd name="connsiteY5-12" fmla="*/ 627475 h 763062"/>
              <a:gd name="connsiteX6-13" fmla="*/ 9575800 w 9575800"/>
              <a:gd name="connsiteY6-14" fmla="*/ 34808 h 763062"/>
              <a:gd name="connsiteX7-15" fmla="*/ 9575800 w 9575800"/>
              <a:gd name="connsiteY7-16" fmla="*/ 34808 h 763062"/>
              <a:gd name="connsiteX0-17" fmla="*/ 0 w 9575800"/>
              <a:gd name="connsiteY0-18" fmla="*/ 144008 h 762195"/>
              <a:gd name="connsiteX1-19" fmla="*/ 1642534 w 9575800"/>
              <a:gd name="connsiteY1-20" fmla="*/ 762075 h 762195"/>
              <a:gd name="connsiteX2-21" fmla="*/ 3242734 w 9575800"/>
              <a:gd name="connsiteY2-22" fmla="*/ 75 h 762195"/>
              <a:gd name="connsiteX3-23" fmla="*/ 4995333 w 9575800"/>
              <a:gd name="connsiteY3-24" fmla="*/ 711275 h 762195"/>
              <a:gd name="connsiteX4-25" fmla="*/ 6629400 w 9575800"/>
              <a:gd name="connsiteY4-26" fmla="*/ 33941 h 762195"/>
              <a:gd name="connsiteX5-27" fmla="*/ 8111067 w 9575800"/>
              <a:gd name="connsiteY5-28" fmla="*/ 626608 h 762195"/>
              <a:gd name="connsiteX6-29" fmla="*/ 9575800 w 9575800"/>
              <a:gd name="connsiteY6-30" fmla="*/ 33941 h 762195"/>
              <a:gd name="connsiteX7-31" fmla="*/ 9575800 w 9575800"/>
              <a:gd name="connsiteY7-32" fmla="*/ 33941 h 762195"/>
              <a:gd name="connsiteX0-33" fmla="*/ 0 w 9575800"/>
              <a:gd name="connsiteY0-34" fmla="*/ 144008 h 762195"/>
              <a:gd name="connsiteX1-35" fmla="*/ 1642534 w 9575800"/>
              <a:gd name="connsiteY1-36" fmla="*/ 762075 h 762195"/>
              <a:gd name="connsiteX2-37" fmla="*/ 3242734 w 9575800"/>
              <a:gd name="connsiteY2-38" fmla="*/ 75 h 762195"/>
              <a:gd name="connsiteX3-39" fmla="*/ 4995333 w 9575800"/>
              <a:gd name="connsiteY3-40" fmla="*/ 711275 h 762195"/>
              <a:gd name="connsiteX4-41" fmla="*/ 6629400 w 9575800"/>
              <a:gd name="connsiteY4-42" fmla="*/ 33941 h 762195"/>
              <a:gd name="connsiteX5-43" fmla="*/ 8144934 w 9575800"/>
              <a:gd name="connsiteY5-44" fmla="*/ 736674 h 762195"/>
              <a:gd name="connsiteX6-45" fmla="*/ 9575800 w 9575800"/>
              <a:gd name="connsiteY6-46" fmla="*/ 33941 h 762195"/>
              <a:gd name="connsiteX7-47" fmla="*/ 9575800 w 9575800"/>
              <a:gd name="connsiteY7-48" fmla="*/ 33941 h 762195"/>
              <a:gd name="connsiteX0-49" fmla="*/ 0 w 9575800"/>
              <a:gd name="connsiteY0-50" fmla="*/ 144008 h 762195"/>
              <a:gd name="connsiteX1-51" fmla="*/ 1642534 w 9575800"/>
              <a:gd name="connsiteY1-52" fmla="*/ 762075 h 762195"/>
              <a:gd name="connsiteX2-53" fmla="*/ 3242734 w 9575800"/>
              <a:gd name="connsiteY2-54" fmla="*/ 75 h 762195"/>
              <a:gd name="connsiteX3-55" fmla="*/ 4995333 w 9575800"/>
              <a:gd name="connsiteY3-56" fmla="*/ 711275 h 762195"/>
              <a:gd name="connsiteX4-57" fmla="*/ 6629400 w 9575800"/>
              <a:gd name="connsiteY4-58" fmla="*/ 33941 h 762195"/>
              <a:gd name="connsiteX5-59" fmla="*/ 8144934 w 9575800"/>
              <a:gd name="connsiteY5-60" fmla="*/ 736674 h 762195"/>
              <a:gd name="connsiteX6-61" fmla="*/ 9575800 w 9575800"/>
              <a:gd name="connsiteY6-62" fmla="*/ 33941 h 762195"/>
              <a:gd name="connsiteX7-63" fmla="*/ 9575800 w 9575800"/>
              <a:gd name="connsiteY7-64" fmla="*/ 33941 h 762195"/>
              <a:gd name="connsiteX0-65" fmla="*/ 0 w 9575800"/>
              <a:gd name="connsiteY0-66" fmla="*/ 144008 h 762195"/>
              <a:gd name="connsiteX1-67" fmla="*/ 1642534 w 9575800"/>
              <a:gd name="connsiteY1-68" fmla="*/ 762075 h 762195"/>
              <a:gd name="connsiteX2-69" fmla="*/ 3242734 w 9575800"/>
              <a:gd name="connsiteY2-70" fmla="*/ 75 h 762195"/>
              <a:gd name="connsiteX3-71" fmla="*/ 4995333 w 9575800"/>
              <a:gd name="connsiteY3-72" fmla="*/ 711275 h 762195"/>
              <a:gd name="connsiteX4-73" fmla="*/ 6629400 w 9575800"/>
              <a:gd name="connsiteY4-74" fmla="*/ 33941 h 762195"/>
              <a:gd name="connsiteX5-75" fmla="*/ 8246534 w 9575800"/>
              <a:gd name="connsiteY5-76" fmla="*/ 728207 h 762195"/>
              <a:gd name="connsiteX6-77" fmla="*/ 9575800 w 9575800"/>
              <a:gd name="connsiteY6-78" fmla="*/ 33941 h 762195"/>
              <a:gd name="connsiteX7-79" fmla="*/ 9575800 w 9575800"/>
              <a:gd name="connsiteY7-80" fmla="*/ 33941 h 762195"/>
              <a:gd name="connsiteX0-81" fmla="*/ 0 w 9575800"/>
              <a:gd name="connsiteY0-82" fmla="*/ 144008 h 762195"/>
              <a:gd name="connsiteX1-83" fmla="*/ 1642534 w 9575800"/>
              <a:gd name="connsiteY1-84" fmla="*/ 762075 h 762195"/>
              <a:gd name="connsiteX2-85" fmla="*/ 3242734 w 9575800"/>
              <a:gd name="connsiteY2-86" fmla="*/ 75 h 762195"/>
              <a:gd name="connsiteX3-87" fmla="*/ 4995333 w 9575800"/>
              <a:gd name="connsiteY3-88" fmla="*/ 711275 h 762195"/>
              <a:gd name="connsiteX4-89" fmla="*/ 6629400 w 9575800"/>
              <a:gd name="connsiteY4-90" fmla="*/ 33941 h 762195"/>
              <a:gd name="connsiteX5-91" fmla="*/ 8246534 w 9575800"/>
              <a:gd name="connsiteY5-92" fmla="*/ 728207 h 762195"/>
              <a:gd name="connsiteX6-93" fmla="*/ 9575800 w 9575800"/>
              <a:gd name="connsiteY6-94" fmla="*/ 33941 h 762195"/>
              <a:gd name="connsiteX7-95" fmla="*/ 9575800 w 9575800"/>
              <a:gd name="connsiteY7-96" fmla="*/ 33941 h 762195"/>
              <a:gd name="connsiteX0-97" fmla="*/ 0 w 9575800"/>
              <a:gd name="connsiteY0-98" fmla="*/ 144008 h 762195"/>
              <a:gd name="connsiteX1-99" fmla="*/ 1642534 w 9575800"/>
              <a:gd name="connsiteY1-100" fmla="*/ 762075 h 762195"/>
              <a:gd name="connsiteX2-101" fmla="*/ 3242734 w 9575800"/>
              <a:gd name="connsiteY2-102" fmla="*/ 75 h 762195"/>
              <a:gd name="connsiteX3-103" fmla="*/ 4995333 w 9575800"/>
              <a:gd name="connsiteY3-104" fmla="*/ 711275 h 762195"/>
              <a:gd name="connsiteX4-105" fmla="*/ 6553200 w 9575800"/>
              <a:gd name="connsiteY4-106" fmla="*/ 33941 h 762195"/>
              <a:gd name="connsiteX5-107" fmla="*/ 8246534 w 9575800"/>
              <a:gd name="connsiteY5-108" fmla="*/ 728207 h 762195"/>
              <a:gd name="connsiteX6-109" fmla="*/ 9575800 w 9575800"/>
              <a:gd name="connsiteY6-110" fmla="*/ 33941 h 762195"/>
              <a:gd name="connsiteX7-111" fmla="*/ 9575800 w 9575800"/>
              <a:gd name="connsiteY7-112" fmla="*/ 33941 h 762195"/>
              <a:gd name="connsiteX0-113" fmla="*/ 0 w 9575800"/>
              <a:gd name="connsiteY0-114" fmla="*/ 144008 h 763340"/>
              <a:gd name="connsiteX1-115" fmla="*/ 1642534 w 9575800"/>
              <a:gd name="connsiteY1-116" fmla="*/ 762075 h 763340"/>
              <a:gd name="connsiteX2-117" fmla="*/ 3285067 w 9575800"/>
              <a:gd name="connsiteY2-118" fmla="*/ 75 h 763340"/>
              <a:gd name="connsiteX3-119" fmla="*/ 4995333 w 9575800"/>
              <a:gd name="connsiteY3-120" fmla="*/ 711275 h 763340"/>
              <a:gd name="connsiteX4-121" fmla="*/ 6553200 w 9575800"/>
              <a:gd name="connsiteY4-122" fmla="*/ 33941 h 763340"/>
              <a:gd name="connsiteX5-123" fmla="*/ 8246534 w 9575800"/>
              <a:gd name="connsiteY5-124" fmla="*/ 728207 h 763340"/>
              <a:gd name="connsiteX6-125" fmla="*/ 9575800 w 9575800"/>
              <a:gd name="connsiteY6-126" fmla="*/ 33941 h 763340"/>
              <a:gd name="connsiteX7-127" fmla="*/ 9575800 w 9575800"/>
              <a:gd name="connsiteY7-128" fmla="*/ 33941 h 763340"/>
              <a:gd name="connsiteX0-129" fmla="*/ 0 w 9575800"/>
              <a:gd name="connsiteY0-130" fmla="*/ 144008 h 763340"/>
              <a:gd name="connsiteX1-131" fmla="*/ 1642534 w 9575800"/>
              <a:gd name="connsiteY1-132" fmla="*/ 762075 h 763340"/>
              <a:gd name="connsiteX2-133" fmla="*/ 3285067 w 9575800"/>
              <a:gd name="connsiteY2-134" fmla="*/ 75 h 763340"/>
              <a:gd name="connsiteX3-135" fmla="*/ 4910667 w 9575800"/>
              <a:gd name="connsiteY3-136" fmla="*/ 711275 h 763340"/>
              <a:gd name="connsiteX4-137" fmla="*/ 6553200 w 9575800"/>
              <a:gd name="connsiteY4-138" fmla="*/ 33941 h 763340"/>
              <a:gd name="connsiteX5-139" fmla="*/ 8246534 w 9575800"/>
              <a:gd name="connsiteY5-140" fmla="*/ 728207 h 763340"/>
              <a:gd name="connsiteX6-141" fmla="*/ 9575800 w 9575800"/>
              <a:gd name="connsiteY6-142" fmla="*/ 33941 h 763340"/>
              <a:gd name="connsiteX7-143" fmla="*/ 9575800 w 9575800"/>
              <a:gd name="connsiteY7-144" fmla="*/ 33941 h 763340"/>
              <a:gd name="connsiteX0-145" fmla="*/ 0 w 9575800"/>
              <a:gd name="connsiteY0-146" fmla="*/ 144007 h 763339"/>
              <a:gd name="connsiteX1-147" fmla="*/ 1642534 w 9575800"/>
              <a:gd name="connsiteY1-148" fmla="*/ 762074 h 763339"/>
              <a:gd name="connsiteX2-149" fmla="*/ 3285067 w 9575800"/>
              <a:gd name="connsiteY2-150" fmla="*/ 74 h 763339"/>
              <a:gd name="connsiteX3-151" fmla="*/ 4910667 w 9575800"/>
              <a:gd name="connsiteY3-152" fmla="*/ 711274 h 763339"/>
              <a:gd name="connsiteX4-153" fmla="*/ 6553200 w 9575800"/>
              <a:gd name="connsiteY4-154" fmla="*/ 33940 h 763339"/>
              <a:gd name="connsiteX5-155" fmla="*/ 8246534 w 9575800"/>
              <a:gd name="connsiteY5-156" fmla="*/ 728206 h 763339"/>
              <a:gd name="connsiteX6-157" fmla="*/ 9575800 w 9575800"/>
              <a:gd name="connsiteY6-158" fmla="*/ 33940 h 763339"/>
              <a:gd name="connsiteX7-159" fmla="*/ 9575800 w 9575800"/>
              <a:gd name="connsiteY7-160" fmla="*/ 33940 h 763339"/>
              <a:gd name="connsiteX0-161" fmla="*/ 0 w 10337800"/>
              <a:gd name="connsiteY0-162" fmla="*/ 186797 h 806129"/>
              <a:gd name="connsiteX1-163" fmla="*/ 1642534 w 10337800"/>
              <a:gd name="connsiteY1-164" fmla="*/ 804864 h 806129"/>
              <a:gd name="connsiteX2-165" fmla="*/ 3285067 w 10337800"/>
              <a:gd name="connsiteY2-166" fmla="*/ 42864 h 806129"/>
              <a:gd name="connsiteX3-167" fmla="*/ 4910667 w 10337800"/>
              <a:gd name="connsiteY3-168" fmla="*/ 754064 h 806129"/>
              <a:gd name="connsiteX4-169" fmla="*/ 6553200 w 10337800"/>
              <a:gd name="connsiteY4-170" fmla="*/ 76730 h 806129"/>
              <a:gd name="connsiteX5-171" fmla="*/ 8246534 w 10337800"/>
              <a:gd name="connsiteY5-172" fmla="*/ 770996 h 806129"/>
              <a:gd name="connsiteX6-173" fmla="*/ 9575800 w 10337800"/>
              <a:gd name="connsiteY6-174" fmla="*/ 76730 h 806129"/>
              <a:gd name="connsiteX7-175" fmla="*/ 10337800 w 10337800"/>
              <a:gd name="connsiteY7-176" fmla="*/ 530 h 806129"/>
              <a:gd name="connsiteX0-177" fmla="*/ 0 w 10556875"/>
              <a:gd name="connsiteY0-178" fmla="*/ 181741 h 801073"/>
              <a:gd name="connsiteX1-179" fmla="*/ 1642534 w 10556875"/>
              <a:gd name="connsiteY1-180" fmla="*/ 799808 h 801073"/>
              <a:gd name="connsiteX2-181" fmla="*/ 3285067 w 10556875"/>
              <a:gd name="connsiteY2-182" fmla="*/ 37808 h 801073"/>
              <a:gd name="connsiteX3-183" fmla="*/ 4910667 w 10556875"/>
              <a:gd name="connsiteY3-184" fmla="*/ 749008 h 801073"/>
              <a:gd name="connsiteX4-185" fmla="*/ 6553200 w 10556875"/>
              <a:gd name="connsiteY4-186" fmla="*/ 71674 h 801073"/>
              <a:gd name="connsiteX5-187" fmla="*/ 8246534 w 10556875"/>
              <a:gd name="connsiteY5-188" fmla="*/ 765940 h 801073"/>
              <a:gd name="connsiteX6-189" fmla="*/ 9575800 w 10556875"/>
              <a:gd name="connsiteY6-190" fmla="*/ 71674 h 801073"/>
              <a:gd name="connsiteX7-191" fmla="*/ 10556875 w 10556875"/>
              <a:gd name="connsiteY7-192" fmla="*/ 4999 h 801073"/>
              <a:gd name="connsiteX0-193" fmla="*/ 0 w 10556875"/>
              <a:gd name="connsiteY0-194" fmla="*/ 224093 h 843425"/>
              <a:gd name="connsiteX1-195" fmla="*/ 1642534 w 10556875"/>
              <a:gd name="connsiteY1-196" fmla="*/ 842160 h 843425"/>
              <a:gd name="connsiteX2-197" fmla="*/ 3285067 w 10556875"/>
              <a:gd name="connsiteY2-198" fmla="*/ 80160 h 843425"/>
              <a:gd name="connsiteX3-199" fmla="*/ 4910667 w 10556875"/>
              <a:gd name="connsiteY3-200" fmla="*/ 791360 h 843425"/>
              <a:gd name="connsiteX4-201" fmla="*/ 6553200 w 10556875"/>
              <a:gd name="connsiteY4-202" fmla="*/ 114026 h 843425"/>
              <a:gd name="connsiteX5-203" fmla="*/ 8246534 w 10556875"/>
              <a:gd name="connsiteY5-204" fmla="*/ 808292 h 843425"/>
              <a:gd name="connsiteX6-205" fmla="*/ 9575800 w 10556875"/>
              <a:gd name="connsiteY6-206" fmla="*/ 114026 h 843425"/>
              <a:gd name="connsiteX7-207" fmla="*/ 10556875 w 10556875"/>
              <a:gd name="connsiteY7-208" fmla="*/ 47351 h 843425"/>
              <a:gd name="connsiteX0-209" fmla="*/ 0 w 10556875"/>
              <a:gd name="connsiteY0-210" fmla="*/ 226862 h 846194"/>
              <a:gd name="connsiteX1-211" fmla="*/ 1642534 w 10556875"/>
              <a:gd name="connsiteY1-212" fmla="*/ 844929 h 846194"/>
              <a:gd name="connsiteX2-213" fmla="*/ 3285067 w 10556875"/>
              <a:gd name="connsiteY2-214" fmla="*/ 82929 h 846194"/>
              <a:gd name="connsiteX3-215" fmla="*/ 4910667 w 10556875"/>
              <a:gd name="connsiteY3-216" fmla="*/ 794129 h 846194"/>
              <a:gd name="connsiteX4-217" fmla="*/ 6553200 w 10556875"/>
              <a:gd name="connsiteY4-218" fmla="*/ 116795 h 846194"/>
              <a:gd name="connsiteX5-219" fmla="*/ 8246534 w 10556875"/>
              <a:gd name="connsiteY5-220" fmla="*/ 811061 h 846194"/>
              <a:gd name="connsiteX6-221" fmla="*/ 9575800 w 10556875"/>
              <a:gd name="connsiteY6-222" fmla="*/ 116795 h 846194"/>
              <a:gd name="connsiteX7-223" fmla="*/ 10556875 w 10556875"/>
              <a:gd name="connsiteY7-224" fmla="*/ 50120 h 846194"/>
              <a:gd name="connsiteX0-225" fmla="*/ 0 w 10947400"/>
              <a:gd name="connsiteY0-226" fmla="*/ 0 h 952369"/>
              <a:gd name="connsiteX1-227" fmla="*/ 2033059 w 10947400"/>
              <a:gd name="connsiteY1-228" fmla="*/ 951442 h 952369"/>
              <a:gd name="connsiteX2-229" fmla="*/ 3675592 w 10947400"/>
              <a:gd name="connsiteY2-230" fmla="*/ 189442 h 952369"/>
              <a:gd name="connsiteX3-231" fmla="*/ 5301192 w 10947400"/>
              <a:gd name="connsiteY3-232" fmla="*/ 900642 h 952369"/>
              <a:gd name="connsiteX4-233" fmla="*/ 6943725 w 10947400"/>
              <a:gd name="connsiteY4-234" fmla="*/ 223308 h 952369"/>
              <a:gd name="connsiteX5-235" fmla="*/ 8637059 w 10947400"/>
              <a:gd name="connsiteY5-236" fmla="*/ 917574 h 952369"/>
              <a:gd name="connsiteX6-237" fmla="*/ 9966325 w 10947400"/>
              <a:gd name="connsiteY6-238" fmla="*/ 223308 h 952369"/>
              <a:gd name="connsiteX7-239" fmla="*/ 10947400 w 10947400"/>
              <a:gd name="connsiteY7-240" fmla="*/ 156633 h 952369"/>
              <a:gd name="connsiteX0-241" fmla="*/ 0 w 10947400"/>
              <a:gd name="connsiteY0-242" fmla="*/ 0 h 952369"/>
              <a:gd name="connsiteX1-243" fmla="*/ 2033059 w 10947400"/>
              <a:gd name="connsiteY1-244" fmla="*/ 951442 h 952369"/>
              <a:gd name="connsiteX2-245" fmla="*/ 3675592 w 10947400"/>
              <a:gd name="connsiteY2-246" fmla="*/ 189442 h 952369"/>
              <a:gd name="connsiteX3-247" fmla="*/ 5301192 w 10947400"/>
              <a:gd name="connsiteY3-248" fmla="*/ 900642 h 952369"/>
              <a:gd name="connsiteX4-249" fmla="*/ 6943725 w 10947400"/>
              <a:gd name="connsiteY4-250" fmla="*/ 223308 h 952369"/>
              <a:gd name="connsiteX5-251" fmla="*/ 8637059 w 10947400"/>
              <a:gd name="connsiteY5-252" fmla="*/ 917574 h 952369"/>
              <a:gd name="connsiteX6-253" fmla="*/ 9966325 w 10947400"/>
              <a:gd name="connsiteY6-254" fmla="*/ 223308 h 952369"/>
              <a:gd name="connsiteX7-255" fmla="*/ 10947400 w 10947400"/>
              <a:gd name="connsiteY7-256" fmla="*/ 156633 h 952369"/>
              <a:gd name="connsiteX0-257" fmla="*/ 0 w 10833100"/>
              <a:gd name="connsiteY0-258" fmla="*/ 0 h 952369"/>
              <a:gd name="connsiteX1-259" fmla="*/ 1918759 w 10833100"/>
              <a:gd name="connsiteY1-260" fmla="*/ 951442 h 952369"/>
              <a:gd name="connsiteX2-261" fmla="*/ 3561292 w 10833100"/>
              <a:gd name="connsiteY2-262" fmla="*/ 189442 h 952369"/>
              <a:gd name="connsiteX3-263" fmla="*/ 5186892 w 10833100"/>
              <a:gd name="connsiteY3-264" fmla="*/ 900642 h 952369"/>
              <a:gd name="connsiteX4-265" fmla="*/ 6829425 w 10833100"/>
              <a:gd name="connsiteY4-266" fmla="*/ 223308 h 952369"/>
              <a:gd name="connsiteX5-267" fmla="*/ 8522759 w 10833100"/>
              <a:gd name="connsiteY5-268" fmla="*/ 917574 h 952369"/>
              <a:gd name="connsiteX6-269" fmla="*/ 9852025 w 10833100"/>
              <a:gd name="connsiteY6-270" fmla="*/ 223308 h 952369"/>
              <a:gd name="connsiteX7-271" fmla="*/ 10833100 w 10833100"/>
              <a:gd name="connsiteY7-272" fmla="*/ 156633 h 952369"/>
              <a:gd name="connsiteX0-273" fmla="*/ 0 w 10833100"/>
              <a:gd name="connsiteY0-274" fmla="*/ 0 h 952369"/>
              <a:gd name="connsiteX1-275" fmla="*/ 1918759 w 10833100"/>
              <a:gd name="connsiteY1-276" fmla="*/ 951442 h 952369"/>
              <a:gd name="connsiteX2-277" fmla="*/ 3561292 w 10833100"/>
              <a:gd name="connsiteY2-278" fmla="*/ 189442 h 952369"/>
              <a:gd name="connsiteX3-279" fmla="*/ 5186892 w 10833100"/>
              <a:gd name="connsiteY3-280" fmla="*/ 900642 h 952369"/>
              <a:gd name="connsiteX4-281" fmla="*/ 6829425 w 10833100"/>
              <a:gd name="connsiteY4-282" fmla="*/ 223308 h 952369"/>
              <a:gd name="connsiteX5-283" fmla="*/ 8522759 w 10833100"/>
              <a:gd name="connsiteY5-284" fmla="*/ 917574 h 952369"/>
              <a:gd name="connsiteX6-285" fmla="*/ 9852025 w 10833100"/>
              <a:gd name="connsiteY6-286" fmla="*/ 223308 h 952369"/>
              <a:gd name="connsiteX7-287" fmla="*/ 10833100 w 10833100"/>
              <a:gd name="connsiteY7-288" fmla="*/ 156633 h 952369"/>
              <a:gd name="connsiteX0-289" fmla="*/ 0 w 10899775"/>
              <a:gd name="connsiteY0-290" fmla="*/ 0 h 1077698"/>
              <a:gd name="connsiteX1-291" fmla="*/ 1985434 w 10899775"/>
              <a:gd name="connsiteY1-292" fmla="*/ 1075267 h 1077698"/>
              <a:gd name="connsiteX2-293" fmla="*/ 3627967 w 10899775"/>
              <a:gd name="connsiteY2-294" fmla="*/ 313267 h 1077698"/>
              <a:gd name="connsiteX3-295" fmla="*/ 5253567 w 10899775"/>
              <a:gd name="connsiteY3-296" fmla="*/ 1024467 h 1077698"/>
              <a:gd name="connsiteX4-297" fmla="*/ 6896100 w 10899775"/>
              <a:gd name="connsiteY4-298" fmla="*/ 347133 h 1077698"/>
              <a:gd name="connsiteX5-299" fmla="*/ 8589434 w 10899775"/>
              <a:gd name="connsiteY5-300" fmla="*/ 1041399 h 1077698"/>
              <a:gd name="connsiteX6-301" fmla="*/ 9918700 w 10899775"/>
              <a:gd name="connsiteY6-302" fmla="*/ 347133 h 1077698"/>
              <a:gd name="connsiteX7-303" fmla="*/ 10899775 w 10899775"/>
              <a:gd name="connsiteY7-304" fmla="*/ 280458 h 1077698"/>
              <a:gd name="connsiteX0-305" fmla="*/ 0 w 10899775"/>
              <a:gd name="connsiteY0-306" fmla="*/ 0 h 1077698"/>
              <a:gd name="connsiteX1-307" fmla="*/ 1985434 w 10899775"/>
              <a:gd name="connsiteY1-308" fmla="*/ 1075267 h 1077698"/>
              <a:gd name="connsiteX2-309" fmla="*/ 3627967 w 10899775"/>
              <a:gd name="connsiteY2-310" fmla="*/ 313267 h 1077698"/>
              <a:gd name="connsiteX3-311" fmla="*/ 5253567 w 10899775"/>
              <a:gd name="connsiteY3-312" fmla="*/ 1024467 h 1077698"/>
              <a:gd name="connsiteX4-313" fmla="*/ 6896100 w 10899775"/>
              <a:gd name="connsiteY4-314" fmla="*/ 347133 h 1077698"/>
              <a:gd name="connsiteX5-315" fmla="*/ 8589434 w 10899775"/>
              <a:gd name="connsiteY5-316" fmla="*/ 1041399 h 1077698"/>
              <a:gd name="connsiteX6-317" fmla="*/ 9918700 w 10899775"/>
              <a:gd name="connsiteY6-318" fmla="*/ 347133 h 1077698"/>
              <a:gd name="connsiteX7-319" fmla="*/ 10899775 w 10899775"/>
              <a:gd name="connsiteY7-320" fmla="*/ 280458 h 1077698"/>
              <a:gd name="connsiteX0-321" fmla="*/ 0 w 10899775"/>
              <a:gd name="connsiteY0-322" fmla="*/ 0 h 1075459"/>
              <a:gd name="connsiteX1-323" fmla="*/ 1985434 w 10899775"/>
              <a:gd name="connsiteY1-324" fmla="*/ 1075267 h 1075459"/>
              <a:gd name="connsiteX2-325" fmla="*/ 3627967 w 10899775"/>
              <a:gd name="connsiteY2-326" fmla="*/ 313267 h 1075459"/>
              <a:gd name="connsiteX3-327" fmla="*/ 5253567 w 10899775"/>
              <a:gd name="connsiteY3-328" fmla="*/ 1024467 h 1075459"/>
              <a:gd name="connsiteX4-329" fmla="*/ 6896100 w 10899775"/>
              <a:gd name="connsiteY4-330" fmla="*/ 347133 h 1075459"/>
              <a:gd name="connsiteX5-331" fmla="*/ 8589434 w 10899775"/>
              <a:gd name="connsiteY5-332" fmla="*/ 1041399 h 1075459"/>
              <a:gd name="connsiteX6-333" fmla="*/ 9918700 w 10899775"/>
              <a:gd name="connsiteY6-334" fmla="*/ 347133 h 1075459"/>
              <a:gd name="connsiteX7-335" fmla="*/ 10899775 w 10899775"/>
              <a:gd name="connsiteY7-336" fmla="*/ 280458 h 1075459"/>
              <a:gd name="connsiteX0-337" fmla="*/ 0 w 10899775"/>
              <a:gd name="connsiteY0-338" fmla="*/ 0 h 1065936"/>
              <a:gd name="connsiteX1-339" fmla="*/ 2099734 w 10899775"/>
              <a:gd name="connsiteY1-340" fmla="*/ 1065742 h 1065936"/>
              <a:gd name="connsiteX2-341" fmla="*/ 3627967 w 10899775"/>
              <a:gd name="connsiteY2-342" fmla="*/ 313267 h 1065936"/>
              <a:gd name="connsiteX3-343" fmla="*/ 5253567 w 10899775"/>
              <a:gd name="connsiteY3-344" fmla="*/ 1024467 h 1065936"/>
              <a:gd name="connsiteX4-345" fmla="*/ 6896100 w 10899775"/>
              <a:gd name="connsiteY4-346" fmla="*/ 347133 h 1065936"/>
              <a:gd name="connsiteX5-347" fmla="*/ 8589434 w 10899775"/>
              <a:gd name="connsiteY5-348" fmla="*/ 1041399 h 1065936"/>
              <a:gd name="connsiteX6-349" fmla="*/ 9918700 w 10899775"/>
              <a:gd name="connsiteY6-350" fmla="*/ 347133 h 1065936"/>
              <a:gd name="connsiteX7-351" fmla="*/ 10899775 w 10899775"/>
              <a:gd name="connsiteY7-352" fmla="*/ 280458 h 1065936"/>
              <a:gd name="connsiteX0-353" fmla="*/ 0 w 10899775"/>
              <a:gd name="connsiteY0-354" fmla="*/ 0 h 1065936"/>
              <a:gd name="connsiteX1-355" fmla="*/ 2099734 w 10899775"/>
              <a:gd name="connsiteY1-356" fmla="*/ 1065742 h 1065936"/>
              <a:gd name="connsiteX2-357" fmla="*/ 3627967 w 10899775"/>
              <a:gd name="connsiteY2-358" fmla="*/ 313267 h 1065936"/>
              <a:gd name="connsiteX3-359" fmla="*/ 5253567 w 10899775"/>
              <a:gd name="connsiteY3-360" fmla="*/ 1024467 h 1065936"/>
              <a:gd name="connsiteX4-361" fmla="*/ 6896100 w 10899775"/>
              <a:gd name="connsiteY4-362" fmla="*/ 347133 h 1065936"/>
              <a:gd name="connsiteX5-363" fmla="*/ 8589434 w 10899775"/>
              <a:gd name="connsiteY5-364" fmla="*/ 1041399 h 1065936"/>
              <a:gd name="connsiteX6-365" fmla="*/ 9918700 w 10899775"/>
              <a:gd name="connsiteY6-366" fmla="*/ 347133 h 1065936"/>
              <a:gd name="connsiteX7-367" fmla="*/ 10899775 w 10899775"/>
              <a:gd name="connsiteY7-368" fmla="*/ 280458 h 1065936"/>
              <a:gd name="connsiteX0-369" fmla="*/ 0 w 10899775"/>
              <a:gd name="connsiteY0-370" fmla="*/ 0 h 1065936"/>
              <a:gd name="connsiteX1-371" fmla="*/ 2099734 w 10899775"/>
              <a:gd name="connsiteY1-372" fmla="*/ 1065742 h 1065936"/>
              <a:gd name="connsiteX2-373" fmla="*/ 3627967 w 10899775"/>
              <a:gd name="connsiteY2-374" fmla="*/ 313267 h 1065936"/>
              <a:gd name="connsiteX3-375" fmla="*/ 5253567 w 10899775"/>
              <a:gd name="connsiteY3-376" fmla="*/ 1024467 h 1065936"/>
              <a:gd name="connsiteX4-377" fmla="*/ 6896100 w 10899775"/>
              <a:gd name="connsiteY4-378" fmla="*/ 347133 h 1065936"/>
              <a:gd name="connsiteX5-379" fmla="*/ 8507932 w 10899775"/>
              <a:gd name="connsiteY5-380" fmla="*/ 1041399 h 1065936"/>
              <a:gd name="connsiteX6-381" fmla="*/ 9918700 w 10899775"/>
              <a:gd name="connsiteY6-382" fmla="*/ 347133 h 1065936"/>
              <a:gd name="connsiteX7-383" fmla="*/ 10899775 w 10899775"/>
              <a:gd name="connsiteY7-384" fmla="*/ 280458 h 1065936"/>
              <a:gd name="connsiteX0-385" fmla="*/ 0 w 10899775"/>
              <a:gd name="connsiteY0-386" fmla="*/ 0 h 1071785"/>
              <a:gd name="connsiteX1-387" fmla="*/ 2099734 w 10899775"/>
              <a:gd name="connsiteY1-388" fmla="*/ 1065742 h 1071785"/>
              <a:gd name="connsiteX2-389" fmla="*/ 3627967 w 10899775"/>
              <a:gd name="connsiteY2-390" fmla="*/ 313267 h 1071785"/>
              <a:gd name="connsiteX3-391" fmla="*/ 5253567 w 10899775"/>
              <a:gd name="connsiteY3-392" fmla="*/ 1024467 h 1071785"/>
              <a:gd name="connsiteX4-393" fmla="*/ 6896100 w 10899775"/>
              <a:gd name="connsiteY4-394" fmla="*/ 347133 h 1071785"/>
              <a:gd name="connsiteX5-395" fmla="*/ 8507932 w 10899775"/>
              <a:gd name="connsiteY5-396" fmla="*/ 1041399 h 1071785"/>
              <a:gd name="connsiteX6-397" fmla="*/ 9918700 w 10899775"/>
              <a:gd name="connsiteY6-398" fmla="*/ 347133 h 1071785"/>
              <a:gd name="connsiteX7-399" fmla="*/ 10899775 w 10899775"/>
              <a:gd name="connsiteY7-400" fmla="*/ 280458 h 10717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0899775" h="1071785">
                <a:moveTo>
                  <a:pt x="0" y="0"/>
                </a:moveTo>
                <a:cubicBezTo>
                  <a:pt x="808214" y="721078"/>
                  <a:pt x="1427333" y="1126857"/>
                  <a:pt x="2099734" y="1065742"/>
                </a:cubicBezTo>
                <a:cubicBezTo>
                  <a:pt x="2772135" y="1004627"/>
                  <a:pt x="3102328" y="320146"/>
                  <a:pt x="3627967" y="313267"/>
                </a:cubicBezTo>
                <a:cubicBezTo>
                  <a:pt x="4153606" y="306388"/>
                  <a:pt x="4556478" y="1027289"/>
                  <a:pt x="5253567" y="1024467"/>
                </a:cubicBezTo>
                <a:cubicBezTo>
                  <a:pt x="5950656" y="1021645"/>
                  <a:pt x="6353706" y="344311"/>
                  <a:pt x="6896100" y="347133"/>
                </a:cubicBezTo>
                <a:cubicBezTo>
                  <a:pt x="7438494" y="349955"/>
                  <a:pt x="8004165" y="1041399"/>
                  <a:pt x="8507932" y="1041399"/>
                </a:cubicBezTo>
                <a:cubicBezTo>
                  <a:pt x="9011699" y="1041399"/>
                  <a:pt x="9520060" y="473956"/>
                  <a:pt x="9918700" y="347133"/>
                </a:cubicBezTo>
                <a:cubicBezTo>
                  <a:pt x="10317340" y="220310"/>
                  <a:pt x="10636250" y="201083"/>
                  <a:pt x="10899775" y="280458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60"/>
          </a:p>
        </p:txBody>
      </p:sp>
      <p:sp>
        <p:nvSpPr>
          <p:cNvPr id="22" name="任意多边形 21"/>
          <p:cNvSpPr/>
          <p:nvPr/>
        </p:nvSpPr>
        <p:spPr>
          <a:xfrm>
            <a:off x="-697120" y="1079386"/>
            <a:ext cx="10443213" cy="1030785"/>
          </a:xfrm>
          <a:custGeom>
            <a:avLst/>
            <a:gdLst>
              <a:gd name="connsiteX0" fmla="*/ 0 w 9575800"/>
              <a:gd name="connsiteY0" fmla="*/ 144875 h 764207"/>
              <a:gd name="connsiteX1" fmla="*/ 1642534 w 9575800"/>
              <a:gd name="connsiteY1" fmla="*/ 762942 h 764207"/>
              <a:gd name="connsiteX2" fmla="*/ 3242734 w 9575800"/>
              <a:gd name="connsiteY2" fmla="*/ 942 h 764207"/>
              <a:gd name="connsiteX3" fmla="*/ 5003800 w 9575800"/>
              <a:gd name="connsiteY3" fmla="*/ 593608 h 764207"/>
              <a:gd name="connsiteX4" fmla="*/ 6629400 w 9575800"/>
              <a:gd name="connsiteY4" fmla="*/ 34808 h 764207"/>
              <a:gd name="connsiteX5" fmla="*/ 8111067 w 9575800"/>
              <a:gd name="connsiteY5" fmla="*/ 627475 h 764207"/>
              <a:gd name="connsiteX6" fmla="*/ 9575800 w 9575800"/>
              <a:gd name="connsiteY6" fmla="*/ 34808 h 764207"/>
              <a:gd name="connsiteX7" fmla="*/ 9575800 w 9575800"/>
              <a:gd name="connsiteY7" fmla="*/ 34808 h 764207"/>
              <a:gd name="connsiteX0-1" fmla="*/ 0 w 9575800"/>
              <a:gd name="connsiteY0-2" fmla="*/ 144875 h 763062"/>
              <a:gd name="connsiteX1-3" fmla="*/ 1642534 w 9575800"/>
              <a:gd name="connsiteY1-4" fmla="*/ 762942 h 763062"/>
              <a:gd name="connsiteX2-5" fmla="*/ 3242734 w 9575800"/>
              <a:gd name="connsiteY2-6" fmla="*/ 942 h 763062"/>
              <a:gd name="connsiteX3-7" fmla="*/ 5003800 w 9575800"/>
              <a:gd name="connsiteY3-8" fmla="*/ 593608 h 763062"/>
              <a:gd name="connsiteX4-9" fmla="*/ 6629400 w 9575800"/>
              <a:gd name="connsiteY4-10" fmla="*/ 34808 h 763062"/>
              <a:gd name="connsiteX5-11" fmla="*/ 8111067 w 9575800"/>
              <a:gd name="connsiteY5-12" fmla="*/ 627475 h 763062"/>
              <a:gd name="connsiteX6-13" fmla="*/ 9575800 w 9575800"/>
              <a:gd name="connsiteY6-14" fmla="*/ 34808 h 763062"/>
              <a:gd name="connsiteX7-15" fmla="*/ 9575800 w 9575800"/>
              <a:gd name="connsiteY7-16" fmla="*/ 34808 h 763062"/>
              <a:gd name="connsiteX0-17" fmla="*/ 0 w 9575800"/>
              <a:gd name="connsiteY0-18" fmla="*/ 144008 h 762195"/>
              <a:gd name="connsiteX1-19" fmla="*/ 1642534 w 9575800"/>
              <a:gd name="connsiteY1-20" fmla="*/ 762075 h 762195"/>
              <a:gd name="connsiteX2-21" fmla="*/ 3242734 w 9575800"/>
              <a:gd name="connsiteY2-22" fmla="*/ 75 h 762195"/>
              <a:gd name="connsiteX3-23" fmla="*/ 4995333 w 9575800"/>
              <a:gd name="connsiteY3-24" fmla="*/ 711275 h 762195"/>
              <a:gd name="connsiteX4-25" fmla="*/ 6629400 w 9575800"/>
              <a:gd name="connsiteY4-26" fmla="*/ 33941 h 762195"/>
              <a:gd name="connsiteX5-27" fmla="*/ 8111067 w 9575800"/>
              <a:gd name="connsiteY5-28" fmla="*/ 626608 h 762195"/>
              <a:gd name="connsiteX6-29" fmla="*/ 9575800 w 9575800"/>
              <a:gd name="connsiteY6-30" fmla="*/ 33941 h 762195"/>
              <a:gd name="connsiteX7-31" fmla="*/ 9575800 w 9575800"/>
              <a:gd name="connsiteY7-32" fmla="*/ 33941 h 762195"/>
              <a:gd name="connsiteX0-33" fmla="*/ 0 w 9575800"/>
              <a:gd name="connsiteY0-34" fmla="*/ 144008 h 762195"/>
              <a:gd name="connsiteX1-35" fmla="*/ 1642534 w 9575800"/>
              <a:gd name="connsiteY1-36" fmla="*/ 762075 h 762195"/>
              <a:gd name="connsiteX2-37" fmla="*/ 3242734 w 9575800"/>
              <a:gd name="connsiteY2-38" fmla="*/ 75 h 762195"/>
              <a:gd name="connsiteX3-39" fmla="*/ 4995333 w 9575800"/>
              <a:gd name="connsiteY3-40" fmla="*/ 711275 h 762195"/>
              <a:gd name="connsiteX4-41" fmla="*/ 6629400 w 9575800"/>
              <a:gd name="connsiteY4-42" fmla="*/ 33941 h 762195"/>
              <a:gd name="connsiteX5-43" fmla="*/ 8144934 w 9575800"/>
              <a:gd name="connsiteY5-44" fmla="*/ 736674 h 762195"/>
              <a:gd name="connsiteX6-45" fmla="*/ 9575800 w 9575800"/>
              <a:gd name="connsiteY6-46" fmla="*/ 33941 h 762195"/>
              <a:gd name="connsiteX7-47" fmla="*/ 9575800 w 9575800"/>
              <a:gd name="connsiteY7-48" fmla="*/ 33941 h 762195"/>
              <a:gd name="connsiteX0-49" fmla="*/ 0 w 9575800"/>
              <a:gd name="connsiteY0-50" fmla="*/ 144008 h 762195"/>
              <a:gd name="connsiteX1-51" fmla="*/ 1642534 w 9575800"/>
              <a:gd name="connsiteY1-52" fmla="*/ 762075 h 762195"/>
              <a:gd name="connsiteX2-53" fmla="*/ 3242734 w 9575800"/>
              <a:gd name="connsiteY2-54" fmla="*/ 75 h 762195"/>
              <a:gd name="connsiteX3-55" fmla="*/ 4995333 w 9575800"/>
              <a:gd name="connsiteY3-56" fmla="*/ 711275 h 762195"/>
              <a:gd name="connsiteX4-57" fmla="*/ 6629400 w 9575800"/>
              <a:gd name="connsiteY4-58" fmla="*/ 33941 h 762195"/>
              <a:gd name="connsiteX5-59" fmla="*/ 8144934 w 9575800"/>
              <a:gd name="connsiteY5-60" fmla="*/ 736674 h 762195"/>
              <a:gd name="connsiteX6-61" fmla="*/ 9575800 w 9575800"/>
              <a:gd name="connsiteY6-62" fmla="*/ 33941 h 762195"/>
              <a:gd name="connsiteX7-63" fmla="*/ 9575800 w 9575800"/>
              <a:gd name="connsiteY7-64" fmla="*/ 33941 h 762195"/>
              <a:gd name="connsiteX0-65" fmla="*/ 0 w 9575800"/>
              <a:gd name="connsiteY0-66" fmla="*/ 144008 h 762195"/>
              <a:gd name="connsiteX1-67" fmla="*/ 1642534 w 9575800"/>
              <a:gd name="connsiteY1-68" fmla="*/ 762075 h 762195"/>
              <a:gd name="connsiteX2-69" fmla="*/ 3242734 w 9575800"/>
              <a:gd name="connsiteY2-70" fmla="*/ 75 h 762195"/>
              <a:gd name="connsiteX3-71" fmla="*/ 4995333 w 9575800"/>
              <a:gd name="connsiteY3-72" fmla="*/ 711275 h 762195"/>
              <a:gd name="connsiteX4-73" fmla="*/ 6629400 w 9575800"/>
              <a:gd name="connsiteY4-74" fmla="*/ 33941 h 762195"/>
              <a:gd name="connsiteX5-75" fmla="*/ 8246534 w 9575800"/>
              <a:gd name="connsiteY5-76" fmla="*/ 728207 h 762195"/>
              <a:gd name="connsiteX6-77" fmla="*/ 9575800 w 9575800"/>
              <a:gd name="connsiteY6-78" fmla="*/ 33941 h 762195"/>
              <a:gd name="connsiteX7-79" fmla="*/ 9575800 w 9575800"/>
              <a:gd name="connsiteY7-80" fmla="*/ 33941 h 762195"/>
              <a:gd name="connsiteX0-81" fmla="*/ 0 w 9575800"/>
              <a:gd name="connsiteY0-82" fmla="*/ 144008 h 762195"/>
              <a:gd name="connsiteX1-83" fmla="*/ 1642534 w 9575800"/>
              <a:gd name="connsiteY1-84" fmla="*/ 762075 h 762195"/>
              <a:gd name="connsiteX2-85" fmla="*/ 3242734 w 9575800"/>
              <a:gd name="connsiteY2-86" fmla="*/ 75 h 762195"/>
              <a:gd name="connsiteX3-87" fmla="*/ 4995333 w 9575800"/>
              <a:gd name="connsiteY3-88" fmla="*/ 711275 h 762195"/>
              <a:gd name="connsiteX4-89" fmla="*/ 6629400 w 9575800"/>
              <a:gd name="connsiteY4-90" fmla="*/ 33941 h 762195"/>
              <a:gd name="connsiteX5-91" fmla="*/ 8246534 w 9575800"/>
              <a:gd name="connsiteY5-92" fmla="*/ 728207 h 762195"/>
              <a:gd name="connsiteX6-93" fmla="*/ 9575800 w 9575800"/>
              <a:gd name="connsiteY6-94" fmla="*/ 33941 h 762195"/>
              <a:gd name="connsiteX7-95" fmla="*/ 9575800 w 9575800"/>
              <a:gd name="connsiteY7-96" fmla="*/ 33941 h 762195"/>
              <a:gd name="connsiteX0-97" fmla="*/ 0 w 9575800"/>
              <a:gd name="connsiteY0-98" fmla="*/ 144008 h 762195"/>
              <a:gd name="connsiteX1-99" fmla="*/ 1642534 w 9575800"/>
              <a:gd name="connsiteY1-100" fmla="*/ 762075 h 762195"/>
              <a:gd name="connsiteX2-101" fmla="*/ 3242734 w 9575800"/>
              <a:gd name="connsiteY2-102" fmla="*/ 75 h 762195"/>
              <a:gd name="connsiteX3-103" fmla="*/ 4995333 w 9575800"/>
              <a:gd name="connsiteY3-104" fmla="*/ 711275 h 762195"/>
              <a:gd name="connsiteX4-105" fmla="*/ 6553200 w 9575800"/>
              <a:gd name="connsiteY4-106" fmla="*/ 33941 h 762195"/>
              <a:gd name="connsiteX5-107" fmla="*/ 8246534 w 9575800"/>
              <a:gd name="connsiteY5-108" fmla="*/ 728207 h 762195"/>
              <a:gd name="connsiteX6-109" fmla="*/ 9575800 w 9575800"/>
              <a:gd name="connsiteY6-110" fmla="*/ 33941 h 762195"/>
              <a:gd name="connsiteX7-111" fmla="*/ 9575800 w 9575800"/>
              <a:gd name="connsiteY7-112" fmla="*/ 33941 h 762195"/>
              <a:gd name="connsiteX0-113" fmla="*/ 0 w 9575800"/>
              <a:gd name="connsiteY0-114" fmla="*/ 144008 h 763340"/>
              <a:gd name="connsiteX1-115" fmla="*/ 1642534 w 9575800"/>
              <a:gd name="connsiteY1-116" fmla="*/ 762075 h 763340"/>
              <a:gd name="connsiteX2-117" fmla="*/ 3285067 w 9575800"/>
              <a:gd name="connsiteY2-118" fmla="*/ 75 h 763340"/>
              <a:gd name="connsiteX3-119" fmla="*/ 4995333 w 9575800"/>
              <a:gd name="connsiteY3-120" fmla="*/ 711275 h 763340"/>
              <a:gd name="connsiteX4-121" fmla="*/ 6553200 w 9575800"/>
              <a:gd name="connsiteY4-122" fmla="*/ 33941 h 763340"/>
              <a:gd name="connsiteX5-123" fmla="*/ 8246534 w 9575800"/>
              <a:gd name="connsiteY5-124" fmla="*/ 728207 h 763340"/>
              <a:gd name="connsiteX6-125" fmla="*/ 9575800 w 9575800"/>
              <a:gd name="connsiteY6-126" fmla="*/ 33941 h 763340"/>
              <a:gd name="connsiteX7-127" fmla="*/ 9575800 w 9575800"/>
              <a:gd name="connsiteY7-128" fmla="*/ 33941 h 763340"/>
              <a:gd name="connsiteX0-129" fmla="*/ 0 w 9575800"/>
              <a:gd name="connsiteY0-130" fmla="*/ 144008 h 763340"/>
              <a:gd name="connsiteX1-131" fmla="*/ 1642534 w 9575800"/>
              <a:gd name="connsiteY1-132" fmla="*/ 762075 h 763340"/>
              <a:gd name="connsiteX2-133" fmla="*/ 3285067 w 9575800"/>
              <a:gd name="connsiteY2-134" fmla="*/ 75 h 763340"/>
              <a:gd name="connsiteX3-135" fmla="*/ 4910667 w 9575800"/>
              <a:gd name="connsiteY3-136" fmla="*/ 711275 h 763340"/>
              <a:gd name="connsiteX4-137" fmla="*/ 6553200 w 9575800"/>
              <a:gd name="connsiteY4-138" fmla="*/ 33941 h 763340"/>
              <a:gd name="connsiteX5-139" fmla="*/ 8246534 w 9575800"/>
              <a:gd name="connsiteY5-140" fmla="*/ 728207 h 763340"/>
              <a:gd name="connsiteX6-141" fmla="*/ 9575800 w 9575800"/>
              <a:gd name="connsiteY6-142" fmla="*/ 33941 h 763340"/>
              <a:gd name="connsiteX7-143" fmla="*/ 9575800 w 9575800"/>
              <a:gd name="connsiteY7-144" fmla="*/ 33941 h 763340"/>
              <a:gd name="connsiteX0-145" fmla="*/ 0 w 9575800"/>
              <a:gd name="connsiteY0-146" fmla="*/ 144007 h 763339"/>
              <a:gd name="connsiteX1-147" fmla="*/ 1642534 w 9575800"/>
              <a:gd name="connsiteY1-148" fmla="*/ 762074 h 763339"/>
              <a:gd name="connsiteX2-149" fmla="*/ 3285067 w 9575800"/>
              <a:gd name="connsiteY2-150" fmla="*/ 74 h 763339"/>
              <a:gd name="connsiteX3-151" fmla="*/ 4910667 w 9575800"/>
              <a:gd name="connsiteY3-152" fmla="*/ 711274 h 763339"/>
              <a:gd name="connsiteX4-153" fmla="*/ 6553200 w 9575800"/>
              <a:gd name="connsiteY4-154" fmla="*/ 33940 h 763339"/>
              <a:gd name="connsiteX5-155" fmla="*/ 8246534 w 9575800"/>
              <a:gd name="connsiteY5-156" fmla="*/ 728206 h 763339"/>
              <a:gd name="connsiteX6-157" fmla="*/ 9575800 w 9575800"/>
              <a:gd name="connsiteY6-158" fmla="*/ 33940 h 763339"/>
              <a:gd name="connsiteX7-159" fmla="*/ 9575800 w 9575800"/>
              <a:gd name="connsiteY7-160" fmla="*/ 33940 h 7633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575800" h="763339">
                <a:moveTo>
                  <a:pt x="0" y="144007"/>
                </a:moveTo>
                <a:cubicBezTo>
                  <a:pt x="551039" y="465035"/>
                  <a:pt x="1095023" y="786063"/>
                  <a:pt x="1642534" y="762074"/>
                </a:cubicBezTo>
                <a:cubicBezTo>
                  <a:pt x="2190045" y="738085"/>
                  <a:pt x="2740378" y="8541"/>
                  <a:pt x="3285067" y="74"/>
                </a:cubicBezTo>
                <a:cubicBezTo>
                  <a:pt x="3829756" y="-8393"/>
                  <a:pt x="4213578" y="714096"/>
                  <a:pt x="4910667" y="711274"/>
                </a:cubicBezTo>
                <a:cubicBezTo>
                  <a:pt x="5607756" y="708452"/>
                  <a:pt x="5997222" y="31118"/>
                  <a:pt x="6553200" y="33940"/>
                </a:cubicBezTo>
                <a:cubicBezTo>
                  <a:pt x="7109178" y="36762"/>
                  <a:pt x="7742767" y="728206"/>
                  <a:pt x="8246534" y="728206"/>
                </a:cubicBezTo>
                <a:cubicBezTo>
                  <a:pt x="8750301" y="728206"/>
                  <a:pt x="9354256" y="149651"/>
                  <a:pt x="9575800" y="33940"/>
                </a:cubicBezTo>
                <a:lnTo>
                  <a:pt x="9575800" y="3394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60"/>
          </a:p>
        </p:txBody>
      </p:sp>
      <p:sp>
        <p:nvSpPr>
          <p:cNvPr id="19" name="TextBox 23"/>
          <p:cNvSpPr txBox="1"/>
          <p:nvPr/>
        </p:nvSpPr>
        <p:spPr>
          <a:xfrm>
            <a:off x="2824775" y="4131205"/>
            <a:ext cx="3208020" cy="351155"/>
          </a:xfrm>
          <a:prstGeom prst="rect">
            <a:avLst/>
          </a:prstGeom>
          <a:noFill/>
        </p:spPr>
        <p:txBody>
          <a:bodyPr wrap="none" lIns="91362" tIns="45681" rIns="91362" bIns="45681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420" cap="all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竞聘述职</a:t>
            </a:r>
            <a:r>
              <a:rPr lang="en-US" altLang="zh-CN" sz="1420" cap="all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|</a:t>
            </a:r>
            <a:r>
              <a:rPr lang="zh-CN" altLang="en-US" sz="1420" cap="all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个人简历</a:t>
            </a:r>
            <a:r>
              <a:rPr lang="en-US" altLang="zh-CN" sz="1420" cap="all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|</a:t>
            </a:r>
            <a:r>
              <a:rPr lang="zh-CN" altLang="en-US" sz="1420" cap="all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职业规划</a:t>
            </a:r>
            <a:r>
              <a:rPr lang="en-US" altLang="zh-CN" sz="1420" cap="all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|</a:t>
            </a:r>
            <a:r>
              <a:rPr lang="zh-CN" altLang="en-US" sz="1420" cap="all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自我介绍</a:t>
            </a:r>
            <a:endParaRPr lang="zh-CN" altLang="zh-CN" sz="1420" cap="all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2923017" y="3600960"/>
            <a:ext cx="3297966" cy="571500"/>
          </a:xfrm>
          <a:prstGeom prst="rect">
            <a:avLst/>
          </a:prstGeom>
          <a:noFill/>
        </p:spPr>
        <p:txBody>
          <a:bodyPr wrap="square" lIns="91362" tIns="45681" rIns="91362" bIns="45681" rtlCol="0">
            <a:spAutoFit/>
          </a:bodyPr>
          <a:lstStyle/>
          <a:p>
            <a:pPr algn="ctr"/>
            <a:r>
              <a:rPr lang="zh-CN" altLang="en-US" sz="313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  <a:cs typeface="+mn-ea"/>
                <a:sym typeface="+mn-lt"/>
              </a:rPr>
              <a:t>个人简历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557628" y="2130138"/>
            <a:ext cx="444345" cy="444345"/>
            <a:chOff x="5252030" y="2008764"/>
            <a:chExt cx="809336" cy="809336"/>
          </a:xfrm>
          <a:solidFill>
            <a:srgbClr val="368DEA"/>
          </a:solidFill>
        </p:grpSpPr>
        <p:sp>
          <p:nvSpPr>
            <p:cNvPr id="13" name="椭圆 12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solidFill>
              <a:srgbClr val="368DEA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631873" y="419983"/>
            <a:ext cx="444345" cy="444345"/>
            <a:chOff x="5252030" y="2008764"/>
            <a:chExt cx="809336" cy="809336"/>
          </a:xfrm>
          <a:solidFill>
            <a:srgbClr val="368DEA"/>
          </a:solidFill>
        </p:grpSpPr>
        <p:sp>
          <p:nvSpPr>
            <p:cNvPr id="23" name="椭圆 22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solidFill>
              <a:srgbClr val="368DEA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094349" y="2928452"/>
            <a:ext cx="328550" cy="328549"/>
            <a:chOff x="304800" y="673100"/>
            <a:chExt cx="4000500" cy="4000500"/>
          </a:xfrm>
          <a:solidFill>
            <a:schemeClr val="accent2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299548" y="2263746"/>
            <a:ext cx="656114" cy="6561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282118" y="1099486"/>
            <a:ext cx="282305" cy="28230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925623" y="766383"/>
            <a:ext cx="343621" cy="34362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059897" y="2705428"/>
            <a:ext cx="218349" cy="21834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364341" y="2171766"/>
            <a:ext cx="221764" cy="221764"/>
            <a:chOff x="5252030" y="2008764"/>
            <a:chExt cx="809336" cy="809336"/>
          </a:xfrm>
          <a:solidFill>
            <a:schemeClr val="accent4"/>
          </a:solidFill>
        </p:grpSpPr>
        <p:sp>
          <p:nvSpPr>
            <p:cNvPr id="41" name="椭圆 40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100639" y="900913"/>
            <a:ext cx="221764" cy="221764"/>
            <a:chOff x="5252030" y="2008764"/>
            <a:chExt cx="809336" cy="809336"/>
          </a:xfrm>
          <a:solidFill>
            <a:srgbClr val="368DEA"/>
          </a:solidFill>
        </p:grpSpPr>
        <p:sp>
          <p:nvSpPr>
            <p:cNvPr id="44" name="椭圆 43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solidFill>
              <a:srgbClr val="368DEA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827095" y="3039365"/>
            <a:ext cx="221764" cy="221764"/>
            <a:chOff x="5252030" y="2008764"/>
            <a:chExt cx="809336" cy="809336"/>
          </a:xfrm>
          <a:solidFill>
            <a:schemeClr val="accent2"/>
          </a:solidFill>
        </p:grpSpPr>
        <p:sp>
          <p:nvSpPr>
            <p:cNvPr id="47" name="椭圆 46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505533" y="2745124"/>
            <a:ext cx="164875" cy="164875"/>
            <a:chOff x="5252030" y="2008764"/>
            <a:chExt cx="809336" cy="809336"/>
          </a:xfrm>
          <a:solidFill>
            <a:schemeClr val="accent2"/>
          </a:solidFill>
        </p:grpSpPr>
        <p:sp>
          <p:nvSpPr>
            <p:cNvPr id="50" name="椭圆 49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150098" y="1641453"/>
            <a:ext cx="321623" cy="321623"/>
            <a:chOff x="5252030" y="2008764"/>
            <a:chExt cx="809336" cy="809336"/>
          </a:xfrm>
          <a:solidFill>
            <a:srgbClr val="368DEA"/>
          </a:solidFill>
        </p:grpSpPr>
        <p:sp>
          <p:nvSpPr>
            <p:cNvPr id="53" name="椭圆 52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solidFill>
              <a:srgbClr val="368DEA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626793" y="1381791"/>
            <a:ext cx="160811" cy="160811"/>
            <a:chOff x="5252030" y="2008764"/>
            <a:chExt cx="809336" cy="809336"/>
          </a:xfrm>
          <a:solidFill>
            <a:schemeClr val="accent4"/>
          </a:solidFill>
        </p:grpSpPr>
        <p:sp>
          <p:nvSpPr>
            <p:cNvPr id="56" name="椭圆 55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835840" y="1319275"/>
            <a:ext cx="912085" cy="9120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9" name="同心圆 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64610" y="1273175"/>
            <a:ext cx="1319530" cy="13195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" name="同心圆 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524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 kern="0">
                  <a:solidFill>
                    <a:srgbClr val="0070C0"/>
                  </a:solidFill>
                  <a:latin typeface="Calibri" panose="020F0502020204030204"/>
                  <a:ea typeface="宋体" panose="02010600030101010101" pitchFamily="2" charset="-122"/>
                </a:rPr>
                <a:t>ME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474"/>
    </mc:Choice>
    <mc:Fallback xmlns="">
      <p:transition advTm="6474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1700"/>
                                      </p:stCondLst>
                                      <p:iterate type="lt">
                                        <p:tmPct val="23333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16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accel="58000" fill="hold" nodeType="withEffect" p14:presetBounceEnd="52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2" dur="2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3" dur="2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6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7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0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1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46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47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50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5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60" dur="2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61" dur="2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64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6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75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2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84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5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bldLvl="0" animBg="1"/>
          <p:bldP spid="22" grpId="0" bldLvl="0" animBg="1"/>
          <p:bldP spid="19" grpId="0"/>
          <p:bldP spid="2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1700"/>
                                      </p:stCondLst>
                                      <p:iterate type="lt">
                                        <p:tmPct val="23333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16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ac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2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2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2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2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6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7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2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2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bldLvl="0" animBg="1"/>
          <p:bldP spid="22" grpId="0" bldLvl="0" animBg="1"/>
          <p:bldP spid="19" grpId="0"/>
          <p:bldP spid="20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个人能力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-4211" y="1503229"/>
            <a:ext cx="9142595" cy="1538764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76" tIns="34288" rIns="68576" bIns="3428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5"/>
          <p:cNvSpPr>
            <a:spLocks noEditPoints="1"/>
          </p:cNvSpPr>
          <p:nvPr/>
        </p:nvSpPr>
        <p:spPr bwMode="auto">
          <a:xfrm>
            <a:off x="1069892" y="1706170"/>
            <a:ext cx="793888" cy="796385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76" tIns="34288" rIns="68576" bIns="34288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Rectangle 31"/>
          <p:cNvSpPr/>
          <p:nvPr/>
        </p:nvSpPr>
        <p:spPr>
          <a:xfrm>
            <a:off x="548279" y="3209693"/>
            <a:ext cx="1837115" cy="863374"/>
          </a:xfrm>
          <a:prstGeom prst="rect">
            <a:avLst/>
          </a:prstGeom>
        </p:spPr>
        <p:txBody>
          <a:bodyPr wrap="square" lIns="68576" tIns="34288" rIns="68576" bIns="34288">
            <a:spAutoFit/>
          </a:bodyPr>
          <a:lstStyle/>
          <a:p>
            <a:pPr algn="ctr" defTabSz="725170">
              <a:defRPr/>
            </a:pPr>
            <a:r>
              <a:rPr lang="zh-CN" altLang="en-US" sz="103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，建议与标题相关并符合整体语言风格，语言描述尽量简洁生动。尽量将每页幻灯片的字数控制在</a:t>
            </a:r>
            <a:r>
              <a:rPr lang="en-US" altLang="zh-CN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  <a:endParaRPr lang="id-ID" sz="1030" kern="0" dirty="0">
              <a:latin typeface="微软雅黑" panose="020B0503020204020204" pitchFamily="34" charset="-122"/>
            </a:endParaRPr>
          </a:p>
        </p:txBody>
      </p:sp>
      <p:sp>
        <p:nvSpPr>
          <p:cNvPr id="20" name="TextBox 54"/>
          <p:cNvSpPr txBox="1"/>
          <p:nvPr/>
        </p:nvSpPr>
        <p:spPr>
          <a:xfrm>
            <a:off x="1032105" y="2604894"/>
            <a:ext cx="869462" cy="288986"/>
          </a:xfrm>
          <a:prstGeom prst="rect">
            <a:avLst/>
          </a:prstGeom>
          <a:noFill/>
        </p:spPr>
        <p:txBody>
          <a:bodyPr wrap="none" lIns="68576" tIns="34288" rIns="68576" bIns="34288" rtlCol="0">
            <a:spAutoFit/>
          </a:bodyPr>
          <a:lstStyle/>
          <a:p>
            <a:pPr algn="ctr" defTabSz="725170">
              <a:defRPr/>
            </a:pPr>
            <a:r>
              <a:rPr lang="zh-CN" altLang="en-US" sz="143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电子商务</a:t>
            </a:r>
            <a:endParaRPr lang="id-ID" sz="1430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Freeform 10"/>
          <p:cNvSpPr>
            <a:spLocks noEditPoints="1"/>
          </p:cNvSpPr>
          <p:nvPr/>
        </p:nvSpPr>
        <p:spPr bwMode="auto">
          <a:xfrm>
            <a:off x="3149734" y="1728603"/>
            <a:ext cx="778832" cy="751518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76" tIns="34288" rIns="68576" bIns="34288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2" name="Group 40"/>
          <p:cNvGrpSpPr/>
          <p:nvPr/>
        </p:nvGrpSpPr>
        <p:grpSpPr>
          <a:xfrm>
            <a:off x="5255724" y="1811691"/>
            <a:ext cx="689812" cy="585342"/>
            <a:chOff x="6342063" y="2728913"/>
            <a:chExt cx="482600" cy="409575"/>
          </a:xfrm>
          <a:solidFill>
            <a:srgbClr val="FFFFFF"/>
          </a:solidFill>
        </p:grpSpPr>
        <p:sp>
          <p:nvSpPr>
            <p:cNvPr id="23" name="Freeform 11"/>
            <p:cNvSpPr>
              <a:spLocks noEditPoints="1"/>
            </p:cNvSpPr>
            <p:nvPr/>
          </p:nvSpPr>
          <p:spPr bwMode="auto">
            <a:xfrm>
              <a:off x="6462713" y="2835276"/>
              <a:ext cx="241300" cy="242888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64 w 64"/>
                <a:gd name="T7" fmla="*/ 32 h 64"/>
                <a:gd name="T8" fmla="*/ 32 w 64"/>
                <a:gd name="T9" fmla="*/ 0 h 64"/>
                <a:gd name="T10" fmla="*/ 50 w 64"/>
                <a:gd name="T11" fmla="*/ 48 h 64"/>
                <a:gd name="T12" fmla="*/ 16 w 64"/>
                <a:gd name="T13" fmla="*/ 50 h 64"/>
                <a:gd name="T14" fmla="*/ 14 w 64"/>
                <a:gd name="T15" fmla="*/ 16 h 64"/>
                <a:gd name="T16" fmla="*/ 48 w 64"/>
                <a:gd name="T17" fmla="*/ 14 h 64"/>
                <a:gd name="T18" fmla="*/ 50 w 64"/>
                <a:gd name="T19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50" y="64"/>
                    <a:pt x="64" y="50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0" y="48"/>
                  </a:moveTo>
                  <a:cubicBezTo>
                    <a:pt x="42" y="58"/>
                    <a:pt x="26" y="59"/>
                    <a:pt x="16" y="50"/>
                  </a:cubicBezTo>
                  <a:cubicBezTo>
                    <a:pt x="6" y="42"/>
                    <a:pt x="5" y="26"/>
                    <a:pt x="14" y="16"/>
                  </a:cubicBezTo>
                  <a:cubicBezTo>
                    <a:pt x="22" y="6"/>
                    <a:pt x="38" y="5"/>
                    <a:pt x="48" y="14"/>
                  </a:cubicBezTo>
                  <a:cubicBezTo>
                    <a:pt x="58" y="22"/>
                    <a:pt x="59" y="38"/>
                    <a:pt x="50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4" name="Freeform 12"/>
            <p:cNvSpPr/>
            <p:nvPr/>
          </p:nvSpPr>
          <p:spPr bwMode="auto">
            <a:xfrm>
              <a:off x="6523038" y="2895601"/>
              <a:ext cx="68263" cy="68263"/>
            </a:xfrm>
            <a:custGeom>
              <a:avLst/>
              <a:gdLst>
                <a:gd name="T0" fmla="*/ 16 w 18"/>
                <a:gd name="T1" fmla="*/ 0 h 18"/>
                <a:gd name="T2" fmla="*/ 0 w 18"/>
                <a:gd name="T3" fmla="*/ 16 h 18"/>
                <a:gd name="T4" fmla="*/ 0 w 18"/>
                <a:gd name="T5" fmla="*/ 16 h 18"/>
                <a:gd name="T6" fmla="*/ 2 w 18"/>
                <a:gd name="T7" fmla="*/ 18 h 18"/>
                <a:gd name="T8" fmla="*/ 4 w 18"/>
                <a:gd name="T9" fmla="*/ 16 h 18"/>
                <a:gd name="T10" fmla="*/ 4 w 18"/>
                <a:gd name="T11" fmla="*/ 16 h 18"/>
                <a:gd name="T12" fmla="*/ 16 w 18"/>
                <a:gd name="T13" fmla="*/ 4 h 18"/>
                <a:gd name="T14" fmla="*/ 18 w 18"/>
                <a:gd name="T15" fmla="*/ 2 h 18"/>
                <a:gd name="T16" fmla="*/ 16 w 18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3" y="18"/>
                    <a:pt x="4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6342063" y="2728913"/>
              <a:ext cx="482600" cy="409575"/>
            </a:xfrm>
            <a:custGeom>
              <a:avLst/>
              <a:gdLst>
                <a:gd name="T0" fmla="*/ 118 w 128"/>
                <a:gd name="T1" fmla="*/ 24 h 108"/>
                <a:gd name="T2" fmla="*/ 101 w 128"/>
                <a:gd name="T3" fmla="*/ 21 h 108"/>
                <a:gd name="T4" fmla="*/ 95 w 128"/>
                <a:gd name="T5" fmla="*/ 8 h 108"/>
                <a:gd name="T6" fmla="*/ 84 w 128"/>
                <a:gd name="T7" fmla="*/ 0 h 108"/>
                <a:gd name="T8" fmla="*/ 44 w 128"/>
                <a:gd name="T9" fmla="*/ 0 h 108"/>
                <a:gd name="T10" fmla="*/ 33 w 128"/>
                <a:gd name="T11" fmla="*/ 8 h 108"/>
                <a:gd name="T12" fmla="*/ 27 w 128"/>
                <a:gd name="T13" fmla="*/ 21 h 108"/>
                <a:gd name="T14" fmla="*/ 10 w 128"/>
                <a:gd name="T15" fmla="*/ 24 h 108"/>
                <a:gd name="T16" fmla="*/ 0 w 128"/>
                <a:gd name="T17" fmla="*/ 36 h 108"/>
                <a:gd name="T18" fmla="*/ 0 w 128"/>
                <a:gd name="T19" fmla="*/ 96 h 108"/>
                <a:gd name="T20" fmla="*/ 12 w 128"/>
                <a:gd name="T21" fmla="*/ 108 h 108"/>
                <a:gd name="T22" fmla="*/ 116 w 128"/>
                <a:gd name="T23" fmla="*/ 108 h 108"/>
                <a:gd name="T24" fmla="*/ 128 w 128"/>
                <a:gd name="T25" fmla="*/ 96 h 108"/>
                <a:gd name="T26" fmla="*/ 128 w 128"/>
                <a:gd name="T27" fmla="*/ 36 h 108"/>
                <a:gd name="T28" fmla="*/ 118 w 128"/>
                <a:gd name="T29" fmla="*/ 24 h 108"/>
                <a:gd name="T30" fmla="*/ 120 w 128"/>
                <a:gd name="T31" fmla="*/ 96 h 108"/>
                <a:gd name="T32" fmla="*/ 116 w 128"/>
                <a:gd name="T33" fmla="*/ 100 h 108"/>
                <a:gd name="T34" fmla="*/ 12 w 128"/>
                <a:gd name="T35" fmla="*/ 100 h 108"/>
                <a:gd name="T36" fmla="*/ 8 w 128"/>
                <a:gd name="T37" fmla="*/ 96 h 108"/>
                <a:gd name="T38" fmla="*/ 8 w 128"/>
                <a:gd name="T39" fmla="*/ 36 h 108"/>
                <a:gd name="T40" fmla="*/ 11 w 128"/>
                <a:gd name="T41" fmla="*/ 32 h 108"/>
                <a:gd name="T42" fmla="*/ 33 w 128"/>
                <a:gd name="T43" fmla="*/ 28 h 108"/>
                <a:gd name="T44" fmla="*/ 40 w 128"/>
                <a:gd name="T45" fmla="*/ 11 h 108"/>
                <a:gd name="T46" fmla="*/ 44 w 128"/>
                <a:gd name="T47" fmla="*/ 8 h 108"/>
                <a:gd name="T48" fmla="*/ 84 w 128"/>
                <a:gd name="T49" fmla="*/ 8 h 108"/>
                <a:gd name="T50" fmla="*/ 88 w 128"/>
                <a:gd name="T51" fmla="*/ 11 h 108"/>
                <a:gd name="T52" fmla="*/ 95 w 128"/>
                <a:gd name="T53" fmla="*/ 28 h 108"/>
                <a:gd name="T54" fmla="*/ 117 w 128"/>
                <a:gd name="T55" fmla="*/ 32 h 108"/>
                <a:gd name="T56" fmla="*/ 120 w 128"/>
                <a:gd name="T57" fmla="*/ 36 h 108"/>
                <a:gd name="T58" fmla="*/ 120 w 128"/>
                <a:gd name="T59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8" h="108">
                  <a:moveTo>
                    <a:pt x="118" y="24"/>
                  </a:moveTo>
                  <a:cubicBezTo>
                    <a:pt x="101" y="21"/>
                    <a:pt x="101" y="21"/>
                    <a:pt x="101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3" y="3"/>
                    <a:pt x="89" y="0"/>
                    <a:pt x="8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9" y="0"/>
                    <a:pt x="35" y="3"/>
                    <a:pt x="33" y="8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4" y="25"/>
                    <a:pt x="0" y="30"/>
                    <a:pt x="0" y="3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3"/>
                    <a:pt x="5" y="108"/>
                    <a:pt x="12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3" y="108"/>
                    <a:pt x="128" y="103"/>
                    <a:pt x="128" y="9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0"/>
                    <a:pt x="124" y="25"/>
                    <a:pt x="118" y="24"/>
                  </a:cubicBezTo>
                  <a:close/>
                  <a:moveTo>
                    <a:pt x="120" y="96"/>
                  </a:moveTo>
                  <a:cubicBezTo>
                    <a:pt x="120" y="98"/>
                    <a:pt x="118" y="100"/>
                    <a:pt x="116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0" y="100"/>
                    <a:pt x="8" y="98"/>
                    <a:pt x="8" y="9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4"/>
                    <a:pt x="9" y="32"/>
                    <a:pt x="11" y="32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1" y="9"/>
                    <a:pt x="42" y="8"/>
                    <a:pt x="4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6" y="8"/>
                    <a:pt x="87" y="9"/>
                    <a:pt x="88" y="11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9" y="32"/>
                    <a:pt x="120" y="34"/>
                    <a:pt x="120" y="36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6" name="Freeform 17"/>
          <p:cNvSpPr>
            <a:spLocks noEditPoints="1"/>
          </p:cNvSpPr>
          <p:nvPr/>
        </p:nvSpPr>
        <p:spPr bwMode="auto">
          <a:xfrm>
            <a:off x="7314068" y="1745543"/>
            <a:ext cx="717751" cy="717641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76" tIns="34288" rIns="68576" bIns="34288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TextBox 61"/>
          <p:cNvSpPr txBox="1"/>
          <p:nvPr/>
        </p:nvSpPr>
        <p:spPr>
          <a:xfrm>
            <a:off x="3287162" y="2604894"/>
            <a:ext cx="503976" cy="288986"/>
          </a:xfrm>
          <a:prstGeom prst="rect">
            <a:avLst/>
          </a:prstGeom>
          <a:noFill/>
        </p:spPr>
        <p:txBody>
          <a:bodyPr wrap="none" lIns="68576" tIns="34288" rIns="68576" bIns="34288" rtlCol="0">
            <a:spAutoFit/>
          </a:bodyPr>
          <a:lstStyle/>
          <a:p>
            <a:pPr algn="ctr" defTabSz="725170">
              <a:defRPr/>
            </a:pPr>
            <a:r>
              <a:rPr lang="zh-CN" altLang="en-US" sz="143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文案</a:t>
            </a:r>
            <a:endParaRPr lang="id-ID" sz="1430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Box 62"/>
          <p:cNvSpPr txBox="1"/>
          <p:nvPr/>
        </p:nvSpPr>
        <p:spPr>
          <a:xfrm>
            <a:off x="5165898" y="2604894"/>
            <a:ext cx="869462" cy="288986"/>
          </a:xfrm>
          <a:prstGeom prst="rect">
            <a:avLst/>
          </a:prstGeom>
          <a:noFill/>
        </p:spPr>
        <p:txBody>
          <a:bodyPr wrap="none" lIns="68576" tIns="34288" rIns="68576" bIns="34288" rtlCol="0">
            <a:spAutoFit/>
          </a:bodyPr>
          <a:lstStyle/>
          <a:p>
            <a:pPr algn="ctr" defTabSz="725170">
              <a:defRPr/>
            </a:pPr>
            <a:r>
              <a:rPr lang="zh-CN" altLang="en-US" sz="143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图形设计</a:t>
            </a:r>
            <a:endParaRPr lang="id-ID" sz="1430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TextBox 63"/>
          <p:cNvSpPr txBox="1"/>
          <p:nvPr/>
        </p:nvSpPr>
        <p:spPr>
          <a:xfrm>
            <a:off x="7238212" y="2604894"/>
            <a:ext cx="869462" cy="288986"/>
          </a:xfrm>
          <a:prstGeom prst="rect">
            <a:avLst/>
          </a:prstGeom>
          <a:noFill/>
        </p:spPr>
        <p:txBody>
          <a:bodyPr wrap="none" lIns="68576" tIns="34288" rIns="68576" bIns="34288" rtlCol="0">
            <a:spAutoFit/>
          </a:bodyPr>
          <a:lstStyle/>
          <a:p>
            <a:pPr algn="ctr" defTabSz="725170">
              <a:defRPr/>
            </a:pPr>
            <a:r>
              <a:rPr lang="zh-CN" altLang="en-US" sz="143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产品宣传</a:t>
            </a:r>
            <a:endParaRPr lang="id-ID" sz="1430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Rectangle 67"/>
          <p:cNvSpPr/>
          <p:nvPr/>
        </p:nvSpPr>
        <p:spPr>
          <a:xfrm>
            <a:off x="2620594" y="3209693"/>
            <a:ext cx="1837115" cy="863374"/>
          </a:xfrm>
          <a:prstGeom prst="rect">
            <a:avLst/>
          </a:prstGeom>
        </p:spPr>
        <p:txBody>
          <a:bodyPr wrap="square" lIns="68576" tIns="34288" rIns="68576" bIns="34288">
            <a:spAutoFit/>
          </a:bodyPr>
          <a:lstStyle/>
          <a:p>
            <a:pPr algn="ctr" defTabSz="725170">
              <a:defRPr/>
            </a:pPr>
            <a:r>
              <a:rPr lang="zh-CN" altLang="en-US" sz="103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，建议与标题相关并符合整体语言风格，语言描述尽量简洁生动。尽量将每页幻灯片的字数控制在</a:t>
            </a:r>
            <a:r>
              <a:rPr lang="en-US" altLang="zh-CN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  <a:endParaRPr lang="id-ID" altLang="zh-CN" sz="103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Rectangle 68"/>
          <p:cNvSpPr/>
          <p:nvPr/>
        </p:nvSpPr>
        <p:spPr>
          <a:xfrm>
            <a:off x="4682072" y="3209693"/>
            <a:ext cx="1837115" cy="863374"/>
          </a:xfrm>
          <a:prstGeom prst="rect">
            <a:avLst/>
          </a:prstGeom>
        </p:spPr>
        <p:txBody>
          <a:bodyPr wrap="square" lIns="68576" tIns="34288" rIns="68576" bIns="34288">
            <a:spAutoFit/>
          </a:bodyPr>
          <a:lstStyle/>
          <a:p>
            <a:pPr algn="ctr" defTabSz="725170">
              <a:defRPr/>
            </a:pPr>
            <a:r>
              <a:rPr lang="zh-CN" altLang="en-US" sz="103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，建议与标题相关并符合整体语言风格，语言描述尽量简洁生动。尽量将每页幻灯片的字数控制在</a:t>
            </a:r>
            <a:r>
              <a:rPr lang="en-US" altLang="zh-CN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  <a:endParaRPr lang="id-ID" altLang="zh-CN" sz="103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Rectangle 69"/>
          <p:cNvSpPr/>
          <p:nvPr/>
        </p:nvSpPr>
        <p:spPr>
          <a:xfrm>
            <a:off x="6754387" y="3209693"/>
            <a:ext cx="1837115" cy="863374"/>
          </a:xfrm>
          <a:prstGeom prst="rect">
            <a:avLst/>
          </a:prstGeom>
        </p:spPr>
        <p:txBody>
          <a:bodyPr wrap="square" lIns="68576" tIns="34288" rIns="68576" bIns="34288">
            <a:spAutoFit/>
          </a:bodyPr>
          <a:lstStyle/>
          <a:p>
            <a:pPr algn="ctr" defTabSz="725170">
              <a:defRPr/>
            </a:pPr>
            <a:r>
              <a:rPr lang="zh-CN" altLang="en-US" sz="103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，建议与标题相关并符合整体语言风格，语言描述尽量简洁生动。尽量将每页幻灯片的字数控制在</a:t>
            </a:r>
            <a:r>
              <a:rPr lang="en-US" altLang="zh-CN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  <a:endParaRPr lang="id-ID" altLang="zh-CN" sz="103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9" grpId="0"/>
      <p:bldP spid="20" grpId="0"/>
      <p:bldP spid="21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个人能力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aphicFrame>
        <p:nvGraphicFramePr>
          <p:cNvPr id="17" name="Diagram 45"/>
          <p:cNvGraphicFramePr/>
          <p:nvPr/>
        </p:nvGraphicFramePr>
        <p:xfrm>
          <a:off x="727430" y="666194"/>
          <a:ext cx="7927013" cy="3952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51"/>
          <p:cNvGrpSpPr/>
          <p:nvPr/>
        </p:nvGrpSpPr>
        <p:grpSpPr>
          <a:xfrm>
            <a:off x="7580175" y="1673295"/>
            <a:ext cx="458822" cy="411415"/>
            <a:chOff x="3355975" y="954088"/>
            <a:chExt cx="733426" cy="661987"/>
          </a:xfrm>
          <a:solidFill>
            <a:srgbClr val="878787"/>
          </a:solidFill>
        </p:grpSpPr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476625" y="1155700"/>
              <a:ext cx="29368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476625" y="1238250"/>
              <a:ext cx="2365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76625" y="1325563"/>
              <a:ext cx="1730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22" name="Group 55"/>
            <p:cNvGrpSpPr/>
            <p:nvPr/>
          </p:nvGrpSpPr>
          <p:grpSpPr>
            <a:xfrm>
              <a:off x="3355975" y="954088"/>
              <a:ext cx="733426" cy="661987"/>
              <a:chOff x="3355975" y="954088"/>
              <a:chExt cx="733426" cy="661987"/>
            </a:xfrm>
            <a:grpFill/>
          </p:grpSpPr>
          <p:sp>
            <p:nvSpPr>
              <p:cNvPr id="23" name="Freeform 5"/>
              <p:cNvSpPr>
                <a:spLocks noEditPoints="1"/>
              </p:cNvSpPr>
              <p:nvPr/>
            </p:nvSpPr>
            <p:spPr bwMode="auto">
              <a:xfrm>
                <a:off x="3355975" y="954088"/>
                <a:ext cx="534988" cy="661987"/>
              </a:xfrm>
              <a:custGeom>
                <a:avLst/>
                <a:gdLst>
                  <a:gd name="T0" fmla="*/ 312 w 337"/>
                  <a:gd name="T1" fmla="*/ 392 h 417"/>
                  <a:gd name="T2" fmla="*/ 25 w 337"/>
                  <a:gd name="T3" fmla="*/ 392 h 417"/>
                  <a:gd name="T4" fmla="*/ 25 w 337"/>
                  <a:gd name="T5" fmla="*/ 101 h 417"/>
                  <a:gd name="T6" fmla="*/ 100 w 337"/>
                  <a:gd name="T7" fmla="*/ 101 h 417"/>
                  <a:gd name="T8" fmla="*/ 100 w 337"/>
                  <a:gd name="T9" fmla="*/ 26 h 417"/>
                  <a:gd name="T10" fmla="*/ 312 w 337"/>
                  <a:gd name="T11" fmla="*/ 26 h 417"/>
                  <a:gd name="T12" fmla="*/ 312 w 337"/>
                  <a:gd name="T13" fmla="*/ 134 h 417"/>
                  <a:gd name="T14" fmla="*/ 337 w 337"/>
                  <a:gd name="T15" fmla="*/ 108 h 417"/>
                  <a:gd name="T16" fmla="*/ 337 w 337"/>
                  <a:gd name="T17" fmla="*/ 0 h 417"/>
                  <a:gd name="T18" fmla="*/ 89 w 337"/>
                  <a:gd name="T19" fmla="*/ 0 h 417"/>
                  <a:gd name="T20" fmla="*/ 0 w 337"/>
                  <a:gd name="T21" fmla="*/ 89 h 417"/>
                  <a:gd name="T22" fmla="*/ 0 w 337"/>
                  <a:gd name="T23" fmla="*/ 417 h 417"/>
                  <a:gd name="T24" fmla="*/ 337 w 337"/>
                  <a:gd name="T25" fmla="*/ 417 h 417"/>
                  <a:gd name="T26" fmla="*/ 337 w 337"/>
                  <a:gd name="T27" fmla="*/ 286 h 417"/>
                  <a:gd name="T28" fmla="*/ 312 w 337"/>
                  <a:gd name="T29" fmla="*/ 312 h 417"/>
                  <a:gd name="T30" fmla="*/ 312 w 337"/>
                  <a:gd name="T31" fmla="*/ 392 h 417"/>
                  <a:gd name="T32" fmla="*/ 37 w 337"/>
                  <a:gd name="T33" fmla="*/ 88 h 417"/>
                  <a:gd name="T34" fmla="*/ 88 w 337"/>
                  <a:gd name="T35" fmla="*/ 37 h 417"/>
                  <a:gd name="T36" fmla="*/ 88 w 337"/>
                  <a:gd name="T37" fmla="*/ 88 h 417"/>
                  <a:gd name="T38" fmla="*/ 37 w 337"/>
                  <a:gd name="T39" fmla="*/ 88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7" h="417">
                    <a:moveTo>
                      <a:pt x="312" y="392"/>
                    </a:moveTo>
                    <a:lnTo>
                      <a:pt x="25" y="392"/>
                    </a:lnTo>
                    <a:lnTo>
                      <a:pt x="25" y="101"/>
                    </a:lnTo>
                    <a:lnTo>
                      <a:pt x="100" y="101"/>
                    </a:lnTo>
                    <a:lnTo>
                      <a:pt x="100" y="26"/>
                    </a:lnTo>
                    <a:lnTo>
                      <a:pt x="312" y="26"/>
                    </a:lnTo>
                    <a:lnTo>
                      <a:pt x="312" y="134"/>
                    </a:lnTo>
                    <a:lnTo>
                      <a:pt x="337" y="108"/>
                    </a:lnTo>
                    <a:lnTo>
                      <a:pt x="337" y="0"/>
                    </a:lnTo>
                    <a:lnTo>
                      <a:pt x="89" y="0"/>
                    </a:lnTo>
                    <a:lnTo>
                      <a:pt x="0" y="89"/>
                    </a:lnTo>
                    <a:lnTo>
                      <a:pt x="0" y="417"/>
                    </a:lnTo>
                    <a:lnTo>
                      <a:pt x="337" y="417"/>
                    </a:lnTo>
                    <a:lnTo>
                      <a:pt x="337" y="286"/>
                    </a:lnTo>
                    <a:lnTo>
                      <a:pt x="312" y="312"/>
                    </a:lnTo>
                    <a:lnTo>
                      <a:pt x="312" y="392"/>
                    </a:lnTo>
                    <a:close/>
                    <a:moveTo>
                      <a:pt x="37" y="88"/>
                    </a:moveTo>
                    <a:lnTo>
                      <a:pt x="88" y="37"/>
                    </a:lnTo>
                    <a:lnTo>
                      <a:pt x="88" y="88"/>
                    </a:lnTo>
                    <a:lnTo>
                      <a:pt x="37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24" name="Freeform 9"/>
              <p:cNvSpPr>
                <a:spLocks noEditPoints="1"/>
              </p:cNvSpPr>
              <p:nvPr/>
            </p:nvSpPr>
            <p:spPr bwMode="auto">
              <a:xfrm>
                <a:off x="3659188" y="1069975"/>
                <a:ext cx="430213" cy="430212"/>
              </a:xfrm>
              <a:custGeom>
                <a:avLst/>
                <a:gdLst>
                  <a:gd name="T0" fmla="*/ 146 w 271"/>
                  <a:gd name="T1" fmla="*/ 35 h 271"/>
                  <a:gd name="T2" fmla="*/ 121 w 271"/>
                  <a:gd name="T3" fmla="*/ 61 h 271"/>
                  <a:gd name="T4" fmla="*/ 26 w 271"/>
                  <a:gd name="T5" fmla="*/ 156 h 271"/>
                  <a:gd name="T6" fmla="*/ 0 w 271"/>
                  <a:gd name="T7" fmla="*/ 271 h 271"/>
                  <a:gd name="T8" fmla="*/ 115 w 271"/>
                  <a:gd name="T9" fmla="*/ 245 h 271"/>
                  <a:gd name="T10" fmla="*/ 121 w 271"/>
                  <a:gd name="T11" fmla="*/ 239 h 271"/>
                  <a:gd name="T12" fmla="*/ 146 w 271"/>
                  <a:gd name="T13" fmla="*/ 213 h 271"/>
                  <a:gd name="T14" fmla="*/ 271 w 271"/>
                  <a:gd name="T15" fmla="*/ 89 h 271"/>
                  <a:gd name="T16" fmla="*/ 182 w 271"/>
                  <a:gd name="T17" fmla="*/ 0 h 271"/>
                  <a:gd name="T18" fmla="*/ 146 w 271"/>
                  <a:gd name="T19" fmla="*/ 35 h 271"/>
                  <a:gd name="T20" fmla="*/ 226 w 271"/>
                  <a:gd name="T21" fmla="*/ 68 h 271"/>
                  <a:gd name="T22" fmla="*/ 87 w 271"/>
                  <a:gd name="T23" fmla="*/ 207 h 271"/>
                  <a:gd name="T24" fmla="*/ 67 w 271"/>
                  <a:gd name="T25" fmla="*/ 187 h 271"/>
                  <a:gd name="T26" fmla="*/ 206 w 271"/>
                  <a:gd name="T27" fmla="*/ 48 h 271"/>
                  <a:gd name="T28" fmla="*/ 226 w 271"/>
                  <a:gd name="T29" fmla="*/ 68 h 271"/>
                  <a:gd name="T30" fmla="*/ 61 w 271"/>
                  <a:gd name="T31" fmla="*/ 181 h 271"/>
                  <a:gd name="T32" fmla="*/ 43 w 271"/>
                  <a:gd name="T33" fmla="*/ 163 h 271"/>
                  <a:gd name="T34" fmla="*/ 182 w 271"/>
                  <a:gd name="T35" fmla="*/ 24 h 271"/>
                  <a:gd name="T36" fmla="*/ 199 w 271"/>
                  <a:gd name="T37" fmla="*/ 42 h 271"/>
                  <a:gd name="T38" fmla="*/ 61 w 271"/>
                  <a:gd name="T39" fmla="*/ 181 h 271"/>
                  <a:gd name="T40" fmla="*/ 55 w 271"/>
                  <a:gd name="T41" fmla="*/ 187 h 271"/>
                  <a:gd name="T42" fmla="*/ 55 w 271"/>
                  <a:gd name="T43" fmla="*/ 187 h 271"/>
                  <a:gd name="T44" fmla="*/ 87 w 271"/>
                  <a:gd name="T45" fmla="*/ 219 h 271"/>
                  <a:gd name="T46" fmla="*/ 87 w 271"/>
                  <a:gd name="T47" fmla="*/ 219 h 271"/>
                  <a:gd name="T48" fmla="*/ 98 w 271"/>
                  <a:gd name="T49" fmla="*/ 230 h 271"/>
                  <a:gd name="T50" fmla="*/ 56 w 271"/>
                  <a:gd name="T51" fmla="*/ 240 h 271"/>
                  <a:gd name="T52" fmla="*/ 30 w 271"/>
                  <a:gd name="T53" fmla="*/ 215 h 271"/>
                  <a:gd name="T54" fmla="*/ 40 w 271"/>
                  <a:gd name="T55" fmla="*/ 172 h 271"/>
                  <a:gd name="T56" fmla="*/ 55 w 271"/>
                  <a:gd name="T57" fmla="*/ 187 h 271"/>
                  <a:gd name="T58" fmla="*/ 107 w 271"/>
                  <a:gd name="T59" fmla="*/ 227 h 271"/>
                  <a:gd name="T60" fmla="*/ 93 w 271"/>
                  <a:gd name="T61" fmla="*/ 213 h 271"/>
                  <a:gd name="T62" fmla="*/ 232 w 271"/>
                  <a:gd name="T63" fmla="*/ 75 h 271"/>
                  <a:gd name="T64" fmla="*/ 246 w 271"/>
                  <a:gd name="T65" fmla="*/ 89 h 271"/>
                  <a:gd name="T66" fmla="*/ 107 w 271"/>
                  <a:gd name="T67" fmla="*/ 227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1" h="271">
                    <a:moveTo>
                      <a:pt x="146" y="35"/>
                    </a:moveTo>
                    <a:lnTo>
                      <a:pt x="121" y="61"/>
                    </a:lnTo>
                    <a:lnTo>
                      <a:pt x="26" y="156"/>
                    </a:lnTo>
                    <a:lnTo>
                      <a:pt x="0" y="271"/>
                    </a:lnTo>
                    <a:lnTo>
                      <a:pt x="115" y="245"/>
                    </a:lnTo>
                    <a:lnTo>
                      <a:pt x="121" y="239"/>
                    </a:lnTo>
                    <a:lnTo>
                      <a:pt x="146" y="213"/>
                    </a:lnTo>
                    <a:lnTo>
                      <a:pt x="271" y="89"/>
                    </a:lnTo>
                    <a:lnTo>
                      <a:pt x="182" y="0"/>
                    </a:lnTo>
                    <a:lnTo>
                      <a:pt x="146" y="35"/>
                    </a:lnTo>
                    <a:close/>
                    <a:moveTo>
                      <a:pt x="226" y="68"/>
                    </a:moveTo>
                    <a:lnTo>
                      <a:pt x="87" y="207"/>
                    </a:lnTo>
                    <a:lnTo>
                      <a:pt x="67" y="187"/>
                    </a:lnTo>
                    <a:lnTo>
                      <a:pt x="206" y="48"/>
                    </a:lnTo>
                    <a:lnTo>
                      <a:pt x="226" y="68"/>
                    </a:lnTo>
                    <a:close/>
                    <a:moveTo>
                      <a:pt x="61" y="181"/>
                    </a:moveTo>
                    <a:lnTo>
                      <a:pt x="43" y="163"/>
                    </a:lnTo>
                    <a:lnTo>
                      <a:pt x="182" y="24"/>
                    </a:lnTo>
                    <a:lnTo>
                      <a:pt x="199" y="42"/>
                    </a:lnTo>
                    <a:lnTo>
                      <a:pt x="61" y="181"/>
                    </a:lnTo>
                    <a:close/>
                    <a:moveTo>
                      <a:pt x="55" y="187"/>
                    </a:moveTo>
                    <a:lnTo>
                      <a:pt x="55" y="187"/>
                    </a:lnTo>
                    <a:lnTo>
                      <a:pt x="87" y="219"/>
                    </a:lnTo>
                    <a:lnTo>
                      <a:pt x="87" y="219"/>
                    </a:lnTo>
                    <a:lnTo>
                      <a:pt x="98" y="230"/>
                    </a:lnTo>
                    <a:lnTo>
                      <a:pt x="56" y="240"/>
                    </a:lnTo>
                    <a:lnTo>
                      <a:pt x="30" y="215"/>
                    </a:lnTo>
                    <a:lnTo>
                      <a:pt x="40" y="172"/>
                    </a:lnTo>
                    <a:lnTo>
                      <a:pt x="55" y="187"/>
                    </a:lnTo>
                    <a:close/>
                    <a:moveTo>
                      <a:pt x="107" y="227"/>
                    </a:moveTo>
                    <a:lnTo>
                      <a:pt x="93" y="213"/>
                    </a:lnTo>
                    <a:lnTo>
                      <a:pt x="232" y="75"/>
                    </a:lnTo>
                    <a:lnTo>
                      <a:pt x="246" y="89"/>
                    </a:lnTo>
                    <a:lnTo>
                      <a:pt x="107" y="2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5" name="Group 58"/>
          <p:cNvGrpSpPr/>
          <p:nvPr/>
        </p:nvGrpSpPr>
        <p:grpSpPr>
          <a:xfrm>
            <a:off x="1386372" y="3082353"/>
            <a:ext cx="481480" cy="545022"/>
            <a:chOff x="8196263" y="4981575"/>
            <a:chExt cx="796925" cy="908050"/>
          </a:xfrm>
          <a:solidFill>
            <a:srgbClr val="878787"/>
          </a:solidFill>
        </p:grpSpPr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Freeform 6"/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8" name="Freeform 7"/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9" name="Freeform 8"/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Freeform 9"/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1" name="Freeform 10"/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2" name="Freeform 11"/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3" name="Group 66"/>
          <p:cNvGrpSpPr/>
          <p:nvPr/>
        </p:nvGrpSpPr>
        <p:grpSpPr>
          <a:xfrm>
            <a:off x="5489092" y="2048573"/>
            <a:ext cx="433000" cy="576179"/>
            <a:chOff x="7029451" y="3441701"/>
            <a:chExt cx="692150" cy="927099"/>
          </a:xfrm>
          <a:solidFill>
            <a:srgbClr val="878787"/>
          </a:solidFill>
        </p:grpSpPr>
        <p:sp>
          <p:nvSpPr>
            <p:cNvPr id="34" name="Freeform 15"/>
            <p:cNvSpPr>
              <a:spLocks noEditPoints="1"/>
            </p:cNvSpPr>
            <p:nvPr/>
          </p:nvSpPr>
          <p:spPr bwMode="auto">
            <a:xfrm>
              <a:off x="7029451" y="3681413"/>
              <a:ext cx="630238" cy="687387"/>
            </a:xfrm>
            <a:custGeom>
              <a:avLst/>
              <a:gdLst>
                <a:gd name="T0" fmla="*/ 152 w 165"/>
                <a:gd name="T1" fmla="*/ 110 h 181"/>
                <a:gd name="T2" fmla="*/ 125 w 165"/>
                <a:gd name="T3" fmla="*/ 85 h 181"/>
                <a:gd name="T4" fmla="*/ 125 w 165"/>
                <a:gd name="T5" fmla="*/ 82 h 181"/>
                <a:gd name="T6" fmla="*/ 100 w 165"/>
                <a:gd name="T7" fmla="*/ 98 h 181"/>
                <a:gd name="T8" fmla="*/ 95 w 165"/>
                <a:gd name="T9" fmla="*/ 101 h 181"/>
                <a:gd name="T10" fmla="*/ 94 w 165"/>
                <a:gd name="T11" fmla="*/ 94 h 181"/>
                <a:gd name="T12" fmla="*/ 96 w 165"/>
                <a:gd name="T13" fmla="*/ 49 h 181"/>
                <a:gd name="T14" fmla="*/ 109 w 165"/>
                <a:gd name="T15" fmla="*/ 38 h 181"/>
                <a:gd name="T16" fmla="*/ 110 w 165"/>
                <a:gd name="T17" fmla="*/ 38 h 181"/>
                <a:gd name="T18" fmla="*/ 110 w 165"/>
                <a:gd name="T19" fmla="*/ 36 h 181"/>
                <a:gd name="T20" fmla="*/ 113 w 165"/>
                <a:gd name="T21" fmla="*/ 16 h 181"/>
                <a:gd name="T22" fmla="*/ 115 w 165"/>
                <a:gd name="T23" fmla="*/ 11 h 181"/>
                <a:gd name="T24" fmla="*/ 115 w 165"/>
                <a:gd name="T25" fmla="*/ 12 h 181"/>
                <a:gd name="T26" fmla="*/ 118 w 165"/>
                <a:gd name="T27" fmla="*/ 8 h 181"/>
                <a:gd name="T28" fmla="*/ 120 w 165"/>
                <a:gd name="T29" fmla="*/ 6 h 181"/>
                <a:gd name="T30" fmla="*/ 38 w 165"/>
                <a:gd name="T31" fmla="*/ 32 h 181"/>
                <a:gd name="T32" fmla="*/ 31 w 165"/>
                <a:gd name="T33" fmla="*/ 150 h 181"/>
                <a:gd name="T34" fmla="*/ 150 w 165"/>
                <a:gd name="T35" fmla="*/ 144 h 181"/>
                <a:gd name="T36" fmla="*/ 160 w 165"/>
                <a:gd name="T37" fmla="*/ 131 h 181"/>
                <a:gd name="T38" fmla="*/ 152 w 165"/>
                <a:gd name="T39" fmla="*/ 110 h 181"/>
                <a:gd name="T40" fmla="*/ 53 w 165"/>
                <a:gd name="T41" fmla="*/ 118 h 181"/>
                <a:gd name="T42" fmla="*/ 35 w 165"/>
                <a:gd name="T43" fmla="*/ 118 h 181"/>
                <a:gd name="T44" fmla="*/ 35 w 165"/>
                <a:gd name="T45" fmla="*/ 100 h 181"/>
                <a:gd name="T46" fmla="*/ 53 w 165"/>
                <a:gd name="T47" fmla="*/ 100 h 181"/>
                <a:gd name="T48" fmla="*/ 53 w 165"/>
                <a:gd name="T49" fmla="*/ 118 h 181"/>
                <a:gd name="T50" fmla="*/ 41 w 165"/>
                <a:gd name="T51" fmla="*/ 76 h 181"/>
                <a:gd name="T52" fmla="*/ 41 w 165"/>
                <a:gd name="T53" fmla="*/ 58 h 181"/>
                <a:gd name="T54" fmla="*/ 59 w 165"/>
                <a:gd name="T55" fmla="*/ 58 h 181"/>
                <a:gd name="T56" fmla="*/ 59 w 165"/>
                <a:gd name="T57" fmla="*/ 76 h 181"/>
                <a:gd name="T58" fmla="*/ 41 w 165"/>
                <a:gd name="T59" fmla="*/ 76 h 181"/>
                <a:gd name="T60" fmla="*/ 84 w 165"/>
                <a:gd name="T61" fmla="*/ 147 h 181"/>
                <a:gd name="T62" fmla="*/ 66 w 165"/>
                <a:gd name="T63" fmla="*/ 147 h 181"/>
                <a:gd name="T64" fmla="*/ 66 w 165"/>
                <a:gd name="T65" fmla="*/ 129 h 181"/>
                <a:gd name="T66" fmla="*/ 84 w 165"/>
                <a:gd name="T67" fmla="*/ 129 h 181"/>
                <a:gd name="T68" fmla="*/ 84 w 165"/>
                <a:gd name="T69" fmla="*/ 147 h 181"/>
                <a:gd name="T70" fmla="*/ 71 w 165"/>
                <a:gd name="T71" fmla="*/ 46 h 181"/>
                <a:gd name="T72" fmla="*/ 71 w 165"/>
                <a:gd name="T73" fmla="*/ 28 h 181"/>
                <a:gd name="T74" fmla="*/ 89 w 165"/>
                <a:gd name="T75" fmla="*/ 28 h 181"/>
                <a:gd name="T76" fmla="*/ 89 w 165"/>
                <a:gd name="T77" fmla="*/ 46 h 181"/>
                <a:gd name="T78" fmla="*/ 71 w 165"/>
                <a:gd name="T79" fmla="*/ 46 h 181"/>
                <a:gd name="T80" fmla="*/ 125 w 165"/>
                <a:gd name="T81" fmla="*/ 147 h 181"/>
                <a:gd name="T82" fmla="*/ 107 w 165"/>
                <a:gd name="T83" fmla="*/ 147 h 181"/>
                <a:gd name="T84" fmla="*/ 107 w 165"/>
                <a:gd name="T85" fmla="*/ 129 h 181"/>
                <a:gd name="T86" fmla="*/ 125 w 165"/>
                <a:gd name="T87" fmla="*/ 129 h 181"/>
                <a:gd name="T88" fmla="*/ 125 w 165"/>
                <a:gd name="T89" fmla="*/ 14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5" h="181">
                  <a:moveTo>
                    <a:pt x="152" y="110"/>
                  </a:moveTo>
                  <a:cubicBezTo>
                    <a:pt x="152" y="110"/>
                    <a:pt x="125" y="101"/>
                    <a:pt x="125" y="85"/>
                  </a:cubicBezTo>
                  <a:cubicBezTo>
                    <a:pt x="125" y="84"/>
                    <a:pt x="125" y="83"/>
                    <a:pt x="125" y="82"/>
                  </a:cubicBezTo>
                  <a:cubicBezTo>
                    <a:pt x="115" y="89"/>
                    <a:pt x="104" y="96"/>
                    <a:pt x="100" y="98"/>
                  </a:cubicBezTo>
                  <a:cubicBezTo>
                    <a:pt x="95" y="101"/>
                    <a:pt x="95" y="101"/>
                    <a:pt x="95" y="101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9"/>
                    <a:pt x="90" y="59"/>
                    <a:pt x="96" y="49"/>
                  </a:cubicBezTo>
                  <a:cubicBezTo>
                    <a:pt x="99" y="44"/>
                    <a:pt x="103" y="40"/>
                    <a:pt x="109" y="38"/>
                  </a:cubicBezTo>
                  <a:cubicBezTo>
                    <a:pt x="109" y="38"/>
                    <a:pt x="110" y="38"/>
                    <a:pt x="110" y="38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1"/>
                    <a:pt x="110" y="22"/>
                    <a:pt x="113" y="16"/>
                  </a:cubicBezTo>
                  <a:cubicBezTo>
                    <a:pt x="115" y="11"/>
                    <a:pt x="115" y="11"/>
                    <a:pt x="115" y="11"/>
                  </a:cubicBezTo>
                  <a:cubicBezTo>
                    <a:pt x="115" y="12"/>
                    <a:pt x="115" y="12"/>
                    <a:pt x="115" y="12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7"/>
                    <a:pt x="119" y="7"/>
                    <a:pt x="120" y="6"/>
                  </a:cubicBezTo>
                  <a:cubicBezTo>
                    <a:pt x="92" y="0"/>
                    <a:pt x="61" y="9"/>
                    <a:pt x="38" y="32"/>
                  </a:cubicBezTo>
                  <a:cubicBezTo>
                    <a:pt x="3" y="66"/>
                    <a:pt x="0" y="119"/>
                    <a:pt x="31" y="150"/>
                  </a:cubicBezTo>
                  <a:cubicBezTo>
                    <a:pt x="62" y="181"/>
                    <a:pt x="115" y="178"/>
                    <a:pt x="150" y="144"/>
                  </a:cubicBezTo>
                  <a:cubicBezTo>
                    <a:pt x="158" y="135"/>
                    <a:pt x="160" y="131"/>
                    <a:pt x="160" y="131"/>
                  </a:cubicBezTo>
                  <a:cubicBezTo>
                    <a:pt x="165" y="123"/>
                    <a:pt x="161" y="114"/>
                    <a:pt x="152" y="110"/>
                  </a:cubicBezTo>
                  <a:close/>
                  <a:moveTo>
                    <a:pt x="53" y="118"/>
                  </a:moveTo>
                  <a:cubicBezTo>
                    <a:pt x="48" y="123"/>
                    <a:pt x="40" y="123"/>
                    <a:pt x="35" y="118"/>
                  </a:cubicBezTo>
                  <a:cubicBezTo>
                    <a:pt x="30" y="113"/>
                    <a:pt x="30" y="105"/>
                    <a:pt x="35" y="100"/>
                  </a:cubicBezTo>
                  <a:cubicBezTo>
                    <a:pt x="40" y="95"/>
                    <a:pt x="48" y="95"/>
                    <a:pt x="53" y="100"/>
                  </a:cubicBezTo>
                  <a:cubicBezTo>
                    <a:pt x="58" y="105"/>
                    <a:pt x="58" y="113"/>
                    <a:pt x="53" y="118"/>
                  </a:cubicBezTo>
                  <a:close/>
                  <a:moveTo>
                    <a:pt x="41" y="76"/>
                  </a:moveTo>
                  <a:cubicBezTo>
                    <a:pt x="36" y="71"/>
                    <a:pt x="36" y="63"/>
                    <a:pt x="41" y="58"/>
                  </a:cubicBezTo>
                  <a:cubicBezTo>
                    <a:pt x="46" y="53"/>
                    <a:pt x="54" y="53"/>
                    <a:pt x="59" y="58"/>
                  </a:cubicBezTo>
                  <a:cubicBezTo>
                    <a:pt x="64" y="63"/>
                    <a:pt x="64" y="71"/>
                    <a:pt x="59" y="76"/>
                  </a:cubicBezTo>
                  <a:cubicBezTo>
                    <a:pt x="54" y="81"/>
                    <a:pt x="46" y="81"/>
                    <a:pt x="41" y="76"/>
                  </a:cubicBezTo>
                  <a:close/>
                  <a:moveTo>
                    <a:pt x="84" y="147"/>
                  </a:moveTo>
                  <a:cubicBezTo>
                    <a:pt x="79" y="152"/>
                    <a:pt x="71" y="152"/>
                    <a:pt x="66" y="147"/>
                  </a:cubicBezTo>
                  <a:cubicBezTo>
                    <a:pt x="61" y="142"/>
                    <a:pt x="61" y="134"/>
                    <a:pt x="66" y="129"/>
                  </a:cubicBezTo>
                  <a:cubicBezTo>
                    <a:pt x="71" y="124"/>
                    <a:pt x="79" y="124"/>
                    <a:pt x="84" y="129"/>
                  </a:cubicBezTo>
                  <a:cubicBezTo>
                    <a:pt x="89" y="134"/>
                    <a:pt x="89" y="142"/>
                    <a:pt x="84" y="147"/>
                  </a:cubicBezTo>
                  <a:close/>
                  <a:moveTo>
                    <a:pt x="71" y="46"/>
                  </a:moveTo>
                  <a:cubicBezTo>
                    <a:pt x="66" y="41"/>
                    <a:pt x="66" y="33"/>
                    <a:pt x="71" y="28"/>
                  </a:cubicBezTo>
                  <a:cubicBezTo>
                    <a:pt x="76" y="23"/>
                    <a:pt x="84" y="23"/>
                    <a:pt x="89" y="28"/>
                  </a:cubicBezTo>
                  <a:cubicBezTo>
                    <a:pt x="94" y="33"/>
                    <a:pt x="94" y="41"/>
                    <a:pt x="89" y="46"/>
                  </a:cubicBezTo>
                  <a:cubicBezTo>
                    <a:pt x="84" y="51"/>
                    <a:pt x="76" y="51"/>
                    <a:pt x="71" y="46"/>
                  </a:cubicBezTo>
                  <a:close/>
                  <a:moveTo>
                    <a:pt x="125" y="147"/>
                  </a:moveTo>
                  <a:cubicBezTo>
                    <a:pt x="120" y="152"/>
                    <a:pt x="112" y="152"/>
                    <a:pt x="107" y="147"/>
                  </a:cubicBezTo>
                  <a:cubicBezTo>
                    <a:pt x="102" y="142"/>
                    <a:pt x="102" y="134"/>
                    <a:pt x="107" y="129"/>
                  </a:cubicBezTo>
                  <a:cubicBezTo>
                    <a:pt x="112" y="124"/>
                    <a:pt x="120" y="124"/>
                    <a:pt x="125" y="129"/>
                  </a:cubicBezTo>
                  <a:cubicBezTo>
                    <a:pt x="130" y="134"/>
                    <a:pt x="130" y="142"/>
                    <a:pt x="125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5" name="Freeform 16"/>
            <p:cNvSpPr/>
            <p:nvPr/>
          </p:nvSpPr>
          <p:spPr bwMode="auto">
            <a:xfrm>
              <a:off x="7556501" y="3784600"/>
              <a:ext cx="122238" cy="147637"/>
            </a:xfrm>
            <a:custGeom>
              <a:avLst/>
              <a:gdLst>
                <a:gd name="T0" fmla="*/ 20 w 32"/>
                <a:gd name="T1" fmla="*/ 0 h 39"/>
                <a:gd name="T2" fmla="*/ 20 w 32"/>
                <a:gd name="T3" fmla="*/ 2 h 39"/>
                <a:gd name="T4" fmla="*/ 18 w 32"/>
                <a:gd name="T5" fmla="*/ 6 h 39"/>
                <a:gd name="T6" fmla="*/ 18 w 32"/>
                <a:gd name="T7" fmla="*/ 6 h 39"/>
                <a:gd name="T8" fmla="*/ 16 w 32"/>
                <a:gd name="T9" fmla="*/ 10 h 39"/>
                <a:gd name="T10" fmla="*/ 1 w 32"/>
                <a:gd name="T11" fmla="*/ 25 h 39"/>
                <a:gd name="T12" fmla="*/ 0 w 32"/>
                <a:gd name="T13" fmla="*/ 25 h 39"/>
                <a:gd name="T14" fmla="*/ 0 w 32"/>
                <a:gd name="T15" fmla="*/ 39 h 39"/>
                <a:gd name="T16" fmla="*/ 19 w 32"/>
                <a:gd name="T17" fmla="*/ 31 h 39"/>
                <a:gd name="T18" fmla="*/ 28 w 32"/>
                <a:gd name="T19" fmla="*/ 10 h 39"/>
                <a:gd name="T20" fmla="*/ 20 w 32"/>
                <a:gd name="T2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9">
                  <a:moveTo>
                    <a:pt x="20" y="0"/>
                  </a:moveTo>
                  <a:cubicBezTo>
                    <a:pt x="20" y="1"/>
                    <a:pt x="20" y="2"/>
                    <a:pt x="20" y="2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2" y="16"/>
                    <a:pt x="6" y="22"/>
                    <a:pt x="1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30"/>
                    <a:pt x="2" y="34"/>
                    <a:pt x="0" y="39"/>
                  </a:cubicBezTo>
                  <a:cubicBezTo>
                    <a:pt x="9" y="34"/>
                    <a:pt x="19" y="31"/>
                    <a:pt x="19" y="31"/>
                  </a:cubicBezTo>
                  <a:cubicBezTo>
                    <a:pt x="28" y="28"/>
                    <a:pt x="32" y="19"/>
                    <a:pt x="28" y="10"/>
                  </a:cubicBezTo>
                  <a:cubicBezTo>
                    <a:pt x="28" y="10"/>
                    <a:pt x="26" y="7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Freeform 17"/>
            <p:cNvSpPr/>
            <p:nvPr/>
          </p:nvSpPr>
          <p:spPr bwMode="auto">
            <a:xfrm>
              <a:off x="7389813" y="3829050"/>
              <a:ext cx="163513" cy="214312"/>
            </a:xfrm>
            <a:custGeom>
              <a:avLst/>
              <a:gdLst>
                <a:gd name="T0" fmla="*/ 30 w 43"/>
                <a:gd name="T1" fmla="*/ 5 h 56"/>
                <a:gd name="T2" fmla="*/ 5 w 43"/>
                <a:gd name="T3" fmla="*/ 13 h 56"/>
                <a:gd name="T4" fmla="*/ 4 w 43"/>
                <a:gd name="T5" fmla="*/ 56 h 56"/>
                <a:gd name="T6" fmla="*/ 38 w 43"/>
                <a:gd name="T7" fmla="*/ 30 h 56"/>
                <a:gd name="T8" fmla="*/ 30 w 43"/>
                <a:gd name="T9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6">
                  <a:moveTo>
                    <a:pt x="30" y="5"/>
                  </a:moveTo>
                  <a:cubicBezTo>
                    <a:pt x="21" y="0"/>
                    <a:pt x="10" y="4"/>
                    <a:pt x="5" y="13"/>
                  </a:cubicBezTo>
                  <a:cubicBezTo>
                    <a:pt x="0" y="22"/>
                    <a:pt x="4" y="56"/>
                    <a:pt x="4" y="56"/>
                  </a:cubicBezTo>
                  <a:cubicBezTo>
                    <a:pt x="4" y="56"/>
                    <a:pt x="34" y="39"/>
                    <a:pt x="38" y="30"/>
                  </a:cubicBezTo>
                  <a:cubicBezTo>
                    <a:pt x="43" y="21"/>
                    <a:pt x="40" y="10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7" name="Freeform 18"/>
            <p:cNvSpPr/>
            <p:nvPr/>
          </p:nvSpPr>
          <p:spPr bwMode="auto">
            <a:xfrm>
              <a:off x="7491413" y="3441701"/>
              <a:ext cx="230188" cy="346075"/>
            </a:xfrm>
            <a:custGeom>
              <a:avLst/>
              <a:gdLst>
                <a:gd name="T0" fmla="*/ 51 w 60"/>
                <a:gd name="T1" fmla="*/ 9 h 91"/>
                <a:gd name="T2" fmla="*/ 0 w 60"/>
                <a:gd name="T3" fmla="*/ 75 h 91"/>
                <a:gd name="T4" fmla="*/ 32 w 60"/>
                <a:gd name="T5" fmla="*/ 91 h 91"/>
                <a:gd name="T6" fmla="*/ 57 w 60"/>
                <a:gd name="T7" fmla="*/ 12 h 91"/>
                <a:gd name="T8" fmla="*/ 51 w 60"/>
                <a:gd name="T9" fmla="*/ 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91">
                  <a:moveTo>
                    <a:pt x="51" y="9"/>
                  </a:moveTo>
                  <a:cubicBezTo>
                    <a:pt x="51" y="9"/>
                    <a:pt x="12" y="57"/>
                    <a:pt x="0" y="7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40" y="71"/>
                    <a:pt x="57" y="12"/>
                    <a:pt x="57" y="12"/>
                  </a:cubicBezTo>
                  <a:cubicBezTo>
                    <a:pt x="60" y="2"/>
                    <a:pt x="57" y="0"/>
                    <a:pt x="5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Freeform 19"/>
            <p:cNvSpPr/>
            <p:nvPr/>
          </p:nvSpPr>
          <p:spPr bwMode="auto">
            <a:xfrm>
              <a:off x="7466013" y="3749675"/>
              <a:ext cx="136525" cy="117475"/>
            </a:xfrm>
            <a:custGeom>
              <a:avLst/>
              <a:gdLst>
                <a:gd name="T0" fmla="*/ 36 w 36"/>
                <a:gd name="T1" fmla="*/ 18 h 31"/>
                <a:gd name="T2" fmla="*/ 3 w 36"/>
                <a:gd name="T3" fmla="*/ 0 h 31"/>
                <a:gd name="T4" fmla="*/ 0 w 36"/>
                <a:gd name="T5" fmla="*/ 19 h 31"/>
                <a:gd name="T6" fmla="*/ 13 w 36"/>
                <a:gd name="T7" fmla="*/ 22 h 31"/>
                <a:gd name="T8" fmla="*/ 22 w 36"/>
                <a:gd name="T9" fmla="*/ 31 h 31"/>
                <a:gd name="T10" fmla="*/ 36 w 36"/>
                <a:gd name="T11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31">
                  <a:moveTo>
                    <a:pt x="36" y="18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6"/>
                    <a:pt x="0" y="15"/>
                    <a:pt x="0" y="19"/>
                  </a:cubicBezTo>
                  <a:cubicBezTo>
                    <a:pt x="4" y="19"/>
                    <a:pt x="8" y="20"/>
                    <a:pt x="13" y="22"/>
                  </a:cubicBezTo>
                  <a:cubicBezTo>
                    <a:pt x="17" y="24"/>
                    <a:pt x="20" y="27"/>
                    <a:pt x="22" y="31"/>
                  </a:cubicBezTo>
                  <a:cubicBezTo>
                    <a:pt x="26" y="28"/>
                    <a:pt x="32" y="23"/>
                    <a:pt x="3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9" name="Freeform 22"/>
          <p:cNvSpPr>
            <a:spLocks noEditPoints="1"/>
          </p:cNvSpPr>
          <p:nvPr/>
        </p:nvSpPr>
        <p:spPr bwMode="auto">
          <a:xfrm>
            <a:off x="3526807" y="2642398"/>
            <a:ext cx="449359" cy="449150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rgbClr val="878787"/>
          </a:solidFill>
          <a:ln>
            <a:noFill/>
          </a:ln>
        </p:spPr>
        <p:txBody>
          <a:bodyPr vert="horz" wrap="square" lIns="72676" tIns="36338" rIns="72676" bIns="36338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" name="Text Placeholder 24"/>
          <p:cNvSpPr txBox="1"/>
          <p:nvPr/>
        </p:nvSpPr>
        <p:spPr>
          <a:xfrm>
            <a:off x="727432" y="4182243"/>
            <a:ext cx="7940110" cy="582797"/>
          </a:xfrm>
          <a:prstGeom prst="rect">
            <a:avLst/>
          </a:prstGeom>
        </p:spPr>
        <p:txBody>
          <a:bodyPr lIns="72676" tIns="36338" rIns="72676" bIns="3633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25170">
              <a:spcBef>
                <a:spcPts val="795"/>
              </a:spcBef>
              <a:buNone/>
              <a:defRPr/>
            </a:pPr>
            <a:r>
              <a:rPr lang="zh-CN" altLang="en-US" sz="127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7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27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字以内，据统计每页幻灯片的最好控制在</a:t>
            </a:r>
            <a:r>
              <a:rPr lang="en-US" altLang="zh-CN" sz="127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7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分钟之内。此处添加详细文本描述，建议与标题相关并符合整体语言风格，语言描述尽量简洁生动。</a:t>
            </a:r>
          </a:p>
        </p:txBody>
      </p:sp>
      <p:sp>
        <p:nvSpPr>
          <p:cNvPr id="41" name="TextBox 3"/>
          <p:cNvSpPr txBox="1"/>
          <p:nvPr/>
        </p:nvSpPr>
        <p:spPr>
          <a:xfrm>
            <a:off x="1039325" y="2174880"/>
            <a:ext cx="1159292" cy="385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90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头脑风暴</a:t>
            </a:r>
            <a:endParaRPr lang="id-ID" altLang="zh-CN" sz="190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62"/>
          <p:cNvSpPr txBox="1"/>
          <p:nvPr/>
        </p:nvSpPr>
        <p:spPr>
          <a:xfrm>
            <a:off x="3600518" y="1621322"/>
            <a:ext cx="671979" cy="385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905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执行</a:t>
            </a:r>
            <a:endParaRPr lang="id-ID" altLang="zh-CN" sz="190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63"/>
          <p:cNvSpPr txBox="1"/>
          <p:nvPr/>
        </p:nvSpPr>
        <p:spPr>
          <a:xfrm>
            <a:off x="5657776" y="1143098"/>
            <a:ext cx="671979" cy="385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905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endParaRPr lang="id-ID" altLang="zh-CN" sz="190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64"/>
          <p:cNvSpPr txBox="1"/>
          <p:nvPr/>
        </p:nvSpPr>
        <p:spPr>
          <a:xfrm>
            <a:off x="7932120" y="651604"/>
            <a:ext cx="671979" cy="385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90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  <a:endParaRPr lang="id-ID" altLang="zh-CN" sz="190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7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7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7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7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7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7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17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7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7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17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7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7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17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17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17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17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7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7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17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7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7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17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17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17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7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7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7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17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17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17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17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17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17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Graphic spid="17" grpId="0">
        <p:bldSub>
          <a:bldDgm bld="lvlOne"/>
        </p:bldSub>
      </p:bldGraphic>
      <p:bldP spid="39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</a:t>
            </a:r>
            <a:endParaRPr lang="en-US" altLang="zh-CN" sz="1110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6003551" y="3375172"/>
            <a:ext cx="459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 flipH="1" flipV="1">
            <a:off x="4828084" y="4278456"/>
            <a:ext cx="771701" cy="145882"/>
            <a:chOff x="4255294" y="1661160"/>
            <a:chExt cx="1505426" cy="262890"/>
          </a:xfrm>
        </p:grpSpPr>
        <p:cxnSp>
          <p:nvCxnSpPr>
            <p:cNvPr id="19" name="直接连接符 18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直接连接符 20"/>
          <p:cNvCxnSpPr>
            <a:stCxn id="36" idx="3"/>
          </p:cNvCxnSpPr>
          <p:nvPr/>
        </p:nvCxnSpPr>
        <p:spPr>
          <a:xfrm flipH="1" flipV="1">
            <a:off x="2676066" y="3375172"/>
            <a:ext cx="469234" cy="164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2676066" y="2359295"/>
            <a:ext cx="459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3412960" y="1208476"/>
            <a:ext cx="911317" cy="197168"/>
            <a:chOff x="4255294" y="1661160"/>
            <a:chExt cx="1505426" cy="262890"/>
          </a:xfrm>
        </p:grpSpPr>
        <p:cxnSp>
          <p:nvCxnSpPr>
            <p:cNvPr id="24" name="直接连接符 23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组合 25"/>
          <p:cNvGrpSpPr/>
          <p:nvPr/>
        </p:nvGrpSpPr>
        <p:grpSpPr>
          <a:xfrm>
            <a:off x="5112456" y="1964010"/>
            <a:ext cx="902970" cy="788671"/>
            <a:chOff x="6842760" y="2637270"/>
            <a:chExt cx="1203960" cy="1051560"/>
          </a:xfrm>
        </p:grpSpPr>
        <p:sp>
          <p:nvSpPr>
            <p:cNvPr id="27" name="六边形 26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024263" y="2809107"/>
              <a:ext cx="820724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3000" baseline="-3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124775" y="1395367"/>
            <a:ext cx="902970" cy="788672"/>
            <a:chOff x="5525852" y="1879080"/>
            <a:chExt cx="1203960" cy="1051560"/>
          </a:xfrm>
        </p:grpSpPr>
        <p:sp>
          <p:nvSpPr>
            <p:cNvPr id="30" name="六边形 29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686669" y="1989362"/>
              <a:ext cx="882327" cy="793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3000" baseline="-3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100582" y="2980837"/>
            <a:ext cx="902970" cy="788672"/>
            <a:chOff x="6842760" y="4008870"/>
            <a:chExt cx="1203960" cy="1051560"/>
          </a:xfrm>
        </p:grpSpPr>
        <p:sp>
          <p:nvSpPr>
            <p:cNvPr id="33" name="六边形 32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981635" y="4119152"/>
              <a:ext cx="926211" cy="793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3000" baseline="-3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145300" y="2982476"/>
            <a:ext cx="902970" cy="788672"/>
            <a:chOff x="4206240" y="4008870"/>
            <a:chExt cx="1203960" cy="1051560"/>
          </a:xfrm>
        </p:grpSpPr>
        <p:sp>
          <p:nvSpPr>
            <p:cNvPr id="36" name="六边形 35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397857" y="4119152"/>
              <a:ext cx="820725" cy="793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05</a:t>
              </a:r>
              <a:endParaRPr lang="zh-CN" altLang="en-US" sz="3000" baseline="-3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135064" y="1964010"/>
            <a:ext cx="902970" cy="788671"/>
            <a:chOff x="4206240" y="2637270"/>
            <a:chExt cx="1203960" cy="1051560"/>
          </a:xfrm>
        </p:grpSpPr>
        <p:sp>
          <p:nvSpPr>
            <p:cNvPr id="39" name="六边形 38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387743" y="2809107"/>
              <a:ext cx="820724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06</a:t>
              </a:r>
              <a:endParaRPr lang="zh-CN" altLang="en-US" sz="3000" baseline="-3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124775" y="3510364"/>
            <a:ext cx="902970" cy="788671"/>
            <a:chOff x="5525852" y="4683240"/>
            <a:chExt cx="1203960" cy="1051560"/>
          </a:xfrm>
        </p:grpSpPr>
        <p:sp>
          <p:nvSpPr>
            <p:cNvPr id="42" name="六边形 41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693281" y="4855077"/>
              <a:ext cx="820724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04</a:t>
              </a:r>
              <a:endParaRPr lang="zh-CN" altLang="en-US" sz="3000" baseline="-3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868619" y="2254931"/>
            <a:ext cx="1415291" cy="1194435"/>
            <a:chOff x="5184305" y="3025164"/>
            <a:chExt cx="1887055" cy="1592580"/>
          </a:xfrm>
        </p:grpSpPr>
        <p:sp>
          <p:nvSpPr>
            <p:cNvPr id="45" name="六边形 44"/>
            <p:cNvSpPr/>
            <p:nvPr/>
          </p:nvSpPr>
          <p:spPr>
            <a:xfrm>
              <a:off x="5184305" y="3025164"/>
              <a:ext cx="1887055" cy="1592580"/>
            </a:xfrm>
            <a:prstGeom prst="hexag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46" name="组合 45"/>
            <p:cNvGrpSpPr>
              <a:grpSpLocks noChangeAspect="1"/>
            </p:cNvGrpSpPr>
            <p:nvPr/>
          </p:nvGrpSpPr>
          <p:grpSpPr>
            <a:xfrm>
              <a:off x="5630276" y="3468879"/>
              <a:ext cx="966085" cy="648000"/>
              <a:chOff x="3784600" y="1525588"/>
              <a:chExt cx="935038" cy="568325"/>
            </a:xfrm>
            <a:solidFill>
              <a:srgbClr val="E7E7E7"/>
            </a:solidFill>
          </p:grpSpPr>
          <p:sp>
            <p:nvSpPr>
              <p:cNvPr id="47" name="Freeform 8"/>
              <p:cNvSpPr/>
              <p:nvPr/>
            </p:nvSpPr>
            <p:spPr bwMode="auto">
              <a:xfrm>
                <a:off x="3871913" y="2011363"/>
                <a:ext cx="112713" cy="82550"/>
              </a:xfrm>
              <a:custGeom>
                <a:avLst/>
                <a:gdLst>
                  <a:gd name="T0" fmla="*/ 30 w 30"/>
                  <a:gd name="T1" fmla="*/ 19 h 22"/>
                  <a:gd name="T2" fmla="*/ 30 w 30"/>
                  <a:gd name="T3" fmla="*/ 0 h 22"/>
                  <a:gd name="T4" fmla="*/ 1 w 30"/>
                  <a:gd name="T5" fmla="*/ 22 h 22"/>
                  <a:gd name="T6" fmla="*/ 27 w 30"/>
                  <a:gd name="T7" fmla="*/ 22 h 22"/>
                  <a:gd name="T8" fmla="*/ 30 w 30"/>
                  <a:gd name="T9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30" y="19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0" y="22"/>
                      <a:pt x="1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9" y="22"/>
                      <a:pt x="30" y="21"/>
                      <a:pt x="30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865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9"/>
              <p:cNvSpPr/>
              <p:nvPr/>
            </p:nvSpPr>
            <p:spPr bwMode="auto">
              <a:xfrm>
                <a:off x="4020344" y="1893888"/>
                <a:ext cx="120650" cy="200025"/>
              </a:xfrm>
              <a:custGeom>
                <a:avLst/>
                <a:gdLst>
                  <a:gd name="T0" fmla="*/ 29 w 32"/>
                  <a:gd name="T1" fmla="*/ 53 h 53"/>
                  <a:gd name="T2" fmla="*/ 32 w 32"/>
                  <a:gd name="T3" fmla="*/ 50 h 53"/>
                  <a:gd name="T4" fmla="*/ 32 w 32"/>
                  <a:gd name="T5" fmla="*/ 0 h 53"/>
                  <a:gd name="T6" fmla="*/ 0 w 32"/>
                  <a:gd name="T7" fmla="*/ 23 h 53"/>
                  <a:gd name="T8" fmla="*/ 0 w 32"/>
                  <a:gd name="T9" fmla="*/ 24 h 53"/>
                  <a:gd name="T10" fmla="*/ 0 w 32"/>
                  <a:gd name="T11" fmla="*/ 50 h 53"/>
                  <a:gd name="T12" fmla="*/ 2 w 32"/>
                  <a:gd name="T13" fmla="*/ 53 h 53"/>
                  <a:gd name="T14" fmla="*/ 29 w 32"/>
                  <a:gd name="T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53">
                    <a:moveTo>
                      <a:pt x="29" y="53"/>
                    </a:moveTo>
                    <a:cubicBezTo>
                      <a:pt x="30" y="53"/>
                      <a:pt x="32" y="52"/>
                      <a:pt x="32" y="5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2"/>
                      <a:pt x="1" y="53"/>
                      <a:pt x="2" y="53"/>
                    </a:cubicBezTo>
                    <a:lnTo>
                      <a:pt x="29" y="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865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10"/>
              <p:cNvSpPr/>
              <p:nvPr/>
            </p:nvSpPr>
            <p:spPr bwMode="auto">
              <a:xfrm>
                <a:off x="4176712" y="1800225"/>
                <a:ext cx="120650" cy="293688"/>
              </a:xfrm>
              <a:custGeom>
                <a:avLst/>
                <a:gdLst>
                  <a:gd name="T0" fmla="*/ 29 w 32"/>
                  <a:gd name="T1" fmla="*/ 78 h 78"/>
                  <a:gd name="T2" fmla="*/ 32 w 32"/>
                  <a:gd name="T3" fmla="*/ 75 h 78"/>
                  <a:gd name="T4" fmla="*/ 32 w 32"/>
                  <a:gd name="T5" fmla="*/ 9 h 78"/>
                  <a:gd name="T6" fmla="*/ 23 w 32"/>
                  <a:gd name="T7" fmla="*/ 0 h 78"/>
                  <a:gd name="T8" fmla="*/ 10 w 32"/>
                  <a:gd name="T9" fmla="*/ 10 h 78"/>
                  <a:gd name="T10" fmla="*/ 0 w 32"/>
                  <a:gd name="T11" fmla="*/ 17 h 78"/>
                  <a:gd name="T12" fmla="*/ 0 w 32"/>
                  <a:gd name="T13" fmla="*/ 75 h 78"/>
                  <a:gd name="T14" fmla="*/ 3 w 32"/>
                  <a:gd name="T15" fmla="*/ 78 h 78"/>
                  <a:gd name="T16" fmla="*/ 29 w 32"/>
                  <a:gd name="T17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78">
                    <a:moveTo>
                      <a:pt x="29" y="78"/>
                    </a:moveTo>
                    <a:cubicBezTo>
                      <a:pt x="31" y="78"/>
                      <a:pt x="32" y="77"/>
                      <a:pt x="32" y="75"/>
                    </a:cubicBezTo>
                    <a:cubicBezTo>
                      <a:pt x="32" y="9"/>
                      <a:pt x="32" y="9"/>
                      <a:pt x="32" y="9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7"/>
                      <a:pt x="1" y="78"/>
                      <a:pt x="3" y="78"/>
                    </a:cubicBezTo>
                    <a:lnTo>
                      <a:pt x="29" y="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865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11"/>
              <p:cNvSpPr/>
              <p:nvPr/>
            </p:nvSpPr>
            <p:spPr bwMode="auto">
              <a:xfrm>
                <a:off x="4333081" y="1841500"/>
                <a:ext cx="120650" cy="252413"/>
              </a:xfrm>
              <a:custGeom>
                <a:avLst/>
                <a:gdLst>
                  <a:gd name="T0" fmla="*/ 30 w 32"/>
                  <a:gd name="T1" fmla="*/ 67 h 67"/>
                  <a:gd name="T2" fmla="*/ 32 w 32"/>
                  <a:gd name="T3" fmla="*/ 64 h 67"/>
                  <a:gd name="T4" fmla="*/ 32 w 32"/>
                  <a:gd name="T5" fmla="*/ 0 h 67"/>
                  <a:gd name="T6" fmla="*/ 20 w 32"/>
                  <a:gd name="T7" fmla="*/ 10 h 67"/>
                  <a:gd name="T8" fmla="*/ 16 w 32"/>
                  <a:gd name="T9" fmla="*/ 13 h 67"/>
                  <a:gd name="T10" fmla="*/ 5 w 32"/>
                  <a:gd name="T11" fmla="*/ 12 h 67"/>
                  <a:gd name="T12" fmla="*/ 4 w 32"/>
                  <a:gd name="T13" fmla="*/ 11 h 67"/>
                  <a:gd name="T14" fmla="*/ 0 w 32"/>
                  <a:gd name="T15" fmla="*/ 7 h 67"/>
                  <a:gd name="T16" fmla="*/ 0 w 32"/>
                  <a:gd name="T17" fmla="*/ 64 h 67"/>
                  <a:gd name="T18" fmla="*/ 3 w 32"/>
                  <a:gd name="T19" fmla="*/ 67 h 67"/>
                  <a:gd name="T20" fmla="*/ 30 w 32"/>
                  <a:gd name="T2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67">
                    <a:moveTo>
                      <a:pt x="30" y="67"/>
                    </a:moveTo>
                    <a:cubicBezTo>
                      <a:pt x="31" y="67"/>
                      <a:pt x="32" y="66"/>
                      <a:pt x="32" y="64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3" y="16"/>
                      <a:pt x="8" y="15"/>
                      <a:pt x="5" y="12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6"/>
                      <a:pt x="2" y="67"/>
                      <a:pt x="3" y="67"/>
                    </a:cubicBezTo>
                    <a:lnTo>
                      <a:pt x="30" y="6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865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12"/>
              <p:cNvSpPr/>
              <p:nvPr/>
            </p:nvSpPr>
            <p:spPr bwMode="auto">
              <a:xfrm>
                <a:off x="4489450" y="1720850"/>
                <a:ext cx="120650" cy="373063"/>
              </a:xfrm>
              <a:custGeom>
                <a:avLst/>
                <a:gdLst>
                  <a:gd name="T0" fmla="*/ 29 w 32"/>
                  <a:gd name="T1" fmla="*/ 99 h 99"/>
                  <a:gd name="T2" fmla="*/ 32 w 32"/>
                  <a:gd name="T3" fmla="*/ 96 h 99"/>
                  <a:gd name="T4" fmla="*/ 32 w 32"/>
                  <a:gd name="T5" fmla="*/ 0 h 99"/>
                  <a:gd name="T6" fmla="*/ 13 w 32"/>
                  <a:gd name="T7" fmla="*/ 15 h 99"/>
                  <a:gd name="T8" fmla="*/ 0 w 32"/>
                  <a:gd name="T9" fmla="*/ 25 h 99"/>
                  <a:gd name="T10" fmla="*/ 0 w 32"/>
                  <a:gd name="T11" fmla="*/ 96 h 99"/>
                  <a:gd name="T12" fmla="*/ 3 w 32"/>
                  <a:gd name="T13" fmla="*/ 99 h 99"/>
                  <a:gd name="T14" fmla="*/ 29 w 32"/>
                  <a:gd name="T15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99">
                    <a:moveTo>
                      <a:pt x="29" y="99"/>
                    </a:moveTo>
                    <a:cubicBezTo>
                      <a:pt x="31" y="99"/>
                      <a:pt x="32" y="98"/>
                      <a:pt x="32" y="9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8"/>
                      <a:pt x="1" y="99"/>
                      <a:pt x="3" y="99"/>
                    </a:cubicBezTo>
                    <a:lnTo>
                      <a:pt x="29" y="9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865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13"/>
              <p:cNvSpPr/>
              <p:nvPr/>
            </p:nvSpPr>
            <p:spPr bwMode="auto">
              <a:xfrm>
                <a:off x="3784600" y="1525588"/>
                <a:ext cx="935038" cy="541338"/>
              </a:xfrm>
              <a:custGeom>
                <a:avLst/>
                <a:gdLst>
                  <a:gd name="T0" fmla="*/ 248 w 248"/>
                  <a:gd name="T1" fmla="*/ 8 h 144"/>
                  <a:gd name="T2" fmla="*/ 245 w 248"/>
                  <a:gd name="T3" fmla="*/ 2 h 144"/>
                  <a:gd name="T4" fmla="*/ 239 w 248"/>
                  <a:gd name="T5" fmla="*/ 0 h 144"/>
                  <a:gd name="T6" fmla="*/ 230 w 248"/>
                  <a:gd name="T7" fmla="*/ 0 h 144"/>
                  <a:gd name="T8" fmla="*/ 200 w 248"/>
                  <a:gd name="T9" fmla="*/ 0 h 144"/>
                  <a:gd name="T10" fmla="*/ 197 w 248"/>
                  <a:gd name="T11" fmla="*/ 1 h 144"/>
                  <a:gd name="T12" fmla="*/ 196 w 248"/>
                  <a:gd name="T13" fmla="*/ 1 h 144"/>
                  <a:gd name="T14" fmla="*/ 191 w 248"/>
                  <a:gd name="T15" fmla="*/ 8 h 144"/>
                  <a:gd name="T16" fmla="*/ 197 w 248"/>
                  <a:gd name="T17" fmla="*/ 16 h 144"/>
                  <a:gd name="T18" fmla="*/ 200 w 248"/>
                  <a:gd name="T19" fmla="*/ 17 h 144"/>
                  <a:gd name="T20" fmla="*/ 210 w 248"/>
                  <a:gd name="T21" fmla="*/ 17 h 144"/>
                  <a:gd name="T22" fmla="*/ 215 w 248"/>
                  <a:gd name="T23" fmla="*/ 17 h 144"/>
                  <a:gd name="T24" fmla="*/ 206 w 248"/>
                  <a:gd name="T25" fmla="*/ 24 h 144"/>
                  <a:gd name="T26" fmla="*/ 189 w 248"/>
                  <a:gd name="T27" fmla="*/ 39 h 144"/>
                  <a:gd name="T28" fmla="*/ 179 w 248"/>
                  <a:gd name="T29" fmla="*/ 47 h 144"/>
                  <a:gd name="T30" fmla="*/ 166 w 248"/>
                  <a:gd name="T31" fmla="*/ 57 h 144"/>
                  <a:gd name="T32" fmla="*/ 158 w 248"/>
                  <a:gd name="T33" fmla="*/ 63 h 144"/>
                  <a:gd name="T34" fmla="*/ 150 w 248"/>
                  <a:gd name="T35" fmla="*/ 55 h 144"/>
                  <a:gd name="T36" fmla="*/ 146 w 248"/>
                  <a:gd name="T37" fmla="*/ 52 h 144"/>
                  <a:gd name="T38" fmla="*/ 136 w 248"/>
                  <a:gd name="T39" fmla="*/ 42 h 144"/>
                  <a:gd name="T40" fmla="*/ 134 w 248"/>
                  <a:gd name="T41" fmla="*/ 40 h 144"/>
                  <a:gd name="T42" fmla="*/ 123 w 248"/>
                  <a:gd name="T43" fmla="*/ 39 h 144"/>
                  <a:gd name="T44" fmla="*/ 114 w 248"/>
                  <a:gd name="T45" fmla="*/ 46 h 144"/>
                  <a:gd name="T46" fmla="*/ 104 w 248"/>
                  <a:gd name="T47" fmla="*/ 54 h 144"/>
                  <a:gd name="T48" fmla="*/ 97 w 248"/>
                  <a:gd name="T49" fmla="*/ 58 h 144"/>
                  <a:gd name="T50" fmla="*/ 94 w 248"/>
                  <a:gd name="T51" fmla="*/ 61 h 144"/>
                  <a:gd name="T52" fmla="*/ 62 w 248"/>
                  <a:gd name="T53" fmla="*/ 85 h 144"/>
                  <a:gd name="T54" fmla="*/ 61 w 248"/>
                  <a:gd name="T55" fmla="*/ 86 h 144"/>
                  <a:gd name="T56" fmla="*/ 51 w 248"/>
                  <a:gd name="T57" fmla="*/ 93 h 144"/>
                  <a:gd name="T58" fmla="*/ 9 w 248"/>
                  <a:gd name="T59" fmla="*/ 124 h 144"/>
                  <a:gd name="T60" fmla="*/ 4 w 248"/>
                  <a:gd name="T61" fmla="*/ 128 h 144"/>
                  <a:gd name="T62" fmla="*/ 3 w 248"/>
                  <a:gd name="T63" fmla="*/ 140 h 144"/>
                  <a:gd name="T64" fmla="*/ 11 w 248"/>
                  <a:gd name="T65" fmla="*/ 143 h 144"/>
                  <a:gd name="T66" fmla="*/ 15 w 248"/>
                  <a:gd name="T67" fmla="*/ 142 h 144"/>
                  <a:gd name="T68" fmla="*/ 51 w 248"/>
                  <a:gd name="T69" fmla="*/ 114 h 144"/>
                  <a:gd name="T70" fmla="*/ 61 w 248"/>
                  <a:gd name="T71" fmla="*/ 107 h 144"/>
                  <a:gd name="T72" fmla="*/ 62 w 248"/>
                  <a:gd name="T73" fmla="*/ 107 h 144"/>
                  <a:gd name="T74" fmla="*/ 94 w 248"/>
                  <a:gd name="T75" fmla="*/ 82 h 144"/>
                  <a:gd name="T76" fmla="*/ 98 w 248"/>
                  <a:gd name="T77" fmla="*/ 80 h 144"/>
                  <a:gd name="T78" fmla="*/ 104 w 248"/>
                  <a:gd name="T79" fmla="*/ 75 h 144"/>
                  <a:gd name="T80" fmla="*/ 114 w 248"/>
                  <a:gd name="T81" fmla="*/ 67 h 144"/>
                  <a:gd name="T82" fmla="*/ 127 w 248"/>
                  <a:gd name="T83" fmla="*/ 57 h 144"/>
                  <a:gd name="T84" fmla="*/ 136 w 248"/>
                  <a:gd name="T85" fmla="*/ 66 h 144"/>
                  <a:gd name="T86" fmla="*/ 146 w 248"/>
                  <a:gd name="T87" fmla="*/ 76 h 144"/>
                  <a:gd name="T88" fmla="*/ 150 w 248"/>
                  <a:gd name="T89" fmla="*/ 79 h 144"/>
                  <a:gd name="T90" fmla="*/ 151 w 248"/>
                  <a:gd name="T91" fmla="*/ 81 h 144"/>
                  <a:gd name="T92" fmla="*/ 162 w 248"/>
                  <a:gd name="T93" fmla="*/ 82 h 144"/>
                  <a:gd name="T94" fmla="*/ 166 w 248"/>
                  <a:gd name="T95" fmla="*/ 79 h 144"/>
                  <a:gd name="T96" fmla="*/ 179 w 248"/>
                  <a:gd name="T97" fmla="*/ 69 h 144"/>
                  <a:gd name="T98" fmla="*/ 189 w 248"/>
                  <a:gd name="T99" fmla="*/ 61 h 144"/>
                  <a:gd name="T100" fmla="*/ 202 w 248"/>
                  <a:gd name="T101" fmla="*/ 51 h 144"/>
                  <a:gd name="T102" fmla="*/ 230 w 248"/>
                  <a:gd name="T103" fmla="*/ 27 h 144"/>
                  <a:gd name="T104" fmla="*/ 231 w 248"/>
                  <a:gd name="T105" fmla="*/ 26 h 144"/>
                  <a:gd name="T106" fmla="*/ 231 w 248"/>
                  <a:gd name="T107" fmla="*/ 46 h 144"/>
                  <a:gd name="T108" fmla="*/ 239 w 248"/>
                  <a:gd name="T109" fmla="*/ 54 h 144"/>
                  <a:gd name="T110" fmla="*/ 248 w 248"/>
                  <a:gd name="T111" fmla="*/ 46 h 144"/>
                  <a:gd name="T112" fmla="*/ 248 w 248"/>
                  <a:gd name="T113" fmla="*/ 8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8" h="144">
                    <a:moveTo>
                      <a:pt x="248" y="8"/>
                    </a:moveTo>
                    <a:cubicBezTo>
                      <a:pt x="248" y="6"/>
                      <a:pt x="247" y="4"/>
                      <a:pt x="245" y="2"/>
                    </a:cubicBezTo>
                    <a:cubicBezTo>
                      <a:pt x="243" y="1"/>
                      <a:pt x="241" y="0"/>
                      <a:pt x="239" y="0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199" y="0"/>
                      <a:pt x="198" y="0"/>
                      <a:pt x="197" y="1"/>
                    </a:cubicBezTo>
                    <a:cubicBezTo>
                      <a:pt x="197" y="1"/>
                      <a:pt x="196" y="1"/>
                      <a:pt x="196" y="1"/>
                    </a:cubicBezTo>
                    <a:cubicBezTo>
                      <a:pt x="193" y="2"/>
                      <a:pt x="191" y="5"/>
                      <a:pt x="191" y="8"/>
                    </a:cubicBezTo>
                    <a:cubicBezTo>
                      <a:pt x="191" y="12"/>
                      <a:pt x="194" y="15"/>
                      <a:pt x="197" y="16"/>
                    </a:cubicBezTo>
                    <a:cubicBezTo>
                      <a:pt x="198" y="17"/>
                      <a:pt x="199" y="17"/>
                      <a:pt x="200" y="17"/>
                    </a:cubicBezTo>
                    <a:cubicBezTo>
                      <a:pt x="210" y="17"/>
                      <a:pt x="210" y="17"/>
                      <a:pt x="210" y="17"/>
                    </a:cubicBezTo>
                    <a:cubicBezTo>
                      <a:pt x="215" y="17"/>
                      <a:pt x="215" y="17"/>
                      <a:pt x="215" y="17"/>
                    </a:cubicBezTo>
                    <a:cubicBezTo>
                      <a:pt x="206" y="24"/>
                      <a:pt x="206" y="24"/>
                      <a:pt x="206" y="24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79" y="47"/>
                      <a:pt x="179" y="47"/>
                      <a:pt x="179" y="47"/>
                    </a:cubicBezTo>
                    <a:cubicBezTo>
                      <a:pt x="166" y="57"/>
                      <a:pt x="166" y="57"/>
                      <a:pt x="166" y="57"/>
                    </a:cubicBezTo>
                    <a:cubicBezTo>
                      <a:pt x="158" y="63"/>
                      <a:pt x="158" y="63"/>
                      <a:pt x="158" y="63"/>
                    </a:cubicBezTo>
                    <a:cubicBezTo>
                      <a:pt x="150" y="55"/>
                      <a:pt x="150" y="55"/>
                      <a:pt x="150" y="55"/>
                    </a:cubicBezTo>
                    <a:cubicBezTo>
                      <a:pt x="146" y="52"/>
                      <a:pt x="146" y="52"/>
                      <a:pt x="146" y="52"/>
                    </a:cubicBezTo>
                    <a:cubicBezTo>
                      <a:pt x="136" y="42"/>
                      <a:pt x="136" y="42"/>
                      <a:pt x="136" y="42"/>
                    </a:cubicBezTo>
                    <a:cubicBezTo>
                      <a:pt x="134" y="40"/>
                      <a:pt x="134" y="40"/>
                      <a:pt x="134" y="40"/>
                    </a:cubicBezTo>
                    <a:cubicBezTo>
                      <a:pt x="131" y="37"/>
                      <a:pt x="127" y="36"/>
                      <a:pt x="123" y="39"/>
                    </a:cubicBezTo>
                    <a:cubicBezTo>
                      <a:pt x="114" y="46"/>
                      <a:pt x="114" y="46"/>
                      <a:pt x="114" y="46"/>
                    </a:cubicBezTo>
                    <a:cubicBezTo>
                      <a:pt x="104" y="54"/>
                      <a:pt x="104" y="54"/>
                      <a:pt x="104" y="54"/>
                    </a:cubicBezTo>
                    <a:cubicBezTo>
                      <a:pt x="97" y="58"/>
                      <a:pt x="97" y="58"/>
                      <a:pt x="97" y="58"/>
                    </a:cubicBezTo>
                    <a:cubicBezTo>
                      <a:pt x="94" y="61"/>
                      <a:pt x="94" y="61"/>
                      <a:pt x="94" y="61"/>
                    </a:cubicBezTo>
                    <a:cubicBezTo>
                      <a:pt x="62" y="85"/>
                      <a:pt x="62" y="85"/>
                      <a:pt x="62" y="85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9" y="124"/>
                      <a:pt x="9" y="124"/>
                      <a:pt x="9" y="124"/>
                    </a:cubicBezTo>
                    <a:cubicBezTo>
                      <a:pt x="4" y="128"/>
                      <a:pt x="4" y="128"/>
                      <a:pt x="4" y="128"/>
                    </a:cubicBezTo>
                    <a:cubicBezTo>
                      <a:pt x="1" y="131"/>
                      <a:pt x="0" y="136"/>
                      <a:pt x="3" y="140"/>
                    </a:cubicBezTo>
                    <a:cubicBezTo>
                      <a:pt x="5" y="143"/>
                      <a:pt x="8" y="144"/>
                      <a:pt x="11" y="143"/>
                    </a:cubicBezTo>
                    <a:cubicBezTo>
                      <a:pt x="12" y="143"/>
                      <a:pt x="14" y="143"/>
                      <a:pt x="15" y="142"/>
                    </a:cubicBezTo>
                    <a:cubicBezTo>
                      <a:pt x="51" y="114"/>
                      <a:pt x="51" y="114"/>
                      <a:pt x="51" y="114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2" y="107"/>
                      <a:pt x="62" y="107"/>
                    </a:cubicBezTo>
                    <a:cubicBezTo>
                      <a:pt x="94" y="82"/>
                      <a:pt x="94" y="82"/>
                      <a:pt x="94" y="82"/>
                    </a:cubicBezTo>
                    <a:cubicBezTo>
                      <a:pt x="98" y="80"/>
                      <a:pt x="98" y="80"/>
                      <a:pt x="98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14" y="67"/>
                      <a:pt x="114" y="67"/>
                      <a:pt x="114" y="67"/>
                    </a:cubicBezTo>
                    <a:cubicBezTo>
                      <a:pt x="127" y="57"/>
                      <a:pt x="127" y="57"/>
                      <a:pt x="127" y="57"/>
                    </a:cubicBezTo>
                    <a:cubicBezTo>
                      <a:pt x="136" y="66"/>
                      <a:pt x="136" y="66"/>
                      <a:pt x="136" y="66"/>
                    </a:cubicBezTo>
                    <a:cubicBezTo>
                      <a:pt x="146" y="76"/>
                      <a:pt x="146" y="76"/>
                      <a:pt x="146" y="76"/>
                    </a:cubicBezTo>
                    <a:cubicBezTo>
                      <a:pt x="150" y="79"/>
                      <a:pt x="150" y="79"/>
                      <a:pt x="150" y="79"/>
                    </a:cubicBezTo>
                    <a:cubicBezTo>
                      <a:pt x="151" y="81"/>
                      <a:pt x="151" y="81"/>
                      <a:pt x="151" y="81"/>
                    </a:cubicBezTo>
                    <a:cubicBezTo>
                      <a:pt x="154" y="84"/>
                      <a:pt x="159" y="84"/>
                      <a:pt x="162" y="82"/>
                    </a:cubicBezTo>
                    <a:cubicBezTo>
                      <a:pt x="166" y="79"/>
                      <a:pt x="166" y="79"/>
                      <a:pt x="166" y="79"/>
                    </a:cubicBezTo>
                    <a:cubicBezTo>
                      <a:pt x="179" y="69"/>
                      <a:pt x="179" y="69"/>
                      <a:pt x="179" y="69"/>
                    </a:cubicBezTo>
                    <a:cubicBezTo>
                      <a:pt x="189" y="61"/>
                      <a:pt x="189" y="61"/>
                      <a:pt x="189" y="61"/>
                    </a:cubicBezTo>
                    <a:cubicBezTo>
                      <a:pt x="202" y="51"/>
                      <a:pt x="202" y="51"/>
                      <a:pt x="202" y="51"/>
                    </a:cubicBezTo>
                    <a:cubicBezTo>
                      <a:pt x="230" y="27"/>
                      <a:pt x="230" y="27"/>
                      <a:pt x="230" y="27"/>
                    </a:cubicBezTo>
                    <a:cubicBezTo>
                      <a:pt x="231" y="26"/>
                      <a:pt x="231" y="26"/>
                      <a:pt x="231" y="26"/>
                    </a:cubicBezTo>
                    <a:cubicBezTo>
                      <a:pt x="231" y="46"/>
                      <a:pt x="231" y="46"/>
                      <a:pt x="231" y="46"/>
                    </a:cubicBezTo>
                    <a:cubicBezTo>
                      <a:pt x="231" y="50"/>
                      <a:pt x="234" y="54"/>
                      <a:pt x="239" y="54"/>
                    </a:cubicBezTo>
                    <a:cubicBezTo>
                      <a:pt x="244" y="54"/>
                      <a:pt x="248" y="50"/>
                      <a:pt x="248" y="46"/>
                    </a:cubicBezTo>
                    <a:lnTo>
                      <a:pt x="248" y="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865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3" name="矩形 52"/>
          <p:cNvSpPr/>
          <p:nvPr/>
        </p:nvSpPr>
        <p:spPr>
          <a:xfrm>
            <a:off x="2487705" y="1033352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勇于创新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矩形 47"/>
          <p:cNvSpPr>
            <a:spLocks noChangeArrowheads="1"/>
          </p:cNvSpPr>
          <p:nvPr/>
        </p:nvSpPr>
        <p:spPr bwMode="auto">
          <a:xfrm>
            <a:off x="969455" y="1307062"/>
            <a:ext cx="2439164" cy="45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55" name="矩形 54"/>
          <p:cNvSpPr/>
          <p:nvPr/>
        </p:nvSpPr>
        <p:spPr>
          <a:xfrm>
            <a:off x="1709216" y="2050239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细心谨慎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47"/>
          <p:cNvSpPr>
            <a:spLocks noChangeArrowheads="1"/>
          </p:cNvSpPr>
          <p:nvPr/>
        </p:nvSpPr>
        <p:spPr bwMode="auto">
          <a:xfrm>
            <a:off x="997961" y="2323950"/>
            <a:ext cx="1619180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57" name="矩形 56"/>
          <p:cNvSpPr/>
          <p:nvPr/>
        </p:nvSpPr>
        <p:spPr>
          <a:xfrm>
            <a:off x="1709216" y="3114764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承担责任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47"/>
          <p:cNvSpPr>
            <a:spLocks noChangeArrowheads="1"/>
          </p:cNvSpPr>
          <p:nvPr/>
        </p:nvSpPr>
        <p:spPr bwMode="auto">
          <a:xfrm>
            <a:off x="997961" y="3388471"/>
            <a:ext cx="1619180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59" name="矩形 58"/>
          <p:cNvSpPr/>
          <p:nvPr/>
        </p:nvSpPr>
        <p:spPr>
          <a:xfrm>
            <a:off x="6530372" y="1606629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乐观向上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矩形 47"/>
          <p:cNvSpPr>
            <a:spLocks noChangeArrowheads="1"/>
          </p:cNvSpPr>
          <p:nvPr/>
        </p:nvSpPr>
        <p:spPr bwMode="auto">
          <a:xfrm>
            <a:off x="6509898" y="1892162"/>
            <a:ext cx="1655002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61" name="矩形 60"/>
          <p:cNvSpPr/>
          <p:nvPr/>
        </p:nvSpPr>
        <p:spPr>
          <a:xfrm>
            <a:off x="6523214" y="2869023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团队精神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47"/>
          <p:cNvSpPr>
            <a:spLocks noChangeArrowheads="1"/>
          </p:cNvSpPr>
          <p:nvPr/>
        </p:nvSpPr>
        <p:spPr bwMode="auto">
          <a:xfrm>
            <a:off x="6523212" y="3154556"/>
            <a:ext cx="1655002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63" name="矩形 62"/>
          <p:cNvSpPr/>
          <p:nvPr/>
        </p:nvSpPr>
        <p:spPr>
          <a:xfrm>
            <a:off x="5656971" y="4028645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乐于奉献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47"/>
          <p:cNvSpPr>
            <a:spLocks noChangeArrowheads="1"/>
          </p:cNvSpPr>
          <p:nvPr/>
        </p:nvSpPr>
        <p:spPr bwMode="auto">
          <a:xfrm>
            <a:off x="5656972" y="4314181"/>
            <a:ext cx="2187618" cy="45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grpSp>
        <p:nvGrpSpPr>
          <p:cNvPr id="65" name="组合 64"/>
          <p:cNvGrpSpPr/>
          <p:nvPr/>
        </p:nvGrpSpPr>
        <p:grpSpPr>
          <a:xfrm flipH="1">
            <a:off x="5811339" y="1777275"/>
            <a:ext cx="663084" cy="197168"/>
            <a:chOff x="4255294" y="1661160"/>
            <a:chExt cx="1505426" cy="262890"/>
          </a:xfrm>
        </p:grpSpPr>
        <p:cxnSp>
          <p:nvCxnSpPr>
            <p:cNvPr id="66" name="直接连接符 65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52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5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2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7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35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85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4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350"/>
                            </p:stCondLst>
                            <p:childTnLst>
                              <p:par>
                                <p:cTn id="84" presetID="2" presetClass="entr" presetSubtype="8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3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3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65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15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兴趣爱好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828362" y="1776668"/>
            <a:ext cx="1182742" cy="3385315"/>
            <a:chOff x="9864279" y="2238229"/>
            <a:chExt cx="1490337" cy="4265732"/>
          </a:xfrm>
        </p:grpSpPr>
        <p:sp>
          <p:nvSpPr>
            <p:cNvPr id="18" name="Shape 7564"/>
            <p:cNvSpPr/>
            <p:nvPr/>
          </p:nvSpPr>
          <p:spPr>
            <a:xfrm>
              <a:off x="9864279" y="2238229"/>
              <a:ext cx="251482" cy="4265732"/>
            </a:xfrm>
            <a:prstGeom prst="rect">
              <a:avLst/>
            </a:prstGeom>
            <a:solidFill>
              <a:srgbClr val="00B0F0"/>
            </a:solidFill>
            <a:ln>
              <a:round/>
            </a:ln>
          </p:spPr>
          <p:txBody>
            <a:bodyPr lIns="27430" tIns="27430" rIns="27430" bIns="27430"/>
            <a:lstStyle/>
            <a:p>
              <a:pPr lvl="0"/>
              <a:endParaRPr sz="1450">
                <a:latin typeface="+mn-ea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9864279" y="2238229"/>
              <a:ext cx="1490337" cy="4265732"/>
              <a:chOff x="9864279" y="2238229"/>
              <a:chExt cx="1490337" cy="4265732"/>
            </a:xfrm>
          </p:grpSpPr>
          <p:sp>
            <p:nvSpPr>
              <p:cNvPr id="20" name="Shape 7563"/>
              <p:cNvSpPr/>
              <p:nvPr/>
            </p:nvSpPr>
            <p:spPr>
              <a:xfrm>
                <a:off x="10096376" y="2473335"/>
                <a:ext cx="1258240" cy="4030626"/>
              </a:xfrm>
              <a:prstGeom prst="rect">
                <a:avLst/>
              </a:prstGeom>
              <a:solidFill>
                <a:srgbClr val="0070C0">
                  <a:alpha val="97000"/>
                </a:srgbClr>
              </a:solidFill>
              <a:ln>
                <a:round/>
              </a:ln>
            </p:spPr>
            <p:txBody>
              <a:bodyPr lIns="27430" tIns="27430" rIns="27430" bIns="27430"/>
              <a:lstStyle/>
              <a:p>
                <a:pPr lvl="0"/>
                <a:endParaRPr sz="1450">
                  <a:latin typeface="+mn-ea"/>
                </a:endParaRPr>
              </a:p>
            </p:txBody>
          </p:sp>
          <p:sp>
            <p:nvSpPr>
              <p:cNvPr id="21" name="Shape 7565"/>
              <p:cNvSpPr/>
              <p:nvPr/>
            </p:nvSpPr>
            <p:spPr>
              <a:xfrm>
                <a:off x="9864279" y="2238229"/>
                <a:ext cx="1476982" cy="235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84" y="0"/>
                    </a:moveTo>
                    <a:lnTo>
                      <a:pt x="0" y="0"/>
                    </a:lnTo>
                    <a:lnTo>
                      <a:pt x="3482" y="21600"/>
                    </a:lnTo>
                    <a:lnTo>
                      <a:pt x="21600" y="21600"/>
                    </a:lnTo>
                    <a:lnTo>
                      <a:pt x="18184" y="0"/>
                    </a:lnTo>
                    <a:close/>
                  </a:path>
                </a:pathLst>
              </a:custGeom>
              <a:solidFill>
                <a:srgbClr val="66CCFF"/>
              </a:solidFill>
              <a:ln>
                <a:round/>
              </a:ln>
            </p:spPr>
            <p:txBody>
              <a:bodyPr lIns="0" tIns="0" rIns="0" bIns="0"/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22" name="Shape 7579"/>
              <p:cNvSpPr/>
              <p:nvPr/>
            </p:nvSpPr>
            <p:spPr>
              <a:xfrm>
                <a:off x="10233964" y="6074221"/>
                <a:ext cx="720209" cy="300556"/>
              </a:xfrm>
              <a:prstGeom prst="rect">
                <a:avLst/>
              </a:prstGeom>
              <a:ln w="12700">
                <a:round/>
              </a:ln>
            </p:spPr>
            <p:txBody>
              <a:bodyPr wrap="none" lIns="27430" tIns="27430" rIns="27430" bIns="27430">
                <a:spAutoFit/>
              </a:bodyPr>
              <a:lstStyle>
                <a:lvl1pPr>
                  <a:buClr>
                    <a:srgbClr val="FFFFFF"/>
                  </a:buClr>
                  <a:defRPr sz="16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19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阶段</a:t>
                </a:r>
                <a:r>
                  <a:rPr sz="1190" dirty="0">
                    <a:solidFill>
                      <a:schemeClr val="tx1"/>
                    </a:solidFill>
                    <a:latin typeface="+mn-ea"/>
                  </a:rPr>
                  <a:t> 05</a:t>
                </a:r>
              </a:p>
            </p:txBody>
          </p:sp>
          <p:sp>
            <p:nvSpPr>
              <p:cNvPr id="23" name="Shape 7584"/>
              <p:cNvSpPr/>
              <p:nvPr/>
            </p:nvSpPr>
            <p:spPr>
              <a:xfrm>
                <a:off x="10172316" y="5192534"/>
                <a:ext cx="918158" cy="577685"/>
              </a:xfrm>
              <a:prstGeom prst="rect">
                <a:avLst/>
              </a:prstGeom>
              <a:ln w="12700">
                <a:round/>
              </a:ln>
            </p:spPr>
            <p:txBody>
              <a:bodyPr wrap="none" lIns="27430" tIns="27430" rIns="27430" bIns="27430">
                <a:spAutoFit/>
              </a:bodyPr>
              <a:lstStyle>
                <a:lvl1pPr>
                  <a:buClr>
                    <a:srgbClr val="FFFFFF"/>
                  </a:buClr>
                  <a:buFont typeface="ArialUnicodeMS"/>
                  <a:defRPr sz="36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  <a:uFillTx/>
                  </a:defRPr>
                </a:pPr>
                <a:r>
                  <a:rPr sz="2620">
                    <a:solidFill>
                      <a:schemeClr val="tx1"/>
                    </a:solidFill>
                    <a:latin typeface="+mn-ea"/>
                    <a:ea typeface="+mn-ea"/>
                  </a:rPr>
                  <a:t>80%</a:t>
                </a: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6840413" y="2652443"/>
            <a:ext cx="1094232" cy="2509540"/>
            <a:chOff x="8619395" y="3341765"/>
            <a:chExt cx="1378808" cy="3162195"/>
          </a:xfrm>
        </p:grpSpPr>
        <p:sp>
          <p:nvSpPr>
            <p:cNvPr id="25" name="Shape 7568"/>
            <p:cNvSpPr/>
            <p:nvPr/>
          </p:nvSpPr>
          <p:spPr>
            <a:xfrm>
              <a:off x="8738455" y="3463725"/>
              <a:ext cx="1259748" cy="3040235"/>
            </a:xfrm>
            <a:prstGeom prst="rect">
              <a:avLst/>
            </a:prstGeom>
            <a:solidFill>
              <a:srgbClr val="66CCFF"/>
            </a:solidFill>
            <a:ln>
              <a:round/>
            </a:ln>
          </p:spPr>
          <p:txBody>
            <a:bodyPr lIns="27430" tIns="27430" rIns="27430" bIns="27430"/>
            <a:lstStyle/>
            <a:p>
              <a:pPr lvl="0"/>
              <a:endParaRPr sz="1450">
                <a:latin typeface="+mn-ea"/>
              </a:endParaRPr>
            </a:p>
          </p:txBody>
        </p:sp>
        <p:sp>
          <p:nvSpPr>
            <p:cNvPr id="26" name="Shape 7569"/>
            <p:cNvSpPr/>
            <p:nvPr/>
          </p:nvSpPr>
          <p:spPr>
            <a:xfrm>
              <a:off x="8619395" y="3341765"/>
              <a:ext cx="1362441" cy="12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36" y="0"/>
                  </a:moveTo>
                  <a:lnTo>
                    <a:pt x="21600" y="21600"/>
                  </a:lnTo>
                  <a:lnTo>
                    <a:pt x="1888" y="21600"/>
                  </a:lnTo>
                  <a:lnTo>
                    <a:pt x="0" y="0"/>
                  </a:lnTo>
                  <a:lnTo>
                    <a:pt x="19736" y="0"/>
                  </a:lnTo>
                  <a:close/>
                </a:path>
              </a:pathLst>
            </a:custGeom>
            <a:solidFill>
              <a:srgbClr val="CCECFF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7" name="Shape 7578"/>
            <p:cNvSpPr/>
            <p:nvPr/>
          </p:nvSpPr>
          <p:spPr>
            <a:xfrm>
              <a:off x="8908679" y="6074221"/>
              <a:ext cx="720209" cy="30055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19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1190" dirty="0">
                  <a:solidFill>
                    <a:schemeClr val="tx1"/>
                  </a:solidFill>
                  <a:latin typeface="+mn-ea"/>
                </a:rPr>
                <a:t> 04</a:t>
              </a:r>
            </a:p>
          </p:txBody>
        </p:sp>
        <p:sp>
          <p:nvSpPr>
            <p:cNvPr id="28" name="Shape 7583"/>
            <p:cNvSpPr/>
            <p:nvPr/>
          </p:nvSpPr>
          <p:spPr>
            <a:xfrm>
              <a:off x="8897751" y="5192534"/>
              <a:ext cx="918158" cy="577685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2620" dirty="0">
                  <a:solidFill>
                    <a:schemeClr val="tx1"/>
                  </a:solidFill>
                  <a:latin typeface="+mn-ea"/>
                  <a:ea typeface="+mn-ea"/>
                </a:rPr>
                <a:t>60%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064347" y="2935814"/>
            <a:ext cx="1187526" cy="2226169"/>
            <a:chOff x="5121358" y="3698833"/>
            <a:chExt cx="1496365" cy="2805128"/>
          </a:xfrm>
        </p:grpSpPr>
        <p:sp>
          <p:nvSpPr>
            <p:cNvPr id="30" name="Shape 7560"/>
            <p:cNvSpPr/>
            <p:nvPr/>
          </p:nvSpPr>
          <p:spPr>
            <a:xfrm>
              <a:off x="5121358" y="3933940"/>
              <a:ext cx="1256732" cy="2570020"/>
            </a:xfrm>
            <a:prstGeom prst="rect">
              <a:avLst/>
            </a:prstGeom>
            <a:solidFill>
              <a:srgbClr val="0070C0">
                <a:alpha val="95000"/>
              </a:srgbClr>
            </a:solidFill>
            <a:ln>
              <a:round/>
            </a:ln>
          </p:spPr>
          <p:txBody>
            <a:bodyPr lIns="27430" tIns="27430" rIns="27430" bIns="27430"/>
            <a:lstStyle/>
            <a:p>
              <a:pPr lvl="0"/>
              <a:endParaRPr sz="1450">
                <a:latin typeface="+mn-ea"/>
              </a:endParaRPr>
            </a:p>
          </p:txBody>
        </p:sp>
        <p:sp>
          <p:nvSpPr>
            <p:cNvPr id="31" name="Shape 7561"/>
            <p:cNvSpPr/>
            <p:nvPr/>
          </p:nvSpPr>
          <p:spPr>
            <a:xfrm>
              <a:off x="6364735" y="3698833"/>
              <a:ext cx="252988" cy="2805128"/>
            </a:xfrm>
            <a:prstGeom prst="rect">
              <a:avLst/>
            </a:prstGeom>
            <a:solidFill>
              <a:srgbClr val="00B0F0"/>
            </a:solidFill>
            <a:ln>
              <a:round/>
            </a:ln>
          </p:spPr>
          <p:txBody>
            <a:bodyPr lIns="27430" tIns="27430" rIns="27430" bIns="27430"/>
            <a:lstStyle/>
            <a:p>
              <a:pPr lvl="0"/>
              <a:endParaRPr sz="1450">
                <a:latin typeface="+mn-ea"/>
              </a:endParaRPr>
            </a:p>
          </p:txBody>
        </p:sp>
        <p:sp>
          <p:nvSpPr>
            <p:cNvPr id="32" name="Shape 7562"/>
            <p:cNvSpPr/>
            <p:nvPr/>
          </p:nvSpPr>
          <p:spPr>
            <a:xfrm>
              <a:off x="5121359" y="3698833"/>
              <a:ext cx="1483011" cy="23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2" y="0"/>
                  </a:moveTo>
                  <a:lnTo>
                    <a:pt x="21600" y="0"/>
                  </a:lnTo>
                  <a:lnTo>
                    <a:pt x="18110" y="21600"/>
                  </a:lnTo>
                  <a:lnTo>
                    <a:pt x="0" y="21600"/>
                  </a:lnTo>
                  <a:lnTo>
                    <a:pt x="3402" y="0"/>
                  </a:lnTo>
                  <a:close/>
                </a:path>
              </a:pathLst>
            </a:custGeom>
            <a:solidFill>
              <a:srgbClr val="66CCFF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3" name="Shape 7575"/>
            <p:cNvSpPr/>
            <p:nvPr/>
          </p:nvSpPr>
          <p:spPr>
            <a:xfrm>
              <a:off x="5207947" y="6074221"/>
              <a:ext cx="720209" cy="30055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19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1190" dirty="0">
                  <a:solidFill>
                    <a:schemeClr val="tx1"/>
                  </a:solidFill>
                  <a:latin typeface="+mn-ea"/>
                </a:rPr>
                <a:t> 01</a:t>
              </a:r>
            </a:p>
          </p:txBody>
        </p:sp>
        <p:sp>
          <p:nvSpPr>
            <p:cNvPr id="34" name="Shape 7580"/>
            <p:cNvSpPr/>
            <p:nvPr/>
          </p:nvSpPr>
          <p:spPr>
            <a:xfrm>
              <a:off x="5191803" y="5192533"/>
              <a:ext cx="918158" cy="577685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2620" dirty="0">
                  <a:solidFill>
                    <a:schemeClr val="tx1"/>
                  </a:solidFill>
                  <a:latin typeface="+mn-ea"/>
                  <a:ea typeface="+mn-ea"/>
                </a:rPr>
                <a:t>50%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146785" y="3511889"/>
            <a:ext cx="1081244" cy="1650095"/>
            <a:chOff x="6485306" y="4424728"/>
            <a:chExt cx="1362442" cy="2079234"/>
          </a:xfrm>
        </p:grpSpPr>
        <p:sp>
          <p:nvSpPr>
            <p:cNvPr id="36" name="Shape 7566"/>
            <p:cNvSpPr/>
            <p:nvPr/>
          </p:nvSpPr>
          <p:spPr>
            <a:xfrm>
              <a:off x="6485306" y="4543752"/>
              <a:ext cx="1258240" cy="1960210"/>
            </a:xfrm>
            <a:prstGeom prst="rect">
              <a:avLst/>
            </a:prstGeom>
            <a:solidFill>
              <a:srgbClr val="66CCFF"/>
            </a:solidFill>
            <a:ln>
              <a:round/>
            </a:ln>
          </p:spPr>
          <p:txBody>
            <a:bodyPr lIns="27430" tIns="27430" rIns="27430" bIns="27430"/>
            <a:lstStyle/>
            <a:p>
              <a:pPr lvl="0"/>
              <a:endParaRPr sz="1450">
                <a:latin typeface="+mn-ea"/>
              </a:endParaRPr>
            </a:p>
          </p:txBody>
        </p:sp>
        <p:sp>
          <p:nvSpPr>
            <p:cNvPr id="37" name="Shape 7567"/>
            <p:cNvSpPr/>
            <p:nvPr/>
          </p:nvSpPr>
          <p:spPr>
            <a:xfrm>
              <a:off x="6485307" y="4424728"/>
              <a:ext cx="1362441" cy="11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8" y="0"/>
                  </a:moveTo>
                  <a:lnTo>
                    <a:pt x="0" y="21600"/>
                  </a:lnTo>
                  <a:lnTo>
                    <a:pt x="19736" y="21600"/>
                  </a:lnTo>
                  <a:lnTo>
                    <a:pt x="21600" y="0"/>
                  </a:lnTo>
                  <a:lnTo>
                    <a:pt x="1888" y="0"/>
                  </a:lnTo>
                  <a:close/>
                </a:path>
              </a:pathLst>
            </a:custGeom>
            <a:solidFill>
              <a:srgbClr val="CCECFF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8" name="Shape 7576"/>
            <p:cNvSpPr/>
            <p:nvPr/>
          </p:nvSpPr>
          <p:spPr>
            <a:xfrm>
              <a:off x="6506440" y="6074220"/>
              <a:ext cx="720209" cy="30055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19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1190" dirty="0">
                  <a:solidFill>
                    <a:schemeClr val="tx1"/>
                  </a:solidFill>
                  <a:latin typeface="+mn-ea"/>
                </a:rPr>
                <a:t> 02</a:t>
              </a:r>
            </a:p>
          </p:txBody>
        </p:sp>
        <p:sp>
          <p:nvSpPr>
            <p:cNvPr id="39" name="Shape 7581"/>
            <p:cNvSpPr/>
            <p:nvPr/>
          </p:nvSpPr>
          <p:spPr>
            <a:xfrm>
              <a:off x="6505260" y="5192534"/>
              <a:ext cx="918158" cy="577685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2620" dirty="0">
                  <a:solidFill>
                    <a:schemeClr val="tx1"/>
                  </a:solidFill>
                  <a:latin typeface="+mn-ea"/>
                  <a:ea typeface="+mn-ea"/>
                </a:rPr>
                <a:t>30%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707869" y="1428829"/>
            <a:ext cx="1328532" cy="3733155"/>
            <a:chOff x="7192310" y="1799928"/>
            <a:chExt cx="1674043" cy="4704034"/>
          </a:xfrm>
        </p:grpSpPr>
        <p:sp>
          <p:nvSpPr>
            <p:cNvPr id="41" name="Shape 7570"/>
            <p:cNvSpPr/>
            <p:nvPr/>
          </p:nvSpPr>
          <p:spPr>
            <a:xfrm>
              <a:off x="7609620" y="3077270"/>
              <a:ext cx="1256733" cy="3426692"/>
            </a:xfrm>
            <a:prstGeom prst="rect">
              <a:avLst/>
            </a:prstGeom>
            <a:solidFill>
              <a:srgbClr val="00B0F0"/>
            </a:solidFill>
            <a:ln>
              <a:round/>
            </a:ln>
          </p:spPr>
          <p:txBody>
            <a:bodyPr lIns="27430" tIns="27430" rIns="27430" bIns="27430"/>
            <a:lstStyle/>
            <a:p>
              <a:pPr lvl="0"/>
              <a:endParaRPr sz="1450">
                <a:latin typeface="+mn-ea"/>
              </a:endParaRPr>
            </a:p>
          </p:txBody>
        </p:sp>
        <p:sp>
          <p:nvSpPr>
            <p:cNvPr id="42" name="Shape 7571"/>
            <p:cNvSpPr/>
            <p:nvPr/>
          </p:nvSpPr>
          <p:spPr>
            <a:xfrm>
              <a:off x="7609621" y="2842163"/>
              <a:ext cx="1243379" cy="23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42" y="0"/>
                  </a:moveTo>
                  <a:lnTo>
                    <a:pt x="4032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7542" y="0"/>
                  </a:lnTo>
                  <a:close/>
                </a:path>
              </a:pathLst>
            </a:custGeom>
            <a:solidFill>
              <a:srgbClr val="66CCFF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43" name="Shape 7573"/>
            <p:cNvSpPr/>
            <p:nvPr/>
          </p:nvSpPr>
          <p:spPr>
            <a:xfrm>
              <a:off x="7192310" y="1799928"/>
              <a:ext cx="1595891" cy="216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extrusionOk="0">
                  <a:moveTo>
                    <a:pt x="19659" y="10949"/>
                  </a:moveTo>
                  <a:cubicBezTo>
                    <a:pt x="18914" y="10282"/>
                    <a:pt x="18525" y="9127"/>
                    <a:pt x="18386" y="8538"/>
                  </a:cubicBezTo>
                  <a:cubicBezTo>
                    <a:pt x="18230" y="7938"/>
                    <a:pt x="17252" y="6160"/>
                    <a:pt x="16973" y="5771"/>
                  </a:cubicBezTo>
                  <a:cubicBezTo>
                    <a:pt x="16677" y="5393"/>
                    <a:pt x="15451" y="4382"/>
                    <a:pt x="15311" y="4238"/>
                  </a:cubicBezTo>
                  <a:cubicBezTo>
                    <a:pt x="15156" y="4093"/>
                    <a:pt x="13308" y="3504"/>
                    <a:pt x="13106" y="3504"/>
                  </a:cubicBezTo>
                  <a:cubicBezTo>
                    <a:pt x="12904" y="3504"/>
                    <a:pt x="13106" y="3115"/>
                    <a:pt x="13153" y="2871"/>
                  </a:cubicBezTo>
                  <a:cubicBezTo>
                    <a:pt x="13199" y="2627"/>
                    <a:pt x="13448" y="2104"/>
                    <a:pt x="13603" y="1682"/>
                  </a:cubicBezTo>
                  <a:cubicBezTo>
                    <a:pt x="13743" y="1271"/>
                    <a:pt x="13153" y="882"/>
                    <a:pt x="13013" y="538"/>
                  </a:cubicBezTo>
                  <a:cubicBezTo>
                    <a:pt x="12858" y="182"/>
                    <a:pt x="11988" y="4"/>
                    <a:pt x="11739" y="4"/>
                  </a:cubicBezTo>
                  <a:cubicBezTo>
                    <a:pt x="11491" y="4"/>
                    <a:pt x="10171" y="-29"/>
                    <a:pt x="9985" y="82"/>
                  </a:cubicBezTo>
                  <a:cubicBezTo>
                    <a:pt x="9783" y="182"/>
                    <a:pt x="9534" y="571"/>
                    <a:pt x="9302" y="738"/>
                  </a:cubicBezTo>
                  <a:cubicBezTo>
                    <a:pt x="9053" y="915"/>
                    <a:pt x="9146" y="1338"/>
                    <a:pt x="9146" y="1515"/>
                  </a:cubicBezTo>
                  <a:cubicBezTo>
                    <a:pt x="9146" y="1682"/>
                    <a:pt x="9255" y="2138"/>
                    <a:pt x="9146" y="2382"/>
                  </a:cubicBezTo>
                  <a:cubicBezTo>
                    <a:pt x="9053" y="2627"/>
                    <a:pt x="9441" y="2871"/>
                    <a:pt x="9441" y="2982"/>
                  </a:cubicBezTo>
                  <a:cubicBezTo>
                    <a:pt x="9441" y="3082"/>
                    <a:pt x="9829" y="4182"/>
                    <a:pt x="9829" y="4182"/>
                  </a:cubicBezTo>
                  <a:cubicBezTo>
                    <a:pt x="9829" y="4182"/>
                    <a:pt x="9829" y="4182"/>
                    <a:pt x="9115" y="4549"/>
                  </a:cubicBezTo>
                  <a:cubicBezTo>
                    <a:pt x="8401" y="4927"/>
                    <a:pt x="8463" y="6049"/>
                    <a:pt x="8463" y="6227"/>
                  </a:cubicBezTo>
                  <a:cubicBezTo>
                    <a:pt x="8463" y="6415"/>
                    <a:pt x="8137" y="6882"/>
                    <a:pt x="8075" y="7071"/>
                  </a:cubicBezTo>
                  <a:cubicBezTo>
                    <a:pt x="8013" y="7260"/>
                    <a:pt x="7423" y="8004"/>
                    <a:pt x="7423" y="8004"/>
                  </a:cubicBezTo>
                  <a:cubicBezTo>
                    <a:pt x="5668" y="9304"/>
                    <a:pt x="5668" y="9304"/>
                    <a:pt x="5668" y="9304"/>
                  </a:cubicBezTo>
                  <a:cubicBezTo>
                    <a:pt x="5342" y="9215"/>
                    <a:pt x="5342" y="9215"/>
                    <a:pt x="5342" y="9215"/>
                  </a:cubicBezTo>
                  <a:cubicBezTo>
                    <a:pt x="5342" y="9215"/>
                    <a:pt x="5342" y="9215"/>
                    <a:pt x="4814" y="9304"/>
                  </a:cubicBezTo>
                  <a:cubicBezTo>
                    <a:pt x="4301" y="9393"/>
                    <a:pt x="5404" y="9582"/>
                    <a:pt x="4954" y="9727"/>
                  </a:cubicBezTo>
                  <a:cubicBezTo>
                    <a:pt x="4488" y="9860"/>
                    <a:pt x="3649" y="10749"/>
                    <a:pt x="3649" y="10749"/>
                  </a:cubicBezTo>
                  <a:cubicBezTo>
                    <a:pt x="3509" y="11171"/>
                    <a:pt x="3509" y="11171"/>
                    <a:pt x="3509" y="11171"/>
                  </a:cubicBezTo>
                  <a:cubicBezTo>
                    <a:pt x="3385" y="11593"/>
                    <a:pt x="3385" y="11593"/>
                    <a:pt x="3385" y="11593"/>
                  </a:cubicBezTo>
                  <a:cubicBezTo>
                    <a:pt x="3385" y="11593"/>
                    <a:pt x="3711" y="11638"/>
                    <a:pt x="3711" y="11871"/>
                  </a:cubicBezTo>
                  <a:cubicBezTo>
                    <a:pt x="3711" y="12104"/>
                    <a:pt x="3649" y="12515"/>
                    <a:pt x="3385" y="12982"/>
                  </a:cubicBezTo>
                  <a:cubicBezTo>
                    <a:pt x="3121" y="13449"/>
                    <a:pt x="2873" y="15593"/>
                    <a:pt x="2873" y="15738"/>
                  </a:cubicBezTo>
                  <a:cubicBezTo>
                    <a:pt x="2873" y="15871"/>
                    <a:pt x="3711" y="16249"/>
                    <a:pt x="3836" y="16671"/>
                  </a:cubicBezTo>
                  <a:cubicBezTo>
                    <a:pt x="3975" y="17093"/>
                    <a:pt x="3509" y="17138"/>
                    <a:pt x="3059" y="17504"/>
                  </a:cubicBezTo>
                  <a:cubicBezTo>
                    <a:pt x="2609" y="17882"/>
                    <a:pt x="1817" y="17693"/>
                    <a:pt x="916" y="17693"/>
                  </a:cubicBezTo>
                  <a:cubicBezTo>
                    <a:pt x="0" y="17693"/>
                    <a:pt x="0" y="18438"/>
                    <a:pt x="0" y="18438"/>
                  </a:cubicBezTo>
                  <a:cubicBezTo>
                    <a:pt x="0" y="18438"/>
                    <a:pt x="2873" y="18671"/>
                    <a:pt x="3261" y="18671"/>
                  </a:cubicBezTo>
                  <a:cubicBezTo>
                    <a:pt x="3649" y="18671"/>
                    <a:pt x="5016" y="18860"/>
                    <a:pt x="5668" y="18860"/>
                  </a:cubicBezTo>
                  <a:cubicBezTo>
                    <a:pt x="6320" y="18860"/>
                    <a:pt x="6180" y="18160"/>
                    <a:pt x="6180" y="17882"/>
                  </a:cubicBezTo>
                  <a:cubicBezTo>
                    <a:pt x="6180" y="17604"/>
                    <a:pt x="6118" y="17182"/>
                    <a:pt x="6118" y="16949"/>
                  </a:cubicBezTo>
                  <a:cubicBezTo>
                    <a:pt x="6118" y="16715"/>
                    <a:pt x="6180" y="15782"/>
                    <a:pt x="6444" y="15415"/>
                  </a:cubicBezTo>
                  <a:cubicBezTo>
                    <a:pt x="6708" y="15038"/>
                    <a:pt x="6584" y="13593"/>
                    <a:pt x="6506" y="13215"/>
                  </a:cubicBezTo>
                  <a:cubicBezTo>
                    <a:pt x="6444" y="12849"/>
                    <a:pt x="6770" y="11871"/>
                    <a:pt x="6770" y="11871"/>
                  </a:cubicBezTo>
                  <a:cubicBezTo>
                    <a:pt x="6988" y="11493"/>
                    <a:pt x="7935" y="11860"/>
                    <a:pt x="7935" y="11860"/>
                  </a:cubicBezTo>
                  <a:cubicBezTo>
                    <a:pt x="9985" y="12315"/>
                    <a:pt x="9985" y="12315"/>
                    <a:pt x="9985" y="12315"/>
                  </a:cubicBezTo>
                  <a:cubicBezTo>
                    <a:pt x="10916" y="12560"/>
                    <a:pt x="10916" y="12560"/>
                    <a:pt x="10916" y="12560"/>
                  </a:cubicBezTo>
                  <a:cubicBezTo>
                    <a:pt x="10916" y="12560"/>
                    <a:pt x="10916" y="13571"/>
                    <a:pt x="10668" y="14027"/>
                  </a:cubicBezTo>
                  <a:cubicBezTo>
                    <a:pt x="10420" y="14482"/>
                    <a:pt x="10078" y="16571"/>
                    <a:pt x="10078" y="17027"/>
                  </a:cubicBezTo>
                  <a:cubicBezTo>
                    <a:pt x="10078" y="17482"/>
                    <a:pt x="9348" y="18460"/>
                    <a:pt x="9348" y="18460"/>
                  </a:cubicBezTo>
                  <a:cubicBezTo>
                    <a:pt x="9348" y="18460"/>
                    <a:pt x="10031" y="18571"/>
                    <a:pt x="10233" y="18704"/>
                  </a:cubicBezTo>
                  <a:cubicBezTo>
                    <a:pt x="10420" y="18849"/>
                    <a:pt x="9985" y="19271"/>
                    <a:pt x="9736" y="19582"/>
                  </a:cubicBezTo>
                  <a:cubicBezTo>
                    <a:pt x="9488" y="19893"/>
                    <a:pt x="8370" y="20415"/>
                    <a:pt x="7873" y="20415"/>
                  </a:cubicBezTo>
                  <a:cubicBezTo>
                    <a:pt x="7392" y="20415"/>
                    <a:pt x="6460" y="20660"/>
                    <a:pt x="6320" y="20838"/>
                  </a:cubicBezTo>
                  <a:cubicBezTo>
                    <a:pt x="6165" y="21015"/>
                    <a:pt x="6367" y="21360"/>
                    <a:pt x="6506" y="21471"/>
                  </a:cubicBezTo>
                  <a:cubicBezTo>
                    <a:pt x="6662" y="21571"/>
                    <a:pt x="11538" y="21360"/>
                    <a:pt x="12516" y="21293"/>
                  </a:cubicBezTo>
                  <a:cubicBezTo>
                    <a:pt x="13494" y="21227"/>
                    <a:pt x="12966" y="20527"/>
                    <a:pt x="12904" y="20171"/>
                  </a:cubicBezTo>
                  <a:cubicBezTo>
                    <a:pt x="12858" y="19827"/>
                    <a:pt x="12764" y="19193"/>
                    <a:pt x="12858" y="18849"/>
                  </a:cubicBezTo>
                  <a:cubicBezTo>
                    <a:pt x="12966" y="18493"/>
                    <a:pt x="12858" y="18849"/>
                    <a:pt x="13013" y="18815"/>
                  </a:cubicBezTo>
                  <a:cubicBezTo>
                    <a:pt x="13153" y="18782"/>
                    <a:pt x="13836" y="15804"/>
                    <a:pt x="13836" y="15071"/>
                  </a:cubicBezTo>
                  <a:cubicBezTo>
                    <a:pt x="13836" y="14338"/>
                    <a:pt x="14131" y="13149"/>
                    <a:pt x="14131" y="13149"/>
                  </a:cubicBezTo>
                  <a:cubicBezTo>
                    <a:pt x="16817" y="13293"/>
                    <a:pt x="16817" y="13293"/>
                    <a:pt x="16817" y="13293"/>
                  </a:cubicBezTo>
                  <a:cubicBezTo>
                    <a:pt x="16817" y="13293"/>
                    <a:pt x="17407" y="13504"/>
                    <a:pt x="17594" y="13949"/>
                  </a:cubicBezTo>
                  <a:cubicBezTo>
                    <a:pt x="17796" y="14404"/>
                    <a:pt x="17702" y="14371"/>
                    <a:pt x="18820" y="14127"/>
                  </a:cubicBezTo>
                  <a:cubicBezTo>
                    <a:pt x="19954" y="13882"/>
                    <a:pt x="21600" y="13538"/>
                    <a:pt x="21600" y="13538"/>
                  </a:cubicBezTo>
                  <a:cubicBezTo>
                    <a:pt x="21600" y="13538"/>
                    <a:pt x="20389" y="11615"/>
                    <a:pt x="19659" y="10949"/>
                  </a:cubicBezTo>
                  <a:close/>
                  <a:moveTo>
                    <a:pt x="10171" y="9938"/>
                  </a:moveTo>
                  <a:cubicBezTo>
                    <a:pt x="10078" y="10071"/>
                    <a:pt x="8805" y="9938"/>
                    <a:pt x="8805" y="9938"/>
                  </a:cubicBezTo>
                  <a:cubicBezTo>
                    <a:pt x="7873" y="9971"/>
                    <a:pt x="9643" y="8849"/>
                    <a:pt x="9736" y="8715"/>
                  </a:cubicBezTo>
                  <a:cubicBezTo>
                    <a:pt x="9829" y="8571"/>
                    <a:pt x="10171" y="8604"/>
                    <a:pt x="10233" y="8815"/>
                  </a:cubicBezTo>
                  <a:cubicBezTo>
                    <a:pt x="10280" y="9027"/>
                    <a:pt x="10668" y="9693"/>
                    <a:pt x="10668" y="9693"/>
                  </a:cubicBezTo>
                  <a:cubicBezTo>
                    <a:pt x="10668" y="9693"/>
                    <a:pt x="10280" y="9793"/>
                    <a:pt x="10171" y="9938"/>
                  </a:cubicBezTo>
                  <a:close/>
                  <a:moveTo>
                    <a:pt x="11957" y="5127"/>
                  </a:moveTo>
                  <a:cubicBezTo>
                    <a:pt x="11910" y="5293"/>
                    <a:pt x="11320" y="6660"/>
                    <a:pt x="11367" y="6871"/>
                  </a:cubicBezTo>
                  <a:cubicBezTo>
                    <a:pt x="11413" y="7082"/>
                    <a:pt x="11615" y="7815"/>
                    <a:pt x="11460" y="7882"/>
                  </a:cubicBezTo>
                  <a:cubicBezTo>
                    <a:pt x="11320" y="7949"/>
                    <a:pt x="10777" y="7082"/>
                    <a:pt x="10684" y="6838"/>
                  </a:cubicBezTo>
                  <a:cubicBezTo>
                    <a:pt x="10590" y="6593"/>
                    <a:pt x="10684" y="5715"/>
                    <a:pt x="10590" y="5582"/>
                  </a:cubicBezTo>
                  <a:cubicBezTo>
                    <a:pt x="10482" y="5438"/>
                    <a:pt x="10249" y="5438"/>
                    <a:pt x="10249" y="5160"/>
                  </a:cubicBezTo>
                  <a:cubicBezTo>
                    <a:pt x="10249" y="4882"/>
                    <a:pt x="10249" y="4460"/>
                    <a:pt x="10249" y="4460"/>
                  </a:cubicBezTo>
                  <a:cubicBezTo>
                    <a:pt x="10249" y="4460"/>
                    <a:pt x="10249" y="4460"/>
                    <a:pt x="10730" y="4493"/>
                  </a:cubicBezTo>
                  <a:cubicBezTo>
                    <a:pt x="11212" y="4527"/>
                    <a:pt x="11957" y="4182"/>
                    <a:pt x="12873" y="3482"/>
                  </a:cubicBezTo>
                  <a:cubicBezTo>
                    <a:pt x="12873" y="3482"/>
                    <a:pt x="12003" y="4949"/>
                    <a:pt x="11957" y="5127"/>
                  </a:cubicBezTo>
                  <a:close/>
                </a:path>
              </a:pathLst>
            </a:custGeom>
            <a:solidFill>
              <a:srgbClr val="0070C0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44" name="Shape 7577"/>
            <p:cNvSpPr/>
            <p:nvPr/>
          </p:nvSpPr>
          <p:spPr>
            <a:xfrm>
              <a:off x="7720357" y="6074220"/>
              <a:ext cx="720209" cy="30055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19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1190" dirty="0">
                  <a:solidFill>
                    <a:schemeClr val="tx1"/>
                  </a:solidFill>
                  <a:latin typeface="+mn-ea"/>
                </a:rPr>
                <a:t> 03</a:t>
              </a:r>
            </a:p>
          </p:txBody>
        </p:sp>
        <p:sp>
          <p:nvSpPr>
            <p:cNvPr id="45" name="Shape 7582"/>
            <p:cNvSpPr/>
            <p:nvPr/>
          </p:nvSpPr>
          <p:spPr>
            <a:xfrm>
              <a:off x="7668177" y="5192534"/>
              <a:ext cx="918159" cy="577685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2620">
                  <a:solidFill>
                    <a:schemeClr val="tx1"/>
                  </a:solidFill>
                  <a:latin typeface="+mn-ea"/>
                  <a:ea typeface="+mn-ea"/>
                </a:rPr>
                <a:t>70%</a:t>
              </a:r>
            </a:p>
          </p:txBody>
        </p:sp>
      </p:grpSp>
      <p:sp>
        <p:nvSpPr>
          <p:cNvPr id="46" name="Shape 7587"/>
          <p:cNvSpPr/>
          <p:nvPr/>
        </p:nvSpPr>
        <p:spPr>
          <a:xfrm>
            <a:off x="466126" y="2165857"/>
            <a:ext cx="3081852" cy="1167175"/>
          </a:xfrm>
          <a:prstGeom prst="rect">
            <a:avLst/>
          </a:prstGeom>
          <a:ln w="12700">
            <a:round/>
          </a:ln>
        </p:spPr>
        <p:txBody>
          <a:bodyPr lIns="27430" tIns="27430" rIns="27430" bIns="27430">
            <a:spAutoFit/>
          </a:bodyPr>
          <a:lstStyle/>
          <a:p>
            <a:pPr lvl="0">
              <a:buClr>
                <a:srgbClr val="B5B5B5"/>
              </a:buClr>
              <a:buFont typeface="ArialUnicodeMS"/>
              <a:defRPr>
                <a:uFillTx/>
              </a:defRPr>
            </a:pPr>
            <a:r>
              <a:rPr lang="zh-CN" altLang="en-US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200</a:t>
            </a:r>
            <a:r>
              <a:rPr lang="zh-CN" altLang="en-US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字以内，据统计每页幻灯片的最好控制在</a:t>
            </a:r>
            <a:r>
              <a:rPr lang="en-US" altLang="zh-CN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5</a:t>
            </a:r>
            <a:r>
              <a:rPr lang="zh-CN" altLang="en-US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分钟之内。此处添加详细文本描述，建议与标题相关并符合整体语言风格，语言描述尽量简洁生动。尽量将每页幻灯片的字数控制在</a:t>
            </a:r>
            <a:r>
              <a:rPr lang="en-US" altLang="zh-CN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200</a:t>
            </a:r>
            <a:r>
              <a:rPr lang="zh-CN" altLang="en-US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字以内，据统计每页幻灯片的最好控制在</a:t>
            </a:r>
            <a:r>
              <a:rPr lang="en-US" altLang="zh-CN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5</a:t>
            </a:r>
            <a:r>
              <a:rPr lang="zh-CN" altLang="en-US" sz="1030" dirty="0"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分钟之内。</a:t>
            </a:r>
          </a:p>
        </p:txBody>
      </p:sp>
      <p:sp>
        <p:nvSpPr>
          <p:cNvPr id="47" name="TextBox 77"/>
          <p:cNvSpPr txBox="1"/>
          <p:nvPr/>
        </p:nvSpPr>
        <p:spPr>
          <a:xfrm>
            <a:off x="286046" y="1773068"/>
            <a:ext cx="1413501" cy="38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5170">
              <a:defRPr/>
            </a:pPr>
            <a:r>
              <a:rPr lang="zh-CN" altLang="en-US" sz="1905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id-ID" sz="1905" kern="0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46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兴趣爱好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70959" y="1071781"/>
            <a:ext cx="8519721" cy="3462390"/>
            <a:chOff x="1117652" y="1867963"/>
            <a:chExt cx="9150537" cy="3718752"/>
          </a:xfrm>
        </p:grpSpPr>
        <p:sp>
          <p:nvSpPr>
            <p:cNvPr id="18" name="Shape 8667"/>
            <p:cNvSpPr/>
            <p:nvPr/>
          </p:nvSpPr>
          <p:spPr>
            <a:xfrm>
              <a:off x="2874385" y="2024358"/>
              <a:ext cx="1276180" cy="12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963" y="21600"/>
                    <a:pt x="5963" y="21600"/>
                    <a:pt x="5963" y="21600"/>
                  </a:cubicBezTo>
                  <a:cubicBezTo>
                    <a:pt x="6891" y="19098"/>
                    <a:pt x="11529" y="11459"/>
                    <a:pt x="12721" y="9351"/>
                  </a:cubicBezTo>
                  <a:cubicBezTo>
                    <a:pt x="16697" y="2107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589A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19" name="Shape 8668"/>
            <p:cNvSpPr/>
            <p:nvPr/>
          </p:nvSpPr>
          <p:spPr>
            <a:xfrm>
              <a:off x="2145612" y="2490551"/>
              <a:ext cx="3082546" cy="97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57" y="0"/>
                  </a:moveTo>
                  <a:cubicBezTo>
                    <a:pt x="3765" y="0"/>
                    <a:pt x="8918" y="0"/>
                    <a:pt x="12739" y="0"/>
                  </a:cubicBezTo>
                  <a:lnTo>
                    <a:pt x="12920" y="0"/>
                  </a:lnTo>
                  <a:lnTo>
                    <a:pt x="13839" y="0"/>
                  </a:lnTo>
                  <a:lnTo>
                    <a:pt x="14823" y="0"/>
                  </a:lnTo>
                  <a:lnTo>
                    <a:pt x="15652" y="0"/>
                  </a:lnTo>
                  <a:lnTo>
                    <a:pt x="16290" y="0"/>
                  </a:lnTo>
                  <a:lnTo>
                    <a:pt x="16700" y="0"/>
                  </a:lnTo>
                  <a:lnTo>
                    <a:pt x="16845" y="0"/>
                  </a:lnTo>
                  <a:lnTo>
                    <a:pt x="21600" y="0"/>
                  </a:lnTo>
                  <a:lnTo>
                    <a:pt x="21600" y="13857"/>
                  </a:lnTo>
                  <a:lnTo>
                    <a:pt x="12920" y="13857"/>
                  </a:lnTo>
                  <a:lnTo>
                    <a:pt x="12920" y="13656"/>
                  </a:lnTo>
                  <a:lnTo>
                    <a:pt x="12455" y="16538"/>
                  </a:lnTo>
                  <a:cubicBezTo>
                    <a:pt x="11962" y="20250"/>
                    <a:pt x="494" y="17381"/>
                    <a:pt x="0" y="21600"/>
                  </a:cubicBezTo>
                  <a:cubicBezTo>
                    <a:pt x="0" y="21600"/>
                    <a:pt x="0" y="21600"/>
                    <a:pt x="2798" y="1013"/>
                  </a:cubicBezTo>
                  <a:cubicBezTo>
                    <a:pt x="2798" y="1013"/>
                    <a:pt x="2963" y="0"/>
                    <a:pt x="345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>
              <a:miter lim="400000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0" name="Shape 8669"/>
            <p:cNvSpPr/>
            <p:nvPr/>
          </p:nvSpPr>
          <p:spPr>
            <a:xfrm>
              <a:off x="1759793" y="3117574"/>
              <a:ext cx="3136036" cy="97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54" y="102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486" y="17348"/>
                    <a:pt x="16794" y="20239"/>
                    <a:pt x="17280" y="16668"/>
                  </a:cubicBezTo>
                  <a:cubicBezTo>
                    <a:pt x="18738" y="5953"/>
                    <a:pt x="21600" y="0"/>
                    <a:pt x="21600" y="0"/>
                  </a:cubicBezTo>
                  <a:cubicBezTo>
                    <a:pt x="21600" y="0"/>
                    <a:pt x="3888" y="0"/>
                    <a:pt x="3402" y="0"/>
                  </a:cubicBezTo>
                  <a:cubicBezTo>
                    <a:pt x="2862" y="0"/>
                    <a:pt x="2754" y="1020"/>
                    <a:pt x="2754" y="10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CCFF">
                    <a:shade val="30000"/>
                    <a:satMod val="115000"/>
                  </a:srgbClr>
                </a:gs>
                <a:gs pos="50000">
                  <a:srgbClr val="66CCFF">
                    <a:shade val="67500"/>
                    <a:satMod val="115000"/>
                  </a:srgbClr>
                </a:gs>
                <a:gs pos="100000">
                  <a:srgbClr val="66CC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1" name="Shape 8670"/>
            <p:cNvSpPr/>
            <p:nvPr/>
          </p:nvSpPr>
          <p:spPr>
            <a:xfrm>
              <a:off x="1383864" y="3766557"/>
              <a:ext cx="4359144" cy="98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54" y="0"/>
                  </a:moveTo>
                  <a:lnTo>
                    <a:pt x="21600" y="0"/>
                  </a:lnTo>
                  <a:lnTo>
                    <a:pt x="21600" y="13582"/>
                  </a:lnTo>
                  <a:lnTo>
                    <a:pt x="16224" y="13582"/>
                  </a:lnTo>
                  <a:lnTo>
                    <a:pt x="15881" y="16573"/>
                  </a:lnTo>
                  <a:cubicBezTo>
                    <a:pt x="15531" y="20259"/>
                    <a:pt x="349" y="17410"/>
                    <a:pt x="0" y="21600"/>
                  </a:cubicBezTo>
                  <a:cubicBezTo>
                    <a:pt x="0" y="21600"/>
                    <a:pt x="0" y="21600"/>
                    <a:pt x="1980" y="1155"/>
                  </a:cubicBezTo>
                  <a:cubicBezTo>
                    <a:pt x="1980" y="1155"/>
                    <a:pt x="2058" y="149"/>
                    <a:pt x="2446" y="149"/>
                  </a:cubicBezTo>
                  <a:cubicBezTo>
                    <a:pt x="2686" y="149"/>
                    <a:pt x="10415" y="149"/>
                    <a:pt x="15221" y="149"/>
                  </a:cubicBezTo>
                  <a:lnTo>
                    <a:pt x="15654" y="149"/>
                  </a:lnTo>
                  <a:lnTo>
                    <a:pt x="1565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2" name="Shape 8671"/>
            <p:cNvSpPr/>
            <p:nvPr/>
          </p:nvSpPr>
          <p:spPr>
            <a:xfrm>
              <a:off x="1156328" y="4387474"/>
              <a:ext cx="4349558" cy="70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1401" y="0"/>
                    <a:pt x="1323" y="1409"/>
                    <a:pt x="1323" y="1409"/>
                  </a:cubicBezTo>
                  <a:cubicBezTo>
                    <a:pt x="0" y="19722"/>
                    <a:pt x="0" y="19722"/>
                    <a:pt x="0" y="19722"/>
                  </a:cubicBezTo>
                  <a:cubicBezTo>
                    <a:pt x="156" y="16904"/>
                    <a:pt x="5877" y="19722"/>
                    <a:pt x="9263" y="21600"/>
                  </a:cubicBezTo>
                  <a:cubicBezTo>
                    <a:pt x="18603" y="21600"/>
                    <a:pt x="18603" y="21600"/>
                    <a:pt x="18603" y="21600"/>
                  </a:cubicBezTo>
                  <a:cubicBezTo>
                    <a:pt x="19654" y="7748"/>
                    <a:pt x="21600" y="0"/>
                    <a:pt x="21600" y="0"/>
                  </a:cubicBezTo>
                  <a:cubicBezTo>
                    <a:pt x="21600" y="0"/>
                    <a:pt x="2141" y="0"/>
                    <a:pt x="1790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100000">
                  <a:schemeClr val="bg2"/>
                </a:gs>
              </a:gsLst>
            </a:gra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3" name="Shape 8672"/>
            <p:cNvSpPr/>
            <p:nvPr/>
          </p:nvSpPr>
          <p:spPr>
            <a:xfrm>
              <a:off x="3415196" y="3146437"/>
              <a:ext cx="14707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21485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21485" y="0"/>
                  </a:lnTo>
                  <a:close/>
                </a:path>
              </a:pathLst>
            </a:custGeom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4" name="Shape 8673"/>
            <p:cNvSpPr/>
            <p:nvPr/>
          </p:nvSpPr>
          <p:spPr>
            <a:xfrm>
              <a:off x="4031850" y="4393903"/>
              <a:ext cx="14740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21485" y="0"/>
                  </a:moveTo>
                  <a:lnTo>
                    <a:pt x="21600" y="0"/>
                  </a:ln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21485" y="0"/>
                  </a:lnTo>
                  <a:close/>
                </a:path>
              </a:pathLst>
            </a:custGeom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5" name="Shape 8674"/>
            <p:cNvSpPr/>
            <p:nvPr/>
          </p:nvSpPr>
          <p:spPr>
            <a:xfrm>
              <a:off x="2874385" y="2024358"/>
              <a:ext cx="127618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21467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21467" y="0"/>
                  </a:lnTo>
                  <a:close/>
                </a:path>
              </a:pathLst>
            </a:custGeom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6" name="Shape 8675"/>
            <p:cNvSpPr/>
            <p:nvPr/>
          </p:nvSpPr>
          <p:spPr>
            <a:xfrm>
              <a:off x="3718576" y="3768246"/>
              <a:ext cx="1972754" cy="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160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1485" y="2160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7" name="Shape 8676"/>
            <p:cNvSpPr/>
            <p:nvPr/>
          </p:nvSpPr>
          <p:spPr>
            <a:xfrm>
              <a:off x="3092030" y="2492028"/>
              <a:ext cx="2273368" cy="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483" y="21600"/>
                    <a:pt x="21483" y="21600"/>
                    <a:pt x="21483" y="21600"/>
                  </a:cubicBezTo>
                  <a:cubicBezTo>
                    <a:pt x="21483" y="0"/>
                    <a:pt x="21600" y="0"/>
                    <a:pt x="21600" y="0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8" name="Shape 8677"/>
            <p:cNvSpPr/>
            <p:nvPr/>
          </p:nvSpPr>
          <p:spPr>
            <a:xfrm>
              <a:off x="3610538" y="1867963"/>
              <a:ext cx="876386" cy="85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92075">
              <a:solidFill>
                <a:srgbClr val="00589A"/>
              </a:solidFill>
              <a:miter lim="400000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29" name="Shape 8678"/>
            <p:cNvSpPr/>
            <p:nvPr/>
          </p:nvSpPr>
          <p:spPr>
            <a:xfrm>
              <a:off x="4961325" y="2396329"/>
              <a:ext cx="876387" cy="85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92075">
              <a:solidFill>
                <a:srgbClr val="00B0F0"/>
              </a:solidFill>
              <a:miter lim="400000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0" name="Shape 8679"/>
            <p:cNvSpPr/>
            <p:nvPr/>
          </p:nvSpPr>
          <p:spPr>
            <a:xfrm>
              <a:off x="4190135" y="3017441"/>
              <a:ext cx="876386" cy="85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92075">
              <a:solidFill>
                <a:srgbClr val="66CCFF"/>
              </a:solidFill>
              <a:miter lim="400000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1" name="Shape 8680"/>
            <p:cNvSpPr/>
            <p:nvPr/>
          </p:nvSpPr>
          <p:spPr>
            <a:xfrm>
              <a:off x="5487664" y="3648037"/>
              <a:ext cx="876386" cy="85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92075">
              <a:solidFill>
                <a:srgbClr val="00589A"/>
              </a:solidFill>
              <a:miter lim="400000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2" name="Shape 8681"/>
            <p:cNvSpPr/>
            <p:nvPr/>
          </p:nvSpPr>
          <p:spPr>
            <a:xfrm>
              <a:off x="4789965" y="4326765"/>
              <a:ext cx="876386" cy="85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tx1"/>
            </a:solidFill>
            <a:ln w="92075">
              <a:solidFill>
                <a:schemeClr val="bg2">
                  <a:lumMod val="75000"/>
                </a:schemeClr>
              </a:solidFill>
              <a:miter lim="400000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3" name="Shape 8682"/>
            <p:cNvSpPr/>
            <p:nvPr/>
          </p:nvSpPr>
          <p:spPr>
            <a:xfrm>
              <a:off x="2540216" y="2014712"/>
              <a:ext cx="1884051" cy="341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1" h="21600" extrusionOk="0">
                  <a:moveTo>
                    <a:pt x="19841" y="19614"/>
                  </a:moveTo>
                  <a:cubicBezTo>
                    <a:pt x="3517" y="0"/>
                    <a:pt x="3517" y="0"/>
                    <a:pt x="3517" y="0"/>
                  </a:cubicBezTo>
                  <a:cubicBezTo>
                    <a:pt x="385" y="3778"/>
                    <a:pt x="385" y="3778"/>
                    <a:pt x="385" y="3778"/>
                  </a:cubicBezTo>
                  <a:cubicBezTo>
                    <a:pt x="-357" y="4649"/>
                    <a:pt x="-1759" y="7313"/>
                    <a:pt x="15307" y="21600"/>
                  </a:cubicBezTo>
                  <a:cubicBezTo>
                    <a:pt x="18027" y="21019"/>
                    <a:pt x="19759" y="20292"/>
                    <a:pt x="19841" y="19663"/>
                  </a:cubicBezTo>
                  <a:lnTo>
                    <a:pt x="19841" y="19663"/>
                  </a:lnTo>
                  <a:lnTo>
                    <a:pt x="19841" y="19663"/>
                  </a:lnTo>
                  <a:cubicBezTo>
                    <a:pt x="19841" y="19663"/>
                    <a:pt x="19841" y="19663"/>
                    <a:pt x="19841" y="19614"/>
                  </a:cubicBezTo>
                  <a:close/>
                </a:path>
              </a:pathLst>
            </a:custGeom>
            <a:solidFill>
              <a:srgbClr val="0070C0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4" name="Shape 8683"/>
            <p:cNvSpPr/>
            <p:nvPr/>
          </p:nvSpPr>
          <p:spPr>
            <a:xfrm>
              <a:off x="2153067" y="2535562"/>
              <a:ext cx="1839214" cy="301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25" h="21600" extrusionOk="0">
                  <a:moveTo>
                    <a:pt x="417" y="5031"/>
                  </a:moveTo>
                  <a:cubicBezTo>
                    <a:pt x="-2075" y="8257"/>
                    <a:pt x="7147" y="16077"/>
                    <a:pt x="13211" y="21600"/>
                  </a:cubicBezTo>
                  <a:cubicBezTo>
                    <a:pt x="15620" y="21381"/>
                    <a:pt x="17780" y="20998"/>
                    <a:pt x="19525" y="20616"/>
                  </a:cubicBezTo>
                  <a:cubicBezTo>
                    <a:pt x="6897" y="5359"/>
                    <a:pt x="3325" y="1094"/>
                    <a:pt x="4156" y="0"/>
                  </a:cubicBezTo>
                  <a:lnTo>
                    <a:pt x="417" y="5031"/>
                  </a:lnTo>
                  <a:close/>
                </a:path>
              </a:pathLst>
            </a:custGeom>
            <a:solidFill>
              <a:srgbClr val="00B0F0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5" name="Shape 8684"/>
            <p:cNvSpPr/>
            <p:nvPr/>
          </p:nvSpPr>
          <p:spPr>
            <a:xfrm>
              <a:off x="1759792" y="3185018"/>
              <a:ext cx="1638919" cy="240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085"/>
                  </a:moveTo>
                  <a:cubicBezTo>
                    <a:pt x="3204" y="11557"/>
                    <a:pt x="8061" y="15890"/>
                    <a:pt x="13022" y="21600"/>
                  </a:cubicBezTo>
                  <a:cubicBezTo>
                    <a:pt x="13332" y="21600"/>
                    <a:pt x="13745" y="21600"/>
                    <a:pt x="14159" y="21600"/>
                  </a:cubicBezTo>
                  <a:cubicBezTo>
                    <a:pt x="16743" y="21600"/>
                    <a:pt x="19326" y="21531"/>
                    <a:pt x="21600" y="21256"/>
                  </a:cubicBezTo>
                  <a:cubicBezTo>
                    <a:pt x="9095" y="6948"/>
                    <a:pt x="4444" y="1445"/>
                    <a:pt x="5271" y="0"/>
                  </a:cubicBezTo>
                  <a:lnTo>
                    <a:pt x="0" y="7085"/>
                  </a:lnTo>
                  <a:close/>
                </a:path>
              </a:pathLst>
            </a:custGeom>
            <a:solidFill>
              <a:srgbClr val="66CCFF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6" name="Shape 8685"/>
            <p:cNvSpPr/>
            <p:nvPr/>
          </p:nvSpPr>
          <p:spPr>
            <a:xfrm>
              <a:off x="1400351" y="3811966"/>
              <a:ext cx="1348728" cy="177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310"/>
                  </a:moveTo>
                  <a:cubicBezTo>
                    <a:pt x="2763" y="13221"/>
                    <a:pt x="6405" y="16293"/>
                    <a:pt x="9795" y="20669"/>
                  </a:cubicBezTo>
                  <a:cubicBezTo>
                    <a:pt x="13312" y="21228"/>
                    <a:pt x="17330" y="21600"/>
                    <a:pt x="21600" y="21600"/>
                  </a:cubicBezTo>
                  <a:cubicBezTo>
                    <a:pt x="8540" y="5028"/>
                    <a:pt x="5400" y="1210"/>
                    <a:pt x="6153" y="0"/>
                  </a:cubicBezTo>
                  <a:lnTo>
                    <a:pt x="0" y="9310"/>
                  </a:lnTo>
                  <a:close/>
                </a:path>
              </a:pathLst>
            </a:custGeom>
            <a:solidFill>
              <a:srgbClr val="0070C0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7" name="Shape 8686"/>
            <p:cNvSpPr/>
            <p:nvPr/>
          </p:nvSpPr>
          <p:spPr>
            <a:xfrm>
              <a:off x="1117652" y="4448560"/>
              <a:ext cx="900252" cy="106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276"/>
                  </a:moveTo>
                  <a:cubicBezTo>
                    <a:pt x="0" y="12432"/>
                    <a:pt x="0" y="12432"/>
                    <a:pt x="0" y="12587"/>
                  </a:cubicBezTo>
                  <a:lnTo>
                    <a:pt x="0" y="12587"/>
                  </a:lnTo>
                  <a:lnTo>
                    <a:pt x="0" y="12587"/>
                  </a:lnTo>
                  <a:cubicBezTo>
                    <a:pt x="376" y="15695"/>
                    <a:pt x="9016" y="19424"/>
                    <a:pt x="21600" y="21600"/>
                  </a:cubicBezTo>
                  <a:cubicBezTo>
                    <a:pt x="9016" y="5594"/>
                    <a:pt x="6762" y="1088"/>
                    <a:pt x="7325" y="0"/>
                  </a:cubicBezTo>
                  <a:lnTo>
                    <a:pt x="0" y="12276"/>
                  </a:lnTo>
                  <a:close/>
                </a:path>
              </a:pathLst>
            </a:custGeom>
            <a:solidFill>
              <a:schemeClr val="bg2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8" name="Shape 8687"/>
            <p:cNvSpPr/>
            <p:nvPr/>
          </p:nvSpPr>
          <p:spPr>
            <a:xfrm>
              <a:off x="2527069" y="2535562"/>
              <a:ext cx="1465212" cy="288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extrusionOk="0">
                  <a:moveTo>
                    <a:pt x="126" y="115"/>
                  </a:moveTo>
                  <a:cubicBezTo>
                    <a:pt x="-871" y="1203"/>
                    <a:pt x="3892" y="5672"/>
                    <a:pt x="20618" y="21600"/>
                  </a:cubicBezTo>
                  <a:cubicBezTo>
                    <a:pt x="20729" y="21600"/>
                    <a:pt x="20729" y="21600"/>
                    <a:pt x="20729" y="21600"/>
                  </a:cubicBezTo>
                  <a:cubicBezTo>
                    <a:pt x="3892" y="5615"/>
                    <a:pt x="-871" y="1146"/>
                    <a:pt x="237" y="0"/>
                  </a:cubicBezTo>
                  <a:lnTo>
                    <a:pt x="126" y="115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39" name="Shape 8688"/>
            <p:cNvSpPr/>
            <p:nvPr/>
          </p:nvSpPr>
          <p:spPr>
            <a:xfrm>
              <a:off x="2147032" y="3185018"/>
              <a:ext cx="1251677" cy="236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extrusionOk="0">
                  <a:moveTo>
                    <a:pt x="67" y="70"/>
                  </a:moveTo>
                  <a:cubicBezTo>
                    <a:pt x="-714" y="1742"/>
                    <a:pt x="5272" y="7316"/>
                    <a:pt x="20756" y="21600"/>
                  </a:cubicBezTo>
                  <a:cubicBezTo>
                    <a:pt x="20756" y="21530"/>
                    <a:pt x="20756" y="21530"/>
                    <a:pt x="20756" y="21530"/>
                  </a:cubicBezTo>
                  <a:cubicBezTo>
                    <a:pt x="5011" y="7037"/>
                    <a:pt x="-844" y="1463"/>
                    <a:pt x="197" y="0"/>
                  </a:cubicBezTo>
                  <a:lnTo>
                    <a:pt x="67" y="7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40" name="Shape 8689"/>
            <p:cNvSpPr/>
            <p:nvPr/>
          </p:nvSpPr>
          <p:spPr>
            <a:xfrm>
              <a:off x="1777262" y="3811966"/>
              <a:ext cx="971817" cy="177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extrusionOk="0">
                  <a:moveTo>
                    <a:pt x="140" y="93"/>
                  </a:moveTo>
                  <a:cubicBezTo>
                    <a:pt x="-865" y="1303"/>
                    <a:pt x="3321" y="5121"/>
                    <a:pt x="20568" y="21600"/>
                  </a:cubicBezTo>
                  <a:cubicBezTo>
                    <a:pt x="20735" y="21600"/>
                    <a:pt x="20735" y="21600"/>
                    <a:pt x="20735" y="21600"/>
                  </a:cubicBezTo>
                  <a:cubicBezTo>
                    <a:pt x="3321" y="5028"/>
                    <a:pt x="-865" y="1210"/>
                    <a:pt x="140" y="0"/>
                  </a:cubicBezTo>
                  <a:lnTo>
                    <a:pt x="140" y="93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41" name="Shape 8690"/>
            <p:cNvSpPr/>
            <p:nvPr/>
          </p:nvSpPr>
          <p:spPr>
            <a:xfrm>
              <a:off x="1417664" y="4448560"/>
              <a:ext cx="596495" cy="106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extrusionOk="0">
                  <a:moveTo>
                    <a:pt x="114" y="155"/>
                  </a:moveTo>
                  <a:cubicBezTo>
                    <a:pt x="-706" y="1243"/>
                    <a:pt x="2575" y="5750"/>
                    <a:pt x="20621" y="21600"/>
                  </a:cubicBezTo>
                  <a:cubicBezTo>
                    <a:pt x="20894" y="21600"/>
                    <a:pt x="20894" y="21600"/>
                    <a:pt x="20894" y="21600"/>
                  </a:cubicBezTo>
                  <a:cubicBezTo>
                    <a:pt x="2575" y="5594"/>
                    <a:pt x="-706" y="1088"/>
                    <a:pt x="114" y="0"/>
                  </a:cubicBezTo>
                  <a:lnTo>
                    <a:pt x="114" y="155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42" name="Shape 8691"/>
            <p:cNvSpPr/>
            <p:nvPr/>
          </p:nvSpPr>
          <p:spPr>
            <a:xfrm rot="3600000">
              <a:off x="1334134" y="4921445"/>
              <a:ext cx="467539" cy="20377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5F5F5"/>
                </a:buClr>
                <a:defRPr sz="1200" b="1">
                  <a:solidFill>
                    <a:srgbClr val="F5F5F5"/>
                  </a:solidFill>
                  <a:uFill>
                    <a:solidFill>
                      <a:srgbClr val="F5F5F5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87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875" dirty="0">
                  <a:solidFill>
                    <a:schemeClr val="tx1"/>
                  </a:solidFill>
                  <a:latin typeface="+mn-ea"/>
                </a:rPr>
                <a:t> 01</a:t>
              </a:r>
            </a:p>
          </p:txBody>
        </p:sp>
        <p:sp>
          <p:nvSpPr>
            <p:cNvPr id="43" name="Shape 8692"/>
            <p:cNvSpPr/>
            <p:nvPr/>
          </p:nvSpPr>
          <p:spPr>
            <a:xfrm rot="3600000">
              <a:off x="1875119" y="4679595"/>
              <a:ext cx="467539" cy="20377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5F5F5"/>
                </a:buClr>
                <a:defRPr sz="1200" b="1">
                  <a:solidFill>
                    <a:srgbClr val="F5F5F5"/>
                  </a:solidFill>
                  <a:uFill>
                    <a:solidFill>
                      <a:srgbClr val="F5F5F5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87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875" dirty="0">
                  <a:solidFill>
                    <a:schemeClr val="tx1"/>
                  </a:solidFill>
                  <a:latin typeface="+mn-ea"/>
                </a:rPr>
                <a:t> 02</a:t>
              </a:r>
            </a:p>
          </p:txBody>
        </p:sp>
        <p:sp>
          <p:nvSpPr>
            <p:cNvPr id="44" name="Shape 8693"/>
            <p:cNvSpPr/>
            <p:nvPr/>
          </p:nvSpPr>
          <p:spPr>
            <a:xfrm rot="3600000">
              <a:off x="2393044" y="4377518"/>
              <a:ext cx="467539" cy="20377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5F5F5"/>
                </a:buClr>
                <a:defRPr sz="1200" b="1">
                  <a:solidFill>
                    <a:srgbClr val="F5F5F5"/>
                  </a:solidFill>
                  <a:uFill>
                    <a:solidFill>
                      <a:srgbClr val="F5F5F5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87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875" dirty="0">
                  <a:solidFill>
                    <a:schemeClr val="tx1"/>
                  </a:solidFill>
                  <a:latin typeface="+mn-ea"/>
                </a:rPr>
                <a:t> 03</a:t>
              </a:r>
            </a:p>
          </p:txBody>
        </p:sp>
        <p:sp>
          <p:nvSpPr>
            <p:cNvPr id="45" name="Shape 8694"/>
            <p:cNvSpPr/>
            <p:nvPr/>
          </p:nvSpPr>
          <p:spPr>
            <a:xfrm rot="3600000">
              <a:off x="2918223" y="4084152"/>
              <a:ext cx="467539" cy="20377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5F5F5"/>
                </a:buClr>
                <a:defRPr sz="1200" b="1">
                  <a:solidFill>
                    <a:srgbClr val="F5F5F5"/>
                  </a:solidFill>
                  <a:uFill>
                    <a:solidFill>
                      <a:srgbClr val="F5F5F5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87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875" dirty="0">
                  <a:solidFill>
                    <a:schemeClr val="tx1"/>
                  </a:solidFill>
                  <a:latin typeface="+mn-ea"/>
                </a:rPr>
                <a:t> 04</a:t>
              </a:r>
            </a:p>
          </p:txBody>
        </p:sp>
        <p:sp>
          <p:nvSpPr>
            <p:cNvPr id="46" name="Shape 8695"/>
            <p:cNvSpPr/>
            <p:nvPr/>
          </p:nvSpPr>
          <p:spPr>
            <a:xfrm rot="3840000">
              <a:off x="3438985" y="3812287"/>
              <a:ext cx="467539" cy="203776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>
                <a:buClr>
                  <a:srgbClr val="F5F5F5"/>
                </a:buClr>
                <a:defRPr sz="1200" b="1">
                  <a:solidFill>
                    <a:srgbClr val="F5F5F5"/>
                  </a:solidFill>
                  <a:uFill>
                    <a:solidFill>
                      <a:srgbClr val="F5F5F5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87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r>
                <a:rPr sz="875" dirty="0">
                  <a:solidFill>
                    <a:schemeClr val="tx1"/>
                  </a:solidFill>
                  <a:latin typeface="+mn-ea"/>
                </a:rPr>
                <a:t> 05</a:t>
              </a:r>
            </a:p>
          </p:txBody>
        </p:sp>
        <p:grpSp>
          <p:nvGrpSpPr>
            <p:cNvPr id="47" name="Group 8699"/>
            <p:cNvGrpSpPr/>
            <p:nvPr/>
          </p:nvGrpSpPr>
          <p:grpSpPr>
            <a:xfrm>
              <a:off x="3835452" y="2074558"/>
              <a:ext cx="449058" cy="437851"/>
              <a:chOff x="0" y="0"/>
              <a:chExt cx="490507" cy="490537"/>
            </a:xfrm>
          </p:grpSpPr>
          <p:sp>
            <p:nvSpPr>
              <p:cNvPr id="80" name="Shape 8696"/>
              <p:cNvSpPr/>
              <p:nvPr/>
            </p:nvSpPr>
            <p:spPr>
              <a:xfrm>
                <a:off x="268257" y="61911"/>
                <a:ext cx="160339" cy="160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43" y="20571"/>
                    </a:moveTo>
                    <a:lnTo>
                      <a:pt x="19543" y="20571"/>
                    </a:lnTo>
                    <a:cubicBezTo>
                      <a:pt x="19543" y="21086"/>
                      <a:pt x="20057" y="21600"/>
                      <a:pt x="20571" y="21600"/>
                    </a:cubicBezTo>
                    <a:cubicBezTo>
                      <a:pt x="21086" y="21600"/>
                      <a:pt x="21600" y="21086"/>
                      <a:pt x="21600" y="20571"/>
                    </a:cubicBezTo>
                    <a:lnTo>
                      <a:pt x="21600" y="20571"/>
                    </a:lnTo>
                    <a:cubicBezTo>
                      <a:pt x="21600" y="9257"/>
                      <a:pt x="12343" y="0"/>
                      <a:pt x="1029" y="0"/>
                    </a:cubicBezTo>
                    <a:lnTo>
                      <a:pt x="1029" y="0"/>
                    </a:lnTo>
                    <a:cubicBezTo>
                      <a:pt x="514" y="0"/>
                      <a:pt x="0" y="514"/>
                      <a:pt x="0" y="1029"/>
                    </a:cubicBezTo>
                    <a:cubicBezTo>
                      <a:pt x="0" y="1543"/>
                      <a:pt x="514" y="2057"/>
                      <a:pt x="1029" y="2057"/>
                    </a:cubicBezTo>
                    <a:lnTo>
                      <a:pt x="1029" y="2057"/>
                    </a:lnTo>
                    <a:cubicBezTo>
                      <a:pt x="11314" y="2057"/>
                      <a:pt x="19543" y="10286"/>
                      <a:pt x="19543" y="20571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81" name="Shape 8697"/>
              <p:cNvSpPr/>
              <p:nvPr/>
            </p:nvSpPr>
            <p:spPr>
              <a:xfrm>
                <a:off x="0" y="0"/>
                <a:ext cx="489848" cy="490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6" h="21600" extrusionOk="0">
                    <a:moveTo>
                      <a:pt x="5940" y="675"/>
                    </a:moveTo>
                    <a:cubicBezTo>
                      <a:pt x="5607" y="169"/>
                      <a:pt x="5109" y="0"/>
                      <a:pt x="4610" y="0"/>
                    </a:cubicBezTo>
                    <a:cubicBezTo>
                      <a:pt x="4278" y="0"/>
                      <a:pt x="4112" y="0"/>
                      <a:pt x="3780" y="169"/>
                    </a:cubicBezTo>
                    <a:cubicBezTo>
                      <a:pt x="3115" y="506"/>
                      <a:pt x="2617" y="1181"/>
                      <a:pt x="2617" y="2025"/>
                    </a:cubicBezTo>
                    <a:cubicBezTo>
                      <a:pt x="2617" y="11306"/>
                      <a:pt x="2617" y="11306"/>
                      <a:pt x="2617" y="11306"/>
                    </a:cubicBezTo>
                    <a:cubicBezTo>
                      <a:pt x="623" y="13500"/>
                      <a:pt x="623" y="13500"/>
                      <a:pt x="623" y="13500"/>
                    </a:cubicBezTo>
                    <a:cubicBezTo>
                      <a:pt x="-208" y="14175"/>
                      <a:pt x="-208" y="15525"/>
                      <a:pt x="623" y="16200"/>
                    </a:cubicBezTo>
                    <a:cubicBezTo>
                      <a:pt x="5275" y="20925"/>
                      <a:pt x="5275" y="20925"/>
                      <a:pt x="5275" y="20925"/>
                    </a:cubicBezTo>
                    <a:cubicBezTo>
                      <a:pt x="5607" y="21431"/>
                      <a:pt x="6106" y="21600"/>
                      <a:pt x="6604" y="21600"/>
                    </a:cubicBezTo>
                    <a:cubicBezTo>
                      <a:pt x="7103" y="21600"/>
                      <a:pt x="7601" y="21431"/>
                      <a:pt x="7934" y="20925"/>
                    </a:cubicBezTo>
                    <a:cubicBezTo>
                      <a:pt x="10094" y="18900"/>
                      <a:pt x="10094" y="18900"/>
                      <a:pt x="10094" y="18900"/>
                    </a:cubicBezTo>
                    <a:cubicBezTo>
                      <a:pt x="19232" y="18900"/>
                      <a:pt x="19232" y="18900"/>
                      <a:pt x="19232" y="18900"/>
                    </a:cubicBezTo>
                    <a:cubicBezTo>
                      <a:pt x="20063" y="18900"/>
                      <a:pt x="20727" y="18394"/>
                      <a:pt x="21060" y="17719"/>
                    </a:cubicBezTo>
                    <a:cubicBezTo>
                      <a:pt x="21392" y="16875"/>
                      <a:pt x="21226" y="16031"/>
                      <a:pt x="20561" y="15525"/>
                    </a:cubicBezTo>
                    <a:lnTo>
                      <a:pt x="5940" y="675"/>
                    </a:lnTo>
                    <a:close/>
                    <a:moveTo>
                      <a:pt x="9097" y="17887"/>
                    </a:moveTo>
                    <a:cubicBezTo>
                      <a:pt x="7103" y="20081"/>
                      <a:pt x="7103" y="20081"/>
                      <a:pt x="7103" y="20081"/>
                    </a:cubicBezTo>
                    <a:cubicBezTo>
                      <a:pt x="6937" y="20250"/>
                      <a:pt x="6770" y="20250"/>
                      <a:pt x="6604" y="20250"/>
                    </a:cubicBezTo>
                    <a:cubicBezTo>
                      <a:pt x="6438" y="20250"/>
                      <a:pt x="6272" y="20250"/>
                      <a:pt x="6106" y="20081"/>
                    </a:cubicBezTo>
                    <a:cubicBezTo>
                      <a:pt x="1454" y="15356"/>
                      <a:pt x="1454" y="15356"/>
                      <a:pt x="1454" y="15356"/>
                    </a:cubicBezTo>
                    <a:cubicBezTo>
                      <a:pt x="1287" y="15187"/>
                      <a:pt x="1287" y="15019"/>
                      <a:pt x="1287" y="14850"/>
                    </a:cubicBezTo>
                    <a:cubicBezTo>
                      <a:pt x="1287" y="14681"/>
                      <a:pt x="1287" y="14513"/>
                      <a:pt x="1454" y="14344"/>
                    </a:cubicBezTo>
                    <a:cubicBezTo>
                      <a:pt x="3614" y="12319"/>
                      <a:pt x="3614" y="12319"/>
                      <a:pt x="3614" y="12319"/>
                    </a:cubicBezTo>
                    <a:cubicBezTo>
                      <a:pt x="3614" y="12319"/>
                      <a:pt x="3614" y="12319"/>
                      <a:pt x="3614" y="12319"/>
                    </a:cubicBezTo>
                    <a:cubicBezTo>
                      <a:pt x="9097" y="17887"/>
                      <a:pt x="9097" y="17887"/>
                      <a:pt x="9097" y="17887"/>
                    </a:cubicBezTo>
                    <a:cubicBezTo>
                      <a:pt x="9097" y="17887"/>
                      <a:pt x="9097" y="17887"/>
                      <a:pt x="9097" y="17887"/>
                    </a:cubicBezTo>
                    <a:close/>
                    <a:moveTo>
                      <a:pt x="10094" y="17550"/>
                    </a:moveTo>
                    <a:cubicBezTo>
                      <a:pt x="9927" y="17550"/>
                      <a:pt x="9927" y="17550"/>
                      <a:pt x="9761" y="17550"/>
                    </a:cubicBezTo>
                    <a:cubicBezTo>
                      <a:pt x="3946" y="11644"/>
                      <a:pt x="3946" y="11644"/>
                      <a:pt x="3946" y="11644"/>
                    </a:cubicBezTo>
                    <a:cubicBezTo>
                      <a:pt x="3946" y="11475"/>
                      <a:pt x="3946" y="11475"/>
                      <a:pt x="3946" y="11306"/>
                    </a:cubicBezTo>
                    <a:cubicBezTo>
                      <a:pt x="3946" y="3206"/>
                      <a:pt x="3946" y="3206"/>
                      <a:pt x="3946" y="3206"/>
                    </a:cubicBezTo>
                    <a:cubicBezTo>
                      <a:pt x="18069" y="17550"/>
                      <a:pt x="18069" y="17550"/>
                      <a:pt x="18069" y="17550"/>
                    </a:cubicBezTo>
                    <a:lnTo>
                      <a:pt x="10094" y="17550"/>
                    </a:lnTo>
                    <a:close/>
                    <a:moveTo>
                      <a:pt x="19897" y="17213"/>
                    </a:moveTo>
                    <a:cubicBezTo>
                      <a:pt x="19730" y="17381"/>
                      <a:pt x="19564" y="17550"/>
                      <a:pt x="19232" y="17550"/>
                    </a:cubicBezTo>
                    <a:cubicBezTo>
                      <a:pt x="19066" y="17550"/>
                      <a:pt x="19066" y="17550"/>
                      <a:pt x="19066" y="17550"/>
                    </a:cubicBezTo>
                    <a:cubicBezTo>
                      <a:pt x="3946" y="2194"/>
                      <a:pt x="3946" y="2194"/>
                      <a:pt x="3946" y="2194"/>
                    </a:cubicBezTo>
                    <a:cubicBezTo>
                      <a:pt x="3946" y="2025"/>
                      <a:pt x="3946" y="2025"/>
                      <a:pt x="3946" y="2025"/>
                    </a:cubicBezTo>
                    <a:cubicBezTo>
                      <a:pt x="3946" y="1687"/>
                      <a:pt x="4112" y="1519"/>
                      <a:pt x="4278" y="1350"/>
                    </a:cubicBezTo>
                    <a:cubicBezTo>
                      <a:pt x="4444" y="1350"/>
                      <a:pt x="4444" y="1350"/>
                      <a:pt x="4610" y="1350"/>
                    </a:cubicBezTo>
                    <a:cubicBezTo>
                      <a:pt x="4777" y="1350"/>
                      <a:pt x="4943" y="1350"/>
                      <a:pt x="5109" y="1519"/>
                    </a:cubicBezTo>
                    <a:cubicBezTo>
                      <a:pt x="19730" y="16369"/>
                      <a:pt x="19730" y="16369"/>
                      <a:pt x="19730" y="16369"/>
                    </a:cubicBezTo>
                    <a:cubicBezTo>
                      <a:pt x="19897" y="16537"/>
                      <a:pt x="19897" y="16875"/>
                      <a:pt x="19897" y="17213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82" name="Shape 8698"/>
              <p:cNvSpPr/>
              <p:nvPr/>
            </p:nvSpPr>
            <p:spPr>
              <a:xfrm>
                <a:off x="260319" y="0"/>
                <a:ext cx="230189" cy="230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" y="2880"/>
                    </a:moveTo>
                    <a:lnTo>
                      <a:pt x="1440" y="2880"/>
                    </a:lnTo>
                    <a:cubicBezTo>
                      <a:pt x="10800" y="2880"/>
                      <a:pt x="18720" y="10800"/>
                      <a:pt x="18720" y="20160"/>
                    </a:cubicBezTo>
                    <a:lnTo>
                      <a:pt x="18720" y="20160"/>
                    </a:lnTo>
                    <a:cubicBezTo>
                      <a:pt x="18720" y="20880"/>
                      <a:pt x="19440" y="21600"/>
                      <a:pt x="20160" y="21600"/>
                    </a:cubicBezTo>
                    <a:cubicBezTo>
                      <a:pt x="20880" y="21600"/>
                      <a:pt x="21600" y="20880"/>
                      <a:pt x="21600" y="20160"/>
                    </a:cubicBezTo>
                    <a:lnTo>
                      <a:pt x="21600" y="20160"/>
                    </a:lnTo>
                    <a:cubicBezTo>
                      <a:pt x="21600" y="9000"/>
                      <a:pt x="12600" y="0"/>
                      <a:pt x="1440" y="0"/>
                    </a:cubicBezTo>
                    <a:lnTo>
                      <a:pt x="1440" y="0"/>
                    </a:lnTo>
                    <a:cubicBezTo>
                      <a:pt x="720" y="0"/>
                      <a:pt x="0" y="720"/>
                      <a:pt x="0" y="1440"/>
                    </a:cubicBezTo>
                    <a:cubicBezTo>
                      <a:pt x="0" y="2160"/>
                      <a:pt x="720" y="2880"/>
                      <a:pt x="1440" y="2880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  <p:grpSp>
          <p:nvGrpSpPr>
            <p:cNvPr id="48" name="Group 8704"/>
            <p:cNvGrpSpPr/>
            <p:nvPr/>
          </p:nvGrpSpPr>
          <p:grpSpPr>
            <a:xfrm>
              <a:off x="4440281" y="3250535"/>
              <a:ext cx="393859" cy="439268"/>
              <a:chOff x="0" y="0"/>
              <a:chExt cx="430212" cy="492125"/>
            </a:xfrm>
          </p:grpSpPr>
          <p:sp>
            <p:nvSpPr>
              <p:cNvPr id="76" name="Shape 8700"/>
              <p:cNvSpPr/>
              <p:nvPr/>
            </p:nvSpPr>
            <p:spPr>
              <a:xfrm>
                <a:off x="0" y="0"/>
                <a:ext cx="430213" cy="492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556"/>
                    </a:moveTo>
                    <a:cubicBezTo>
                      <a:pt x="21600" y="3544"/>
                      <a:pt x="20443" y="2700"/>
                      <a:pt x="19286" y="2700"/>
                    </a:cubicBezTo>
                    <a:cubicBezTo>
                      <a:pt x="16971" y="2700"/>
                      <a:pt x="16971" y="2700"/>
                      <a:pt x="16971" y="2700"/>
                    </a:cubicBezTo>
                    <a:cubicBezTo>
                      <a:pt x="16971" y="2025"/>
                      <a:pt x="16971" y="2025"/>
                      <a:pt x="16971" y="2025"/>
                    </a:cubicBezTo>
                    <a:cubicBezTo>
                      <a:pt x="16971" y="2025"/>
                      <a:pt x="16971" y="2025"/>
                      <a:pt x="16971" y="2025"/>
                    </a:cubicBezTo>
                    <a:cubicBezTo>
                      <a:pt x="16971" y="844"/>
                      <a:pt x="16007" y="0"/>
                      <a:pt x="14657" y="0"/>
                    </a:cubicBezTo>
                    <a:cubicBezTo>
                      <a:pt x="6943" y="0"/>
                      <a:pt x="6943" y="0"/>
                      <a:pt x="6943" y="0"/>
                    </a:cubicBezTo>
                    <a:cubicBezTo>
                      <a:pt x="5593" y="0"/>
                      <a:pt x="4629" y="844"/>
                      <a:pt x="4629" y="2025"/>
                    </a:cubicBezTo>
                    <a:cubicBezTo>
                      <a:pt x="4629" y="2025"/>
                      <a:pt x="4629" y="2025"/>
                      <a:pt x="4629" y="2025"/>
                    </a:cubicBezTo>
                    <a:cubicBezTo>
                      <a:pt x="4629" y="2700"/>
                      <a:pt x="4629" y="2700"/>
                      <a:pt x="4629" y="2700"/>
                    </a:cubicBezTo>
                    <a:cubicBezTo>
                      <a:pt x="2314" y="2700"/>
                      <a:pt x="2314" y="2700"/>
                      <a:pt x="2314" y="2700"/>
                    </a:cubicBezTo>
                    <a:cubicBezTo>
                      <a:pt x="1157" y="2700"/>
                      <a:pt x="0" y="3544"/>
                      <a:pt x="0" y="4556"/>
                    </a:cubicBezTo>
                    <a:cubicBezTo>
                      <a:pt x="0" y="4556"/>
                      <a:pt x="0" y="4556"/>
                      <a:pt x="0" y="4556"/>
                    </a:cubicBezTo>
                    <a:cubicBezTo>
                      <a:pt x="0" y="5400"/>
                      <a:pt x="0" y="5400"/>
                      <a:pt x="0" y="5400"/>
                    </a:cubicBezTo>
                    <a:cubicBezTo>
                      <a:pt x="0" y="6075"/>
                      <a:pt x="0" y="6075"/>
                      <a:pt x="0" y="6075"/>
                    </a:cubicBezTo>
                    <a:cubicBezTo>
                      <a:pt x="0" y="6750"/>
                      <a:pt x="771" y="7425"/>
                      <a:pt x="1543" y="7425"/>
                    </a:cubicBezTo>
                    <a:cubicBezTo>
                      <a:pt x="1543" y="7425"/>
                      <a:pt x="1543" y="7425"/>
                      <a:pt x="1543" y="7425"/>
                    </a:cubicBezTo>
                    <a:cubicBezTo>
                      <a:pt x="1543" y="18900"/>
                      <a:pt x="1543" y="18900"/>
                      <a:pt x="1543" y="18900"/>
                    </a:cubicBezTo>
                    <a:cubicBezTo>
                      <a:pt x="1543" y="20419"/>
                      <a:pt x="2893" y="21600"/>
                      <a:pt x="4629" y="21600"/>
                    </a:cubicBezTo>
                    <a:cubicBezTo>
                      <a:pt x="16971" y="21600"/>
                      <a:pt x="16971" y="21600"/>
                      <a:pt x="16971" y="21600"/>
                    </a:cubicBezTo>
                    <a:cubicBezTo>
                      <a:pt x="18707" y="21600"/>
                      <a:pt x="20057" y="20419"/>
                      <a:pt x="20057" y="18900"/>
                    </a:cubicBezTo>
                    <a:cubicBezTo>
                      <a:pt x="20057" y="7425"/>
                      <a:pt x="20057" y="7425"/>
                      <a:pt x="20057" y="7425"/>
                    </a:cubicBezTo>
                    <a:cubicBezTo>
                      <a:pt x="20057" y="7425"/>
                      <a:pt x="20057" y="7425"/>
                      <a:pt x="20057" y="7425"/>
                    </a:cubicBezTo>
                    <a:cubicBezTo>
                      <a:pt x="20829" y="7425"/>
                      <a:pt x="21600" y="6750"/>
                      <a:pt x="21600" y="6075"/>
                    </a:cubicBezTo>
                    <a:cubicBezTo>
                      <a:pt x="21600" y="5400"/>
                      <a:pt x="21600" y="5400"/>
                      <a:pt x="21600" y="5400"/>
                    </a:cubicBezTo>
                    <a:cubicBezTo>
                      <a:pt x="21600" y="4556"/>
                      <a:pt x="21600" y="4556"/>
                      <a:pt x="21600" y="4556"/>
                    </a:cubicBezTo>
                    <a:close/>
                    <a:moveTo>
                      <a:pt x="6171" y="2025"/>
                    </a:moveTo>
                    <a:cubicBezTo>
                      <a:pt x="6171" y="1687"/>
                      <a:pt x="6557" y="1350"/>
                      <a:pt x="6943" y="1350"/>
                    </a:cubicBezTo>
                    <a:cubicBezTo>
                      <a:pt x="14657" y="1350"/>
                      <a:pt x="14657" y="1350"/>
                      <a:pt x="14657" y="1350"/>
                    </a:cubicBezTo>
                    <a:cubicBezTo>
                      <a:pt x="15043" y="1350"/>
                      <a:pt x="15429" y="1687"/>
                      <a:pt x="15429" y="2025"/>
                    </a:cubicBezTo>
                    <a:cubicBezTo>
                      <a:pt x="15429" y="2700"/>
                      <a:pt x="15429" y="2700"/>
                      <a:pt x="15429" y="2700"/>
                    </a:cubicBezTo>
                    <a:cubicBezTo>
                      <a:pt x="6171" y="2700"/>
                      <a:pt x="6171" y="2700"/>
                      <a:pt x="6171" y="2700"/>
                    </a:cubicBezTo>
                    <a:lnTo>
                      <a:pt x="6171" y="2025"/>
                    </a:lnTo>
                    <a:close/>
                    <a:moveTo>
                      <a:pt x="18514" y="18900"/>
                    </a:moveTo>
                    <a:cubicBezTo>
                      <a:pt x="18514" y="19575"/>
                      <a:pt x="17743" y="20250"/>
                      <a:pt x="16971" y="20250"/>
                    </a:cubicBezTo>
                    <a:cubicBezTo>
                      <a:pt x="4629" y="20250"/>
                      <a:pt x="4629" y="20250"/>
                      <a:pt x="4629" y="20250"/>
                    </a:cubicBezTo>
                    <a:cubicBezTo>
                      <a:pt x="3857" y="20250"/>
                      <a:pt x="3086" y="19575"/>
                      <a:pt x="3086" y="18900"/>
                    </a:cubicBezTo>
                    <a:cubicBezTo>
                      <a:pt x="3086" y="7425"/>
                      <a:pt x="3086" y="7425"/>
                      <a:pt x="3086" y="7425"/>
                    </a:cubicBezTo>
                    <a:cubicBezTo>
                      <a:pt x="18514" y="7425"/>
                      <a:pt x="18514" y="7425"/>
                      <a:pt x="18514" y="7425"/>
                    </a:cubicBezTo>
                    <a:lnTo>
                      <a:pt x="18514" y="18900"/>
                    </a:lnTo>
                    <a:close/>
                    <a:moveTo>
                      <a:pt x="20057" y="5400"/>
                    </a:moveTo>
                    <a:cubicBezTo>
                      <a:pt x="20057" y="6075"/>
                      <a:pt x="20057" y="6075"/>
                      <a:pt x="20057" y="6075"/>
                    </a:cubicBezTo>
                    <a:cubicBezTo>
                      <a:pt x="1543" y="6075"/>
                      <a:pt x="1543" y="6075"/>
                      <a:pt x="1543" y="6075"/>
                    </a:cubicBezTo>
                    <a:cubicBezTo>
                      <a:pt x="1543" y="5400"/>
                      <a:pt x="1543" y="5400"/>
                      <a:pt x="1543" y="5400"/>
                    </a:cubicBezTo>
                    <a:cubicBezTo>
                      <a:pt x="1543" y="4725"/>
                      <a:pt x="1543" y="4725"/>
                      <a:pt x="1543" y="4725"/>
                    </a:cubicBezTo>
                    <a:cubicBezTo>
                      <a:pt x="1543" y="4387"/>
                      <a:pt x="1929" y="4050"/>
                      <a:pt x="2314" y="4050"/>
                    </a:cubicBezTo>
                    <a:cubicBezTo>
                      <a:pt x="19286" y="4050"/>
                      <a:pt x="19286" y="4050"/>
                      <a:pt x="19286" y="4050"/>
                    </a:cubicBezTo>
                    <a:cubicBezTo>
                      <a:pt x="19671" y="4050"/>
                      <a:pt x="20057" y="4387"/>
                      <a:pt x="20057" y="4725"/>
                    </a:cubicBezTo>
                    <a:lnTo>
                      <a:pt x="20057" y="5400"/>
                    </a:ln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7" name="Shape 8701"/>
              <p:cNvSpPr/>
              <p:nvPr/>
            </p:nvSpPr>
            <p:spPr>
              <a:xfrm>
                <a:off x="92075" y="200025"/>
                <a:ext cx="61914" cy="23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21600"/>
                    </a:moveTo>
                    <a:cubicBezTo>
                      <a:pt x="16200" y="21600"/>
                      <a:pt x="16200" y="21600"/>
                      <a:pt x="16200" y="21600"/>
                    </a:cubicBezTo>
                    <a:cubicBezTo>
                      <a:pt x="18900" y="21600"/>
                      <a:pt x="21600" y="20880"/>
                      <a:pt x="21600" y="20160"/>
                    </a:cubicBezTo>
                    <a:cubicBezTo>
                      <a:pt x="21600" y="1440"/>
                      <a:pt x="21600" y="1440"/>
                      <a:pt x="21600" y="1440"/>
                    </a:cubicBezTo>
                    <a:cubicBezTo>
                      <a:pt x="21600" y="720"/>
                      <a:pt x="18900" y="0"/>
                      <a:pt x="16200" y="0"/>
                    </a:cubicBezTo>
                    <a:cubicBezTo>
                      <a:pt x="5400" y="0"/>
                      <a:pt x="5400" y="0"/>
                      <a:pt x="5400" y="0"/>
                    </a:cubicBezTo>
                    <a:cubicBezTo>
                      <a:pt x="2700" y="0"/>
                      <a:pt x="0" y="720"/>
                      <a:pt x="0" y="1440"/>
                    </a:cubicBezTo>
                    <a:cubicBezTo>
                      <a:pt x="0" y="20160"/>
                      <a:pt x="0" y="20160"/>
                      <a:pt x="0" y="20160"/>
                    </a:cubicBezTo>
                    <a:cubicBezTo>
                      <a:pt x="0" y="20880"/>
                      <a:pt x="2700" y="21600"/>
                      <a:pt x="5400" y="21600"/>
                    </a:cubicBezTo>
                    <a:close/>
                    <a:moveTo>
                      <a:pt x="5400" y="1440"/>
                    </a:moveTo>
                    <a:cubicBezTo>
                      <a:pt x="16200" y="1440"/>
                      <a:pt x="16200" y="1440"/>
                      <a:pt x="16200" y="1440"/>
                    </a:cubicBezTo>
                    <a:cubicBezTo>
                      <a:pt x="16200" y="20160"/>
                      <a:pt x="16200" y="20160"/>
                      <a:pt x="16200" y="20160"/>
                    </a:cubicBezTo>
                    <a:cubicBezTo>
                      <a:pt x="5400" y="20160"/>
                      <a:pt x="5400" y="20160"/>
                      <a:pt x="5400" y="20160"/>
                    </a:cubicBezTo>
                    <a:lnTo>
                      <a:pt x="5400" y="1440"/>
                    </a:ln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8" name="Shape 8702"/>
              <p:cNvSpPr/>
              <p:nvPr/>
            </p:nvSpPr>
            <p:spPr>
              <a:xfrm>
                <a:off x="184150" y="200025"/>
                <a:ext cx="61914" cy="23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21600"/>
                    </a:moveTo>
                    <a:cubicBezTo>
                      <a:pt x="16200" y="21600"/>
                      <a:pt x="16200" y="21600"/>
                      <a:pt x="16200" y="21600"/>
                    </a:cubicBezTo>
                    <a:cubicBezTo>
                      <a:pt x="18900" y="21600"/>
                      <a:pt x="21600" y="20880"/>
                      <a:pt x="21600" y="20160"/>
                    </a:cubicBezTo>
                    <a:cubicBezTo>
                      <a:pt x="21600" y="1440"/>
                      <a:pt x="21600" y="1440"/>
                      <a:pt x="21600" y="1440"/>
                    </a:cubicBezTo>
                    <a:cubicBezTo>
                      <a:pt x="21600" y="720"/>
                      <a:pt x="18900" y="0"/>
                      <a:pt x="16200" y="0"/>
                    </a:cubicBezTo>
                    <a:cubicBezTo>
                      <a:pt x="5400" y="0"/>
                      <a:pt x="5400" y="0"/>
                      <a:pt x="5400" y="0"/>
                    </a:cubicBezTo>
                    <a:cubicBezTo>
                      <a:pt x="2700" y="0"/>
                      <a:pt x="0" y="720"/>
                      <a:pt x="0" y="1440"/>
                    </a:cubicBezTo>
                    <a:cubicBezTo>
                      <a:pt x="0" y="20160"/>
                      <a:pt x="0" y="20160"/>
                      <a:pt x="0" y="20160"/>
                    </a:cubicBezTo>
                    <a:cubicBezTo>
                      <a:pt x="0" y="20880"/>
                      <a:pt x="2700" y="21600"/>
                      <a:pt x="5400" y="21600"/>
                    </a:cubicBezTo>
                    <a:close/>
                    <a:moveTo>
                      <a:pt x="5400" y="1440"/>
                    </a:moveTo>
                    <a:cubicBezTo>
                      <a:pt x="16200" y="1440"/>
                      <a:pt x="16200" y="1440"/>
                      <a:pt x="16200" y="1440"/>
                    </a:cubicBezTo>
                    <a:cubicBezTo>
                      <a:pt x="16200" y="20160"/>
                      <a:pt x="16200" y="20160"/>
                      <a:pt x="16200" y="20160"/>
                    </a:cubicBezTo>
                    <a:cubicBezTo>
                      <a:pt x="5400" y="20160"/>
                      <a:pt x="5400" y="20160"/>
                      <a:pt x="5400" y="20160"/>
                    </a:cubicBezTo>
                    <a:lnTo>
                      <a:pt x="5400" y="1440"/>
                    </a:ln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9" name="Shape 8703"/>
              <p:cNvSpPr/>
              <p:nvPr/>
            </p:nvSpPr>
            <p:spPr>
              <a:xfrm>
                <a:off x="276225" y="200025"/>
                <a:ext cx="61914" cy="230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21600"/>
                    </a:moveTo>
                    <a:cubicBezTo>
                      <a:pt x="16200" y="21600"/>
                      <a:pt x="16200" y="21600"/>
                      <a:pt x="16200" y="21600"/>
                    </a:cubicBezTo>
                    <a:cubicBezTo>
                      <a:pt x="18900" y="21600"/>
                      <a:pt x="21600" y="20880"/>
                      <a:pt x="21600" y="20160"/>
                    </a:cubicBezTo>
                    <a:cubicBezTo>
                      <a:pt x="21600" y="1440"/>
                      <a:pt x="21600" y="1440"/>
                      <a:pt x="21600" y="1440"/>
                    </a:cubicBezTo>
                    <a:cubicBezTo>
                      <a:pt x="21600" y="720"/>
                      <a:pt x="18900" y="0"/>
                      <a:pt x="16200" y="0"/>
                    </a:cubicBezTo>
                    <a:cubicBezTo>
                      <a:pt x="5400" y="0"/>
                      <a:pt x="5400" y="0"/>
                      <a:pt x="5400" y="0"/>
                    </a:cubicBezTo>
                    <a:cubicBezTo>
                      <a:pt x="2700" y="0"/>
                      <a:pt x="0" y="720"/>
                      <a:pt x="0" y="1440"/>
                    </a:cubicBezTo>
                    <a:cubicBezTo>
                      <a:pt x="0" y="20160"/>
                      <a:pt x="0" y="20160"/>
                      <a:pt x="0" y="20160"/>
                    </a:cubicBezTo>
                    <a:cubicBezTo>
                      <a:pt x="0" y="20880"/>
                      <a:pt x="2700" y="21600"/>
                      <a:pt x="5400" y="21600"/>
                    </a:cubicBezTo>
                    <a:close/>
                    <a:moveTo>
                      <a:pt x="5400" y="1440"/>
                    </a:moveTo>
                    <a:cubicBezTo>
                      <a:pt x="16200" y="1440"/>
                      <a:pt x="16200" y="1440"/>
                      <a:pt x="16200" y="1440"/>
                    </a:cubicBezTo>
                    <a:cubicBezTo>
                      <a:pt x="16200" y="20160"/>
                      <a:pt x="16200" y="20160"/>
                      <a:pt x="16200" y="20160"/>
                    </a:cubicBezTo>
                    <a:cubicBezTo>
                      <a:pt x="5400" y="20160"/>
                      <a:pt x="5400" y="20160"/>
                      <a:pt x="5400" y="20160"/>
                    </a:cubicBezTo>
                    <a:lnTo>
                      <a:pt x="5400" y="1440"/>
                    </a:ln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  <p:grpSp>
          <p:nvGrpSpPr>
            <p:cNvPr id="49" name="Group 8708"/>
            <p:cNvGrpSpPr/>
            <p:nvPr/>
          </p:nvGrpSpPr>
          <p:grpSpPr>
            <a:xfrm>
              <a:off x="5210957" y="2617724"/>
              <a:ext cx="422926" cy="437851"/>
              <a:chOff x="0" y="0"/>
              <a:chExt cx="461962" cy="490537"/>
            </a:xfrm>
          </p:grpSpPr>
          <p:sp>
            <p:nvSpPr>
              <p:cNvPr id="73" name="Shape 8705"/>
              <p:cNvSpPr/>
              <p:nvPr/>
            </p:nvSpPr>
            <p:spPr>
              <a:xfrm>
                <a:off x="0" y="0"/>
                <a:ext cx="461963" cy="490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20" y="0"/>
                    </a:moveTo>
                    <a:cubicBezTo>
                      <a:pt x="2880" y="0"/>
                      <a:pt x="2880" y="0"/>
                      <a:pt x="2880" y="0"/>
                    </a:cubicBezTo>
                    <a:cubicBezTo>
                      <a:pt x="1260" y="0"/>
                      <a:pt x="0" y="1181"/>
                      <a:pt x="0" y="2700"/>
                    </a:cubicBezTo>
                    <a:cubicBezTo>
                      <a:pt x="0" y="18900"/>
                      <a:pt x="0" y="18900"/>
                      <a:pt x="0" y="18900"/>
                    </a:cubicBezTo>
                    <a:cubicBezTo>
                      <a:pt x="0" y="20419"/>
                      <a:pt x="1260" y="21600"/>
                      <a:pt x="2880" y="21600"/>
                    </a:cubicBezTo>
                    <a:cubicBezTo>
                      <a:pt x="18720" y="21600"/>
                      <a:pt x="18720" y="21600"/>
                      <a:pt x="18720" y="21600"/>
                    </a:cubicBezTo>
                    <a:cubicBezTo>
                      <a:pt x="20340" y="21600"/>
                      <a:pt x="21600" y="20419"/>
                      <a:pt x="21600" y="18900"/>
                    </a:cubicBezTo>
                    <a:cubicBezTo>
                      <a:pt x="21600" y="2700"/>
                      <a:pt x="21600" y="2700"/>
                      <a:pt x="21600" y="2700"/>
                    </a:cubicBezTo>
                    <a:cubicBezTo>
                      <a:pt x="21600" y="1181"/>
                      <a:pt x="20340" y="0"/>
                      <a:pt x="18720" y="0"/>
                    </a:cubicBezTo>
                    <a:close/>
                    <a:moveTo>
                      <a:pt x="20160" y="18900"/>
                    </a:moveTo>
                    <a:cubicBezTo>
                      <a:pt x="20160" y="19575"/>
                      <a:pt x="19440" y="20250"/>
                      <a:pt x="18720" y="20250"/>
                    </a:cubicBezTo>
                    <a:cubicBezTo>
                      <a:pt x="2880" y="20250"/>
                      <a:pt x="2880" y="20250"/>
                      <a:pt x="2880" y="20250"/>
                    </a:cubicBezTo>
                    <a:cubicBezTo>
                      <a:pt x="2160" y="20250"/>
                      <a:pt x="1440" y="19575"/>
                      <a:pt x="1440" y="18900"/>
                    </a:cubicBezTo>
                    <a:cubicBezTo>
                      <a:pt x="1440" y="2700"/>
                      <a:pt x="1440" y="2700"/>
                      <a:pt x="1440" y="2700"/>
                    </a:cubicBezTo>
                    <a:cubicBezTo>
                      <a:pt x="1440" y="2025"/>
                      <a:pt x="2160" y="1350"/>
                      <a:pt x="2880" y="1350"/>
                    </a:cubicBezTo>
                    <a:cubicBezTo>
                      <a:pt x="18720" y="1350"/>
                      <a:pt x="18720" y="1350"/>
                      <a:pt x="18720" y="1350"/>
                    </a:cubicBezTo>
                    <a:cubicBezTo>
                      <a:pt x="19440" y="1350"/>
                      <a:pt x="20160" y="2025"/>
                      <a:pt x="20160" y="2700"/>
                    </a:cubicBezTo>
                    <a:lnTo>
                      <a:pt x="20160" y="18900"/>
                    </a:ln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4" name="Shape 8706"/>
              <p:cNvSpPr/>
              <p:nvPr/>
            </p:nvSpPr>
            <p:spPr>
              <a:xfrm>
                <a:off x="60325" y="60325"/>
                <a:ext cx="339726" cy="307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0"/>
                    </a:moveTo>
                    <a:cubicBezTo>
                      <a:pt x="982" y="0"/>
                      <a:pt x="982" y="0"/>
                      <a:pt x="982" y="0"/>
                    </a:cubicBezTo>
                    <a:cubicBezTo>
                      <a:pt x="491" y="0"/>
                      <a:pt x="0" y="540"/>
                      <a:pt x="0" y="1080"/>
                    </a:cubicBezTo>
                    <a:cubicBezTo>
                      <a:pt x="0" y="20520"/>
                      <a:pt x="0" y="20520"/>
                      <a:pt x="0" y="20520"/>
                    </a:cubicBezTo>
                    <a:cubicBezTo>
                      <a:pt x="0" y="21060"/>
                      <a:pt x="491" y="21600"/>
                      <a:pt x="982" y="21600"/>
                    </a:cubicBezTo>
                    <a:cubicBezTo>
                      <a:pt x="20618" y="21600"/>
                      <a:pt x="20618" y="21600"/>
                      <a:pt x="20618" y="21600"/>
                    </a:cubicBezTo>
                    <a:cubicBezTo>
                      <a:pt x="21109" y="21600"/>
                      <a:pt x="21600" y="21060"/>
                      <a:pt x="21600" y="20520"/>
                    </a:cubicBezTo>
                    <a:cubicBezTo>
                      <a:pt x="21600" y="1080"/>
                      <a:pt x="21600" y="1080"/>
                      <a:pt x="21600" y="1080"/>
                    </a:cubicBezTo>
                    <a:cubicBezTo>
                      <a:pt x="21600" y="540"/>
                      <a:pt x="21109" y="0"/>
                      <a:pt x="20618" y="0"/>
                    </a:cubicBezTo>
                    <a:close/>
                    <a:moveTo>
                      <a:pt x="20618" y="1080"/>
                    </a:moveTo>
                    <a:cubicBezTo>
                      <a:pt x="20618" y="15930"/>
                      <a:pt x="20618" y="15930"/>
                      <a:pt x="20618" y="15930"/>
                    </a:cubicBezTo>
                    <a:cubicBezTo>
                      <a:pt x="17427" y="12150"/>
                      <a:pt x="17427" y="12150"/>
                      <a:pt x="17427" y="12150"/>
                    </a:cubicBezTo>
                    <a:cubicBezTo>
                      <a:pt x="17182" y="11880"/>
                      <a:pt x="16936" y="11880"/>
                      <a:pt x="16691" y="11880"/>
                    </a:cubicBezTo>
                    <a:cubicBezTo>
                      <a:pt x="16445" y="11880"/>
                      <a:pt x="16200" y="11880"/>
                      <a:pt x="15955" y="12150"/>
                    </a:cubicBezTo>
                    <a:cubicBezTo>
                      <a:pt x="13500" y="15390"/>
                      <a:pt x="13500" y="15390"/>
                      <a:pt x="13500" y="15390"/>
                    </a:cubicBezTo>
                    <a:cubicBezTo>
                      <a:pt x="5645" y="5670"/>
                      <a:pt x="5645" y="5670"/>
                      <a:pt x="5645" y="5670"/>
                    </a:cubicBezTo>
                    <a:cubicBezTo>
                      <a:pt x="5400" y="5400"/>
                      <a:pt x="5155" y="5400"/>
                      <a:pt x="4909" y="5400"/>
                    </a:cubicBezTo>
                    <a:cubicBezTo>
                      <a:pt x="4664" y="5400"/>
                      <a:pt x="4418" y="5400"/>
                      <a:pt x="4173" y="5670"/>
                    </a:cubicBezTo>
                    <a:cubicBezTo>
                      <a:pt x="982" y="9720"/>
                      <a:pt x="982" y="9720"/>
                      <a:pt x="982" y="9720"/>
                    </a:cubicBezTo>
                    <a:cubicBezTo>
                      <a:pt x="982" y="1080"/>
                      <a:pt x="982" y="1080"/>
                      <a:pt x="982" y="1080"/>
                    </a:cubicBezTo>
                    <a:lnTo>
                      <a:pt x="20618" y="1080"/>
                    </a:lnTo>
                    <a:close/>
                    <a:moveTo>
                      <a:pt x="982" y="11340"/>
                    </a:moveTo>
                    <a:cubicBezTo>
                      <a:pt x="4909" y="6480"/>
                      <a:pt x="4909" y="6480"/>
                      <a:pt x="4909" y="6480"/>
                    </a:cubicBezTo>
                    <a:cubicBezTo>
                      <a:pt x="12764" y="16470"/>
                      <a:pt x="12764" y="16470"/>
                      <a:pt x="12764" y="16470"/>
                    </a:cubicBezTo>
                    <a:cubicBezTo>
                      <a:pt x="13500" y="17010"/>
                      <a:pt x="13500" y="17010"/>
                      <a:pt x="13500" y="17010"/>
                    </a:cubicBezTo>
                    <a:cubicBezTo>
                      <a:pt x="16200" y="20520"/>
                      <a:pt x="16200" y="20520"/>
                      <a:pt x="16200" y="20520"/>
                    </a:cubicBezTo>
                    <a:cubicBezTo>
                      <a:pt x="982" y="20520"/>
                      <a:pt x="982" y="20520"/>
                      <a:pt x="982" y="20520"/>
                    </a:cubicBezTo>
                    <a:lnTo>
                      <a:pt x="982" y="11340"/>
                    </a:lnTo>
                    <a:close/>
                    <a:moveTo>
                      <a:pt x="17427" y="20520"/>
                    </a:moveTo>
                    <a:cubicBezTo>
                      <a:pt x="13991" y="16200"/>
                      <a:pt x="13991" y="16200"/>
                      <a:pt x="13991" y="16200"/>
                    </a:cubicBezTo>
                    <a:cubicBezTo>
                      <a:pt x="16691" y="12960"/>
                      <a:pt x="16691" y="12960"/>
                      <a:pt x="16691" y="12960"/>
                    </a:cubicBezTo>
                    <a:cubicBezTo>
                      <a:pt x="20618" y="17820"/>
                      <a:pt x="20618" y="17820"/>
                      <a:pt x="20618" y="17820"/>
                    </a:cubicBezTo>
                    <a:cubicBezTo>
                      <a:pt x="20618" y="20520"/>
                      <a:pt x="20618" y="20520"/>
                      <a:pt x="20618" y="20520"/>
                    </a:cubicBezTo>
                    <a:lnTo>
                      <a:pt x="17427" y="20520"/>
                    </a:ln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5" name="Shape 8707"/>
              <p:cNvSpPr/>
              <p:nvPr/>
            </p:nvSpPr>
            <p:spPr>
              <a:xfrm>
                <a:off x="246062" y="106361"/>
                <a:ext cx="92076" cy="92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7100" y="21600"/>
                      <a:pt x="21600" y="17100"/>
                      <a:pt x="21600" y="10800"/>
                    </a:cubicBezTo>
                    <a:cubicBezTo>
                      <a:pt x="21600" y="4500"/>
                      <a:pt x="17100" y="0"/>
                      <a:pt x="10800" y="0"/>
                    </a:cubicBezTo>
                    <a:cubicBezTo>
                      <a:pt x="4500" y="0"/>
                      <a:pt x="0" y="4500"/>
                      <a:pt x="0" y="10800"/>
                    </a:cubicBezTo>
                    <a:cubicBezTo>
                      <a:pt x="0" y="17100"/>
                      <a:pt x="4500" y="21600"/>
                      <a:pt x="10800" y="21600"/>
                    </a:cubicBezTo>
                    <a:close/>
                    <a:moveTo>
                      <a:pt x="10800" y="3600"/>
                    </a:moveTo>
                    <a:cubicBezTo>
                      <a:pt x="14400" y="3600"/>
                      <a:pt x="18000" y="7200"/>
                      <a:pt x="18000" y="10800"/>
                    </a:cubicBezTo>
                    <a:cubicBezTo>
                      <a:pt x="18000" y="14400"/>
                      <a:pt x="14400" y="18000"/>
                      <a:pt x="10800" y="18000"/>
                    </a:cubicBezTo>
                    <a:cubicBezTo>
                      <a:pt x="7200" y="18000"/>
                      <a:pt x="3600" y="14400"/>
                      <a:pt x="3600" y="10800"/>
                    </a:cubicBezTo>
                    <a:cubicBezTo>
                      <a:pt x="3600" y="7200"/>
                      <a:pt x="7200" y="3600"/>
                      <a:pt x="10800" y="3600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  <p:sp>
          <p:nvSpPr>
            <p:cNvPr id="50" name="Shape 8709"/>
            <p:cNvSpPr/>
            <p:nvPr/>
          </p:nvSpPr>
          <p:spPr>
            <a:xfrm>
              <a:off x="5726748" y="3863090"/>
              <a:ext cx="450539" cy="43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63" y="7594"/>
                  </a:moveTo>
                  <a:cubicBezTo>
                    <a:pt x="19238" y="4894"/>
                    <a:pt x="19238" y="4894"/>
                    <a:pt x="19238" y="4894"/>
                  </a:cubicBezTo>
                  <a:cubicBezTo>
                    <a:pt x="19069" y="4725"/>
                    <a:pt x="19069" y="4725"/>
                    <a:pt x="18900" y="4556"/>
                  </a:cubicBezTo>
                  <a:cubicBezTo>
                    <a:pt x="18900" y="1350"/>
                    <a:pt x="18900" y="1350"/>
                    <a:pt x="18900" y="1350"/>
                  </a:cubicBezTo>
                  <a:cubicBezTo>
                    <a:pt x="18900" y="675"/>
                    <a:pt x="18225" y="0"/>
                    <a:pt x="17550" y="0"/>
                  </a:cubicBezTo>
                  <a:cubicBezTo>
                    <a:pt x="4050" y="0"/>
                    <a:pt x="4050" y="0"/>
                    <a:pt x="4050" y="0"/>
                  </a:cubicBezTo>
                  <a:cubicBezTo>
                    <a:pt x="3375" y="0"/>
                    <a:pt x="2700" y="675"/>
                    <a:pt x="2700" y="1350"/>
                  </a:cubicBezTo>
                  <a:cubicBezTo>
                    <a:pt x="2700" y="4556"/>
                    <a:pt x="2700" y="4556"/>
                    <a:pt x="2700" y="4556"/>
                  </a:cubicBezTo>
                  <a:cubicBezTo>
                    <a:pt x="2531" y="4725"/>
                    <a:pt x="2531" y="4725"/>
                    <a:pt x="2362" y="4894"/>
                  </a:cubicBezTo>
                  <a:cubicBezTo>
                    <a:pt x="337" y="7594"/>
                    <a:pt x="337" y="7594"/>
                    <a:pt x="337" y="7594"/>
                  </a:cubicBezTo>
                  <a:cubicBezTo>
                    <a:pt x="169" y="7931"/>
                    <a:pt x="0" y="8269"/>
                    <a:pt x="0" y="8775"/>
                  </a:cubicBezTo>
                  <a:cubicBezTo>
                    <a:pt x="0" y="9450"/>
                    <a:pt x="0" y="9450"/>
                    <a:pt x="0" y="9450"/>
                  </a:cubicBezTo>
                  <a:cubicBezTo>
                    <a:pt x="0" y="10631"/>
                    <a:pt x="844" y="11475"/>
                    <a:pt x="2025" y="11475"/>
                  </a:cubicBezTo>
                  <a:cubicBezTo>
                    <a:pt x="2025" y="11475"/>
                    <a:pt x="2025" y="11475"/>
                    <a:pt x="2025" y="11475"/>
                  </a:cubicBezTo>
                  <a:cubicBezTo>
                    <a:pt x="2025" y="20250"/>
                    <a:pt x="2025" y="20250"/>
                    <a:pt x="2025" y="20250"/>
                  </a:cubicBezTo>
                  <a:cubicBezTo>
                    <a:pt x="2025" y="20925"/>
                    <a:pt x="2700" y="21600"/>
                    <a:pt x="3375" y="21600"/>
                  </a:cubicBezTo>
                  <a:cubicBezTo>
                    <a:pt x="18225" y="21600"/>
                    <a:pt x="18225" y="21600"/>
                    <a:pt x="18225" y="21600"/>
                  </a:cubicBezTo>
                  <a:cubicBezTo>
                    <a:pt x="18900" y="21600"/>
                    <a:pt x="19575" y="20925"/>
                    <a:pt x="19575" y="20250"/>
                  </a:cubicBezTo>
                  <a:cubicBezTo>
                    <a:pt x="19575" y="11475"/>
                    <a:pt x="19575" y="11475"/>
                    <a:pt x="19575" y="11475"/>
                  </a:cubicBezTo>
                  <a:cubicBezTo>
                    <a:pt x="19575" y="11475"/>
                    <a:pt x="19575" y="11475"/>
                    <a:pt x="19575" y="11475"/>
                  </a:cubicBezTo>
                  <a:cubicBezTo>
                    <a:pt x="20756" y="11475"/>
                    <a:pt x="21600" y="10631"/>
                    <a:pt x="21600" y="9450"/>
                  </a:cubicBezTo>
                  <a:cubicBezTo>
                    <a:pt x="21600" y="8775"/>
                    <a:pt x="21600" y="8775"/>
                    <a:pt x="21600" y="8775"/>
                  </a:cubicBezTo>
                  <a:cubicBezTo>
                    <a:pt x="21600" y="8269"/>
                    <a:pt x="21431" y="7931"/>
                    <a:pt x="21263" y="7594"/>
                  </a:cubicBezTo>
                  <a:close/>
                  <a:moveTo>
                    <a:pt x="17550" y="1350"/>
                  </a:moveTo>
                  <a:cubicBezTo>
                    <a:pt x="17550" y="4050"/>
                    <a:pt x="17550" y="4050"/>
                    <a:pt x="17550" y="4050"/>
                  </a:cubicBezTo>
                  <a:cubicBezTo>
                    <a:pt x="4050" y="4050"/>
                    <a:pt x="4050" y="4050"/>
                    <a:pt x="4050" y="4050"/>
                  </a:cubicBezTo>
                  <a:cubicBezTo>
                    <a:pt x="4050" y="4050"/>
                    <a:pt x="4050" y="4050"/>
                    <a:pt x="4050" y="4050"/>
                  </a:cubicBezTo>
                  <a:cubicBezTo>
                    <a:pt x="4050" y="1350"/>
                    <a:pt x="4050" y="1350"/>
                    <a:pt x="4050" y="1350"/>
                  </a:cubicBezTo>
                  <a:lnTo>
                    <a:pt x="17550" y="1350"/>
                  </a:lnTo>
                  <a:close/>
                  <a:moveTo>
                    <a:pt x="6919" y="10125"/>
                  </a:moveTo>
                  <a:cubicBezTo>
                    <a:pt x="4050" y="10125"/>
                    <a:pt x="4050" y="10125"/>
                    <a:pt x="4050" y="10125"/>
                  </a:cubicBezTo>
                  <a:cubicBezTo>
                    <a:pt x="6750" y="5400"/>
                    <a:pt x="6750" y="5400"/>
                    <a:pt x="6750" y="5400"/>
                  </a:cubicBezTo>
                  <a:cubicBezTo>
                    <a:pt x="8269" y="5400"/>
                    <a:pt x="8269" y="5400"/>
                    <a:pt x="8269" y="5400"/>
                  </a:cubicBezTo>
                  <a:lnTo>
                    <a:pt x="6919" y="10125"/>
                  </a:lnTo>
                  <a:close/>
                  <a:moveTo>
                    <a:pt x="8944" y="5400"/>
                  </a:moveTo>
                  <a:cubicBezTo>
                    <a:pt x="10462" y="5400"/>
                    <a:pt x="10462" y="5400"/>
                    <a:pt x="10462" y="5400"/>
                  </a:cubicBezTo>
                  <a:cubicBezTo>
                    <a:pt x="10462" y="10125"/>
                    <a:pt x="10462" y="10125"/>
                    <a:pt x="10462" y="10125"/>
                  </a:cubicBezTo>
                  <a:cubicBezTo>
                    <a:pt x="7594" y="10125"/>
                    <a:pt x="7594" y="10125"/>
                    <a:pt x="7594" y="10125"/>
                  </a:cubicBezTo>
                  <a:lnTo>
                    <a:pt x="8944" y="5400"/>
                  </a:lnTo>
                  <a:close/>
                  <a:moveTo>
                    <a:pt x="11138" y="5400"/>
                  </a:moveTo>
                  <a:cubicBezTo>
                    <a:pt x="12656" y="5400"/>
                    <a:pt x="12656" y="5400"/>
                    <a:pt x="12656" y="5400"/>
                  </a:cubicBezTo>
                  <a:cubicBezTo>
                    <a:pt x="14006" y="10125"/>
                    <a:pt x="14006" y="10125"/>
                    <a:pt x="14006" y="10125"/>
                  </a:cubicBezTo>
                  <a:cubicBezTo>
                    <a:pt x="11138" y="10125"/>
                    <a:pt x="11138" y="10125"/>
                    <a:pt x="11138" y="10125"/>
                  </a:cubicBezTo>
                  <a:lnTo>
                    <a:pt x="11138" y="5400"/>
                  </a:lnTo>
                  <a:close/>
                  <a:moveTo>
                    <a:pt x="13331" y="5400"/>
                  </a:moveTo>
                  <a:cubicBezTo>
                    <a:pt x="14850" y="5400"/>
                    <a:pt x="14850" y="5400"/>
                    <a:pt x="14850" y="5400"/>
                  </a:cubicBezTo>
                  <a:cubicBezTo>
                    <a:pt x="17550" y="10125"/>
                    <a:pt x="17550" y="10125"/>
                    <a:pt x="17550" y="10125"/>
                  </a:cubicBezTo>
                  <a:cubicBezTo>
                    <a:pt x="14681" y="10125"/>
                    <a:pt x="14681" y="10125"/>
                    <a:pt x="14681" y="10125"/>
                  </a:cubicBezTo>
                  <a:lnTo>
                    <a:pt x="13331" y="5400"/>
                  </a:lnTo>
                  <a:close/>
                  <a:moveTo>
                    <a:pt x="1350" y="9450"/>
                  </a:moveTo>
                  <a:cubicBezTo>
                    <a:pt x="1350" y="8775"/>
                    <a:pt x="1350" y="8775"/>
                    <a:pt x="1350" y="8775"/>
                  </a:cubicBezTo>
                  <a:cubicBezTo>
                    <a:pt x="1350" y="8606"/>
                    <a:pt x="1350" y="8437"/>
                    <a:pt x="1519" y="8437"/>
                  </a:cubicBezTo>
                  <a:cubicBezTo>
                    <a:pt x="3544" y="5737"/>
                    <a:pt x="3544" y="5737"/>
                    <a:pt x="3544" y="5737"/>
                  </a:cubicBezTo>
                  <a:cubicBezTo>
                    <a:pt x="3712" y="5569"/>
                    <a:pt x="3881" y="5400"/>
                    <a:pt x="4050" y="5400"/>
                  </a:cubicBezTo>
                  <a:cubicBezTo>
                    <a:pt x="5906" y="5400"/>
                    <a:pt x="5906" y="5400"/>
                    <a:pt x="5906" y="5400"/>
                  </a:cubicBezTo>
                  <a:cubicBezTo>
                    <a:pt x="3206" y="10125"/>
                    <a:pt x="3206" y="10125"/>
                    <a:pt x="3206" y="10125"/>
                  </a:cubicBezTo>
                  <a:cubicBezTo>
                    <a:pt x="2025" y="10125"/>
                    <a:pt x="2025" y="10125"/>
                    <a:pt x="2025" y="10125"/>
                  </a:cubicBezTo>
                  <a:cubicBezTo>
                    <a:pt x="1687" y="10125"/>
                    <a:pt x="1350" y="9787"/>
                    <a:pt x="1350" y="9450"/>
                  </a:cubicBezTo>
                  <a:close/>
                  <a:moveTo>
                    <a:pt x="13500" y="20250"/>
                  </a:moveTo>
                  <a:cubicBezTo>
                    <a:pt x="8437" y="20250"/>
                    <a:pt x="8437" y="20250"/>
                    <a:pt x="8437" y="20250"/>
                  </a:cubicBezTo>
                  <a:cubicBezTo>
                    <a:pt x="8437" y="13500"/>
                    <a:pt x="8437" y="13500"/>
                    <a:pt x="8437" y="13500"/>
                  </a:cubicBezTo>
                  <a:cubicBezTo>
                    <a:pt x="13500" y="13500"/>
                    <a:pt x="13500" y="13500"/>
                    <a:pt x="13500" y="13500"/>
                  </a:cubicBezTo>
                  <a:lnTo>
                    <a:pt x="13500" y="20250"/>
                  </a:lnTo>
                  <a:close/>
                  <a:moveTo>
                    <a:pt x="18225" y="20250"/>
                  </a:moveTo>
                  <a:cubicBezTo>
                    <a:pt x="14175" y="20250"/>
                    <a:pt x="14175" y="20250"/>
                    <a:pt x="14175" y="20250"/>
                  </a:cubicBezTo>
                  <a:cubicBezTo>
                    <a:pt x="14175" y="13500"/>
                    <a:pt x="14175" y="13500"/>
                    <a:pt x="14175" y="13500"/>
                  </a:cubicBezTo>
                  <a:cubicBezTo>
                    <a:pt x="14175" y="13163"/>
                    <a:pt x="13838" y="12825"/>
                    <a:pt x="13500" y="12825"/>
                  </a:cubicBezTo>
                  <a:cubicBezTo>
                    <a:pt x="8437" y="12825"/>
                    <a:pt x="8437" y="12825"/>
                    <a:pt x="8437" y="12825"/>
                  </a:cubicBezTo>
                  <a:cubicBezTo>
                    <a:pt x="8100" y="12825"/>
                    <a:pt x="7762" y="13163"/>
                    <a:pt x="7762" y="13500"/>
                  </a:cubicBezTo>
                  <a:cubicBezTo>
                    <a:pt x="7762" y="20250"/>
                    <a:pt x="7762" y="20250"/>
                    <a:pt x="7762" y="20250"/>
                  </a:cubicBezTo>
                  <a:cubicBezTo>
                    <a:pt x="3375" y="20250"/>
                    <a:pt x="3375" y="20250"/>
                    <a:pt x="3375" y="20250"/>
                  </a:cubicBezTo>
                  <a:cubicBezTo>
                    <a:pt x="3375" y="11475"/>
                    <a:pt x="3375" y="11475"/>
                    <a:pt x="3375" y="11475"/>
                  </a:cubicBezTo>
                  <a:cubicBezTo>
                    <a:pt x="18225" y="11475"/>
                    <a:pt x="18225" y="11475"/>
                    <a:pt x="18225" y="11475"/>
                  </a:cubicBezTo>
                  <a:lnTo>
                    <a:pt x="18225" y="20250"/>
                  </a:lnTo>
                  <a:close/>
                  <a:moveTo>
                    <a:pt x="20250" y="9450"/>
                  </a:moveTo>
                  <a:cubicBezTo>
                    <a:pt x="20250" y="9787"/>
                    <a:pt x="19913" y="10125"/>
                    <a:pt x="19575" y="10125"/>
                  </a:cubicBezTo>
                  <a:cubicBezTo>
                    <a:pt x="18394" y="10125"/>
                    <a:pt x="18394" y="10125"/>
                    <a:pt x="18394" y="10125"/>
                  </a:cubicBezTo>
                  <a:cubicBezTo>
                    <a:pt x="15694" y="5400"/>
                    <a:pt x="15694" y="5400"/>
                    <a:pt x="15694" y="5400"/>
                  </a:cubicBezTo>
                  <a:cubicBezTo>
                    <a:pt x="17550" y="5400"/>
                    <a:pt x="17550" y="5400"/>
                    <a:pt x="17550" y="5400"/>
                  </a:cubicBezTo>
                  <a:cubicBezTo>
                    <a:pt x="17550" y="5400"/>
                    <a:pt x="17550" y="5400"/>
                    <a:pt x="17550" y="5400"/>
                  </a:cubicBezTo>
                  <a:cubicBezTo>
                    <a:pt x="17719" y="5400"/>
                    <a:pt x="17888" y="5569"/>
                    <a:pt x="18056" y="5737"/>
                  </a:cubicBezTo>
                  <a:cubicBezTo>
                    <a:pt x="20081" y="8437"/>
                    <a:pt x="20081" y="8437"/>
                    <a:pt x="20081" y="8437"/>
                  </a:cubicBezTo>
                  <a:cubicBezTo>
                    <a:pt x="20250" y="8437"/>
                    <a:pt x="20250" y="8606"/>
                    <a:pt x="20250" y="8775"/>
                  </a:cubicBezTo>
                  <a:lnTo>
                    <a:pt x="20250" y="9450"/>
                  </a:lnTo>
                  <a:close/>
                </a:path>
              </a:pathLst>
            </a:custGeom>
            <a:solidFill>
              <a:srgbClr val="B5B5B5"/>
            </a:solidFill>
            <a:ln>
              <a:round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51" name="Group 8716"/>
            <p:cNvGrpSpPr/>
            <p:nvPr/>
          </p:nvGrpSpPr>
          <p:grpSpPr>
            <a:xfrm>
              <a:off x="5004031" y="4587518"/>
              <a:ext cx="450849" cy="437851"/>
              <a:chOff x="0" y="0"/>
              <a:chExt cx="492463" cy="490537"/>
            </a:xfrm>
          </p:grpSpPr>
          <p:sp>
            <p:nvSpPr>
              <p:cNvPr id="67" name="Shape 8710"/>
              <p:cNvSpPr/>
              <p:nvPr/>
            </p:nvSpPr>
            <p:spPr>
              <a:xfrm>
                <a:off x="0" y="46037"/>
                <a:ext cx="449602" cy="444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5" h="21600" extrusionOk="0">
                    <a:moveTo>
                      <a:pt x="15241" y="559"/>
                    </a:moveTo>
                    <a:cubicBezTo>
                      <a:pt x="14875" y="186"/>
                      <a:pt x="14326" y="0"/>
                      <a:pt x="13960" y="0"/>
                    </a:cubicBezTo>
                    <a:cubicBezTo>
                      <a:pt x="13411" y="0"/>
                      <a:pt x="12862" y="186"/>
                      <a:pt x="12679" y="559"/>
                    </a:cubicBezTo>
                    <a:cubicBezTo>
                      <a:pt x="11580" y="1676"/>
                      <a:pt x="11580" y="1676"/>
                      <a:pt x="11580" y="1676"/>
                    </a:cubicBezTo>
                    <a:cubicBezTo>
                      <a:pt x="11214" y="1862"/>
                      <a:pt x="11031" y="2421"/>
                      <a:pt x="11031" y="2979"/>
                    </a:cubicBezTo>
                    <a:cubicBezTo>
                      <a:pt x="11031" y="3352"/>
                      <a:pt x="11214" y="3538"/>
                      <a:pt x="11214" y="3910"/>
                    </a:cubicBezTo>
                    <a:cubicBezTo>
                      <a:pt x="1329" y="8007"/>
                      <a:pt x="1329" y="8007"/>
                      <a:pt x="1329" y="8007"/>
                    </a:cubicBezTo>
                    <a:cubicBezTo>
                      <a:pt x="780" y="8193"/>
                      <a:pt x="231" y="8938"/>
                      <a:pt x="48" y="9497"/>
                    </a:cubicBezTo>
                    <a:cubicBezTo>
                      <a:pt x="-135" y="10241"/>
                      <a:pt x="231" y="10986"/>
                      <a:pt x="780" y="11545"/>
                    </a:cubicBezTo>
                    <a:cubicBezTo>
                      <a:pt x="9933" y="20855"/>
                      <a:pt x="9933" y="20855"/>
                      <a:pt x="9933" y="20855"/>
                    </a:cubicBezTo>
                    <a:cubicBezTo>
                      <a:pt x="10482" y="21414"/>
                      <a:pt x="11031" y="21600"/>
                      <a:pt x="11580" y="21600"/>
                    </a:cubicBezTo>
                    <a:cubicBezTo>
                      <a:pt x="11580" y="21600"/>
                      <a:pt x="11580" y="21600"/>
                      <a:pt x="11580" y="21600"/>
                    </a:cubicBezTo>
                    <a:cubicBezTo>
                      <a:pt x="11763" y="21600"/>
                      <a:pt x="11946" y="21600"/>
                      <a:pt x="11946" y="21600"/>
                    </a:cubicBezTo>
                    <a:cubicBezTo>
                      <a:pt x="12679" y="21414"/>
                      <a:pt x="13411" y="20855"/>
                      <a:pt x="13594" y="20110"/>
                    </a:cubicBezTo>
                    <a:cubicBezTo>
                      <a:pt x="17438" y="10241"/>
                      <a:pt x="17438" y="10241"/>
                      <a:pt x="17438" y="10241"/>
                    </a:cubicBezTo>
                    <a:cubicBezTo>
                      <a:pt x="17804" y="10428"/>
                      <a:pt x="18170" y="10614"/>
                      <a:pt x="18536" y="10614"/>
                    </a:cubicBezTo>
                    <a:cubicBezTo>
                      <a:pt x="19085" y="10614"/>
                      <a:pt x="19451" y="10428"/>
                      <a:pt x="19818" y="10055"/>
                    </a:cubicBezTo>
                    <a:cubicBezTo>
                      <a:pt x="20916" y="8938"/>
                      <a:pt x="20916" y="8938"/>
                      <a:pt x="20916" y="8938"/>
                    </a:cubicBezTo>
                    <a:cubicBezTo>
                      <a:pt x="21282" y="8566"/>
                      <a:pt x="21465" y="8193"/>
                      <a:pt x="21465" y="7634"/>
                    </a:cubicBezTo>
                    <a:cubicBezTo>
                      <a:pt x="21465" y="7076"/>
                      <a:pt x="21282" y="6703"/>
                      <a:pt x="20916" y="6331"/>
                    </a:cubicBezTo>
                    <a:lnTo>
                      <a:pt x="15241" y="559"/>
                    </a:lnTo>
                    <a:close/>
                    <a:moveTo>
                      <a:pt x="12312" y="19552"/>
                    </a:moveTo>
                    <a:cubicBezTo>
                      <a:pt x="12129" y="19924"/>
                      <a:pt x="11946" y="20110"/>
                      <a:pt x="11763" y="20110"/>
                    </a:cubicBezTo>
                    <a:cubicBezTo>
                      <a:pt x="11580" y="20110"/>
                      <a:pt x="11580" y="20110"/>
                      <a:pt x="11580" y="20110"/>
                    </a:cubicBezTo>
                    <a:cubicBezTo>
                      <a:pt x="11397" y="20110"/>
                      <a:pt x="11214" y="20110"/>
                      <a:pt x="11031" y="19924"/>
                    </a:cubicBezTo>
                    <a:cubicBezTo>
                      <a:pt x="1696" y="10428"/>
                      <a:pt x="1696" y="10428"/>
                      <a:pt x="1696" y="10428"/>
                    </a:cubicBezTo>
                    <a:cubicBezTo>
                      <a:pt x="1512" y="10428"/>
                      <a:pt x="1512" y="10055"/>
                      <a:pt x="1512" y="9869"/>
                    </a:cubicBezTo>
                    <a:cubicBezTo>
                      <a:pt x="1512" y="9683"/>
                      <a:pt x="1696" y="9497"/>
                      <a:pt x="1879" y="9310"/>
                    </a:cubicBezTo>
                    <a:cubicBezTo>
                      <a:pt x="6455" y="7448"/>
                      <a:pt x="6455" y="7448"/>
                      <a:pt x="6455" y="7448"/>
                    </a:cubicBezTo>
                    <a:cubicBezTo>
                      <a:pt x="9567" y="8566"/>
                      <a:pt x="12679" y="7448"/>
                      <a:pt x="15790" y="10800"/>
                    </a:cubicBezTo>
                    <a:lnTo>
                      <a:pt x="12312" y="19552"/>
                    </a:lnTo>
                    <a:close/>
                    <a:moveTo>
                      <a:pt x="19818" y="7821"/>
                    </a:moveTo>
                    <a:cubicBezTo>
                      <a:pt x="18719" y="8938"/>
                      <a:pt x="18719" y="8938"/>
                      <a:pt x="18719" y="8938"/>
                    </a:cubicBezTo>
                    <a:cubicBezTo>
                      <a:pt x="18719" y="9124"/>
                      <a:pt x="18353" y="9124"/>
                      <a:pt x="18170" y="8938"/>
                    </a:cubicBezTo>
                    <a:cubicBezTo>
                      <a:pt x="16889" y="7634"/>
                      <a:pt x="16889" y="7634"/>
                      <a:pt x="16889" y="7634"/>
                    </a:cubicBezTo>
                    <a:cubicBezTo>
                      <a:pt x="15973" y="10241"/>
                      <a:pt x="15973" y="10241"/>
                      <a:pt x="15973" y="10241"/>
                    </a:cubicBezTo>
                    <a:cubicBezTo>
                      <a:pt x="15973" y="10055"/>
                      <a:pt x="15973" y="10055"/>
                      <a:pt x="15973" y="10055"/>
                    </a:cubicBezTo>
                    <a:cubicBezTo>
                      <a:pt x="13777" y="7821"/>
                      <a:pt x="11580" y="7634"/>
                      <a:pt x="9567" y="7262"/>
                    </a:cubicBezTo>
                    <a:cubicBezTo>
                      <a:pt x="8834" y="7262"/>
                      <a:pt x="8285" y="7076"/>
                      <a:pt x="7553" y="7076"/>
                    </a:cubicBezTo>
                    <a:cubicBezTo>
                      <a:pt x="13777" y="4469"/>
                      <a:pt x="13777" y="4469"/>
                      <a:pt x="13777" y="4469"/>
                    </a:cubicBezTo>
                    <a:cubicBezTo>
                      <a:pt x="12679" y="3166"/>
                      <a:pt x="12679" y="3166"/>
                      <a:pt x="12679" y="3166"/>
                    </a:cubicBezTo>
                    <a:cubicBezTo>
                      <a:pt x="12496" y="2979"/>
                      <a:pt x="12496" y="2793"/>
                      <a:pt x="12679" y="2607"/>
                    </a:cubicBezTo>
                    <a:cubicBezTo>
                      <a:pt x="13594" y="1676"/>
                      <a:pt x="13594" y="1676"/>
                      <a:pt x="13594" y="1676"/>
                    </a:cubicBezTo>
                    <a:cubicBezTo>
                      <a:pt x="13777" y="1490"/>
                      <a:pt x="13960" y="1490"/>
                      <a:pt x="14143" y="1676"/>
                    </a:cubicBezTo>
                    <a:cubicBezTo>
                      <a:pt x="19818" y="7262"/>
                      <a:pt x="19818" y="7262"/>
                      <a:pt x="19818" y="7262"/>
                    </a:cubicBezTo>
                    <a:cubicBezTo>
                      <a:pt x="20001" y="7448"/>
                      <a:pt x="20001" y="7821"/>
                      <a:pt x="19818" y="7821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68" name="Shape 8711"/>
              <p:cNvSpPr/>
              <p:nvPr/>
            </p:nvSpPr>
            <p:spPr>
              <a:xfrm>
                <a:off x="216238" y="246062"/>
                <a:ext cx="76201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7280" y="21600"/>
                      <a:pt x="21600" y="17280"/>
                      <a:pt x="21600" y="10800"/>
                    </a:cubicBezTo>
                    <a:cubicBezTo>
                      <a:pt x="21600" y="4320"/>
                      <a:pt x="17280" y="0"/>
                      <a:pt x="10800" y="0"/>
                    </a:cubicBezTo>
                    <a:cubicBezTo>
                      <a:pt x="4320" y="0"/>
                      <a:pt x="0" y="4320"/>
                      <a:pt x="0" y="10800"/>
                    </a:cubicBezTo>
                    <a:cubicBezTo>
                      <a:pt x="0" y="17280"/>
                      <a:pt x="4320" y="21600"/>
                      <a:pt x="10800" y="21600"/>
                    </a:cubicBezTo>
                    <a:close/>
                    <a:moveTo>
                      <a:pt x="10800" y="4320"/>
                    </a:moveTo>
                    <a:cubicBezTo>
                      <a:pt x="14040" y="4320"/>
                      <a:pt x="17280" y="7560"/>
                      <a:pt x="17280" y="10800"/>
                    </a:cubicBezTo>
                    <a:cubicBezTo>
                      <a:pt x="17280" y="14040"/>
                      <a:pt x="14040" y="17280"/>
                      <a:pt x="10800" y="17280"/>
                    </a:cubicBezTo>
                    <a:cubicBezTo>
                      <a:pt x="7560" y="17280"/>
                      <a:pt x="4320" y="14040"/>
                      <a:pt x="4320" y="10800"/>
                    </a:cubicBezTo>
                    <a:cubicBezTo>
                      <a:pt x="4320" y="7560"/>
                      <a:pt x="7560" y="4320"/>
                      <a:pt x="10800" y="4320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69" name="Shape 8712"/>
              <p:cNvSpPr/>
              <p:nvPr/>
            </p:nvSpPr>
            <p:spPr>
              <a:xfrm>
                <a:off x="416263" y="0"/>
                <a:ext cx="76201" cy="76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320" y="0"/>
                      <a:pt x="0" y="4320"/>
                      <a:pt x="0" y="10800"/>
                    </a:cubicBezTo>
                    <a:cubicBezTo>
                      <a:pt x="0" y="17280"/>
                      <a:pt x="4320" y="21600"/>
                      <a:pt x="10800" y="21600"/>
                    </a:cubicBezTo>
                    <a:cubicBezTo>
                      <a:pt x="17280" y="21600"/>
                      <a:pt x="21600" y="17280"/>
                      <a:pt x="21600" y="10800"/>
                    </a:cubicBezTo>
                    <a:cubicBezTo>
                      <a:pt x="21600" y="4320"/>
                      <a:pt x="17280" y="0"/>
                      <a:pt x="10800" y="0"/>
                    </a:cubicBezTo>
                    <a:close/>
                    <a:moveTo>
                      <a:pt x="10800" y="17280"/>
                    </a:moveTo>
                    <a:cubicBezTo>
                      <a:pt x="7560" y="17280"/>
                      <a:pt x="4320" y="14040"/>
                      <a:pt x="4320" y="10800"/>
                    </a:cubicBezTo>
                    <a:cubicBezTo>
                      <a:pt x="4320" y="7560"/>
                      <a:pt x="7560" y="4320"/>
                      <a:pt x="10800" y="4320"/>
                    </a:cubicBezTo>
                    <a:cubicBezTo>
                      <a:pt x="14040" y="4320"/>
                      <a:pt x="17280" y="7560"/>
                      <a:pt x="17280" y="10800"/>
                    </a:cubicBezTo>
                    <a:cubicBezTo>
                      <a:pt x="17280" y="14040"/>
                      <a:pt x="14040" y="17280"/>
                      <a:pt x="10800" y="17280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0" name="Shape 8713"/>
              <p:cNvSpPr/>
              <p:nvPr/>
            </p:nvSpPr>
            <p:spPr>
              <a:xfrm>
                <a:off x="124163" y="230187"/>
                <a:ext cx="61914" cy="61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16200"/>
                      <a:pt x="5400" y="21600"/>
                      <a:pt x="10800" y="21600"/>
                    </a:cubicBezTo>
                    <a:cubicBezTo>
                      <a:pt x="16200" y="21600"/>
                      <a:pt x="21600" y="16200"/>
                      <a:pt x="21600" y="10800"/>
                    </a:cubicBezTo>
                    <a:cubicBezTo>
                      <a:pt x="21600" y="5400"/>
                      <a:pt x="16200" y="0"/>
                      <a:pt x="10800" y="0"/>
                    </a:cubicBezTo>
                    <a:cubicBezTo>
                      <a:pt x="5400" y="0"/>
                      <a:pt x="0" y="5400"/>
                      <a:pt x="0" y="10800"/>
                    </a:cubicBezTo>
                    <a:close/>
                    <a:moveTo>
                      <a:pt x="10800" y="5400"/>
                    </a:moveTo>
                    <a:cubicBezTo>
                      <a:pt x="13500" y="5400"/>
                      <a:pt x="16200" y="8100"/>
                      <a:pt x="16200" y="10800"/>
                    </a:cubicBezTo>
                    <a:cubicBezTo>
                      <a:pt x="16200" y="13500"/>
                      <a:pt x="13500" y="16200"/>
                      <a:pt x="10800" y="16200"/>
                    </a:cubicBezTo>
                    <a:cubicBezTo>
                      <a:pt x="8100" y="16200"/>
                      <a:pt x="5400" y="13500"/>
                      <a:pt x="5400" y="10800"/>
                    </a:cubicBezTo>
                    <a:cubicBezTo>
                      <a:pt x="5400" y="8100"/>
                      <a:pt x="8100" y="5400"/>
                      <a:pt x="10800" y="5400"/>
                    </a:cubicBezTo>
                    <a:close/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1" name="Shape 8714"/>
              <p:cNvSpPr/>
              <p:nvPr/>
            </p:nvSpPr>
            <p:spPr>
              <a:xfrm>
                <a:off x="186076" y="338137"/>
                <a:ext cx="30165" cy="30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72" name="Shape 8715"/>
              <p:cNvSpPr/>
              <p:nvPr/>
            </p:nvSpPr>
            <p:spPr>
              <a:xfrm>
                <a:off x="430552" y="107949"/>
                <a:ext cx="31751" cy="30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B5B5B5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  <p:sp>
          <p:nvSpPr>
            <p:cNvPr id="52" name="Shape 8717"/>
            <p:cNvSpPr/>
            <p:nvPr/>
          </p:nvSpPr>
          <p:spPr>
            <a:xfrm>
              <a:off x="4651860" y="2221080"/>
              <a:ext cx="3358039" cy="1"/>
            </a:xfrm>
            <a:prstGeom prst="line">
              <a:avLst/>
            </a:prstGeom>
            <a:ln w="19050">
              <a:solidFill>
                <a:srgbClr val="E0E0E0"/>
              </a:solidFill>
              <a:prstDash val="sysDot"/>
              <a:miter lim="400000"/>
              <a:headEnd type="triangle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53" name="Shape 8718"/>
            <p:cNvSpPr/>
            <p:nvPr/>
          </p:nvSpPr>
          <p:spPr>
            <a:xfrm>
              <a:off x="5964727" y="2836648"/>
              <a:ext cx="2045172" cy="1"/>
            </a:xfrm>
            <a:prstGeom prst="line">
              <a:avLst/>
            </a:prstGeom>
            <a:ln w="19050">
              <a:solidFill>
                <a:srgbClr val="E0E0E0"/>
              </a:solidFill>
              <a:prstDash val="sysDot"/>
              <a:miter lim="400000"/>
              <a:headEnd type="triangle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54" name="Shape 8719"/>
            <p:cNvSpPr/>
            <p:nvPr/>
          </p:nvSpPr>
          <p:spPr>
            <a:xfrm>
              <a:off x="5252494" y="3460364"/>
              <a:ext cx="2757405" cy="1"/>
            </a:xfrm>
            <a:prstGeom prst="line">
              <a:avLst/>
            </a:prstGeom>
            <a:ln w="19050">
              <a:solidFill>
                <a:srgbClr val="E0E0E0"/>
              </a:solidFill>
              <a:prstDash val="sysDot"/>
              <a:miter lim="400000"/>
              <a:headEnd type="triangle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55" name="Shape 8720"/>
            <p:cNvSpPr/>
            <p:nvPr/>
          </p:nvSpPr>
          <p:spPr>
            <a:xfrm>
              <a:off x="6522813" y="4075267"/>
              <a:ext cx="1487086" cy="1"/>
            </a:xfrm>
            <a:prstGeom prst="line">
              <a:avLst/>
            </a:prstGeom>
            <a:ln w="19050">
              <a:solidFill>
                <a:srgbClr val="E0E0E0"/>
              </a:solidFill>
              <a:prstDash val="sysDot"/>
              <a:miter lim="400000"/>
              <a:headEnd type="triangle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56" name="Shape 8721"/>
            <p:cNvSpPr/>
            <p:nvPr/>
          </p:nvSpPr>
          <p:spPr>
            <a:xfrm>
              <a:off x="5824019" y="4792983"/>
              <a:ext cx="2185879" cy="1"/>
            </a:xfrm>
            <a:prstGeom prst="line">
              <a:avLst/>
            </a:prstGeom>
            <a:ln w="19050">
              <a:solidFill>
                <a:srgbClr val="E0E0E0"/>
              </a:solidFill>
              <a:prstDash val="sysDot"/>
              <a:miter lim="400000"/>
              <a:headEnd type="triangle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sp>
          <p:nvSpPr>
            <p:cNvPr id="57" name="Shape 8722"/>
            <p:cNvSpPr/>
            <p:nvPr/>
          </p:nvSpPr>
          <p:spPr>
            <a:xfrm>
              <a:off x="8198619" y="1992727"/>
              <a:ext cx="543293" cy="230083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/>
            <a:p>
              <a:pPr lvl="0">
                <a:buClr>
                  <a:srgbClr val="929292"/>
                </a:buClr>
                <a:buFont typeface="ArialUnicodeMS"/>
                <a:defRPr>
                  <a:uFillTx/>
                </a:defRPr>
              </a:pPr>
              <a:r>
                <a:rPr lang="zh-CN" altLang="en-US" sz="1030" dirty="0">
                  <a:uFill>
                    <a:solidFill>
                      <a:srgbClr val="929292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ArialUnicodeMS"/>
                  <a:sym typeface="ArialUnicodeMS"/>
                </a:rPr>
                <a:t>内容</a:t>
              </a:r>
              <a:r>
                <a:rPr sz="1030" b="1" dirty="0">
                  <a:uFill>
                    <a:solidFill>
                      <a:srgbClr val="929292"/>
                    </a:solidFill>
                  </a:uFill>
                  <a:latin typeface="+mn-ea"/>
                  <a:cs typeface="ArialUnicodeMS"/>
                  <a:sym typeface="ArialUnicodeMS"/>
                </a:rPr>
                <a:t> </a:t>
              </a:r>
              <a:r>
                <a:rPr sz="1030" b="1" dirty="0">
                  <a:uFill>
                    <a:solidFill>
                      <a:srgbClr val="299883"/>
                    </a:solidFill>
                  </a:uFill>
                  <a:latin typeface="+mn-ea"/>
                  <a:cs typeface="ArialUnicodeMS"/>
                  <a:sym typeface="ArialUnicodeMS"/>
                </a:rPr>
                <a:t>01</a:t>
              </a:r>
            </a:p>
          </p:txBody>
        </p:sp>
        <p:sp>
          <p:nvSpPr>
            <p:cNvPr id="58" name="Shape 8723"/>
            <p:cNvSpPr/>
            <p:nvPr/>
          </p:nvSpPr>
          <p:spPr>
            <a:xfrm>
              <a:off x="8198620" y="2184404"/>
              <a:ext cx="2069569" cy="322021"/>
            </a:xfrm>
            <a:prstGeom prst="rect">
              <a:avLst/>
            </a:prstGeom>
            <a:ln w="12700">
              <a:round/>
            </a:ln>
          </p:spPr>
          <p:txBody>
            <a:bodyPr lIns="27430" tIns="27430" rIns="27430" bIns="27430">
              <a:spAutoFit/>
            </a:bodyPr>
            <a:lstStyle>
              <a:lvl1pPr>
                <a:buClr>
                  <a:srgbClr val="B5B5B5"/>
                </a:buClr>
                <a:defRPr sz="1100">
                  <a:solidFill>
                    <a:srgbClr val="B5B5B5"/>
                  </a:solidFill>
                  <a:uFill>
                    <a:solidFill>
                      <a:srgbClr val="B5B5B5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79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</a:t>
              </a:r>
              <a:endParaRPr sz="795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59" name="Shape 8724"/>
            <p:cNvSpPr/>
            <p:nvPr/>
          </p:nvSpPr>
          <p:spPr>
            <a:xfrm>
              <a:off x="8198619" y="2599119"/>
              <a:ext cx="543293" cy="230083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/>
            <a:p>
              <a:pPr lvl="0">
                <a:buClr>
                  <a:srgbClr val="929292"/>
                </a:buClr>
                <a:buFont typeface="ArialUnicodeMS"/>
                <a:defRPr>
                  <a:uFillTx/>
                </a:defRPr>
              </a:pPr>
              <a:r>
                <a:rPr lang="zh-CN" altLang="en-US" sz="1030" dirty="0">
                  <a:uFill>
                    <a:solidFill>
                      <a:srgbClr val="929292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ArialUnicodeMS"/>
                  <a:sym typeface="ArialUnicodeMS"/>
                </a:rPr>
                <a:t>内容</a:t>
              </a:r>
              <a:r>
                <a:rPr sz="1030" b="1" dirty="0">
                  <a:uFill>
                    <a:solidFill>
                      <a:srgbClr val="929292"/>
                    </a:solidFill>
                  </a:uFill>
                  <a:latin typeface="+mn-ea"/>
                  <a:cs typeface="ArialUnicodeMS"/>
                  <a:sym typeface="ArialUnicodeMS"/>
                </a:rPr>
                <a:t> </a:t>
              </a:r>
              <a:r>
                <a:rPr sz="1030" b="1" dirty="0">
                  <a:uFill>
                    <a:solidFill>
                      <a:srgbClr val="299883"/>
                    </a:solidFill>
                  </a:uFill>
                  <a:latin typeface="+mn-ea"/>
                  <a:cs typeface="ArialUnicodeMS"/>
                  <a:sym typeface="ArialUnicodeMS"/>
                </a:rPr>
                <a:t>02</a:t>
              </a:r>
            </a:p>
          </p:txBody>
        </p:sp>
        <p:sp>
          <p:nvSpPr>
            <p:cNvPr id="60" name="Shape 8725"/>
            <p:cNvSpPr/>
            <p:nvPr/>
          </p:nvSpPr>
          <p:spPr>
            <a:xfrm>
              <a:off x="8198620" y="2790797"/>
              <a:ext cx="2069569" cy="322021"/>
            </a:xfrm>
            <a:prstGeom prst="rect">
              <a:avLst/>
            </a:prstGeom>
            <a:ln w="12700">
              <a:round/>
            </a:ln>
          </p:spPr>
          <p:txBody>
            <a:bodyPr lIns="27430" tIns="27430" rIns="27430" bIns="27430">
              <a:spAutoFit/>
            </a:bodyPr>
            <a:lstStyle>
              <a:lvl1pPr>
                <a:buClr>
                  <a:srgbClr val="B5B5B5"/>
                </a:buClr>
                <a:defRPr sz="1100">
                  <a:solidFill>
                    <a:srgbClr val="B5B5B5"/>
                  </a:solidFill>
                  <a:uFill>
                    <a:solidFill>
                      <a:srgbClr val="B5B5B5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79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</a:t>
              </a:r>
              <a:endParaRPr sz="795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1" name="Shape 8726"/>
            <p:cNvSpPr/>
            <p:nvPr/>
          </p:nvSpPr>
          <p:spPr>
            <a:xfrm>
              <a:off x="8198619" y="3229720"/>
              <a:ext cx="543293" cy="230083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/>
            <a:p>
              <a:pPr lvl="0">
                <a:buClr>
                  <a:srgbClr val="929292"/>
                </a:buClr>
                <a:buFont typeface="ArialUnicodeMS"/>
                <a:defRPr>
                  <a:uFillTx/>
                </a:defRPr>
              </a:pPr>
              <a:r>
                <a:rPr lang="zh-CN" altLang="en-US" sz="1030" dirty="0">
                  <a:uFill>
                    <a:solidFill>
                      <a:srgbClr val="929292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ArialUnicodeMS"/>
                  <a:sym typeface="ArialUnicodeMS"/>
                </a:rPr>
                <a:t>内容</a:t>
              </a:r>
              <a:r>
                <a:rPr sz="1030" b="1" dirty="0">
                  <a:uFill>
                    <a:solidFill>
                      <a:srgbClr val="929292"/>
                    </a:solidFill>
                  </a:uFill>
                  <a:latin typeface="+mn-ea"/>
                  <a:cs typeface="ArialUnicodeMS"/>
                  <a:sym typeface="ArialUnicodeMS"/>
                </a:rPr>
                <a:t> </a:t>
              </a:r>
              <a:r>
                <a:rPr sz="1030" b="1" dirty="0">
                  <a:uFill>
                    <a:solidFill>
                      <a:srgbClr val="299883"/>
                    </a:solidFill>
                  </a:uFill>
                  <a:latin typeface="+mn-ea"/>
                  <a:cs typeface="ArialUnicodeMS"/>
                  <a:sym typeface="ArialUnicodeMS"/>
                </a:rPr>
                <a:t>03</a:t>
              </a:r>
            </a:p>
          </p:txBody>
        </p:sp>
        <p:sp>
          <p:nvSpPr>
            <p:cNvPr id="62" name="Shape 8727"/>
            <p:cNvSpPr/>
            <p:nvPr/>
          </p:nvSpPr>
          <p:spPr>
            <a:xfrm>
              <a:off x="8198620" y="3421397"/>
              <a:ext cx="2069569" cy="322021"/>
            </a:xfrm>
            <a:prstGeom prst="rect">
              <a:avLst/>
            </a:prstGeom>
            <a:ln w="12700">
              <a:round/>
            </a:ln>
          </p:spPr>
          <p:txBody>
            <a:bodyPr lIns="27430" tIns="27430" rIns="27430" bIns="27430">
              <a:spAutoFit/>
            </a:bodyPr>
            <a:lstStyle>
              <a:lvl1pPr>
                <a:buClr>
                  <a:srgbClr val="B5B5B5"/>
                </a:buClr>
                <a:defRPr sz="1100">
                  <a:solidFill>
                    <a:srgbClr val="B5B5B5"/>
                  </a:solidFill>
                  <a:uFill>
                    <a:solidFill>
                      <a:srgbClr val="B5B5B5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79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</a:t>
              </a:r>
              <a:endParaRPr sz="795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3" name="Shape 8728"/>
            <p:cNvSpPr/>
            <p:nvPr/>
          </p:nvSpPr>
          <p:spPr>
            <a:xfrm>
              <a:off x="8198619" y="3860322"/>
              <a:ext cx="543293" cy="230083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/>
            <a:p>
              <a:pPr lvl="0">
                <a:buClr>
                  <a:srgbClr val="929292"/>
                </a:buClr>
                <a:buFont typeface="ArialUnicodeMS"/>
                <a:defRPr>
                  <a:uFillTx/>
                </a:defRPr>
              </a:pPr>
              <a:r>
                <a:rPr lang="zh-CN" altLang="en-US" sz="1030" dirty="0">
                  <a:uFill>
                    <a:solidFill>
                      <a:srgbClr val="929292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ArialUnicodeMS"/>
                  <a:sym typeface="ArialUnicodeMS"/>
                </a:rPr>
                <a:t>内容</a:t>
              </a:r>
              <a:r>
                <a:rPr sz="1030" b="1" dirty="0">
                  <a:uFill>
                    <a:solidFill>
                      <a:srgbClr val="929292"/>
                    </a:solidFill>
                  </a:uFill>
                  <a:latin typeface="+mn-ea"/>
                  <a:cs typeface="ArialUnicodeMS"/>
                  <a:sym typeface="ArialUnicodeMS"/>
                </a:rPr>
                <a:t> </a:t>
              </a:r>
              <a:r>
                <a:rPr sz="1030" b="1" dirty="0">
                  <a:uFill>
                    <a:solidFill>
                      <a:srgbClr val="299883"/>
                    </a:solidFill>
                  </a:uFill>
                  <a:latin typeface="+mn-ea"/>
                  <a:cs typeface="ArialUnicodeMS"/>
                  <a:sym typeface="ArialUnicodeMS"/>
                </a:rPr>
                <a:t>04</a:t>
              </a:r>
            </a:p>
          </p:txBody>
        </p:sp>
        <p:sp>
          <p:nvSpPr>
            <p:cNvPr id="64" name="Shape 8729"/>
            <p:cNvSpPr/>
            <p:nvPr/>
          </p:nvSpPr>
          <p:spPr>
            <a:xfrm>
              <a:off x="8198620" y="4051997"/>
              <a:ext cx="2069569" cy="322021"/>
            </a:xfrm>
            <a:prstGeom prst="rect">
              <a:avLst/>
            </a:prstGeom>
            <a:ln w="12700">
              <a:round/>
            </a:ln>
          </p:spPr>
          <p:txBody>
            <a:bodyPr lIns="27430" tIns="27430" rIns="27430" bIns="27430">
              <a:spAutoFit/>
            </a:bodyPr>
            <a:lstStyle>
              <a:lvl1pPr>
                <a:buClr>
                  <a:srgbClr val="B5B5B5"/>
                </a:buClr>
                <a:defRPr sz="1100">
                  <a:solidFill>
                    <a:srgbClr val="B5B5B5"/>
                  </a:solidFill>
                  <a:uFill>
                    <a:solidFill>
                      <a:srgbClr val="B5B5B5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79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</a:t>
              </a:r>
              <a:endParaRPr sz="795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5" name="Shape 8730"/>
            <p:cNvSpPr/>
            <p:nvPr/>
          </p:nvSpPr>
          <p:spPr>
            <a:xfrm>
              <a:off x="8198619" y="4545239"/>
              <a:ext cx="543293" cy="230083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/>
            <a:p>
              <a:pPr lvl="0">
                <a:buClr>
                  <a:srgbClr val="929292"/>
                </a:buClr>
                <a:buFont typeface="ArialUnicodeMS"/>
                <a:defRPr>
                  <a:uFillTx/>
                </a:defRPr>
              </a:pPr>
              <a:r>
                <a:rPr lang="zh-CN" altLang="en-US" sz="1030" dirty="0">
                  <a:uFill>
                    <a:solidFill>
                      <a:srgbClr val="929292"/>
                    </a:solidFill>
                  </a:uFill>
                  <a:latin typeface="微软雅黑" panose="020B0503020204020204" pitchFamily="34" charset="-122"/>
                  <a:ea typeface="微软雅黑" panose="020B0503020204020204" pitchFamily="34" charset="-122"/>
                  <a:cs typeface="ArialUnicodeMS"/>
                  <a:sym typeface="ArialUnicodeMS"/>
                </a:rPr>
                <a:t>内容</a:t>
              </a:r>
              <a:r>
                <a:rPr sz="1030" b="1" dirty="0">
                  <a:uFill>
                    <a:solidFill>
                      <a:srgbClr val="929292"/>
                    </a:solidFill>
                  </a:uFill>
                  <a:latin typeface="+mn-ea"/>
                  <a:cs typeface="ArialUnicodeMS"/>
                  <a:sym typeface="ArialUnicodeMS"/>
                </a:rPr>
                <a:t> </a:t>
              </a:r>
              <a:r>
                <a:rPr sz="1030" b="1" dirty="0">
                  <a:uFill>
                    <a:solidFill>
                      <a:srgbClr val="299883"/>
                    </a:solidFill>
                  </a:uFill>
                  <a:latin typeface="+mn-ea"/>
                  <a:cs typeface="ArialUnicodeMS"/>
                  <a:sym typeface="ArialUnicodeMS"/>
                </a:rPr>
                <a:t>05</a:t>
              </a:r>
            </a:p>
          </p:txBody>
        </p:sp>
        <p:sp>
          <p:nvSpPr>
            <p:cNvPr id="66" name="Shape 8731"/>
            <p:cNvSpPr/>
            <p:nvPr/>
          </p:nvSpPr>
          <p:spPr>
            <a:xfrm>
              <a:off x="8198620" y="4736915"/>
              <a:ext cx="2069569" cy="322021"/>
            </a:xfrm>
            <a:prstGeom prst="rect">
              <a:avLst/>
            </a:prstGeom>
            <a:ln w="12700">
              <a:round/>
            </a:ln>
          </p:spPr>
          <p:txBody>
            <a:bodyPr lIns="27430" tIns="27430" rIns="27430" bIns="27430">
              <a:spAutoFit/>
            </a:bodyPr>
            <a:lstStyle>
              <a:lvl1pPr>
                <a:buClr>
                  <a:srgbClr val="B5B5B5"/>
                </a:buClr>
                <a:defRPr sz="1100">
                  <a:solidFill>
                    <a:srgbClr val="B5B5B5"/>
                  </a:solidFill>
                  <a:uFill>
                    <a:solidFill>
                      <a:srgbClr val="B5B5B5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lang="zh-CN" altLang="en-US" sz="795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</a:t>
              </a:r>
              <a:endParaRPr sz="795" dirty="0">
                <a:solidFill>
                  <a:schemeClr val="tx1"/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7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发现目标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-48126" y="2453353"/>
            <a:ext cx="5327054" cy="874772"/>
          </a:xfrm>
          <a:prstGeom prst="homePlate">
            <a:avLst>
              <a:gd name="adj" fmla="val 4796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/>
          </a:p>
        </p:txBody>
      </p:sp>
      <p:sp>
        <p:nvSpPr>
          <p:cNvPr id="20" name="燕尾形 19"/>
          <p:cNvSpPr/>
          <p:nvPr/>
        </p:nvSpPr>
        <p:spPr>
          <a:xfrm>
            <a:off x="717507" y="2460500"/>
            <a:ext cx="798733" cy="867625"/>
          </a:xfrm>
          <a:prstGeom prst="chevron">
            <a:avLst>
              <a:gd name="adj" fmla="val 54429"/>
            </a:avLst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>
              <a:solidFill>
                <a:schemeClr val="tx1"/>
              </a:solidFill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1274840" y="2460500"/>
            <a:ext cx="798733" cy="867625"/>
          </a:xfrm>
          <a:prstGeom prst="chevron">
            <a:avLst>
              <a:gd name="adj" fmla="val 54429"/>
            </a:avLst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>
              <a:solidFill>
                <a:schemeClr val="tx1"/>
              </a:solidFill>
            </a:endParaRPr>
          </a:p>
        </p:txBody>
      </p:sp>
      <p:sp>
        <p:nvSpPr>
          <p:cNvPr id="22" name="燕尾形 21"/>
          <p:cNvSpPr/>
          <p:nvPr/>
        </p:nvSpPr>
        <p:spPr>
          <a:xfrm>
            <a:off x="1832171" y="2460500"/>
            <a:ext cx="798733" cy="867625"/>
          </a:xfrm>
          <a:prstGeom prst="chevron">
            <a:avLst>
              <a:gd name="adj" fmla="val 54429"/>
            </a:avLst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>
              <a:solidFill>
                <a:schemeClr val="tx1"/>
              </a:solidFill>
            </a:endParaRPr>
          </a:p>
        </p:txBody>
      </p:sp>
      <p:sp>
        <p:nvSpPr>
          <p:cNvPr id="23" name="燕尾形 22"/>
          <p:cNvSpPr/>
          <p:nvPr/>
        </p:nvSpPr>
        <p:spPr>
          <a:xfrm>
            <a:off x="2389503" y="2460500"/>
            <a:ext cx="798733" cy="867625"/>
          </a:xfrm>
          <a:prstGeom prst="chevron">
            <a:avLst>
              <a:gd name="adj" fmla="val 54429"/>
            </a:avLst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>
              <a:solidFill>
                <a:schemeClr val="tx1"/>
              </a:solidFill>
            </a:endParaRPr>
          </a:p>
        </p:txBody>
      </p: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3157753" y="2170477"/>
            <a:ext cx="1777491" cy="1695785"/>
            <a:chOff x="3197225" y="3458369"/>
            <a:chExt cx="533400" cy="487363"/>
          </a:xfrm>
          <a:solidFill>
            <a:srgbClr val="0070C0"/>
          </a:solidFill>
        </p:grpSpPr>
        <p:sp>
          <p:nvSpPr>
            <p:cNvPr id="25" name="Oval 312"/>
            <p:cNvSpPr>
              <a:spLocks noChangeArrowheads="1"/>
            </p:cNvSpPr>
            <p:nvPr/>
          </p:nvSpPr>
          <p:spPr bwMode="auto">
            <a:xfrm>
              <a:off x="3568700" y="3458369"/>
              <a:ext cx="93663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</a:endParaRPr>
            </a:p>
          </p:txBody>
        </p:sp>
        <p:sp>
          <p:nvSpPr>
            <p:cNvPr id="26" name="Freeform 313"/>
            <p:cNvSpPr/>
            <p:nvPr/>
          </p:nvSpPr>
          <p:spPr bwMode="auto">
            <a:xfrm>
              <a:off x="3197225" y="3513932"/>
              <a:ext cx="533400" cy="431800"/>
            </a:xfrm>
            <a:custGeom>
              <a:avLst/>
              <a:gdLst>
                <a:gd name="T0" fmla="*/ 7 w 142"/>
                <a:gd name="T1" fmla="*/ 60 h 115"/>
                <a:gd name="T2" fmla="*/ 9 w 142"/>
                <a:gd name="T3" fmla="*/ 60 h 115"/>
                <a:gd name="T4" fmla="*/ 36 w 142"/>
                <a:gd name="T5" fmla="*/ 60 h 115"/>
                <a:gd name="T6" fmla="*/ 77 w 142"/>
                <a:gd name="T7" fmla="*/ 12 h 115"/>
                <a:gd name="T8" fmla="*/ 67 w 142"/>
                <a:gd name="T9" fmla="*/ 12 h 115"/>
                <a:gd name="T10" fmla="*/ 48 w 142"/>
                <a:gd name="T11" fmla="*/ 34 h 115"/>
                <a:gd name="T12" fmla="*/ 43 w 142"/>
                <a:gd name="T13" fmla="*/ 36 h 115"/>
                <a:gd name="T14" fmla="*/ 37 w 142"/>
                <a:gd name="T15" fmla="*/ 30 h 115"/>
                <a:gd name="T16" fmla="*/ 39 w 142"/>
                <a:gd name="T17" fmla="*/ 25 h 115"/>
                <a:gd name="T18" fmla="*/ 59 w 142"/>
                <a:gd name="T19" fmla="*/ 2 h 115"/>
                <a:gd name="T20" fmla="*/ 64 w 142"/>
                <a:gd name="T21" fmla="*/ 0 h 115"/>
                <a:gd name="T22" fmla="*/ 93 w 142"/>
                <a:gd name="T23" fmla="*/ 0 h 115"/>
                <a:gd name="T24" fmla="*/ 114 w 142"/>
                <a:gd name="T25" fmla="*/ 15 h 115"/>
                <a:gd name="T26" fmla="*/ 114 w 142"/>
                <a:gd name="T27" fmla="*/ 32 h 115"/>
                <a:gd name="T28" fmla="*/ 135 w 142"/>
                <a:gd name="T29" fmla="*/ 32 h 115"/>
                <a:gd name="T30" fmla="*/ 139 w 142"/>
                <a:gd name="T31" fmla="*/ 34 h 115"/>
                <a:gd name="T32" fmla="*/ 139 w 142"/>
                <a:gd name="T33" fmla="*/ 43 h 115"/>
                <a:gd name="T34" fmla="*/ 135 w 142"/>
                <a:gd name="T35" fmla="*/ 45 h 115"/>
                <a:gd name="T36" fmla="*/ 109 w 142"/>
                <a:gd name="T37" fmla="*/ 45 h 115"/>
                <a:gd name="T38" fmla="*/ 101 w 142"/>
                <a:gd name="T39" fmla="*/ 38 h 115"/>
                <a:gd name="T40" fmla="*/ 101 w 142"/>
                <a:gd name="T41" fmla="*/ 27 h 115"/>
                <a:gd name="T42" fmla="*/ 86 w 142"/>
                <a:gd name="T43" fmla="*/ 45 h 115"/>
                <a:gd name="T44" fmla="*/ 100 w 142"/>
                <a:gd name="T45" fmla="*/ 59 h 115"/>
                <a:gd name="T46" fmla="*/ 101 w 142"/>
                <a:gd name="T47" fmla="*/ 69 h 115"/>
                <a:gd name="T48" fmla="*/ 92 w 142"/>
                <a:gd name="T49" fmla="*/ 109 h 115"/>
                <a:gd name="T50" fmla="*/ 85 w 142"/>
                <a:gd name="T51" fmla="*/ 115 h 115"/>
                <a:gd name="T52" fmla="*/ 77 w 142"/>
                <a:gd name="T53" fmla="*/ 108 h 115"/>
                <a:gd name="T54" fmla="*/ 77 w 142"/>
                <a:gd name="T55" fmla="*/ 106 h 115"/>
                <a:gd name="T56" fmla="*/ 85 w 142"/>
                <a:gd name="T57" fmla="*/ 72 h 115"/>
                <a:gd name="T58" fmla="*/ 66 w 142"/>
                <a:gd name="T59" fmla="*/ 54 h 115"/>
                <a:gd name="T60" fmla="*/ 50 w 142"/>
                <a:gd name="T61" fmla="*/ 72 h 115"/>
                <a:gd name="T62" fmla="*/ 41 w 142"/>
                <a:gd name="T63" fmla="*/ 75 h 115"/>
                <a:gd name="T64" fmla="*/ 8 w 142"/>
                <a:gd name="T65" fmla="*/ 75 h 115"/>
                <a:gd name="T66" fmla="*/ 1 w 142"/>
                <a:gd name="T67" fmla="*/ 69 h 115"/>
                <a:gd name="T68" fmla="*/ 7 w 142"/>
                <a:gd name="T69" fmla="*/ 6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" h="115">
                  <a:moveTo>
                    <a:pt x="7" y="60"/>
                  </a:moveTo>
                  <a:cubicBezTo>
                    <a:pt x="7" y="60"/>
                    <a:pt x="8" y="60"/>
                    <a:pt x="9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7" y="35"/>
                    <a:pt x="45" y="36"/>
                    <a:pt x="43" y="36"/>
                  </a:cubicBezTo>
                  <a:cubicBezTo>
                    <a:pt x="40" y="36"/>
                    <a:pt x="37" y="33"/>
                    <a:pt x="37" y="30"/>
                  </a:cubicBezTo>
                  <a:cubicBezTo>
                    <a:pt x="37" y="28"/>
                    <a:pt x="38" y="26"/>
                    <a:pt x="39" y="25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61" y="1"/>
                    <a:pt x="62" y="0"/>
                    <a:pt x="64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112" y="14"/>
                    <a:pt x="114" y="15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35" y="32"/>
                    <a:pt x="135" y="32"/>
                    <a:pt x="135" y="32"/>
                  </a:cubicBezTo>
                  <a:cubicBezTo>
                    <a:pt x="137" y="32"/>
                    <a:pt x="138" y="33"/>
                    <a:pt x="139" y="34"/>
                  </a:cubicBezTo>
                  <a:cubicBezTo>
                    <a:pt x="142" y="36"/>
                    <a:pt x="142" y="40"/>
                    <a:pt x="139" y="43"/>
                  </a:cubicBezTo>
                  <a:cubicBezTo>
                    <a:pt x="138" y="44"/>
                    <a:pt x="137" y="44"/>
                    <a:pt x="135" y="45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01" y="44"/>
                    <a:pt x="101" y="38"/>
                    <a:pt x="101" y="38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3" y="62"/>
                    <a:pt x="101" y="69"/>
                  </a:cubicBezTo>
                  <a:cubicBezTo>
                    <a:pt x="92" y="109"/>
                    <a:pt x="92" y="109"/>
                    <a:pt x="92" y="109"/>
                  </a:cubicBezTo>
                  <a:cubicBezTo>
                    <a:pt x="92" y="113"/>
                    <a:pt x="88" y="115"/>
                    <a:pt x="85" y="115"/>
                  </a:cubicBezTo>
                  <a:cubicBezTo>
                    <a:pt x="80" y="115"/>
                    <a:pt x="77" y="112"/>
                    <a:pt x="77" y="108"/>
                  </a:cubicBezTo>
                  <a:cubicBezTo>
                    <a:pt x="77" y="107"/>
                    <a:pt x="77" y="106"/>
                    <a:pt x="77" y="106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48" y="75"/>
                    <a:pt x="41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5" y="75"/>
                    <a:pt x="2" y="73"/>
                    <a:pt x="1" y="69"/>
                  </a:cubicBezTo>
                  <a:cubicBezTo>
                    <a:pt x="0" y="65"/>
                    <a:pt x="2" y="61"/>
                    <a:pt x="7" y="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直接连接符 26"/>
          <p:cNvCxnSpPr/>
          <p:nvPr/>
        </p:nvCxnSpPr>
        <p:spPr>
          <a:xfrm rot="5400000">
            <a:off x="4033347" y="2872983"/>
            <a:ext cx="3186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5400000">
            <a:off x="1551515" y="2170477"/>
            <a:ext cx="567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5400000">
            <a:off x="438962" y="2172283"/>
            <a:ext cx="567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rot="16200000" flipV="1">
            <a:off x="2106291" y="3628976"/>
            <a:ext cx="567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rot="16200000" flipV="1">
            <a:off x="992355" y="3628976"/>
            <a:ext cx="567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5882303" y="1976249"/>
            <a:ext cx="191807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5882303" y="2964083"/>
            <a:ext cx="191807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5882303" y="3774175"/>
            <a:ext cx="191807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5841258" y="1254745"/>
            <a:ext cx="110028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添加标题一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5841358" y="1499031"/>
            <a:ext cx="2364179" cy="42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37" name="矩形 36"/>
          <p:cNvSpPr/>
          <p:nvPr/>
        </p:nvSpPr>
        <p:spPr>
          <a:xfrm>
            <a:off x="5841258" y="3862763"/>
            <a:ext cx="110028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添加标题四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5841358" y="4107051"/>
            <a:ext cx="2364179" cy="42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39" name="矩形 38"/>
          <p:cNvSpPr/>
          <p:nvPr/>
        </p:nvSpPr>
        <p:spPr>
          <a:xfrm>
            <a:off x="5841258" y="2064837"/>
            <a:ext cx="110028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添加标题二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47"/>
          <p:cNvSpPr>
            <a:spLocks noChangeArrowheads="1"/>
          </p:cNvSpPr>
          <p:nvPr/>
        </p:nvSpPr>
        <p:spPr bwMode="auto">
          <a:xfrm>
            <a:off x="5841358" y="2309123"/>
            <a:ext cx="2364179" cy="60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41" name="矩形 40"/>
          <p:cNvSpPr/>
          <p:nvPr/>
        </p:nvSpPr>
        <p:spPr>
          <a:xfrm>
            <a:off x="5841258" y="3052671"/>
            <a:ext cx="110028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添加标题三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7"/>
          <p:cNvSpPr>
            <a:spLocks noChangeArrowheads="1"/>
          </p:cNvSpPr>
          <p:nvPr/>
        </p:nvSpPr>
        <p:spPr bwMode="auto">
          <a:xfrm>
            <a:off x="5841358" y="3296956"/>
            <a:ext cx="2364179" cy="42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43" name="矩形 42"/>
          <p:cNvSpPr/>
          <p:nvPr/>
        </p:nvSpPr>
        <p:spPr>
          <a:xfrm>
            <a:off x="638325" y="1598087"/>
            <a:ext cx="907927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添加标题一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739241" y="1598087"/>
            <a:ext cx="907927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添加标题三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176555" y="3952840"/>
            <a:ext cx="907927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添加标题二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277469" y="3952840"/>
            <a:ext cx="907927" cy="253910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4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4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4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4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4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4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4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4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4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9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42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目标规划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61" name="Group 3"/>
          <p:cNvGrpSpPr/>
          <p:nvPr/>
        </p:nvGrpSpPr>
        <p:grpSpPr>
          <a:xfrm>
            <a:off x="4622461" y="1208557"/>
            <a:ext cx="4821396" cy="3999432"/>
            <a:chOff x="4517221" y="2682505"/>
            <a:chExt cx="7100888" cy="5891212"/>
          </a:xfrm>
        </p:grpSpPr>
        <p:sp>
          <p:nvSpPr>
            <p:cNvPr id="62" name="Freeform 17"/>
            <p:cNvSpPr/>
            <p:nvPr/>
          </p:nvSpPr>
          <p:spPr bwMode="auto">
            <a:xfrm>
              <a:off x="4679146" y="2884117"/>
              <a:ext cx="6938963" cy="5689600"/>
            </a:xfrm>
            <a:custGeom>
              <a:avLst/>
              <a:gdLst>
                <a:gd name="T0" fmla="*/ 1735 w 1847"/>
                <a:gd name="T1" fmla="*/ 757 h 1514"/>
                <a:gd name="T2" fmla="*/ 721 w 1847"/>
                <a:gd name="T3" fmla="*/ 1514 h 1514"/>
                <a:gd name="T4" fmla="*/ 112 w 1847"/>
                <a:gd name="T5" fmla="*/ 757 h 1514"/>
                <a:gd name="T6" fmla="*/ 1127 w 1847"/>
                <a:gd name="T7" fmla="*/ 0 h 1514"/>
                <a:gd name="T8" fmla="*/ 1735 w 1847"/>
                <a:gd name="T9" fmla="*/ 757 h 1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7" h="1514">
                  <a:moveTo>
                    <a:pt x="1735" y="757"/>
                  </a:moveTo>
                  <a:cubicBezTo>
                    <a:pt x="1623" y="1175"/>
                    <a:pt x="1169" y="1514"/>
                    <a:pt x="721" y="1514"/>
                  </a:cubicBezTo>
                  <a:cubicBezTo>
                    <a:pt x="273" y="1514"/>
                    <a:pt x="0" y="1175"/>
                    <a:pt x="112" y="757"/>
                  </a:cubicBezTo>
                  <a:cubicBezTo>
                    <a:pt x="224" y="339"/>
                    <a:pt x="679" y="0"/>
                    <a:pt x="1127" y="0"/>
                  </a:cubicBezTo>
                  <a:cubicBezTo>
                    <a:pt x="1575" y="0"/>
                    <a:pt x="1847" y="339"/>
                    <a:pt x="1735" y="757"/>
                  </a:cubicBezTo>
                  <a:close/>
                </a:path>
              </a:pathLst>
            </a:custGeom>
            <a:solidFill>
              <a:srgbClr val="878787">
                <a:lumMod val="50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3" name="Freeform 18"/>
            <p:cNvSpPr/>
            <p:nvPr/>
          </p:nvSpPr>
          <p:spPr bwMode="auto">
            <a:xfrm>
              <a:off x="4607708" y="2795217"/>
              <a:ext cx="6938963" cy="5689600"/>
            </a:xfrm>
            <a:custGeom>
              <a:avLst/>
              <a:gdLst>
                <a:gd name="T0" fmla="*/ 1735 w 1847"/>
                <a:gd name="T1" fmla="*/ 757 h 1514"/>
                <a:gd name="T2" fmla="*/ 721 w 1847"/>
                <a:gd name="T3" fmla="*/ 1514 h 1514"/>
                <a:gd name="T4" fmla="*/ 112 w 1847"/>
                <a:gd name="T5" fmla="*/ 757 h 1514"/>
                <a:gd name="T6" fmla="*/ 1126 w 1847"/>
                <a:gd name="T7" fmla="*/ 0 h 1514"/>
                <a:gd name="T8" fmla="*/ 1735 w 1847"/>
                <a:gd name="T9" fmla="*/ 757 h 1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7" h="1514">
                  <a:moveTo>
                    <a:pt x="1735" y="757"/>
                  </a:moveTo>
                  <a:cubicBezTo>
                    <a:pt x="1623" y="1175"/>
                    <a:pt x="1169" y="1514"/>
                    <a:pt x="721" y="1514"/>
                  </a:cubicBezTo>
                  <a:cubicBezTo>
                    <a:pt x="273" y="1514"/>
                    <a:pt x="0" y="1175"/>
                    <a:pt x="112" y="757"/>
                  </a:cubicBezTo>
                  <a:cubicBezTo>
                    <a:pt x="224" y="339"/>
                    <a:pt x="678" y="0"/>
                    <a:pt x="1126" y="0"/>
                  </a:cubicBezTo>
                  <a:cubicBezTo>
                    <a:pt x="1574" y="0"/>
                    <a:pt x="1847" y="339"/>
                    <a:pt x="1735" y="757"/>
                  </a:cubicBezTo>
                  <a:close/>
                </a:path>
              </a:pathLst>
            </a:custGeom>
            <a:solidFill>
              <a:srgbClr val="878787">
                <a:lumMod val="75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4" name="Freeform 19"/>
            <p:cNvSpPr/>
            <p:nvPr/>
          </p:nvSpPr>
          <p:spPr bwMode="auto">
            <a:xfrm>
              <a:off x="4517221" y="2682505"/>
              <a:ext cx="6938963" cy="5689600"/>
            </a:xfrm>
            <a:custGeom>
              <a:avLst/>
              <a:gdLst>
                <a:gd name="T0" fmla="*/ 1735 w 1847"/>
                <a:gd name="T1" fmla="*/ 757 h 1514"/>
                <a:gd name="T2" fmla="*/ 721 w 1847"/>
                <a:gd name="T3" fmla="*/ 1514 h 1514"/>
                <a:gd name="T4" fmla="*/ 112 w 1847"/>
                <a:gd name="T5" fmla="*/ 757 h 1514"/>
                <a:gd name="T6" fmla="*/ 1126 w 1847"/>
                <a:gd name="T7" fmla="*/ 0 h 1514"/>
                <a:gd name="T8" fmla="*/ 1735 w 1847"/>
                <a:gd name="T9" fmla="*/ 757 h 1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7" h="1514">
                  <a:moveTo>
                    <a:pt x="1735" y="757"/>
                  </a:moveTo>
                  <a:cubicBezTo>
                    <a:pt x="1623" y="1175"/>
                    <a:pt x="1169" y="1514"/>
                    <a:pt x="721" y="1514"/>
                  </a:cubicBezTo>
                  <a:cubicBezTo>
                    <a:pt x="273" y="1514"/>
                    <a:pt x="0" y="1175"/>
                    <a:pt x="112" y="757"/>
                  </a:cubicBezTo>
                  <a:cubicBezTo>
                    <a:pt x="224" y="339"/>
                    <a:pt x="678" y="0"/>
                    <a:pt x="1126" y="0"/>
                  </a:cubicBezTo>
                  <a:cubicBezTo>
                    <a:pt x="1574" y="0"/>
                    <a:pt x="1847" y="339"/>
                    <a:pt x="1735" y="757"/>
                  </a:cubicBezTo>
                  <a:close/>
                </a:path>
              </a:pathLst>
            </a:custGeom>
            <a:solidFill>
              <a:srgbClr val="878787">
                <a:lumMod val="50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5" name="Freeform 20"/>
            <p:cNvSpPr/>
            <p:nvPr/>
          </p:nvSpPr>
          <p:spPr bwMode="auto">
            <a:xfrm>
              <a:off x="5174446" y="3222255"/>
              <a:ext cx="5624513" cy="4611687"/>
            </a:xfrm>
            <a:custGeom>
              <a:avLst/>
              <a:gdLst>
                <a:gd name="T0" fmla="*/ 1406 w 1497"/>
                <a:gd name="T1" fmla="*/ 613 h 1227"/>
                <a:gd name="T2" fmla="*/ 584 w 1497"/>
                <a:gd name="T3" fmla="*/ 1227 h 1227"/>
                <a:gd name="T4" fmla="*/ 91 w 1497"/>
                <a:gd name="T5" fmla="*/ 613 h 1227"/>
                <a:gd name="T6" fmla="*/ 913 w 1497"/>
                <a:gd name="T7" fmla="*/ 0 h 1227"/>
                <a:gd name="T8" fmla="*/ 1406 w 1497"/>
                <a:gd name="T9" fmla="*/ 613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7" h="1227">
                  <a:moveTo>
                    <a:pt x="1406" y="613"/>
                  </a:moveTo>
                  <a:cubicBezTo>
                    <a:pt x="1315" y="952"/>
                    <a:pt x="947" y="1227"/>
                    <a:pt x="584" y="1227"/>
                  </a:cubicBezTo>
                  <a:cubicBezTo>
                    <a:pt x="221" y="1227"/>
                    <a:pt x="0" y="952"/>
                    <a:pt x="91" y="613"/>
                  </a:cubicBezTo>
                  <a:cubicBezTo>
                    <a:pt x="182" y="274"/>
                    <a:pt x="550" y="0"/>
                    <a:pt x="913" y="0"/>
                  </a:cubicBezTo>
                  <a:cubicBezTo>
                    <a:pt x="1276" y="0"/>
                    <a:pt x="1497" y="274"/>
                    <a:pt x="1406" y="61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6" name="Freeform 21"/>
            <p:cNvSpPr/>
            <p:nvPr/>
          </p:nvSpPr>
          <p:spPr bwMode="auto">
            <a:xfrm>
              <a:off x="5542746" y="3523880"/>
              <a:ext cx="4887913" cy="4005262"/>
            </a:xfrm>
            <a:custGeom>
              <a:avLst/>
              <a:gdLst>
                <a:gd name="T0" fmla="*/ 1222 w 1301"/>
                <a:gd name="T1" fmla="*/ 533 h 1066"/>
                <a:gd name="T2" fmla="*/ 508 w 1301"/>
                <a:gd name="T3" fmla="*/ 1066 h 1066"/>
                <a:gd name="T4" fmla="*/ 79 w 1301"/>
                <a:gd name="T5" fmla="*/ 533 h 1066"/>
                <a:gd name="T6" fmla="*/ 793 w 1301"/>
                <a:gd name="T7" fmla="*/ 0 h 1066"/>
                <a:gd name="T8" fmla="*/ 1222 w 1301"/>
                <a:gd name="T9" fmla="*/ 533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1066">
                  <a:moveTo>
                    <a:pt x="1222" y="533"/>
                  </a:moveTo>
                  <a:cubicBezTo>
                    <a:pt x="1143" y="828"/>
                    <a:pt x="823" y="1066"/>
                    <a:pt x="508" y="1066"/>
                  </a:cubicBezTo>
                  <a:cubicBezTo>
                    <a:pt x="192" y="1066"/>
                    <a:pt x="0" y="828"/>
                    <a:pt x="79" y="533"/>
                  </a:cubicBezTo>
                  <a:cubicBezTo>
                    <a:pt x="158" y="239"/>
                    <a:pt x="478" y="0"/>
                    <a:pt x="793" y="0"/>
                  </a:cubicBezTo>
                  <a:cubicBezTo>
                    <a:pt x="1109" y="0"/>
                    <a:pt x="1301" y="239"/>
                    <a:pt x="1222" y="533"/>
                  </a:cubicBezTo>
                  <a:close/>
                </a:path>
              </a:pathLst>
            </a:custGeom>
            <a:solidFill>
              <a:srgbClr val="878787">
                <a:lumMod val="50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7" name="Freeform 22"/>
            <p:cNvSpPr/>
            <p:nvPr/>
          </p:nvSpPr>
          <p:spPr bwMode="auto">
            <a:xfrm>
              <a:off x="6049159" y="3933455"/>
              <a:ext cx="3873500" cy="3186112"/>
            </a:xfrm>
            <a:custGeom>
              <a:avLst/>
              <a:gdLst>
                <a:gd name="T0" fmla="*/ 968 w 1031"/>
                <a:gd name="T1" fmla="*/ 424 h 848"/>
                <a:gd name="T2" fmla="*/ 402 w 1031"/>
                <a:gd name="T3" fmla="*/ 848 h 848"/>
                <a:gd name="T4" fmla="*/ 63 w 1031"/>
                <a:gd name="T5" fmla="*/ 424 h 848"/>
                <a:gd name="T6" fmla="*/ 629 w 1031"/>
                <a:gd name="T7" fmla="*/ 0 h 848"/>
                <a:gd name="T8" fmla="*/ 968 w 1031"/>
                <a:gd name="T9" fmla="*/ 424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848">
                  <a:moveTo>
                    <a:pt x="968" y="424"/>
                  </a:moveTo>
                  <a:cubicBezTo>
                    <a:pt x="905" y="658"/>
                    <a:pt x="652" y="848"/>
                    <a:pt x="402" y="848"/>
                  </a:cubicBezTo>
                  <a:cubicBezTo>
                    <a:pt x="152" y="848"/>
                    <a:pt x="0" y="658"/>
                    <a:pt x="63" y="424"/>
                  </a:cubicBezTo>
                  <a:cubicBezTo>
                    <a:pt x="126" y="190"/>
                    <a:pt x="379" y="0"/>
                    <a:pt x="629" y="0"/>
                  </a:cubicBezTo>
                  <a:cubicBezTo>
                    <a:pt x="879" y="0"/>
                    <a:pt x="1031" y="190"/>
                    <a:pt x="968" y="424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8" name="Freeform 23"/>
            <p:cNvSpPr/>
            <p:nvPr/>
          </p:nvSpPr>
          <p:spPr bwMode="auto">
            <a:xfrm>
              <a:off x="6466671" y="4268417"/>
              <a:ext cx="3040063" cy="2517775"/>
            </a:xfrm>
            <a:custGeom>
              <a:avLst/>
              <a:gdLst>
                <a:gd name="T0" fmla="*/ 759 w 809"/>
                <a:gd name="T1" fmla="*/ 335 h 670"/>
                <a:gd name="T2" fmla="*/ 315 w 809"/>
                <a:gd name="T3" fmla="*/ 670 h 670"/>
                <a:gd name="T4" fmla="*/ 50 w 809"/>
                <a:gd name="T5" fmla="*/ 335 h 670"/>
                <a:gd name="T6" fmla="*/ 494 w 809"/>
                <a:gd name="T7" fmla="*/ 0 h 670"/>
                <a:gd name="T8" fmla="*/ 759 w 809"/>
                <a:gd name="T9" fmla="*/ 335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9" h="670">
                  <a:moveTo>
                    <a:pt x="759" y="335"/>
                  </a:moveTo>
                  <a:cubicBezTo>
                    <a:pt x="710" y="520"/>
                    <a:pt x="511" y="670"/>
                    <a:pt x="315" y="670"/>
                  </a:cubicBezTo>
                  <a:cubicBezTo>
                    <a:pt x="119" y="670"/>
                    <a:pt x="0" y="520"/>
                    <a:pt x="50" y="335"/>
                  </a:cubicBezTo>
                  <a:cubicBezTo>
                    <a:pt x="99" y="150"/>
                    <a:pt x="298" y="0"/>
                    <a:pt x="494" y="0"/>
                  </a:cubicBezTo>
                  <a:cubicBezTo>
                    <a:pt x="690" y="0"/>
                    <a:pt x="809" y="150"/>
                    <a:pt x="759" y="335"/>
                  </a:cubicBezTo>
                  <a:close/>
                </a:path>
              </a:pathLst>
            </a:custGeom>
            <a:solidFill>
              <a:srgbClr val="878787">
                <a:lumMod val="50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9" name="Freeform 24"/>
            <p:cNvSpPr/>
            <p:nvPr/>
          </p:nvSpPr>
          <p:spPr bwMode="auto">
            <a:xfrm>
              <a:off x="6876246" y="4595442"/>
              <a:ext cx="2220913" cy="1863725"/>
            </a:xfrm>
            <a:custGeom>
              <a:avLst/>
              <a:gdLst>
                <a:gd name="T0" fmla="*/ 555 w 591"/>
                <a:gd name="T1" fmla="*/ 248 h 496"/>
                <a:gd name="T2" fmla="*/ 229 w 591"/>
                <a:gd name="T3" fmla="*/ 496 h 496"/>
                <a:gd name="T4" fmla="*/ 36 w 591"/>
                <a:gd name="T5" fmla="*/ 248 h 496"/>
                <a:gd name="T6" fmla="*/ 362 w 591"/>
                <a:gd name="T7" fmla="*/ 0 h 496"/>
                <a:gd name="T8" fmla="*/ 555 w 591"/>
                <a:gd name="T9" fmla="*/ 248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496">
                  <a:moveTo>
                    <a:pt x="555" y="248"/>
                  </a:moveTo>
                  <a:cubicBezTo>
                    <a:pt x="518" y="385"/>
                    <a:pt x="372" y="496"/>
                    <a:pt x="229" y="496"/>
                  </a:cubicBezTo>
                  <a:cubicBezTo>
                    <a:pt x="86" y="496"/>
                    <a:pt x="0" y="385"/>
                    <a:pt x="36" y="248"/>
                  </a:cubicBezTo>
                  <a:cubicBezTo>
                    <a:pt x="73" y="111"/>
                    <a:pt x="219" y="0"/>
                    <a:pt x="362" y="0"/>
                  </a:cubicBezTo>
                  <a:cubicBezTo>
                    <a:pt x="505" y="0"/>
                    <a:pt x="591" y="111"/>
                    <a:pt x="555" y="248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0" name="Freeform 25"/>
            <p:cNvSpPr/>
            <p:nvPr/>
          </p:nvSpPr>
          <p:spPr bwMode="auto">
            <a:xfrm>
              <a:off x="7454096" y="5090742"/>
              <a:ext cx="1068388" cy="876300"/>
            </a:xfrm>
            <a:custGeom>
              <a:avLst/>
              <a:gdLst>
                <a:gd name="T0" fmla="*/ 266 w 284"/>
                <a:gd name="T1" fmla="*/ 116 h 233"/>
                <a:gd name="T2" fmla="*/ 110 w 284"/>
                <a:gd name="T3" fmla="*/ 233 h 233"/>
                <a:gd name="T4" fmla="*/ 17 w 284"/>
                <a:gd name="T5" fmla="*/ 116 h 233"/>
                <a:gd name="T6" fmla="*/ 173 w 284"/>
                <a:gd name="T7" fmla="*/ 0 h 233"/>
                <a:gd name="T8" fmla="*/ 266 w 284"/>
                <a:gd name="T9" fmla="*/ 116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233">
                  <a:moveTo>
                    <a:pt x="266" y="116"/>
                  </a:moveTo>
                  <a:cubicBezTo>
                    <a:pt x="249" y="180"/>
                    <a:pt x="179" y="233"/>
                    <a:pt x="110" y="233"/>
                  </a:cubicBezTo>
                  <a:cubicBezTo>
                    <a:pt x="41" y="233"/>
                    <a:pt x="0" y="180"/>
                    <a:pt x="17" y="116"/>
                  </a:cubicBezTo>
                  <a:cubicBezTo>
                    <a:pt x="34" y="52"/>
                    <a:pt x="104" y="0"/>
                    <a:pt x="173" y="0"/>
                  </a:cubicBezTo>
                  <a:cubicBezTo>
                    <a:pt x="242" y="0"/>
                    <a:pt x="284" y="52"/>
                    <a:pt x="266" y="116"/>
                  </a:cubicBezTo>
                  <a:close/>
                </a:path>
              </a:pathLst>
            </a:custGeom>
            <a:solidFill>
              <a:srgbClr val="878787">
                <a:lumMod val="50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71" name="Group 13"/>
          <p:cNvGrpSpPr/>
          <p:nvPr/>
        </p:nvGrpSpPr>
        <p:grpSpPr>
          <a:xfrm>
            <a:off x="5928094" y="639996"/>
            <a:ext cx="1515555" cy="1548163"/>
            <a:chOff x="6076950" y="2555876"/>
            <a:chExt cx="3076576" cy="3143249"/>
          </a:xfrm>
          <a:effectLst>
            <a:outerShdw blurRad="177800" dir="18900000" sy="23000" kx="-1200000" algn="bl" rotWithShape="0">
              <a:prstClr val="black">
                <a:alpha val="29000"/>
              </a:prstClr>
            </a:outerShdw>
          </a:effectLst>
        </p:grpSpPr>
        <p:sp>
          <p:nvSpPr>
            <p:cNvPr id="72" name="Freeform 21"/>
            <p:cNvSpPr/>
            <p:nvPr/>
          </p:nvSpPr>
          <p:spPr bwMode="auto">
            <a:xfrm>
              <a:off x="8840788" y="5375275"/>
              <a:ext cx="312738" cy="323850"/>
            </a:xfrm>
            <a:custGeom>
              <a:avLst/>
              <a:gdLst>
                <a:gd name="T0" fmla="*/ 68 w 83"/>
                <a:gd name="T1" fmla="*/ 68 h 86"/>
                <a:gd name="T2" fmla="*/ 34 w 83"/>
                <a:gd name="T3" fmla="*/ 30 h 86"/>
                <a:gd name="T4" fmla="*/ 16 w 83"/>
                <a:gd name="T5" fmla="*/ 10 h 86"/>
                <a:gd name="T6" fmla="*/ 6 w 83"/>
                <a:gd name="T7" fmla="*/ 0 h 86"/>
                <a:gd name="T8" fmla="*/ 3 w 83"/>
                <a:gd name="T9" fmla="*/ 5 h 86"/>
                <a:gd name="T10" fmla="*/ 0 w 83"/>
                <a:gd name="T11" fmla="*/ 11 h 86"/>
                <a:gd name="T12" fmla="*/ 9 w 83"/>
                <a:gd name="T13" fmla="*/ 21 h 86"/>
                <a:gd name="T14" fmla="*/ 29 w 83"/>
                <a:gd name="T15" fmla="*/ 39 h 86"/>
                <a:gd name="T16" fmla="*/ 66 w 83"/>
                <a:gd name="T17" fmla="*/ 72 h 86"/>
                <a:gd name="T18" fmla="*/ 83 w 83"/>
                <a:gd name="T19" fmla="*/ 86 h 86"/>
                <a:gd name="T20" fmla="*/ 83 w 83"/>
                <a:gd name="T21" fmla="*/ 85 h 86"/>
                <a:gd name="T22" fmla="*/ 68 w 83"/>
                <a:gd name="T23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6">
                  <a:moveTo>
                    <a:pt x="68" y="68"/>
                  </a:moveTo>
                  <a:cubicBezTo>
                    <a:pt x="59" y="57"/>
                    <a:pt x="46" y="44"/>
                    <a:pt x="34" y="30"/>
                  </a:cubicBezTo>
                  <a:cubicBezTo>
                    <a:pt x="28" y="23"/>
                    <a:pt x="22" y="16"/>
                    <a:pt x="16" y="10"/>
                  </a:cubicBezTo>
                  <a:cubicBezTo>
                    <a:pt x="13" y="6"/>
                    <a:pt x="9" y="3"/>
                    <a:pt x="6" y="0"/>
                  </a:cubicBezTo>
                  <a:cubicBezTo>
                    <a:pt x="5" y="2"/>
                    <a:pt x="4" y="4"/>
                    <a:pt x="3" y="5"/>
                  </a:cubicBezTo>
                  <a:cubicBezTo>
                    <a:pt x="2" y="7"/>
                    <a:pt x="1" y="9"/>
                    <a:pt x="0" y="11"/>
                  </a:cubicBezTo>
                  <a:cubicBezTo>
                    <a:pt x="3" y="14"/>
                    <a:pt x="6" y="18"/>
                    <a:pt x="9" y="21"/>
                  </a:cubicBezTo>
                  <a:cubicBezTo>
                    <a:pt x="15" y="27"/>
                    <a:pt x="22" y="33"/>
                    <a:pt x="29" y="39"/>
                  </a:cubicBezTo>
                  <a:cubicBezTo>
                    <a:pt x="42" y="51"/>
                    <a:pt x="56" y="63"/>
                    <a:pt x="66" y="72"/>
                  </a:cubicBezTo>
                  <a:cubicBezTo>
                    <a:pt x="76" y="81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77" y="78"/>
                    <a:pt x="68" y="68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3" name="Freeform 22"/>
            <p:cNvSpPr/>
            <p:nvPr/>
          </p:nvSpPr>
          <p:spPr bwMode="auto">
            <a:xfrm>
              <a:off x="8129588" y="4606925"/>
              <a:ext cx="782638" cy="903287"/>
            </a:xfrm>
            <a:custGeom>
              <a:avLst/>
              <a:gdLst>
                <a:gd name="T0" fmla="*/ 204 w 208"/>
                <a:gd name="T1" fmla="*/ 156 h 240"/>
                <a:gd name="T2" fmla="*/ 48 w 208"/>
                <a:gd name="T3" fmla="*/ 0 h 240"/>
                <a:gd name="T4" fmla="*/ 48 w 208"/>
                <a:gd name="T5" fmla="*/ 0 h 240"/>
                <a:gd name="T6" fmla="*/ 35 w 208"/>
                <a:gd name="T7" fmla="*/ 53 h 240"/>
                <a:gd name="T8" fmla="*/ 0 w 208"/>
                <a:gd name="T9" fmla="*/ 84 h 240"/>
                <a:gd name="T10" fmla="*/ 156 w 208"/>
                <a:gd name="T11" fmla="*/ 240 h 240"/>
                <a:gd name="T12" fmla="*/ 189 w 208"/>
                <a:gd name="T13" fmla="*/ 215 h 240"/>
                <a:gd name="T14" fmla="*/ 192 w 208"/>
                <a:gd name="T15" fmla="*/ 209 h 240"/>
                <a:gd name="T16" fmla="*/ 195 w 208"/>
                <a:gd name="T17" fmla="*/ 204 h 240"/>
                <a:gd name="T18" fmla="*/ 204 w 208"/>
                <a:gd name="T19" fmla="*/ 1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40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9"/>
                    <a:pt x="0" y="84"/>
                  </a:cubicBezTo>
                  <a:cubicBezTo>
                    <a:pt x="156" y="240"/>
                    <a:pt x="156" y="240"/>
                    <a:pt x="156" y="240"/>
                  </a:cubicBezTo>
                  <a:cubicBezTo>
                    <a:pt x="156" y="240"/>
                    <a:pt x="173" y="237"/>
                    <a:pt x="189" y="215"/>
                  </a:cubicBezTo>
                  <a:cubicBezTo>
                    <a:pt x="190" y="213"/>
                    <a:pt x="191" y="211"/>
                    <a:pt x="192" y="209"/>
                  </a:cubicBezTo>
                  <a:cubicBezTo>
                    <a:pt x="193" y="208"/>
                    <a:pt x="194" y="206"/>
                    <a:pt x="195" y="204"/>
                  </a:cubicBezTo>
                  <a:cubicBezTo>
                    <a:pt x="208" y="179"/>
                    <a:pt x="204" y="156"/>
                    <a:pt x="204" y="156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4" name="Freeform 23"/>
            <p:cNvSpPr/>
            <p:nvPr/>
          </p:nvSpPr>
          <p:spPr bwMode="auto">
            <a:xfrm>
              <a:off x="8113713" y="4592638"/>
              <a:ext cx="219075" cy="349250"/>
            </a:xfrm>
            <a:custGeom>
              <a:avLst/>
              <a:gdLst>
                <a:gd name="T0" fmla="*/ 52 w 58"/>
                <a:gd name="T1" fmla="*/ 4 h 93"/>
                <a:gd name="T2" fmla="*/ 32 w 58"/>
                <a:gd name="T3" fmla="*/ 13 h 93"/>
                <a:gd name="T4" fmla="*/ 39 w 58"/>
                <a:gd name="T5" fmla="*/ 21 h 93"/>
                <a:gd name="T6" fmla="*/ 39 w 58"/>
                <a:gd name="T7" fmla="*/ 26 h 93"/>
                <a:gd name="T8" fmla="*/ 32 w 58"/>
                <a:gd name="T9" fmla="*/ 51 h 93"/>
                <a:gd name="T10" fmla="*/ 16 w 58"/>
                <a:gd name="T11" fmla="*/ 66 h 93"/>
                <a:gd name="T12" fmla="*/ 13 w 58"/>
                <a:gd name="T13" fmla="*/ 67 h 93"/>
                <a:gd name="T14" fmla="*/ 5 w 58"/>
                <a:gd name="T15" fmla="*/ 59 h 93"/>
                <a:gd name="T16" fmla="*/ 4 w 58"/>
                <a:gd name="T17" fmla="*/ 87 h 93"/>
                <a:gd name="T18" fmla="*/ 4 w 58"/>
                <a:gd name="T19" fmla="*/ 88 h 93"/>
                <a:gd name="T20" fmla="*/ 39 w 58"/>
                <a:gd name="T21" fmla="*/ 57 h 93"/>
                <a:gd name="T22" fmla="*/ 52 w 58"/>
                <a:gd name="T23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3">
                  <a:moveTo>
                    <a:pt x="52" y="4"/>
                  </a:moveTo>
                  <a:cubicBezTo>
                    <a:pt x="48" y="0"/>
                    <a:pt x="40" y="4"/>
                    <a:pt x="32" y="13"/>
                  </a:cubicBezTo>
                  <a:cubicBezTo>
                    <a:pt x="37" y="18"/>
                    <a:pt x="39" y="21"/>
                    <a:pt x="39" y="21"/>
                  </a:cubicBezTo>
                  <a:cubicBezTo>
                    <a:pt x="39" y="21"/>
                    <a:pt x="40" y="23"/>
                    <a:pt x="39" y="26"/>
                  </a:cubicBezTo>
                  <a:cubicBezTo>
                    <a:pt x="39" y="31"/>
                    <a:pt x="38" y="40"/>
                    <a:pt x="32" y="51"/>
                  </a:cubicBezTo>
                  <a:cubicBezTo>
                    <a:pt x="25" y="61"/>
                    <a:pt x="20" y="65"/>
                    <a:pt x="16" y="66"/>
                  </a:cubicBezTo>
                  <a:cubicBezTo>
                    <a:pt x="14" y="67"/>
                    <a:pt x="13" y="67"/>
                    <a:pt x="13" y="67"/>
                  </a:cubicBezTo>
                  <a:cubicBezTo>
                    <a:pt x="13" y="67"/>
                    <a:pt x="10" y="64"/>
                    <a:pt x="5" y="59"/>
                  </a:cubicBezTo>
                  <a:cubicBezTo>
                    <a:pt x="1" y="72"/>
                    <a:pt x="0" y="83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11" y="93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5" name="Freeform 24"/>
            <p:cNvSpPr/>
            <p:nvPr/>
          </p:nvSpPr>
          <p:spPr bwMode="auto">
            <a:xfrm>
              <a:off x="6076950" y="3233738"/>
              <a:ext cx="754063" cy="647700"/>
            </a:xfrm>
            <a:custGeom>
              <a:avLst/>
              <a:gdLst>
                <a:gd name="T0" fmla="*/ 82 w 200"/>
                <a:gd name="T1" fmla="*/ 64 h 172"/>
                <a:gd name="T2" fmla="*/ 200 w 200"/>
                <a:gd name="T3" fmla="*/ 38 h 172"/>
                <a:gd name="T4" fmla="*/ 200 w 200"/>
                <a:gd name="T5" fmla="*/ 36 h 172"/>
                <a:gd name="T6" fmla="*/ 73 w 200"/>
                <a:gd name="T7" fmla="*/ 14 h 172"/>
                <a:gd name="T8" fmla="*/ 8 w 200"/>
                <a:gd name="T9" fmla="*/ 126 h 172"/>
                <a:gd name="T10" fmla="*/ 63 w 200"/>
                <a:gd name="T11" fmla="*/ 172 h 172"/>
                <a:gd name="T12" fmla="*/ 82 w 200"/>
                <a:gd name="T13" fmla="*/ 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2" y="64"/>
                  </a:moveTo>
                  <a:cubicBezTo>
                    <a:pt x="105" y="25"/>
                    <a:pt x="156" y="22"/>
                    <a:pt x="200" y="38"/>
                  </a:cubicBezTo>
                  <a:cubicBezTo>
                    <a:pt x="200" y="37"/>
                    <a:pt x="199" y="36"/>
                    <a:pt x="200" y="36"/>
                  </a:cubicBezTo>
                  <a:cubicBezTo>
                    <a:pt x="159" y="13"/>
                    <a:pt x="108" y="0"/>
                    <a:pt x="73" y="14"/>
                  </a:cubicBezTo>
                  <a:cubicBezTo>
                    <a:pt x="5" y="41"/>
                    <a:pt x="0" y="80"/>
                    <a:pt x="8" y="126"/>
                  </a:cubicBezTo>
                  <a:cubicBezTo>
                    <a:pt x="13" y="151"/>
                    <a:pt x="34" y="167"/>
                    <a:pt x="63" y="172"/>
                  </a:cubicBezTo>
                  <a:cubicBezTo>
                    <a:pt x="57" y="136"/>
                    <a:pt x="63" y="96"/>
                    <a:pt x="82" y="64"/>
                  </a:cubicBez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6" name="Freeform 25"/>
            <p:cNvSpPr/>
            <p:nvPr/>
          </p:nvSpPr>
          <p:spPr bwMode="auto">
            <a:xfrm>
              <a:off x="6634163" y="2638425"/>
              <a:ext cx="279400" cy="730250"/>
            </a:xfrm>
            <a:custGeom>
              <a:avLst/>
              <a:gdLst>
                <a:gd name="T0" fmla="*/ 40 w 74"/>
                <a:gd name="T1" fmla="*/ 38 h 194"/>
                <a:gd name="T2" fmla="*/ 74 w 74"/>
                <a:gd name="T3" fmla="*/ 0 h 194"/>
                <a:gd name="T4" fmla="*/ 1 w 74"/>
                <a:gd name="T5" fmla="*/ 100 h 194"/>
                <a:gd name="T6" fmla="*/ 52 w 74"/>
                <a:gd name="T7" fmla="*/ 194 h 194"/>
                <a:gd name="T8" fmla="*/ 52 w 74"/>
                <a:gd name="T9" fmla="*/ 194 h 194"/>
                <a:gd name="T10" fmla="*/ 40 w 74"/>
                <a:gd name="T11" fmla="*/ 3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8"/>
                  </a:moveTo>
                  <a:cubicBezTo>
                    <a:pt x="50" y="21"/>
                    <a:pt x="62" y="9"/>
                    <a:pt x="74" y="0"/>
                  </a:cubicBezTo>
                  <a:cubicBezTo>
                    <a:pt x="32" y="10"/>
                    <a:pt x="0" y="31"/>
                    <a:pt x="1" y="100"/>
                  </a:cubicBezTo>
                  <a:cubicBezTo>
                    <a:pt x="1" y="132"/>
                    <a:pt x="23" y="166"/>
                    <a:pt x="52" y="194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29" y="143"/>
                    <a:pt x="18" y="77"/>
                    <a:pt x="40" y="38"/>
                  </a:cubicBez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7" name="Freeform 26"/>
            <p:cNvSpPr/>
            <p:nvPr/>
          </p:nvSpPr>
          <p:spPr bwMode="auto">
            <a:xfrm>
              <a:off x="6291263" y="3316288"/>
              <a:ext cx="803275" cy="974725"/>
            </a:xfrm>
            <a:custGeom>
              <a:avLst/>
              <a:gdLst>
                <a:gd name="T0" fmla="*/ 199 w 213"/>
                <a:gd name="T1" fmla="*/ 83 h 259"/>
                <a:gd name="T2" fmla="*/ 143 w 213"/>
                <a:gd name="T3" fmla="*/ 16 h 259"/>
                <a:gd name="T4" fmla="*/ 25 w 213"/>
                <a:gd name="T5" fmla="*/ 42 h 259"/>
                <a:gd name="T6" fmla="*/ 6 w 213"/>
                <a:gd name="T7" fmla="*/ 150 h 259"/>
                <a:gd name="T8" fmla="*/ 39 w 213"/>
                <a:gd name="T9" fmla="*/ 218 h 259"/>
                <a:gd name="T10" fmla="*/ 172 w 213"/>
                <a:gd name="T11" fmla="*/ 190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8 h 259"/>
                <a:gd name="T18" fmla="*/ 199 w 213"/>
                <a:gd name="T19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9" y="83"/>
                  </a:moveTo>
                  <a:cubicBezTo>
                    <a:pt x="173" y="54"/>
                    <a:pt x="145" y="23"/>
                    <a:pt x="143" y="16"/>
                  </a:cubicBezTo>
                  <a:cubicBezTo>
                    <a:pt x="99" y="0"/>
                    <a:pt x="48" y="3"/>
                    <a:pt x="25" y="42"/>
                  </a:cubicBezTo>
                  <a:cubicBezTo>
                    <a:pt x="6" y="74"/>
                    <a:pt x="0" y="114"/>
                    <a:pt x="6" y="150"/>
                  </a:cubicBezTo>
                  <a:cubicBezTo>
                    <a:pt x="11" y="176"/>
                    <a:pt x="22" y="201"/>
                    <a:pt x="39" y="218"/>
                  </a:cubicBezTo>
                  <a:cubicBezTo>
                    <a:pt x="80" y="259"/>
                    <a:pt x="140" y="246"/>
                    <a:pt x="172" y="190"/>
                  </a:cubicBezTo>
                  <a:cubicBezTo>
                    <a:pt x="191" y="158"/>
                    <a:pt x="207" y="130"/>
                    <a:pt x="211" y="104"/>
                  </a:cubicBezTo>
                  <a:cubicBezTo>
                    <a:pt x="212" y="102"/>
                    <a:pt x="213" y="101"/>
                    <a:pt x="213" y="99"/>
                  </a:cubicBezTo>
                  <a:cubicBezTo>
                    <a:pt x="213" y="99"/>
                    <a:pt x="213" y="98"/>
                    <a:pt x="212" y="98"/>
                  </a:cubicBezTo>
                  <a:cubicBezTo>
                    <a:pt x="207" y="92"/>
                    <a:pt x="203" y="87"/>
                    <a:pt x="199" y="83"/>
                  </a:cubicBezTo>
                  <a:close/>
                </a:path>
              </a:pathLst>
            </a:custGeom>
            <a:solidFill>
              <a:srgbClr val="878787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8" name="Freeform 27"/>
            <p:cNvSpPr/>
            <p:nvPr/>
          </p:nvSpPr>
          <p:spPr bwMode="auto">
            <a:xfrm>
              <a:off x="6702425" y="2555876"/>
              <a:ext cx="763588" cy="1065212"/>
            </a:xfrm>
            <a:custGeom>
              <a:avLst/>
              <a:gdLst>
                <a:gd name="T0" fmla="*/ 22 w 203"/>
                <a:gd name="T1" fmla="*/ 60 h 283"/>
                <a:gd name="T2" fmla="*/ 34 w 203"/>
                <a:gd name="T3" fmla="*/ 216 h 283"/>
                <a:gd name="T4" fmla="*/ 72 w 203"/>
                <a:gd name="T5" fmla="*/ 246 h 283"/>
                <a:gd name="T6" fmla="*/ 95 w 203"/>
                <a:gd name="T7" fmla="*/ 267 h 283"/>
                <a:gd name="T8" fmla="*/ 99 w 203"/>
                <a:gd name="T9" fmla="*/ 270 h 283"/>
                <a:gd name="T10" fmla="*/ 113 w 203"/>
                <a:gd name="T11" fmla="*/ 283 h 283"/>
                <a:gd name="T12" fmla="*/ 170 w 203"/>
                <a:gd name="T13" fmla="*/ 207 h 283"/>
                <a:gd name="T14" fmla="*/ 155 w 203"/>
                <a:gd name="T15" fmla="*/ 31 h 283"/>
                <a:gd name="T16" fmla="*/ 56 w 203"/>
                <a:gd name="T17" fmla="*/ 22 h 283"/>
                <a:gd name="T18" fmla="*/ 22 w 203"/>
                <a:gd name="T19" fmla="*/ 6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3">
                  <a:moveTo>
                    <a:pt x="22" y="60"/>
                  </a:moveTo>
                  <a:cubicBezTo>
                    <a:pt x="0" y="99"/>
                    <a:pt x="11" y="165"/>
                    <a:pt x="34" y="216"/>
                  </a:cubicBezTo>
                  <a:cubicBezTo>
                    <a:pt x="37" y="216"/>
                    <a:pt x="55" y="231"/>
                    <a:pt x="72" y="246"/>
                  </a:cubicBezTo>
                  <a:cubicBezTo>
                    <a:pt x="79" y="252"/>
                    <a:pt x="87" y="259"/>
                    <a:pt x="95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3" y="274"/>
                    <a:pt x="108" y="278"/>
                    <a:pt x="113" y="283"/>
                  </a:cubicBezTo>
                  <a:cubicBezTo>
                    <a:pt x="133" y="272"/>
                    <a:pt x="150" y="241"/>
                    <a:pt x="170" y="207"/>
                  </a:cubicBezTo>
                  <a:cubicBezTo>
                    <a:pt x="203" y="151"/>
                    <a:pt x="196" y="72"/>
                    <a:pt x="155" y="31"/>
                  </a:cubicBezTo>
                  <a:cubicBezTo>
                    <a:pt x="126" y="2"/>
                    <a:pt x="88" y="0"/>
                    <a:pt x="56" y="22"/>
                  </a:cubicBezTo>
                  <a:cubicBezTo>
                    <a:pt x="44" y="31"/>
                    <a:pt x="32" y="43"/>
                    <a:pt x="22" y="60"/>
                  </a:cubicBezTo>
                  <a:close/>
                </a:path>
              </a:pathLst>
            </a:custGeom>
            <a:solidFill>
              <a:srgbClr val="878787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79" name="Freeform 28"/>
            <p:cNvSpPr/>
            <p:nvPr/>
          </p:nvSpPr>
          <p:spPr bwMode="auto">
            <a:xfrm>
              <a:off x="6826250" y="3368675"/>
              <a:ext cx="1438275" cy="1476375"/>
            </a:xfrm>
            <a:custGeom>
              <a:avLst/>
              <a:gdLst>
                <a:gd name="T0" fmla="*/ 381 w 382"/>
                <a:gd name="T1" fmla="*/ 346 h 392"/>
                <a:gd name="T2" fmla="*/ 374 w 382"/>
                <a:gd name="T3" fmla="*/ 338 h 392"/>
                <a:gd name="T4" fmla="*/ 80 w 382"/>
                <a:gd name="T5" fmla="*/ 67 h 392"/>
                <a:gd name="T6" fmla="*/ 66 w 382"/>
                <a:gd name="T7" fmla="*/ 54 h 392"/>
                <a:gd name="T8" fmla="*/ 62 w 382"/>
                <a:gd name="T9" fmla="*/ 51 h 392"/>
                <a:gd name="T10" fmla="*/ 39 w 382"/>
                <a:gd name="T11" fmla="*/ 30 h 392"/>
                <a:gd name="T12" fmla="*/ 1 w 382"/>
                <a:gd name="T13" fmla="*/ 0 h 392"/>
                <a:gd name="T14" fmla="*/ 1 w 382"/>
                <a:gd name="T15" fmla="*/ 0 h 392"/>
                <a:gd name="T16" fmla="*/ 1 w 382"/>
                <a:gd name="T17" fmla="*/ 0 h 392"/>
                <a:gd name="T18" fmla="*/ 1 w 382"/>
                <a:gd name="T19" fmla="*/ 0 h 392"/>
                <a:gd name="T20" fmla="*/ 1 w 382"/>
                <a:gd name="T21" fmla="*/ 2 h 392"/>
                <a:gd name="T22" fmla="*/ 57 w 382"/>
                <a:gd name="T23" fmla="*/ 69 h 392"/>
                <a:gd name="T24" fmla="*/ 70 w 382"/>
                <a:gd name="T25" fmla="*/ 84 h 392"/>
                <a:gd name="T26" fmla="*/ 71 w 382"/>
                <a:gd name="T27" fmla="*/ 85 h 392"/>
                <a:gd name="T28" fmla="*/ 347 w 382"/>
                <a:gd name="T29" fmla="*/ 384 h 392"/>
                <a:gd name="T30" fmla="*/ 355 w 382"/>
                <a:gd name="T31" fmla="*/ 392 h 392"/>
                <a:gd name="T32" fmla="*/ 358 w 382"/>
                <a:gd name="T33" fmla="*/ 391 h 392"/>
                <a:gd name="T34" fmla="*/ 374 w 382"/>
                <a:gd name="T35" fmla="*/ 376 h 392"/>
                <a:gd name="T36" fmla="*/ 381 w 382"/>
                <a:gd name="T37" fmla="*/ 351 h 392"/>
                <a:gd name="T38" fmla="*/ 381 w 382"/>
                <a:gd name="T39" fmla="*/ 3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2" h="392">
                  <a:moveTo>
                    <a:pt x="381" y="346"/>
                  </a:moveTo>
                  <a:cubicBezTo>
                    <a:pt x="381" y="346"/>
                    <a:pt x="379" y="343"/>
                    <a:pt x="374" y="338"/>
                  </a:cubicBezTo>
                  <a:cubicBezTo>
                    <a:pt x="337" y="304"/>
                    <a:pt x="177" y="154"/>
                    <a:pt x="80" y="67"/>
                  </a:cubicBezTo>
                  <a:cubicBezTo>
                    <a:pt x="75" y="62"/>
                    <a:pt x="70" y="58"/>
                    <a:pt x="66" y="54"/>
                  </a:cubicBezTo>
                  <a:cubicBezTo>
                    <a:pt x="65" y="53"/>
                    <a:pt x="64" y="52"/>
                    <a:pt x="62" y="51"/>
                  </a:cubicBezTo>
                  <a:cubicBezTo>
                    <a:pt x="54" y="43"/>
                    <a:pt x="46" y="36"/>
                    <a:pt x="39" y="30"/>
                  </a:cubicBezTo>
                  <a:cubicBezTo>
                    <a:pt x="22" y="15"/>
                    <a:pt x="4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3" y="9"/>
                    <a:pt x="31" y="40"/>
                    <a:pt x="57" y="69"/>
                  </a:cubicBezTo>
                  <a:cubicBezTo>
                    <a:pt x="61" y="73"/>
                    <a:pt x="65" y="78"/>
                    <a:pt x="70" y="84"/>
                  </a:cubicBezTo>
                  <a:cubicBezTo>
                    <a:pt x="71" y="84"/>
                    <a:pt x="71" y="85"/>
                    <a:pt x="71" y="85"/>
                  </a:cubicBezTo>
                  <a:cubicBezTo>
                    <a:pt x="162" y="186"/>
                    <a:pt x="312" y="347"/>
                    <a:pt x="347" y="384"/>
                  </a:cubicBezTo>
                  <a:cubicBezTo>
                    <a:pt x="352" y="389"/>
                    <a:pt x="355" y="392"/>
                    <a:pt x="355" y="392"/>
                  </a:cubicBezTo>
                  <a:cubicBezTo>
                    <a:pt x="355" y="392"/>
                    <a:pt x="356" y="392"/>
                    <a:pt x="358" y="391"/>
                  </a:cubicBezTo>
                  <a:cubicBezTo>
                    <a:pt x="362" y="390"/>
                    <a:pt x="367" y="386"/>
                    <a:pt x="374" y="376"/>
                  </a:cubicBezTo>
                  <a:cubicBezTo>
                    <a:pt x="380" y="365"/>
                    <a:pt x="381" y="356"/>
                    <a:pt x="381" y="351"/>
                  </a:cubicBezTo>
                  <a:cubicBezTo>
                    <a:pt x="382" y="348"/>
                    <a:pt x="381" y="346"/>
                    <a:pt x="381" y="346"/>
                  </a:cubicBez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80" name="Group 22"/>
          <p:cNvGrpSpPr/>
          <p:nvPr/>
        </p:nvGrpSpPr>
        <p:grpSpPr>
          <a:xfrm>
            <a:off x="5101637" y="1303277"/>
            <a:ext cx="1794782" cy="1833397"/>
            <a:chOff x="5920323" y="2302554"/>
            <a:chExt cx="2180669" cy="2227927"/>
          </a:xfrm>
          <a:effectLst>
            <a:outerShdw blurRad="177800" dir="18900000" sy="23000" kx="-1200000" algn="bl" rotWithShape="0">
              <a:prstClr val="black">
                <a:alpha val="29000"/>
              </a:prstClr>
            </a:outerShdw>
          </a:effectLst>
        </p:grpSpPr>
        <p:sp>
          <p:nvSpPr>
            <p:cNvPr id="81" name="Freeform 21"/>
            <p:cNvSpPr/>
            <p:nvPr/>
          </p:nvSpPr>
          <p:spPr bwMode="auto">
            <a:xfrm>
              <a:off x="7879324" y="4300937"/>
              <a:ext cx="221668" cy="229544"/>
            </a:xfrm>
            <a:custGeom>
              <a:avLst/>
              <a:gdLst>
                <a:gd name="T0" fmla="*/ 68 w 83"/>
                <a:gd name="T1" fmla="*/ 68 h 86"/>
                <a:gd name="T2" fmla="*/ 34 w 83"/>
                <a:gd name="T3" fmla="*/ 30 h 86"/>
                <a:gd name="T4" fmla="*/ 16 w 83"/>
                <a:gd name="T5" fmla="*/ 10 h 86"/>
                <a:gd name="T6" fmla="*/ 6 w 83"/>
                <a:gd name="T7" fmla="*/ 0 h 86"/>
                <a:gd name="T8" fmla="*/ 3 w 83"/>
                <a:gd name="T9" fmla="*/ 5 h 86"/>
                <a:gd name="T10" fmla="*/ 0 w 83"/>
                <a:gd name="T11" fmla="*/ 11 h 86"/>
                <a:gd name="T12" fmla="*/ 9 w 83"/>
                <a:gd name="T13" fmla="*/ 21 h 86"/>
                <a:gd name="T14" fmla="*/ 29 w 83"/>
                <a:gd name="T15" fmla="*/ 39 h 86"/>
                <a:gd name="T16" fmla="*/ 66 w 83"/>
                <a:gd name="T17" fmla="*/ 72 h 86"/>
                <a:gd name="T18" fmla="*/ 83 w 83"/>
                <a:gd name="T19" fmla="*/ 86 h 86"/>
                <a:gd name="T20" fmla="*/ 83 w 83"/>
                <a:gd name="T21" fmla="*/ 85 h 86"/>
                <a:gd name="T22" fmla="*/ 68 w 83"/>
                <a:gd name="T23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6">
                  <a:moveTo>
                    <a:pt x="68" y="68"/>
                  </a:moveTo>
                  <a:cubicBezTo>
                    <a:pt x="59" y="57"/>
                    <a:pt x="46" y="44"/>
                    <a:pt x="34" y="30"/>
                  </a:cubicBezTo>
                  <a:cubicBezTo>
                    <a:pt x="28" y="23"/>
                    <a:pt x="22" y="16"/>
                    <a:pt x="16" y="10"/>
                  </a:cubicBezTo>
                  <a:cubicBezTo>
                    <a:pt x="13" y="6"/>
                    <a:pt x="9" y="3"/>
                    <a:pt x="6" y="0"/>
                  </a:cubicBezTo>
                  <a:cubicBezTo>
                    <a:pt x="5" y="2"/>
                    <a:pt x="4" y="4"/>
                    <a:pt x="3" y="5"/>
                  </a:cubicBezTo>
                  <a:cubicBezTo>
                    <a:pt x="2" y="7"/>
                    <a:pt x="1" y="9"/>
                    <a:pt x="0" y="11"/>
                  </a:cubicBezTo>
                  <a:cubicBezTo>
                    <a:pt x="3" y="14"/>
                    <a:pt x="6" y="18"/>
                    <a:pt x="9" y="21"/>
                  </a:cubicBezTo>
                  <a:cubicBezTo>
                    <a:pt x="15" y="27"/>
                    <a:pt x="22" y="33"/>
                    <a:pt x="29" y="39"/>
                  </a:cubicBezTo>
                  <a:cubicBezTo>
                    <a:pt x="42" y="51"/>
                    <a:pt x="56" y="63"/>
                    <a:pt x="66" y="72"/>
                  </a:cubicBezTo>
                  <a:cubicBezTo>
                    <a:pt x="76" y="81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77" y="78"/>
                    <a:pt x="68" y="68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2" name="Freeform 22"/>
            <p:cNvSpPr/>
            <p:nvPr/>
          </p:nvSpPr>
          <p:spPr bwMode="auto">
            <a:xfrm>
              <a:off x="7375227" y="3756332"/>
              <a:ext cx="554732" cy="640248"/>
            </a:xfrm>
            <a:custGeom>
              <a:avLst/>
              <a:gdLst>
                <a:gd name="T0" fmla="*/ 204 w 208"/>
                <a:gd name="T1" fmla="*/ 156 h 240"/>
                <a:gd name="T2" fmla="*/ 48 w 208"/>
                <a:gd name="T3" fmla="*/ 0 h 240"/>
                <a:gd name="T4" fmla="*/ 48 w 208"/>
                <a:gd name="T5" fmla="*/ 0 h 240"/>
                <a:gd name="T6" fmla="*/ 35 w 208"/>
                <a:gd name="T7" fmla="*/ 53 h 240"/>
                <a:gd name="T8" fmla="*/ 0 w 208"/>
                <a:gd name="T9" fmla="*/ 84 h 240"/>
                <a:gd name="T10" fmla="*/ 156 w 208"/>
                <a:gd name="T11" fmla="*/ 240 h 240"/>
                <a:gd name="T12" fmla="*/ 189 w 208"/>
                <a:gd name="T13" fmla="*/ 215 h 240"/>
                <a:gd name="T14" fmla="*/ 192 w 208"/>
                <a:gd name="T15" fmla="*/ 209 h 240"/>
                <a:gd name="T16" fmla="*/ 195 w 208"/>
                <a:gd name="T17" fmla="*/ 204 h 240"/>
                <a:gd name="T18" fmla="*/ 204 w 208"/>
                <a:gd name="T19" fmla="*/ 1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40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9"/>
                    <a:pt x="0" y="84"/>
                  </a:cubicBezTo>
                  <a:cubicBezTo>
                    <a:pt x="156" y="240"/>
                    <a:pt x="156" y="240"/>
                    <a:pt x="156" y="240"/>
                  </a:cubicBezTo>
                  <a:cubicBezTo>
                    <a:pt x="156" y="240"/>
                    <a:pt x="173" y="237"/>
                    <a:pt x="189" y="215"/>
                  </a:cubicBezTo>
                  <a:cubicBezTo>
                    <a:pt x="190" y="213"/>
                    <a:pt x="191" y="211"/>
                    <a:pt x="192" y="209"/>
                  </a:cubicBezTo>
                  <a:cubicBezTo>
                    <a:pt x="193" y="208"/>
                    <a:pt x="194" y="206"/>
                    <a:pt x="195" y="204"/>
                  </a:cubicBezTo>
                  <a:cubicBezTo>
                    <a:pt x="208" y="179"/>
                    <a:pt x="204" y="156"/>
                    <a:pt x="204" y="156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3" name="Freeform 23"/>
            <p:cNvSpPr/>
            <p:nvPr/>
          </p:nvSpPr>
          <p:spPr bwMode="auto">
            <a:xfrm>
              <a:off x="7363975" y="3746206"/>
              <a:ext cx="155280" cy="247548"/>
            </a:xfrm>
            <a:custGeom>
              <a:avLst/>
              <a:gdLst>
                <a:gd name="T0" fmla="*/ 52 w 58"/>
                <a:gd name="T1" fmla="*/ 4 h 93"/>
                <a:gd name="T2" fmla="*/ 32 w 58"/>
                <a:gd name="T3" fmla="*/ 13 h 93"/>
                <a:gd name="T4" fmla="*/ 39 w 58"/>
                <a:gd name="T5" fmla="*/ 21 h 93"/>
                <a:gd name="T6" fmla="*/ 39 w 58"/>
                <a:gd name="T7" fmla="*/ 26 h 93"/>
                <a:gd name="T8" fmla="*/ 32 w 58"/>
                <a:gd name="T9" fmla="*/ 51 h 93"/>
                <a:gd name="T10" fmla="*/ 16 w 58"/>
                <a:gd name="T11" fmla="*/ 66 h 93"/>
                <a:gd name="T12" fmla="*/ 13 w 58"/>
                <a:gd name="T13" fmla="*/ 67 h 93"/>
                <a:gd name="T14" fmla="*/ 5 w 58"/>
                <a:gd name="T15" fmla="*/ 59 h 93"/>
                <a:gd name="T16" fmla="*/ 4 w 58"/>
                <a:gd name="T17" fmla="*/ 87 h 93"/>
                <a:gd name="T18" fmla="*/ 4 w 58"/>
                <a:gd name="T19" fmla="*/ 88 h 93"/>
                <a:gd name="T20" fmla="*/ 39 w 58"/>
                <a:gd name="T21" fmla="*/ 57 h 93"/>
                <a:gd name="T22" fmla="*/ 52 w 58"/>
                <a:gd name="T23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3">
                  <a:moveTo>
                    <a:pt x="52" y="4"/>
                  </a:moveTo>
                  <a:cubicBezTo>
                    <a:pt x="48" y="0"/>
                    <a:pt x="40" y="4"/>
                    <a:pt x="32" y="13"/>
                  </a:cubicBezTo>
                  <a:cubicBezTo>
                    <a:pt x="37" y="18"/>
                    <a:pt x="39" y="21"/>
                    <a:pt x="39" y="21"/>
                  </a:cubicBezTo>
                  <a:cubicBezTo>
                    <a:pt x="39" y="21"/>
                    <a:pt x="40" y="23"/>
                    <a:pt x="39" y="26"/>
                  </a:cubicBezTo>
                  <a:cubicBezTo>
                    <a:pt x="39" y="31"/>
                    <a:pt x="38" y="40"/>
                    <a:pt x="32" y="51"/>
                  </a:cubicBezTo>
                  <a:cubicBezTo>
                    <a:pt x="25" y="61"/>
                    <a:pt x="20" y="65"/>
                    <a:pt x="16" y="66"/>
                  </a:cubicBezTo>
                  <a:cubicBezTo>
                    <a:pt x="14" y="67"/>
                    <a:pt x="13" y="67"/>
                    <a:pt x="13" y="67"/>
                  </a:cubicBezTo>
                  <a:cubicBezTo>
                    <a:pt x="13" y="67"/>
                    <a:pt x="10" y="64"/>
                    <a:pt x="5" y="59"/>
                  </a:cubicBezTo>
                  <a:cubicBezTo>
                    <a:pt x="1" y="72"/>
                    <a:pt x="0" y="83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11" y="93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4" name="Freeform 24"/>
            <p:cNvSpPr/>
            <p:nvPr/>
          </p:nvSpPr>
          <p:spPr bwMode="auto">
            <a:xfrm>
              <a:off x="5920323" y="2783021"/>
              <a:ext cx="534478" cy="459088"/>
            </a:xfrm>
            <a:custGeom>
              <a:avLst/>
              <a:gdLst>
                <a:gd name="T0" fmla="*/ 82 w 200"/>
                <a:gd name="T1" fmla="*/ 64 h 172"/>
                <a:gd name="T2" fmla="*/ 200 w 200"/>
                <a:gd name="T3" fmla="*/ 38 h 172"/>
                <a:gd name="T4" fmla="*/ 200 w 200"/>
                <a:gd name="T5" fmla="*/ 36 h 172"/>
                <a:gd name="T6" fmla="*/ 73 w 200"/>
                <a:gd name="T7" fmla="*/ 14 h 172"/>
                <a:gd name="T8" fmla="*/ 8 w 200"/>
                <a:gd name="T9" fmla="*/ 126 h 172"/>
                <a:gd name="T10" fmla="*/ 63 w 200"/>
                <a:gd name="T11" fmla="*/ 172 h 172"/>
                <a:gd name="T12" fmla="*/ 82 w 200"/>
                <a:gd name="T13" fmla="*/ 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2" y="64"/>
                  </a:moveTo>
                  <a:cubicBezTo>
                    <a:pt x="105" y="25"/>
                    <a:pt x="156" y="22"/>
                    <a:pt x="200" y="38"/>
                  </a:cubicBezTo>
                  <a:cubicBezTo>
                    <a:pt x="200" y="37"/>
                    <a:pt x="199" y="36"/>
                    <a:pt x="200" y="36"/>
                  </a:cubicBezTo>
                  <a:cubicBezTo>
                    <a:pt x="159" y="13"/>
                    <a:pt x="108" y="0"/>
                    <a:pt x="73" y="14"/>
                  </a:cubicBezTo>
                  <a:cubicBezTo>
                    <a:pt x="5" y="41"/>
                    <a:pt x="0" y="80"/>
                    <a:pt x="8" y="126"/>
                  </a:cubicBezTo>
                  <a:cubicBezTo>
                    <a:pt x="13" y="151"/>
                    <a:pt x="34" y="167"/>
                    <a:pt x="63" y="172"/>
                  </a:cubicBezTo>
                  <a:cubicBezTo>
                    <a:pt x="57" y="136"/>
                    <a:pt x="63" y="96"/>
                    <a:pt x="82" y="6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5" name="Freeform 25"/>
            <p:cNvSpPr/>
            <p:nvPr/>
          </p:nvSpPr>
          <p:spPr bwMode="auto">
            <a:xfrm>
              <a:off x="6315274" y="2361065"/>
              <a:ext cx="198038" cy="517599"/>
            </a:xfrm>
            <a:custGeom>
              <a:avLst/>
              <a:gdLst>
                <a:gd name="T0" fmla="*/ 40 w 74"/>
                <a:gd name="T1" fmla="*/ 38 h 194"/>
                <a:gd name="T2" fmla="*/ 74 w 74"/>
                <a:gd name="T3" fmla="*/ 0 h 194"/>
                <a:gd name="T4" fmla="*/ 1 w 74"/>
                <a:gd name="T5" fmla="*/ 100 h 194"/>
                <a:gd name="T6" fmla="*/ 52 w 74"/>
                <a:gd name="T7" fmla="*/ 194 h 194"/>
                <a:gd name="T8" fmla="*/ 52 w 74"/>
                <a:gd name="T9" fmla="*/ 194 h 194"/>
                <a:gd name="T10" fmla="*/ 40 w 74"/>
                <a:gd name="T11" fmla="*/ 3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8"/>
                  </a:moveTo>
                  <a:cubicBezTo>
                    <a:pt x="50" y="21"/>
                    <a:pt x="62" y="9"/>
                    <a:pt x="74" y="0"/>
                  </a:cubicBezTo>
                  <a:cubicBezTo>
                    <a:pt x="32" y="10"/>
                    <a:pt x="0" y="31"/>
                    <a:pt x="1" y="100"/>
                  </a:cubicBezTo>
                  <a:cubicBezTo>
                    <a:pt x="1" y="132"/>
                    <a:pt x="23" y="166"/>
                    <a:pt x="52" y="194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29" y="143"/>
                    <a:pt x="18" y="77"/>
                    <a:pt x="40" y="3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6" name="Freeform 26"/>
            <p:cNvSpPr/>
            <p:nvPr/>
          </p:nvSpPr>
          <p:spPr bwMode="auto">
            <a:xfrm>
              <a:off x="6072227" y="2841532"/>
              <a:ext cx="569359" cy="690883"/>
            </a:xfrm>
            <a:custGeom>
              <a:avLst/>
              <a:gdLst>
                <a:gd name="T0" fmla="*/ 199 w 213"/>
                <a:gd name="T1" fmla="*/ 83 h 259"/>
                <a:gd name="T2" fmla="*/ 143 w 213"/>
                <a:gd name="T3" fmla="*/ 16 h 259"/>
                <a:gd name="T4" fmla="*/ 25 w 213"/>
                <a:gd name="T5" fmla="*/ 42 h 259"/>
                <a:gd name="T6" fmla="*/ 6 w 213"/>
                <a:gd name="T7" fmla="*/ 150 h 259"/>
                <a:gd name="T8" fmla="*/ 39 w 213"/>
                <a:gd name="T9" fmla="*/ 218 h 259"/>
                <a:gd name="T10" fmla="*/ 172 w 213"/>
                <a:gd name="T11" fmla="*/ 190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8 h 259"/>
                <a:gd name="T18" fmla="*/ 199 w 213"/>
                <a:gd name="T19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9" y="83"/>
                  </a:moveTo>
                  <a:cubicBezTo>
                    <a:pt x="173" y="54"/>
                    <a:pt x="145" y="23"/>
                    <a:pt x="143" y="16"/>
                  </a:cubicBezTo>
                  <a:cubicBezTo>
                    <a:pt x="99" y="0"/>
                    <a:pt x="48" y="3"/>
                    <a:pt x="25" y="42"/>
                  </a:cubicBezTo>
                  <a:cubicBezTo>
                    <a:pt x="6" y="74"/>
                    <a:pt x="0" y="114"/>
                    <a:pt x="6" y="150"/>
                  </a:cubicBezTo>
                  <a:cubicBezTo>
                    <a:pt x="11" y="176"/>
                    <a:pt x="22" y="201"/>
                    <a:pt x="39" y="218"/>
                  </a:cubicBezTo>
                  <a:cubicBezTo>
                    <a:pt x="80" y="259"/>
                    <a:pt x="140" y="246"/>
                    <a:pt x="172" y="190"/>
                  </a:cubicBezTo>
                  <a:cubicBezTo>
                    <a:pt x="191" y="158"/>
                    <a:pt x="207" y="130"/>
                    <a:pt x="211" y="104"/>
                  </a:cubicBezTo>
                  <a:cubicBezTo>
                    <a:pt x="212" y="102"/>
                    <a:pt x="213" y="101"/>
                    <a:pt x="213" y="99"/>
                  </a:cubicBezTo>
                  <a:cubicBezTo>
                    <a:pt x="213" y="99"/>
                    <a:pt x="213" y="98"/>
                    <a:pt x="212" y="98"/>
                  </a:cubicBezTo>
                  <a:cubicBezTo>
                    <a:pt x="207" y="92"/>
                    <a:pt x="203" y="87"/>
                    <a:pt x="199" y="83"/>
                  </a:cubicBezTo>
                  <a:close/>
                </a:path>
              </a:pathLst>
            </a:custGeom>
            <a:solidFill>
              <a:srgbClr val="0099E6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7" name="Freeform 27"/>
            <p:cNvSpPr/>
            <p:nvPr/>
          </p:nvSpPr>
          <p:spPr bwMode="auto">
            <a:xfrm>
              <a:off x="6363658" y="2302554"/>
              <a:ext cx="541229" cy="755020"/>
            </a:xfrm>
            <a:custGeom>
              <a:avLst/>
              <a:gdLst>
                <a:gd name="T0" fmla="*/ 22 w 203"/>
                <a:gd name="T1" fmla="*/ 60 h 283"/>
                <a:gd name="T2" fmla="*/ 34 w 203"/>
                <a:gd name="T3" fmla="*/ 216 h 283"/>
                <a:gd name="T4" fmla="*/ 72 w 203"/>
                <a:gd name="T5" fmla="*/ 246 h 283"/>
                <a:gd name="T6" fmla="*/ 95 w 203"/>
                <a:gd name="T7" fmla="*/ 267 h 283"/>
                <a:gd name="T8" fmla="*/ 99 w 203"/>
                <a:gd name="T9" fmla="*/ 270 h 283"/>
                <a:gd name="T10" fmla="*/ 113 w 203"/>
                <a:gd name="T11" fmla="*/ 283 h 283"/>
                <a:gd name="T12" fmla="*/ 170 w 203"/>
                <a:gd name="T13" fmla="*/ 207 h 283"/>
                <a:gd name="T14" fmla="*/ 155 w 203"/>
                <a:gd name="T15" fmla="*/ 31 h 283"/>
                <a:gd name="T16" fmla="*/ 56 w 203"/>
                <a:gd name="T17" fmla="*/ 22 h 283"/>
                <a:gd name="T18" fmla="*/ 22 w 203"/>
                <a:gd name="T19" fmla="*/ 6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3">
                  <a:moveTo>
                    <a:pt x="22" y="60"/>
                  </a:moveTo>
                  <a:cubicBezTo>
                    <a:pt x="0" y="99"/>
                    <a:pt x="11" y="165"/>
                    <a:pt x="34" y="216"/>
                  </a:cubicBezTo>
                  <a:cubicBezTo>
                    <a:pt x="37" y="216"/>
                    <a:pt x="55" y="231"/>
                    <a:pt x="72" y="246"/>
                  </a:cubicBezTo>
                  <a:cubicBezTo>
                    <a:pt x="79" y="252"/>
                    <a:pt x="87" y="259"/>
                    <a:pt x="95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3" y="274"/>
                    <a:pt x="108" y="278"/>
                    <a:pt x="113" y="283"/>
                  </a:cubicBezTo>
                  <a:cubicBezTo>
                    <a:pt x="133" y="272"/>
                    <a:pt x="150" y="241"/>
                    <a:pt x="170" y="207"/>
                  </a:cubicBezTo>
                  <a:cubicBezTo>
                    <a:pt x="203" y="151"/>
                    <a:pt x="196" y="72"/>
                    <a:pt x="155" y="31"/>
                  </a:cubicBezTo>
                  <a:cubicBezTo>
                    <a:pt x="126" y="2"/>
                    <a:pt x="88" y="0"/>
                    <a:pt x="56" y="22"/>
                  </a:cubicBezTo>
                  <a:cubicBezTo>
                    <a:pt x="44" y="31"/>
                    <a:pt x="32" y="43"/>
                    <a:pt x="22" y="60"/>
                  </a:cubicBezTo>
                  <a:close/>
                </a:path>
              </a:pathLst>
            </a:custGeom>
            <a:solidFill>
              <a:srgbClr val="0099E6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8" name="Freeform 28"/>
            <p:cNvSpPr/>
            <p:nvPr/>
          </p:nvSpPr>
          <p:spPr bwMode="auto">
            <a:xfrm>
              <a:off x="6451425" y="2878664"/>
              <a:ext cx="1019446" cy="1046451"/>
            </a:xfrm>
            <a:custGeom>
              <a:avLst/>
              <a:gdLst>
                <a:gd name="T0" fmla="*/ 381 w 382"/>
                <a:gd name="T1" fmla="*/ 346 h 392"/>
                <a:gd name="T2" fmla="*/ 374 w 382"/>
                <a:gd name="T3" fmla="*/ 338 h 392"/>
                <a:gd name="T4" fmla="*/ 80 w 382"/>
                <a:gd name="T5" fmla="*/ 67 h 392"/>
                <a:gd name="T6" fmla="*/ 66 w 382"/>
                <a:gd name="T7" fmla="*/ 54 h 392"/>
                <a:gd name="T8" fmla="*/ 62 w 382"/>
                <a:gd name="T9" fmla="*/ 51 h 392"/>
                <a:gd name="T10" fmla="*/ 39 w 382"/>
                <a:gd name="T11" fmla="*/ 30 h 392"/>
                <a:gd name="T12" fmla="*/ 1 w 382"/>
                <a:gd name="T13" fmla="*/ 0 h 392"/>
                <a:gd name="T14" fmla="*/ 1 w 382"/>
                <a:gd name="T15" fmla="*/ 0 h 392"/>
                <a:gd name="T16" fmla="*/ 1 w 382"/>
                <a:gd name="T17" fmla="*/ 0 h 392"/>
                <a:gd name="T18" fmla="*/ 1 w 382"/>
                <a:gd name="T19" fmla="*/ 0 h 392"/>
                <a:gd name="T20" fmla="*/ 1 w 382"/>
                <a:gd name="T21" fmla="*/ 2 h 392"/>
                <a:gd name="T22" fmla="*/ 57 w 382"/>
                <a:gd name="T23" fmla="*/ 69 h 392"/>
                <a:gd name="T24" fmla="*/ 70 w 382"/>
                <a:gd name="T25" fmla="*/ 84 h 392"/>
                <a:gd name="T26" fmla="*/ 71 w 382"/>
                <a:gd name="T27" fmla="*/ 85 h 392"/>
                <a:gd name="T28" fmla="*/ 347 w 382"/>
                <a:gd name="T29" fmla="*/ 384 h 392"/>
                <a:gd name="T30" fmla="*/ 355 w 382"/>
                <a:gd name="T31" fmla="*/ 392 h 392"/>
                <a:gd name="T32" fmla="*/ 358 w 382"/>
                <a:gd name="T33" fmla="*/ 391 h 392"/>
                <a:gd name="T34" fmla="*/ 374 w 382"/>
                <a:gd name="T35" fmla="*/ 376 h 392"/>
                <a:gd name="T36" fmla="*/ 381 w 382"/>
                <a:gd name="T37" fmla="*/ 351 h 392"/>
                <a:gd name="T38" fmla="*/ 381 w 382"/>
                <a:gd name="T39" fmla="*/ 3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2" h="392">
                  <a:moveTo>
                    <a:pt x="381" y="346"/>
                  </a:moveTo>
                  <a:cubicBezTo>
                    <a:pt x="381" y="346"/>
                    <a:pt x="379" y="343"/>
                    <a:pt x="374" y="338"/>
                  </a:cubicBezTo>
                  <a:cubicBezTo>
                    <a:pt x="337" y="304"/>
                    <a:pt x="177" y="154"/>
                    <a:pt x="80" y="67"/>
                  </a:cubicBezTo>
                  <a:cubicBezTo>
                    <a:pt x="75" y="62"/>
                    <a:pt x="70" y="58"/>
                    <a:pt x="66" y="54"/>
                  </a:cubicBezTo>
                  <a:cubicBezTo>
                    <a:pt x="65" y="53"/>
                    <a:pt x="64" y="52"/>
                    <a:pt x="62" y="51"/>
                  </a:cubicBezTo>
                  <a:cubicBezTo>
                    <a:pt x="54" y="43"/>
                    <a:pt x="46" y="36"/>
                    <a:pt x="39" y="30"/>
                  </a:cubicBezTo>
                  <a:cubicBezTo>
                    <a:pt x="22" y="15"/>
                    <a:pt x="4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3" y="9"/>
                    <a:pt x="31" y="40"/>
                    <a:pt x="57" y="69"/>
                  </a:cubicBezTo>
                  <a:cubicBezTo>
                    <a:pt x="61" y="73"/>
                    <a:pt x="65" y="78"/>
                    <a:pt x="70" y="84"/>
                  </a:cubicBezTo>
                  <a:cubicBezTo>
                    <a:pt x="71" y="84"/>
                    <a:pt x="71" y="85"/>
                    <a:pt x="71" y="85"/>
                  </a:cubicBezTo>
                  <a:cubicBezTo>
                    <a:pt x="162" y="186"/>
                    <a:pt x="312" y="347"/>
                    <a:pt x="347" y="384"/>
                  </a:cubicBezTo>
                  <a:cubicBezTo>
                    <a:pt x="352" y="389"/>
                    <a:pt x="355" y="392"/>
                    <a:pt x="355" y="392"/>
                  </a:cubicBezTo>
                  <a:cubicBezTo>
                    <a:pt x="355" y="392"/>
                    <a:pt x="356" y="392"/>
                    <a:pt x="358" y="391"/>
                  </a:cubicBezTo>
                  <a:cubicBezTo>
                    <a:pt x="362" y="390"/>
                    <a:pt x="367" y="386"/>
                    <a:pt x="374" y="376"/>
                  </a:cubicBezTo>
                  <a:cubicBezTo>
                    <a:pt x="380" y="365"/>
                    <a:pt x="381" y="356"/>
                    <a:pt x="381" y="351"/>
                  </a:cubicBezTo>
                  <a:cubicBezTo>
                    <a:pt x="382" y="348"/>
                    <a:pt x="381" y="346"/>
                    <a:pt x="381" y="34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89" name="Group 31"/>
          <p:cNvGrpSpPr/>
          <p:nvPr/>
        </p:nvGrpSpPr>
        <p:grpSpPr>
          <a:xfrm>
            <a:off x="5831672" y="1278733"/>
            <a:ext cx="2217045" cy="2257450"/>
            <a:chOff x="6076950" y="2566001"/>
            <a:chExt cx="3076576" cy="3133124"/>
          </a:xfrm>
          <a:effectLst>
            <a:outerShdw blurRad="177800" dir="18900000" sy="23000" kx="-1200000" algn="bl" rotWithShape="0">
              <a:prstClr val="black">
                <a:alpha val="29000"/>
              </a:prstClr>
            </a:outerShdw>
          </a:effectLst>
        </p:grpSpPr>
        <p:sp>
          <p:nvSpPr>
            <p:cNvPr id="90" name="Freeform 21"/>
            <p:cNvSpPr/>
            <p:nvPr/>
          </p:nvSpPr>
          <p:spPr bwMode="auto">
            <a:xfrm>
              <a:off x="8840788" y="5375275"/>
              <a:ext cx="312738" cy="323850"/>
            </a:xfrm>
            <a:custGeom>
              <a:avLst/>
              <a:gdLst>
                <a:gd name="T0" fmla="*/ 68 w 83"/>
                <a:gd name="T1" fmla="*/ 68 h 86"/>
                <a:gd name="T2" fmla="*/ 34 w 83"/>
                <a:gd name="T3" fmla="*/ 30 h 86"/>
                <a:gd name="T4" fmla="*/ 16 w 83"/>
                <a:gd name="T5" fmla="*/ 10 h 86"/>
                <a:gd name="T6" fmla="*/ 6 w 83"/>
                <a:gd name="T7" fmla="*/ 0 h 86"/>
                <a:gd name="T8" fmla="*/ 3 w 83"/>
                <a:gd name="T9" fmla="*/ 5 h 86"/>
                <a:gd name="T10" fmla="*/ 0 w 83"/>
                <a:gd name="T11" fmla="*/ 11 h 86"/>
                <a:gd name="T12" fmla="*/ 9 w 83"/>
                <a:gd name="T13" fmla="*/ 21 h 86"/>
                <a:gd name="T14" fmla="*/ 29 w 83"/>
                <a:gd name="T15" fmla="*/ 39 h 86"/>
                <a:gd name="T16" fmla="*/ 66 w 83"/>
                <a:gd name="T17" fmla="*/ 72 h 86"/>
                <a:gd name="T18" fmla="*/ 83 w 83"/>
                <a:gd name="T19" fmla="*/ 86 h 86"/>
                <a:gd name="T20" fmla="*/ 83 w 83"/>
                <a:gd name="T21" fmla="*/ 85 h 86"/>
                <a:gd name="T22" fmla="*/ 68 w 83"/>
                <a:gd name="T23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6">
                  <a:moveTo>
                    <a:pt x="68" y="68"/>
                  </a:moveTo>
                  <a:cubicBezTo>
                    <a:pt x="59" y="57"/>
                    <a:pt x="46" y="44"/>
                    <a:pt x="34" y="30"/>
                  </a:cubicBezTo>
                  <a:cubicBezTo>
                    <a:pt x="28" y="23"/>
                    <a:pt x="22" y="16"/>
                    <a:pt x="16" y="10"/>
                  </a:cubicBezTo>
                  <a:cubicBezTo>
                    <a:pt x="13" y="6"/>
                    <a:pt x="9" y="3"/>
                    <a:pt x="6" y="0"/>
                  </a:cubicBezTo>
                  <a:cubicBezTo>
                    <a:pt x="5" y="2"/>
                    <a:pt x="4" y="4"/>
                    <a:pt x="3" y="5"/>
                  </a:cubicBezTo>
                  <a:cubicBezTo>
                    <a:pt x="2" y="7"/>
                    <a:pt x="1" y="9"/>
                    <a:pt x="0" y="11"/>
                  </a:cubicBezTo>
                  <a:cubicBezTo>
                    <a:pt x="3" y="14"/>
                    <a:pt x="6" y="18"/>
                    <a:pt x="9" y="21"/>
                  </a:cubicBezTo>
                  <a:cubicBezTo>
                    <a:pt x="15" y="27"/>
                    <a:pt x="22" y="33"/>
                    <a:pt x="29" y="39"/>
                  </a:cubicBezTo>
                  <a:cubicBezTo>
                    <a:pt x="42" y="51"/>
                    <a:pt x="56" y="63"/>
                    <a:pt x="66" y="72"/>
                  </a:cubicBezTo>
                  <a:cubicBezTo>
                    <a:pt x="76" y="81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77" y="78"/>
                    <a:pt x="68" y="68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1" name="Freeform 22"/>
            <p:cNvSpPr/>
            <p:nvPr/>
          </p:nvSpPr>
          <p:spPr bwMode="auto">
            <a:xfrm>
              <a:off x="8129588" y="4606925"/>
              <a:ext cx="782638" cy="903287"/>
            </a:xfrm>
            <a:custGeom>
              <a:avLst/>
              <a:gdLst>
                <a:gd name="T0" fmla="*/ 204 w 208"/>
                <a:gd name="T1" fmla="*/ 156 h 240"/>
                <a:gd name="T2" fmla="*/ 48 w 208"/>
                <a:gd name="T3" fmla="*/ 0 h 240"/>
                <a:gd name="T4" fmla="*/ 48 w 208"/>
                <a:gd name="T5" fmla="*/ 0 h 240"/>
                <a:gd name="T6" fmla="*/ 35 w 208"/>
                <a:gd name="T7" fmla="*/ 53 h 240"/>
                <a:gd name="T8" fmla="*/ 0 w 208"/>
                <a:gd name="T9" fmla="*/ 84 h 240"/>
                <a:gd name="T10" fmla="*/ 156 w 208"/>
                <a:gd name="T11" fmla="*/ 240 h 240"/>
                <a:gd name="T12" fmla="*/ 189 w 208"/>
                <a:gd name="T13" fmla="*/ 215 h 240"/>
                <a:gd name="T14" fmla="*/ 192 w 208"/>
                <a:gd name="T15" fmla="*/ 209 h 240"/>
                <a:gd name="T16" fmla="*/ 195 w 208"/>
                <a:gd name="T17" fmla="*/ 204 h 240"/>
                <a:gd name="T18" fmla="*/ 204 w 208"/>
                <a:gd name="T19" fmla="*/ 1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40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9"/>
                    <a:pt x="0" y="84"/>
                  </a:cubicBezTo>
                  <a:cubicBezTo>
                    <a:pt x="156" y="240"/>
                    <a:pt x="156" y="240"/>
                    <a:pt x="156" y="240"/>
                  </a:cubicBezTo>
                  <a:cubicBezTo>
                    <a:pt x="156" y="240"/>
                    <a:pt x="173" y="237"/>
                    <a:pt x="189" y="215"/>
                  </a:cubicBezTo>
                  <a:cubicBezTo>
                    <a:pt x="190" y="213"/>
                    <a:pt x="191" y="211"/>
                    <a:pt x="192" y="209"/>
                  </a:cubicBezTo>
                  <a:cubicBezTo>
                    <a:pt x="193" y="208"/>
                    <a:pt x="194" y="206"/>
                    <a:pt x="195" y="204"/>
                  </a:cubicBezTo>
                  <a:cubicBezTo>
                    <a:pt x="208" y="179"/>
                    <a:pt x="204" y="156"/>
                    <a:pt x="204" y="156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2" name="Freeform 23"/>
            <p:cNvSpPr/>
            <p:nvPr/>
          </p:nvSpPr>
          <p:spPr bwMode="auto">
            <a:xfrm>
              <a:off x="8113713" y="4592638"/>
              <a:ext cx="219075" cy="349250"/>
            </a:xfrm>
            <a:custGeom>
              <a:avLst/>
              <a:gdLst>
                <a:gd name="T0" fmla="*/ 52 w 58"/>
                <a:gd name="T1" fmla="*/ 4 h 93"/>
                <a:gd name="T2" fmla="*/ 32 w 58"/>
                <a:gd name="T3" fmla="*/ 13 h 93"/>
                <a:gd name="T4" fmla="*/ 39 w 58"/>
                <a:gd name="T5" fmla="*/ 21 h 93"/>
                <a:gd name="T6" fmla="*/ 39 w 58"/>
                <a:gd name="T7" fmla="*/ 26 h 93"/>
                <a:gd name="T8" fmla="*/ 32 w 58"/>
                <a:gd name="T9" fmla="*/ 51 h 93"/>
                <a:gd name="T10" fmla="*/ 16 w 58"/>
                <a:gd name="T11" fmla="*/ 66 h 93"/>
                <a:gd name="T12" fmla="*/ 13 w 58"/>
                <a:gd name="T13" fmla="*/ 67 h 93"/>
                <a:gd name="T14" fmla="*/ 5 w 58"/>
                <a:gd name="T15" fmla="*/ 59 h 93"/>
                <a:gd name="T16" fmla="*/ 4 w 58"/>
                <a:gd name="T17" fmla="*/ 87 h 93"/>
                <a:gd name="T18" fmla="*/ 4 w 58"/>
                <a:gd name="T19" fmla="*/ 88 h 93"/>
                <a:gd name="T20" fmla="*/ 39 w 58"/>
                <a:gd name="T21" fmla="*/ 57 h 93"/>
                <a:gd name="T22" fmla="*/ 52 w 58"/>
                <a:gd name="T23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3">
                  <a:moveTo>
                    <a:pt x="52" y="4"/>
                  </a:moveTo>
                  <a:cubicBezTo>
                    <a:pt x="48" y="0"/>
                    <a:pt x="40" y="4"/>
                    <a:pt x="32" y="13"/>
                  </a:cubicBezTo>
                  <a:cubicBezTo>
                    <a:pt x="37" y="18"/>
                    <a:pt x="39" y="21"/>
                    <a:pt x="39" y="21"/>
                  </a:cubicBezTo>
                  <a:cubicBezTo>
                    <a:pt x="39" y="21"/>
                    <a:pt x="40" y="23"/>
                    <a:pt x="39" y="26"/>
                  </a:cubicBezTo>
                  <a:cubicBezTo>
                    <a:pt x="39" y="31"/>
                    <a:pt x="38" y="40"/>
                    <a:pt x="32" y="51"/>
                  </a:cubicBezTo>
                  <a:cubicBezTo>
                    <a:pt x="25" y="61"/>
                    <a:pt x="20" y="65"/>
                    <a:pt x="16" y="66"/>
                  </a:cubicBezTo>
                  <a:cubicBezTo>
                    <a:pt x="14" y="67"/>
                    <a:pt x="13" y="67"/>
                    <a:pt x="13" y="67"/>
                  </a:cubicBezTo>
                  <a:cubicBezTo>
                    <a:pt x="13" y="67"/>
                    <a:pt x="10" y="64"/>
                    <a:pt x="5" y="59"/>
                  </a:cubicBezTo>
                  <a:cubicBezTo>
                    <a:pt x="1" y="72"/>
                    <a:pt x="0" y="83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11" y="93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3" name="Freeform 24"/>
            <p:cNvSpPr/>
            <p:nvPr/>
          </p:nvSpPr>
          <p:spPr bwMode="auto">
            <a:xfrm>
              <a:off x="6076950" y="3233738"/>
              <a:ext cx="754063" cy="647700"/>
            </a:xfrm>
            <a:custGeom>
              <a:avLst/>
              <a:gdLst>
                <a:gd name="T0" fmla="*/ 82 w 200"/>
                <a:gd name="T1" fmla="*/ 64 h 172"/>
                <a:gd name="T2" fmla="*/ 200 w 200"/>
                <a:gd name="T3" fmla="*/ 38 h 172"/>
                <a:gd name="T4" fmla="*/ 200 w 200"/>
                <a:gd name="T5" fmla="*/ 36 h 172"/>
                <a:gd name="T6" fmla="*/ 73 w 200"/>
                <a:gd name="T7" fmla="*/ 14 h 172"/>
                <a:gd name="T8" fmla="*/ 8 w 200"/>
                <a:gd name="T9" fmla="*/ 126 h 172"/>
                <a:gd name="T10" fmla="*/ 63 w 200"/>
                <a:gd name="T11" fmla="*/ 172 h 172"/>
                <a:gd name="T12" fmla="*/ 82 w 200"/>
                <a:gd name="T13" fmla="*/ 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2" y="64"/>
                  </a:moveTo>
                  <a:cubicBezTo>
                    <a:pt x="105" y="25"/>
                    <a:pt x="156" y="22"/>
                    <a:pt x="200" y="38"/>
                  </a:cubicBezTo>
                  <a:cubicBezTo>
                    <a:pt x="200" y="37"/>
                    <a:pt x="199" y="36"/>
                    <a:pt x="200" y="36"/>
                  </a:cubicBezTo>
                  <a:cubicBezTo>
                    <a:pt x="159" y="13"/>
                    <a:pt x="108" y="0"/>
                    <a:pt x="73" y="14"/>
                  </a:cubicBezTo>
                  <a:cubicBezTo>
                    <a:pt x="5" y="41"/>
                    <a:pt x="0" y="80"/>
                    <a:pt x="8" y="126"/>
                  </a:cubicBezTo>
                  <a:cubicBezTo>
                    <a:pt x="13" y="151"/>
                    <a:pt x="34" y="167"/>
                    <a:pt x="63" y="172"/>
                  </a:cubicBezTo>
                  <a:cubicBezTo>
                    <a:pt x="57" y="136"/>
                    <a:pt x="63" y="96"/>
                    <a:pt x="82" y="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4" name="Freeform 25"/>
            <p:cNvSpPr/>
            <p:nvPr/>
          </p:nvSpPr>
          <p:spPr bwMode="auto">
            <a:xfrm>
              <a:off x="6634163" y="2638425"/>
              <a:ext cx="279400" cy="730250"/>
            </a:xfrm>
            <a:custGeom>
              <a:avLst/>
              <a:gdLst>
                <a:gd name="T0" fmla="*/ 40 w 74"/>
                <a:gd name="T1" fmla="*/ 38 h 194"/>
                <a:gd name="T2" fmla="*/ 74 w 74"/>
                <a:gd name="T3" fmla="*/ 0 h 194"/>
                <a:gd name="T4" fmla="*/ 1 w 74"/>
                <a:gd name="T5" fmla="*/ 100 h 194"/>
                <a:gd name="T6" fmla="*/ 52 w 74"/>
                <a:gd name="T7" fmla="*/ 194 h 194"/>
                <a:gd name="T8" fmla="*/ 52 w 74"/>
                <a:gd name="T9" fmla="*/ 194 h 194"/>
                <a:gd name="T10" fmla="*/ 40 w 74"/>
                <a:gd name="T11" fmla="*/ 38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8"/>
                  </a:moveTo>
                  <a:cubicBezTo>
                    <a:pt x="50" y="21"/>
                    <a:pt x="62" y="9"/>
                    <a:pt x="74" y="0"/>
                  </a:cubicBezTo>
                  <a:cubicBezTo>
                    <a:pt x="32" y="10"/>
                    <a:pt x="0" y="31"/>
                    <a:pt x="1" y="100"/>
                  </a:cubicBezTo>
                  <a:cubicBezTo>
                    <a:pt x="1" y="132"/>
                    <a:pt x="23" y="166"/>
                    <a:pt x="52" y="194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29" y="143"/>
                    <a:pt x="18" y="77"/>
                    <a:pt x="40" y="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5" name="Freeform 26"/>
            <p:cNvSpPr/>
            <p:nvPr/>
          </p:nvSpPr>
          <p:spPr bwMode="auto">
            <a:xfrm>
              <a:off x="6291263" y="3296039"/>
              <a:ext cx="803275" cy="974725"/>
            </a:xfrm>
            <a:custGeom>
              <a:avLst/>
              <a:gdLst>
                <a:gd name="T0" fmla="*/ 199 w 213"/>
                <a:gd name="T1" fmla="*/ 83 h 259"/>
                <a:gd name="T2" fmla="*/ 143 w 213"/>
                <a:gd name="T3" fmla="*/ 16 h 259"/>
                <a:gd name="T4" fmla="*/ 25 w 213"/>
                <a:gd name="T5" fmla="*/ 42 h 259"/>
                <a:gd name="T6" fmla="*/ 6 w 213"/>
                <a:gd name="T7" fmla="*/ 150 h 259"/>
                <a:gd name="T8" fmla="*/ 39 w 213"/>
                <a:gd name="T9" fmla="*/ 218 h 259"/>
                <a:gd name="T10" fmla="*/ 172 w 213"/>
                <a:gd name="T11" fmla="*/ 190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8 h 259"/>
                <a:gd name="T18" fmla="*/ 199 w 213"/>
                <a:gd name="T19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9" y="83"/>
                  </a:moveTo>
                  <a:cubicBezTo>
                    <a:pt x="173" y="54"/>
                    <a:pt x="145" y="23"/>
                    <a:pt x="143" y="16"/>
                  </a:cubicBezTo>
                  <a:cubicBezTo>
                    <a:pt x="99" y="0"/>
                    <a:pt x="48" y="3"/>
                    <a:pt x="25" y="42"/>
                  </a:cubicBezTo>
                  <a:cubicBezTo>
                    <a:pt x="6" y="74"/>
                    <a:pt x="0" y="114"/>
                    <a:pt x="6" y="150"/>
                  </a:cubicBezTo>
                  <a:cubicBezTo>
                    <a:pt x="11" y="176"/>
                    <a:pt x="22" y="201"/>
                    <a:pt x="39" y="218"/>
                  </a:cubicBezTo>
                  <a:cubicBezTo>
                    <a:pt x="80" y="259"/>
                    <a:pt x="140" y="246"/>
                    <a:pt x="172" y="190"/>
                  </a:cubicBezTo>
                  <a:cubicBezTo>
                    <a:pt x="191" y="158"/>
                    <a:pt x="207" y="130"/>
                    <a:pt x="211" y="104"/>
                  </a:cubicBezTo>
                  <a:cubicBezTo>
                    <a:pt x="212" y="102"/>
                    <a:pt x="213" y="101"/>
                    <a:pt x="213" y="99"/>
                  </a:cubicBezTo>
                  <a:cubicBezTo>
                    <a:pt x="213" y="99"/>
                    <a:pt x="213" y="98"/>
                    <a:pt x="212" y="98"/>
                  </a:cubicBezTo>
                  <a:cubicBezTo>
                    <a:pt x="207" y="92"/>
                    <a:pt x="203" y="87"/>
                    <a:pt x="199" y="8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6" name="Freeform 27"/>
            <p:cNvSpPr/>
            <p:nvPr/>
          </p:nvSpPr>
          <p:spPr bwMode="auto">
            <a:xfrm>
              <a:off x="6692301" y="2566001"/>
              <a:ext cx="763588" cy="1065212"/>
            </a:xfrm>
            <a:custGeom>
              <a:avLst/>
              <a:gdLst>
                <a:gd name="T0" fmla="*/ 22 w 203"/>
                <a:gd name="T1" fmla="*/ 60 h 283"/>
                <a:gd name="T2" fmla="*/ 34 w 203"/>
                <a:gd name="T3" fmla="*/ 216 h 283"/>
                <a:gd name="T4" fmla="*/ 72 w 203"/>
                <a:gd name="T5" fmla="*/ 246 h 283"/>
                <a:gd name="T6" fmla="*/ 95 w 203"/>
                <a:gd name="T7" fmla="*/ 267 h 283"/>
                <a:gd name="T8" fmla="*/ 99 w 203"/>
                <a:gd name="T9" fmla="*/ 270 h 283"/>
                <a:gd name="T10" fmla="*/ 113 w 203"/>
                <a:gd name="T11" fmla="*/ 283 h 283"/>
                <a:gd name="T12" fmla="*/ 170 w 203"/>
                <a:gd name="T13" fmla="*/ 207 h 283"/>
                <a:gd name="T14" fmla="*/ 155 w 203"/>
                <a:gd name="T15" fmla="*/ 31 h 283"/>
                <a:gd name="T16" fmla="*/ 56 w 203"/>
                <a:gd name="T17" fmla="*/ 22 h 283"/>
                <a:gd name="T18" fmla="*/ 22 w 203"/>
                <a:gd name="T19" fmla="*/ 6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3">
                  <a:moveTo>
                    <a:pt x="22" y="60"/>
                  </a:moveTo>
                  <a:cubicBezTo>
                    <a:pt x="0" y="99"/>
                    <a:pt x="11" y="165"/>
                    <a:pt x="34" y="216"/>
                  </a:cubicBezTo>
                  <a:cubicBezTo>
                    <a:pt x="37" y="216"/>
                    <a:pt x="55" y="231"/>
                    <a:pt x="72" y="246"/>
                  </a:cubicBezTo>
                  <a:cubicBezTo>
                    <a:pt x="79" y="252"/>
                    <a:pt x="87" y="259"/>
                    <a:pt x="95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3" y="274"/>
                    <a:pt x="108" y="278"/>
                    <a:pt x="113" y="283"/>
                  </a:cubicBezTo>
                  <a:cubicBezTo>
                    <a:pt x="133" y="272"/>
                    <a:pt x="150" y="241"/>
                    <a:pt x="170" y="207"/>
                  </a:cubicBezTo>
                  <a:cubicBezTo>
                    <a:pt x="203" y="151"/>
                    <a:pt x="196" y="72"/>
                    <a:pt x="155" y="31"/>
                  </a:cubicBezTo>
                  <a:cubicBezTo>
                    <a:pt x="126" y="2"/>
                    <a:pt x="88" y="0"/>
                    <a:pt x="56" y="22"/>
                  </a:cubicBezTo>
                  <a:cubicBezTo>
                    <a:pt x="44" y="31"/>
                    <a:pt x="32" y="43"/>
                    <a:pt x="22" y="6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97" name="Freeform 28"/>
            <p:cNvSpPr/>
            <p:nvPr/>
          </p:nvSpPr>
          <p:spPr bwMode="auto">
            <a:xfrm>
              <a:off x="6826250" y="3368675"/>
              <a:ext cx="1438275" cy="1476375"/>
            </a:xfrm>
            <a:custGeom>
              <a:avLst/>
              <a:gdLst>
                <a:gd name="T0" fmla="*/ 381 w 382"/>
                <a:gd name="T1" fmla="*/ 346 h 392"/>
                <a:gd name="T2" fmla="*/ 374 w 382"/>
                <a:gd name="T3" fmla="*/ 338 h 392"/>
                <a:gd name="T4" fmla="*/ 80 w 382"/>
                <a:gd name="T5" fmla="*/ 67 h 392"/>
                <a:gd name="T6" fmla="*/ 66 w 382"/>
                <a:gd name="T7" fmla="*/ 54 h 392"/>
                <a:gd name="T8" fmla="*/ 62 w 382"/>
                <a:gd name="T9" fmla="*/ 51 h 392"/>
                <a:gd name="T10" fmla="*/ 39 w 382"/>
                <a:gd name="T11" fmla="*/ 30 h 392"/>
                <a:gd name="T12" fmla="*/ 1 w 382"/>
                <a:gd name="T13" fmla="*/ 0 h 392"/>
                <a:gd name="T14" fmla="*/ 1 w 382"/>
                <a:gd name="T15" fmla="*/ 0 h 392"/>
                <a:gd name="T16" fmla="*/ 1 w 382"/>
                <a:gd name="T17" fmla="*/ 0 h 392"/>
                <a:gd name="T18" fmla="*/ 1 w 382"/>
                <a:gd name="T19" fmla="*/ 0 h 392"/>
                <a:gd name="T20" fmla="*/ 1 w 382"/>
                <a:gd name="T21" fmla="*/ 2 h 392"/>
                <a:gd name="T22" fmla="*/ 57 w 382"/>
                <a:gd name="T23" fmla="*/ 69 h 392"/>
                <a:gd name="T24" fmla="*/ 70 w 382"/>
                <a:gd name="T25" fmla="*/ 84 h 392"/>
                <a:gd name="T26" fmla="*/ 71 w 382"/>
                <a:gd name="T27" fmla="*/ 85 h 392"/>
                <a:gd name="T28" fmla="*/ 347 w 382"/>
                <a:gd name="T29" fmla="*/ 384 h 392"/>
                <a:gd name="T30" fmla="*/ 355 w 382"/>
                <a:gd name="T31" fmla="*/ 392 h 392"/>
                <a:gd name="T32" fmla="*/ 358 w 382"/>
                <a:gd name="T33" fmla="*/ 391 h 392"/>
                <a:gd name="T34" fmla="*/ 374 w 382"/>
                <a:gd name="T35" fmla="*/ 376 h 392"/>
                <a:gd name="T36" fmla="*/ 381 w 382"/>
                <a:gd name="T37" fmla="*/ 351 h 392"/>
                <a:gd name="T38" fmla="*/ 381 w 382"/>
                <a:gd name="T39" fmla="*/ 34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2" h="392">
                  <a:moveTo>
                    <a:pt x="381" y="346"/>
                  </a:moveTo>
                  <a:cubicBezTo>
                    <a:pt x="381" y="346"/>
                    <a:pt x="379" y="343"/>
                    <a:pt x="374" y="338"/>
                  </a:cubicBezTo>
                  <a:cubicBezTo>
                    <a:pt x="337" y="304"/>
                    <a:pt x="177" y="154"/>
                    <a:pt x="80" y="67"/>
                  </a:cubicBezTo>
                  <a:cubicBezTo>
                    <a:pt x="75" y="62"/>
                    <a:pt x="70" y="58"/>
                    <a:pt x="66" y="54"/>
                  </a:cubicBezTo>
                  <a:cubicBezTo>
                    <a:pt x="65" y="53"/>
                    <a:pt x="64" y="52"/>
                    <a:pt x="62" y="51"/>
                  </a:cubicBezTo>
                  <a:cubicBezTo>
                    <a:pt x="54" y="43"/>
                    <a:pt x="46" y="36"/>
                    <a:pt x="39" y="30"/>
                  </a:cubicBezTo>
                  <a:cubicBezTo>
                    <a:pt x="22" y="15"/>
                    <a:pt x="4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3" y="9"/>
                    <a:pt x="31" y="40"/>
                    <a:pt x="57" y="69"/>
                  </a:cubicBezTo>
                  <a:cubicBezTo>
                    <a:pt x="61" y="73"/>
                    <a:pt x="65" y="78"/>
                    <a:pt x="70" y="84"/>
                  </a:cubicBezTo>
                  <a:cubicBezTo>
                    <a:pt x="71" y="84"/>
                    <a:pt x="71" y="85"/>
                    <a:pt x="71" y="85"/>
                  </a:cubicBezTo>
                  <a:cubicBezTo>
                    <a:pt x="162" y="186"/>
                    <a:pt x="312" y="347"/>
                    <a:pt x="347" y="384"/>
                  </a:cubicBezTo>
                  <a:cubicBezTo>
                    <a:pt x="352" y="389"/>
                    <a:pt x="355" y="392"/>
                    <a:pt x="355" y="392"/>
                  </a:cubicBezTo>
                  <a:cubicBezTo>
                    <a:pt x="355" y="392"/>
                    <a:pt x="356" y="392"/>
                    <a:pt x="358" y="391"/>
                  </a:cubicBezTo>
                  <a:cubicBezTo>
                    <a:pt x="362" y="390"/>
                    <a:pt x="367" y="386"/>
                    <a:pt x="374" y="376"/>
                  </a:cubicBezTo>
                  <a:cubicBezTo>
                    <a:pt x="380" y="365"/>
                    <a:pt x="381" y="356"/>
                    <a:pt x="381" y="351"/>
                  </a:cubicBezTo>
                  <a:cubicBezTo>
                    <a:pt x="382" y="348"/>
                    <a:pt x="381" y="346"/>
                    <a:pt x="381" y="3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98" name="Rectangle 89"/>
          <p:cNvSpPr/>
          <p:nvPr/>
        </p:nvSpPr>
        <p:spPr>
          <a:xfrm>
            <a:off x="817658" y="1626113"/>
            <a:ext cx="186928" cy="186899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76" tIns="34288" rIns="68576" bIns="3428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90"/>
          <p:cNvSpPr/>
          <p:nvPr/>
        </p:nvSpPr>
        <p:spPr>
          <a:xfrm>
            <a:off x="817658" y="2469599"/>
            <a:ext cx="186928" cy="186899"/>
          </a:xfrm>
          <a:prstGeom prst="rect">
            <a:avLst/>
          </a:prstGeom>
          <a:solidFill>
            <a:srgbClr val="87878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76" tIns="34288" rIns="68576" bIns="3428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Rectangle 91"/>
          <p:cNvSpPr/>
          <p:nvPr/>
        </p:nvSpPr>
        <p:spPr>
          <a:xfrm>
            <a:off x="817658" y="3305939"/>
            <a:ext cx="186928" cy="186899"/>
          </a:xfrm>
          <a:prstGeom prst="rect">
            <a:avLst/>
          </a:prstGeom>
          <a:solidFill>
            <a:srgbClr val="00A1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76" tIns="34288" rIns="68576" bIns="3428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202"/>
          <p:cNvSpPr txBox="1"/>
          <p:nvPr/>
        </p:nvSpPr>
        <p:spPr>
          <a:xfrm>
            <a:off x="1540701" y="1464287"/>
            <a:ext cx="882285" cy="292064"/>
          </a:xfrm>
          <a:prstGeom prst="rect">
            <a:avLst/>
          </a:prstGeom>
          <a:noFill/>
        </p:spPr>
        <p:txBody>
          <a:bodyPr wrap="none" lIns="68576" tIns="34288" rIns="68576" bIns="34288" rtlCol="0">
            <a:spAutoFit/>
          </a:bodyPr>
          <a:lstStyle/>
          <a:p>
            <a:r>
              <a:rPr lang="zh-CN" altLang="en-US" sz="14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创意创新</a:t>
            </a:r>
            <a:endParaRPr lang="id-ID" sz="1450" b="1" dirty="0">
              <a:latin typeface="+mn-ea"/>
            </a:endParaRPr>
          </a:p>
        </p:txBody>
      </p:sp>
      <p:sp>
        <p:nvSpPr>
          <p:cNvPr id="102" name="TextBox 203"/>
          <p:cNvSpPr txBox="1"/>
          <p:nvPr/>
        </p:nvSpPr>
        <p:spPr>
          <a:xfrm>
            <a:off x="1540702" y="1676414"/>
            <a:ext cx="2699488" cy="435500"/>
          </a:xfrm>
          <a:prstGeom prst="rect">
            <a:avLst/>
          </a:prstGeom>
          <a:noFill/>
        </p:spPr>
        <p:txBody>
          <a:bodyPr wrap="square" lIns="68576" tIns="34288" rIns="68576" bIns="34288" rtlCol="0">
            <a:spAutoFit/>
          </a:bodyPr>
          <a:lstStyle/>
          <a:p>
            <a:pPr defTabSz="725170">
              <a:defRPr/>
            </a:pPr>
            <a:r>
              <a:rPr lang="zh-CN" altLang="en-US" sz="1190" kern="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</a:t>
            </a:r>
            <a:endParaRPr lang="en-US" sz="1190" b="1" kern="0" dirty="0">
              <a:solidFill>
                <a:srgbClr val="878787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3" name="TextBox 204"/>
          <p:cNvSpPr txBox="1"/>
          <p:nvPr/>
        </p:nvSpPr>
        <p:spPr>
          <a:xfrm>
            <a:off x="1540701" y="2238800"/>
            <a:ext cx="882285" cy="292064"/>
          </a:xfrm>
          <a:prstGeom prst="rect">
            <a:avLst/>
          </a:prstGeom>
          <a:noFill/>
        </p:spPr>
        <p:txBody>
          <a:bodyPr wrap="none" lIns="68576" tIns="34288" rIns="68576" bIns="34288" rtlCol="0">
            <a:spAutoFit/>
          </a:bodyPr>
          <a:lstStyle/>
          <a:p>
            <a:r>
              <a:rPr lang="zh-CN" altLang="en-US" sz="14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本地客服</a:t>
            </a:r>
            <a:endParaRPr lang="id-ID" sz="1450" b="1" dirty="0">
              <a:latin typeface="+mn-ea"/>
            </a:endParaRPr>
          </a:p>
        </p:txBody>
      </p:sp>
      <p:sp>
        <p:nvSpPr>
          <p:cNvPr id="104" name="TextBox 205"/>
          <p:cNvSpPr txBox="1"/>
          <p:nvPr/>
        </p:nvSpPr>
        <p:spPr>
          <a:xfrm>
            <a:off x="1540702" y="2465516"/>
            <a:ext cx="2699488" cy="435500"/>
          </a:xfrm>
          <a:prstGeom prst="rect">
            <a:avLst/>
          </a:prstGeom>
          <a:noFill/>
        </p:spPr>
        <p:txBody>
          <a:bodyPr wrap="square" lIns="68576" tIns="34288" rIns="68576" bIns="34288" rtlCol="0">
            <a:spAutoFit/>
          </a:bodyPr>
          <a:lstStyle/>
          <a:p>
            <a:pPr defTabSz="725170">
              <a:defRPr/>
            </a:pPr>
            <a:r>
              <a:rPr lang="zh-CN" altLang="en-US" sz="1190" kern="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</a:t>
            </a:r>
            <a:endParaRPr lang="en-US" sz="1190" b="1" kern="0" dirty="0">
              <a:solidFill>
                <a:srgbClr val="878787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5" name="TextBox 206"/>
          <p:cNvSpPr txBox="1"/>
          <p:nvPr/>
        </p:nvSpPr>
        <p:spPr>
          <a:xfrm>
            <a:off x="1540701" y="3089534"/>
            <a:ext cx="882285" cy="292064"/>
          </a:xfrm>
          <a:prstGeom prst="rect">
            <a:avLst/>
          </a:prstGeom>
          <a:noFill/>
        </p:spPr>
        <p:txBody>
          <a:bodyPr wrap="none" lIns="68576" tIns="34288" rIns="68576" bIns="34288" rtlCol="0">
            <a:spAutoFit/>
          </a:bodyPr>
          <a:lstStyle/>
          <a:p>
            <a:r>
              <a:rPr lang="zh-CN" altLang="en-US" sz="14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客户关怀</a:t>
            </a:r>
            <a:endParaRPr lang="id-ID" sz="1450" b="1" dirty="0">
              <a:latin typeface="+mn-ea"/>
            </a:endParaRPr>
          </a:p>
        </p:txBody>
      </p:sp>
      <p:sp>
        <p:nvSpPr>
          <p:cNvPr id="106" name="TextBox 207"/>
          <p:cNvSpPr txBox="1"/>
          <p:nvPr/>
        </p:nvSpPr>
        <p:spPr>
          <a:xfrm>
            <a:off x="1540702" y="3316249"/>
            <a:ext cx="2699488" cy="435500"/>
          </a:xfrm>
          <a:prstGeom prst="rect">
            <a:avLst/>
          </a:prstGeom>
          <a:noFill/>
        </p:spPr>
        <p:txBody>
          <a:bodyPr wrap="square" lIns="68576" tIns="34288" rIns="68576" bIns="34288" rtlCol="0">
            <a:spAutoFit/>
          </a:bodyPr>
          <a:lstStyle/>
          <a:p>
            <a:pPr defTabSz="725170">
              <a:defRPr/>
            </a:pPr>
            <a:r>
              <a:rPr lang="zh-CN" altLang="en-US" sz="1190" kern="0" dirty="0">
                <a:solidFill>
                  <a:srgbClr val="8787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</a:t>
            </a:r>
            <a:endParaRPr lang="en-US" sz="1190" b="1" kern="0" dirty="0">
              <a:solidFill>
                <a:srgbClr val="878787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07" name="Group 112"/>
          <p:cNvGrpSpPr/>
          <p:nvPr/>
        </p:nvGrpSpPr>
        <p:grpSpPr>
          <a:xfrm>
            <a:off x="1172400" y="1530856"/>
            <a:ext cx="269337" cy="387033"/>
            <a:chOff x="-3175" y="-3175"/>
            <a:chExt cx="341313" cy="490538"/>
          </a:xfrm>
          <a:solidFill>
            <a:srgbClr val="0070C0"/>
          </a:solidFill>
        </p:grpSpPr>
        <p:sp>
          <p:nvSpPr>
            <p:cNvPr id="108" name="Freeform 16"/>
            <p:cNvSpPr>
              <a:spLocks noEditPoints="1"/>
            </p:cNvSpPr>
            <p:nvPr/>
          </p:nvSpPr>
          <p:spPr bwMode="auto">
            <a:xfrm>
              <a:off x="-3175" y="-3175"/>
              <a:ext cx="341313" cy="490538"/>
            </a:xfrm>
            <a:custGeom>
              <a:avLst/>
              <a:gdLst>
                <a:gd name="T0" fmla="*/ 44 w 88"/>
                <a:gd name="T1" fmla="*/ 0 h 128"/>
                <a:gd name="T2" fmla="*/ 0 w 88"/>
                <a:gd name="T3" fmla="*/ 44 h 128"/>
                <a:gd name="T4" fmla="*/ 20 w 88"/>
                <a:gd name="T5" fmla="*/ 92 h 128"/>
                <a:gd name="T6" fmla="*/ 44 w 88"/>
                <a:gd name="T7" fmla="*/ 128 h 128"/>
                <a:gd name="T8" fmla="*/ 68 w 88"/>
                <a:gd name="T9" fmla="*/ 92 h 128"/>
                <a:gd name="T10" fmla="*/ 88 w 88"/>
                <a:gd name="T11" fmla="*/ 44 h 128"/>
                <a:gd name="T12" fmla="*/ 44 w 88"/>
                <a:gd name="T13" fmla="*/ 0 h 128"/>
                <a:gd name="T14" fmla="*/ 54 w 88"/>
                <a:gd name="T15" fmla="*/ 109 h 128"/>
                <a:gd name="T16" fmla="*/ 35 w 88"/>
                <a:gd name="T17" fmla="*/ 111 h 128"/>
                <a:gd name="T18" fmla="*/ 32 w 88"/>
                <a:gd name="T19" fmla="*/ 104 h 128"/>
                <a:gd name="T20" fmla="*/ 32 w 88"/>
                <a:gd name="T21" fmla="*/ 103 h 128"/>
                <a:gd name="T22" fmla="*/ 57 w 88"/>
                <a:gd name="T23" fmla="*/ 100 h 128"/>
                <a:gd name="T24" fmla="*/ 56 w 88"/>
                <a:gd name="T25" fmla="*/ 104 h 128"/>
                <a:gd name="T26" fmla="*/ 54 w 88"/>
                <a:gd name="T27" fmla="*/ 109 h 128"/>
                <a:gd name="T28" fmla="*/ 31 w 88"/>
                <a:gd name="T29" fmla="*/ 100 h 128"/>
                <a:gd name="T30" fmla="*/ 28 w 88"/>
                <a:gd name="T31" fmla="*/ 92 h 128"/>
                <a:gd name="T32" fmla="*/ 60 w 88"/>
                <a:gd name="T33" fmla="*/ 92 h 128"/>
                <a:gd name="T34" fmla="*/ 58 w 88"/>
                <a:gd name="T35" fmla="*/ 96 h 128"/>
                <a:gd name="T36" fmla="*/ 31 w 88"/>
                <a:gd name="T37" fmla="*/ 100 h 128"/>
                <a:gd name="T38" fmla="*/ 44 w 88"/>
                <a:gd name="T39" fmla="*/ 120 h 128"/>
                <a:gd name="T40" fmla="*/ 36 w 88"/>
                <a:gd name="T41" fmla="*/ 115 h 128"/>
                <a:gd name="T42" fmla="*/ 53 w 88"/>
                <a:gd name="T43" fmla="*/ 113 h 128"/>
                <a:gd name="T44" fmla="*/ 44 w 88"/>
                <a:gd name="T45" fmla="*/ 120 h 128"/>
                <a:gd name="T46" fmla="*/ 63 w 88"/>
                <a:gd name="T47" fmla="*/ 84 h 128"/>
                <a:gd name="T48" fmla="*/ 25 w 88"/>
                <a:gd name="T49" fmla="*/ 84 h 128"/>
                <a:gd name="T50" fmla="*/ 19 w 88"/>
                <a:gd name="T51" fmla="*/ 71 h 128"/>
                <a:gd name="T52" fmla="*/ 8 w 88"/>
                <a:gd name="T53" fmla="*/ 44 h 128"/>
                <a:gd name="T54" fmla="*/ 44 w 88"/>
                <a:gd name="T55" fmla="*/ 8 h 128"/>
                <a:gd name="T56" fmla="*/ 80 w 88"/>
                <a:gd name="T57" fmla="*/ 44 h 128"/>
                <a:gd name="T58" fmla="*/ 69 w 88"/>
                <a:gd name="T59" fmla="*/ 71 h 128"/>
                <a:gd name="T60" fmla="*/ 63 w 88"/>
                <a:gd name="T61" fmla="*/ 8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12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0"/>
                    <a:pt x="15" y="77"/>
                    <a:pt x="20" y="92"/>
                  </a:cubicBezTo>
                  <a:cubicBezTo>
                    <a:pt x="28" y="115"/>
                    <a:pt x="27" y="128"/>
                    <a:pt x="44" y="128"/>
                  </a:cubicBezTo>
                  <a:cubicBezTo>
                    <a:pt x="61" y="128"/>
                    <a:pt x="60" y="115"/>
                    <a:pt x="68" y="92"/>
                  </a:cubicBezTo>
                  <a:cubicBezTo>
                    <a:pt x="73" y="77"/>
                    <a:pt x="88" y="60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lose/>
                  <a:moveTo>
                    <a:pt x="54" y="109"/>
                  </a:moveTo>
                  <a:cubicBezTo>
                    <a:pt x="35" y="111"/>
                    <a:pt x="35" y="111"/>
                    <a:pt x="35" y="111"/>
                  </a:cubicBezTo>
                  <a:cubicBezTo>
                    <a:pt x="34" y="109"/>
                    <a:pt x="33" y="107"/>
                    <a:pt x="32" y="104"/>
                  </a:cubicBezTo>
                  <a:cubicBezTo>
                    <a:pt x="32" y="104"/>
                    <a:pt x="32" y="104"/>
                    <a:pt x="32" y="103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2"/>
                    <a:pt x="56" y="103"/>
                    <a:pt x="56" y="104"/>
                  </a:cubicBezTo>
                  <a:cubicBezTo>
                    <a:pt x="55" y="106"/>
                    <a:pt x="55" y="107"/>
                    <a:pt x="54" y="109"/>
                  </a:cubicBezTo>
                  <a:close/>
                  <a:moveTo>
                    <a:pt x="31" y="100"/>
                  </a:moveTo>
                  <a:cubicBezTo>
                    <a:pt x="30" y="97"/>
                    <a:pt x="29" y="95"/>
                    <a:pt x="28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93"/>
                    <a:pt x="59" y="95"/>
                    <a:pt x="58" y="96"/>
                  </a:cubicBezTo>
                  <a:lnTo>
                    <a:pt x="31" y="100"/>
                  </a:lnTo>
                  <a:close/>
                  <a:moveTo>
                    <a:pt x="44" y="120"/>
                  </a:moveTo>
                  <a:cubicBezTo>
                    <a:pt x="40" y="120"/>
                    <a:pt x="38" y="120"/>
                    <a:pt x="36" y="115"/>
                  </a:cubicBezTo>
                  <a:cubicBezTo>
                    <a:pt x="53" y="113"/>
                    <a:pt x="53" y="113"/>
                    <a:pt x="53" y="113"/>
                  </a:cubicBezTo>
                  <a:cubicBezTo>
                    <a:pt x="51" y="119"/>
                    <a:pt x="49" y="120"/>
                    <a:pt x="44" y="120"/>
                  </a:cubicBezTo>
                  <a:close/>
                  <a:moveTo>
                    <a:pt x="63" y="84"/>
                  </a:moveTo>
                  <a:cubicBezTo>
                    <a:pt x="25" y="84"/>
                    <a:pt x="25" y="84"/>
                    <a:pt x="25" y="84"/>
                  </a:cubicBezTo>
                  <a:cubicBezTo>
                    <a:pt x="23" y="80"/>
                    <a:pt x="21" y="75"/>
                    <a:pt x="19" y="71"/>
                  </a:cubicBezTo>
                  <a:cubicBezTo>
                    <a:pt x="13" y="62"/>
                    <a:pt x="8" y="52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52"/>
                    <a:pt x="75" y="62"/>
                    <a:pt x="69" y="71"/>
                  </a:cubicBezTo>
                  <a:cubicBezTo>
                    <a:pt x="67" y="75"/>
                    <a:pt x="65" y="80"/>
                    <a:pt x="6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09" name="Freeform 17"/>
            <p:cNvSpPr/>
            <p:nvPr/>
          </p:nvSpPr>
          <p:spPr bwMode="auto">
            <a:xfrm>
              <a:off x="73025" y="73025"/>
              <a:ext cx="101600" cy="100013"/>
            </a:xfrm>
            <a:custGeom>
              <a:avLst/>
              <a:gdLst>
                <a:gd name="T0" fmla="*/ 24 w 26"/>
                <a:gd name="T1" fmla="*/ 0 h 26"/>
                <a:gd name="T2" fmla="*/ 0 w 26"/>
                <a:gd name="T3" fmla="*/ 24 h 26"/>
                <a:gd name="T4" fmla="*/ 2 w 26"/>
                <a:gd name="T5" fmla="*/ 26 h 26"/>
                <a:gd name="T6" fmla="*/ 4 w 26"/>
                <a:gd name="T7" fmla="*/ 24 h 26"/>
                <a:gd name="T8" fmla="*/ 24 w 26"/>
                <a:gd name="T9" fmla="*/ 4 h 26"/>
                <a:gd name="T10" fmla="*/ 26 w 26"/>
                <a:gd name="T11" fmla="*/ 2 h 26"/>
                <a:gd name="T12" fmla="*/ 24 w 26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"/>
                    <a:pt x="1" y="26"/>
                    <a:pt x="2" y="26"/>
                  </a:cubicBezTo>
                  <a:cubicBezTo>
                    <a:pt x="3" y="26"/>
                    <a:pt x="4" y="25"/>
                    <a:pt x="4" y="24"/>
                  </a:cubicBezTo>
                  <a:cubicBezTo>
                    <a:pt x="4" y="13"/>
                    <a:pt x="13" y="4"/>
                    <a:pt x="24" y="4"/>
                  </a:cubicBezTo>
                  <a:cubicBezTo>
                    <a:pt x="25" y="4"/>
                    <a:pt x="26" y="3"/>
                    <a:pt x="26" y="2"/>
                  </a:cubicBezTo>
                  <a:cubicBezTo>
                    <a:pt x="26" y="1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110" name="Freeform 9"/>
          <p:cNvSpPr>
            <a:spLocks noEditPoints="1"/>
          </p:cNvSpPr>
          <p:nvPr/>
        </p:nvSpPr>
        <p:spPr bwMode="auto">
          <a:xfrm>
            <a:off x="1101619" y="2362082"/>
            <a:ext cx="410899" cy="410836"/>
          </a:xfrm>
          <a:custGeom>
            <a:avLst/>
            <a:gdLst>
              <a:gd name="T0" fmla="*/ 111 w 112"/>
              <a:gd name="T1" fmla="*/ 45 h 112"/>
              <a:gd name="T2" fmla="*/ 109 w 112"/>
              <a:gd name="T3" fmla="*/ 38 h 112"/>
              <a:gd name="T4" fmla="*/ 104 w 112"/>
              <a:gd name="T5" fmla="*/ 35 h 112"/>
              <a:gd name="T6" fmla="*/ 104 w 112"/>
              <a:gd name="T7" fmla="*/ 35 h 112"/>
              <a:gd name="T8" fmla="*/ 56 w 112"/>
              <a:gd name="T9" fmla="*/ 4 h 112"/>
              <a:gd name="T10" fmla="*/ 50 w 112"/>
              <a:gd name="T11" fmla="*/ 4 h 112"/>
              <a:gd name="T12" fmla="*/ 50 w 112"/>
              <a:gd name="T13" fmla="*/ 3 h 112"/>
              <a:gd name="T14" fmla="*/ 45 w 112"/>
              <a:gd name="T15" fmla="*/ 1 h 112"/>
              <a:gd name="T16" fmla="*/ 38 w 112"/>
              <a:gd name="T17" fmla="*/ 3 h 112"/>
              <a:gd name="T18" fmla="*/ 35 w 112"/>
              <a:gd name="T19" fmla="*/ 8 h 112"/>
              <a:gd name="T20" fmla="*/ 35 w 112"/>
              <a:gd name="T21" fmla="*/ 8 h 112"/>
              <a:gd name="T22" fmla="*/ 4 w 112"/>
              <a:gd name="T23" fmla="*/ 56 h 112"/>
              <a:gd name="T24" fmla="*/ 4 w 112"/>
              <a:gd name="T25" fmla="*/ 62 h 112"/>
              <a:gd name="T26" fmla="*/ 3 w 112"/>
              <a:gd name="T27" fmla="*/ 62 h 112"/>
              <a:gd name="T28" fmla="*/ 1 w 112"/>
              <a:gd name="T29" fmla="*/ 67 h 112"/>
              <a:gd name="T30" fmla="*/ 3 w 112"/>
              <a:gd name="T31" fmla="*/ 74 h 112"/>
              <a:gd name="T32" fmla="*/ 8 w 112"/>
              <a:gd name="T33" fmla="*/ 77 h 112"/>
              <a:gd name="T34" fmla="*/ 8 w 112"/>
              <a:gd name="T35" fmla="*/ 77 h 112"/>
              <a:gd name="T36" fmla="*/ 56 w 112"/>
              <a:gd name="T37" fmla="*/ 108 h 112"/>
              <a:gd name="T38" fmla="*/ 62 w 112"/>
              <a:gd name="T39" fmla="*/ 108 h 112"/>
              <a:gd name="T40" fmla="*/ 62 w 112"/>
              <a:gd name="T41" fmla="*/ 109 h 112"/>
              <a:gd name="T42" fmla="*/ 67 w 112"/>
              <a:gd name="T43" fmla="*/ 111 h 112"/>
              <a:gd name="T44" fmla="*/ 74 w 112"/>
              <a:gd name="T45" fmla="*/ 109 h 112"/>
              <a:gd name="T46" fmla="*/ 77 w 112"/>
              <a:gd name="T47" fmla="*/ 104 h 112"/>
              <a:gd name="T48" fmla="*/ 77 w 112"/>
              <a:gd name="T49" fmla="*/ 104 h 112"/>
              <a:gd name="T50" fmla="*/ 108 w 112"/>
              <a:gd name="T51" fmla="*/ 56 h 112"/>
              <a:gd name="T52" fmla="*/ 108 w 112"/>
              <a:gd name="T53" fmla="*/ 50 h 112"/>
              <a:gd name="T54" fmla="*/ 109 w 112"/>
              <a:gd name="T55" fmla="*/ 50 h 112"/>
              <a:gd name="T56" fmla="*/ 111 w 112"/>
              <a:gd name="T57" fmla="*/ 45 h 112"/>
              <a:gd name="T58" fmla="*/ 56 w 112"/>
              <a:gd name="T59" fmla="*/ 12 h 112"/>
              <a:gd name="T60" fmla="*/ 96 w 112"/>
              <a:gd name="T61" fmla="*/ 37 h 112"/>
              <a:gd name="T62" fmla="*/ 76 w 112"/>
              <a:gd name="T63" fmla="*/ 42 h 112"/>
              <a:gd name="T64" fmla="*/ 58 w 112"/>
              <a:gd name="T65" fmla="*/ 32 h 112"/>
              <a:gd name="T66" fmla="*/ 53 w 112"/>
              <a:gd name="T67" fmla="*/ 12 h 112"/>
              <a:gd name="T68" fmla="*/ 56 w 112"/>
              <a:gd name="T69" fmla="*/ 12 h 112"/>
              <a:gd name="T70" fmla="*/ 72 w 112"/>
              <a:gd name="T71" fmla="*/ 56 h 112"/>
              <a:gd name="T72" fmla="*/ 56 w 112"/>
              <a:gd name="T73" fmla="*/ 72 h 112"/>
              <a:gd name="T74" fmla="*/ 40 w 112"/>
              <a:gd name="T75" fmla="*/ 56 h 112"/>
              <a:gd name="T76" fmla="*/ 52 w 112"/>
              <a:gd name="T77" fmla="*/ 40 h 112"/>
              <a:gd name="T78" fmla="*/ 53 w 112"/>
              <a:gd name="T79" fmla="*/ 40 h 112"/>
              <a:gd name="T80" fmla="*/ 56 w 112"/>
              <a:gd name="T81" fmla="*/ 40 h 112"/>
              <a:gd name="T82" fmla="*/ 72 w 112"/>
              <a:gd name="T83" fmla="*/ 53 h 112"/>
              <a:gd name="T84" fmla="*/ 72 w 112"/>
              <a:gd name="T85" fmla="*/ 53 h 112"/>
              <a:gd name="T86" fmla="*/ 72 w 112"/>
              <a:gd name="T87" fmla="*/ 56 h 112"/>
              <a:gd name="T88" fmla="*/ 12 w 112"/>
              <a:gd name="T89" fmla="*/ 56 h 112"/>
              <a:gd name="T90" fmla="*/ 37 w 112"/>
              <a:gd name="T91" fmla="*/ 16 h 112"/>
              <a:gd name="T92" fmla="*/ 42 w 112"/>
              <a:gd name="T93" fmla="*/ 36 h 112"/>
              <a:gd name="T94" fmla="*/ 32 w 112"/>
              <a:gd name="T95" fmla="*/ 54 h 112"/>
              <a:gd name="T96" fmla="*/ 12 w 112"/>
              <a:gd name="T97" fmla="*/ 60 h 112"/>
              <a:gd name="T98" fmla="*/ 12 w 112"/>
              <a:gd name="T99" fmla="*/ 56 h 112"/>
              <a:gd name="T100" fmla="*/ 56 w 112"/>
              <a:gd name="T101" fmla="*/ 100 h 112"/>
              <a:gd name="T102" fmla="*/ 16 w 112"/>
              <a:gd name="T103" fmla="*/ 75 h 112"/>
              <a:gd name="T104" fmla="*/ 36 w 112"/>
              <a:gd name="T105" fmla="*/ 70 h 112"/>
              <a:gd name="T106" fmla="*/ 54 w 112"/>
              <a:gd name="T107" fmla="*/ 80 h 112"/>
              <a:gd name="T108" fmla="*/ 60 w 112"/>
              <a:gd name="T109" fmla="*/ 100 h 112"/>
              <a:gd name="T110" fmla="*/ 56 w 112"/>
              <a:gd name="T111" fmla="*/ 100 h 112"/>
              <a:gd name="T112" fmla="*/ 100 w 112"/>
              <a:gd name="T113" fmla="*/ 56 h 112"/>
              <a:gd name="T114" fmla="*/ 75 w 112"/>
              <a:gd name="T115" fmla="*/ 96 h 112"/>
              <a:gd name="T116" fmla="*/ 70 w 112"/>
              <a:gd name="T117" fmla="*/ 76 h 112"/>
              <a:gd name="T118" fmla="*/ 80 w 112"/>
              <a:gd name="T119" fmla="*/ 58 h 112"/>
              <a:gd name="T120" fmla="*/ 100 w 112"/>
              <a:gd name="T121" fmla="*/ 53 h 112"/>
              <a:gd name="T122" fmla="*/ 100 w 112"/>
              <a:gd name="T123" fmla="*/ 5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2" h="112">
                <a:moveTo>
                  <a:pt x="111" y="45"/>
                </a:moveTo>
                <a:cubicBezTo>
                  <a:pt x="109" y="38"/>
                  <a:pt x="109" y="38"/>
                  <a:pt x="109" y="38"/>
                </a:cubicBezTo>
                <a:cubicBezTo>
                  <a:pt x="109" y="36"/>
                  <a:pt x="106" y="34"/>
                  <a:pt x="104" y="35"/>
                </a:cubicBezTo>
                <a:cubicBezTo>
                  <a:pt x="104" y="35"/>
                  <a:pt x="104" y="35"/>
                  <a:pt x="104" y="35"/>
                </a:cubicBezTo>
                <a:cubicBezTo>
                  <a:pt x="95" y="17"/>
                  <a:pt x="77" y="4"/>
                  <a:pt x="56" y="4"/>
                </a:cubicBezTo>
                <a:cubicBezTo>
                  <a:pt x="54" y="4"/>
                  <a:pt x="52" y="4"/>
                  <a:pt x="50" y="4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1"/>
                  <a:pt x="48" y="0"/>
                  <a:pt x="45" y="1"/>
                </a:cubicBezTo>
                <a:cubicBezTo>
                  <a:pt x="38" y="3"/>
                  <a:pt x="38" y="3"/>
                  <a:pt x="38" y="3"/>
                </a:cubicBezTo>
                <a:cubicBezTo>
                  <a:pt x="36" y="3"/>
                  <a:pt x="34" y="6"/>
                  <a:pt x="35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17" y="17"/>
                  <a:pt x="4" y="35"/>
                  <a:pt x="4" y="56"/>
                </a:cubicBezTo>
                <a:cubicBezTo>
                  <a:pt x="4" y="58"/>
                  <a:pt x="4" y="60"/>
                  <a:pt x="4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2"/>
                  <a:pt x="0" y="65"/>
                  <a:pt x="1" y="67"/>
                </a:cubicBezTo>
                <a:cubicBezTo>
                  <a:pt x="3" y="74"/>
                  <a:pt x="3" y="74"/>
                  <a:pt x="3" y="74"/>
                </a:cubicBezTo>
                <a:cubicBezTo>
                  <a:pt x="3" y="76"/>
                  <a:pt x="6" y="78"/>
                  <a:pt x="8" y="77"/>
                </a:cubicBezTo>
                <a:cubicBezTo>
                  <a:pt x="8" y="77"/>
                  <a:pt x="8" y="77"/>
                  <a:pt x="8" y="77"/>
                </a:cubicBezTo>
                <a:cubicBezTo>
                  <a:pt x="17" y="95"/>
                  <a:pt x="35" y="108"/>
                  <a:pt x="56" y="108"/>
                </a:cubicBezTo>
                <a:cubicBezTo>
                  <a:pt x="58" y="108"/>
                  <a:pt x="60" y="108"/>
                  <a:pt x="62" y="108"/>
                </a:cubicBezTo>
                <a:cubicBezTo>
                  <a:pt x="62" y="109"/>
                  <a:pt x="62" y="109"/>
                  <a:pt x="62" y="109"/>
                </a:cubicBezTo>
                <a:cubicBezTo>
                  <a:pt x="62" y="111"/>
                  <a:pt x="65" y="112"/>
                  <a:pt x="67" y="111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77" y="109"/>
                  <a:pt x="78" y="106"/>
                  <a:pt x="77" y="104"/>
                </a:cubicBezTo>
                <a:cubicBezTo>
                  <a:pt x="77" y="104"/>
                  <a:pt x="77" y="104"/>
                  <a:pt x="77" y="104"/>
                </a:cubicBezTo>
                <a:cubicBezTo>
                  <a:pt x="95" y="95"/>
                  <a:pt x="108" y="77"/>
                  <a:pt x="108" y="56"/>
                </a:cubicBezTo>
                <a:cubicBezTo>
                  <a:pt x="108" y="54"/>
                  <a:pt x="108" y="52"/>
                  <a:pt x="108" y="50"/>
                </a:cubicBezTo>
                <a:cubicBezTo>
                  <a:pt x="109" y="50"/>
                  <a:pt x="109" y="50"/>
                  <a:pt x="109" y="50"/>
                </a:cubicBezTo>
                <a:cubicBezTo>
                  <a:pt x="111" y="50"/>
                  <a:pt x="112" y="48"/>
                  <a:pt x="111" y="45"/>
                </a:cubicBezTo>
                <a:close/>
                <a:moveTo>
                  <a:pt x="56" y="12"/>
                </a:moveTo>
                <a:cubicBezTo>
                  <a:pt x="74" y="12"/>
                  <a:pt x="89" y="22"/>
                  <a:pt x="96" y="37"/>
                </a:cubicBezTo>
                <a:cubicBezTo>
                  <a:pt x="76" y="42"/>
                  <a:pt x="76" y="42"/>
                  <a:pt x="76" y="42"/>
                </a:cubicBezTo>
                <a:cubicBezTo>
                  <a:pt x="72" y="37"/>
                  <a:pt x="65" y="33"/>
                  <a:pt x="58" y="32"/>
                </a:cubicBezTo>
                <a:cubicBezTo>
                  <a:pt x="53" y="12"/>
                  <a:pt x="53" y="12"/>
                  <a:pt x="53" y="12"/>
                </a:cubicBezTo>
                <a:cubicBezTo>
                  <a:pt x="54" y="12"/>
                  <a:pt x="55" y="12"/>
                  <a:pt x="56" y="12"/>
                </a:cubicBezTo>
                <a:close/>
                <a:moveTo>
                  <a:pt x="72" y="56"/>
                </a:moveTo>
                <a:cubicBezTo>
                  <a:pt x="72" y="65"/>
                  <a:pt x="65" y="72"/>
                  <a:pt x="56" y="72"/>
                </a:cubicBezTo>
                <a:cubicBezTo>
                  <a:pt x="47" y="72"/>
                  <a:pt x="40" y="65"/>
                  <a:pt x="40" y="56"/>
                </a:cubicBezTo>
                <a:cubicBezTo>
                  <a:pt x="40" y="48"/>
                  <a:pt x="45" y="42"/>
                  <a:pt x="52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4" y="40"/>
                  <a:pt x="55" y="40"/>
                  <a:pt x="56" y="40"/>
                </a:cubicBezTo>
                <a:cubicBezTo>
                  <a:pt x="64" y="40"/>
                  <a:pt x="70" y="45"/>
                  <a:pt x="72" y="53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5"/>
                  <a:pt x="72" y="56"/>
                </a:cubicBezTo>
                <a:close/>
                <a:moveTo>
                  <a:pt x="12" y="56"/>
                </a:moveTo>
                <a:cubicBezTo>
                  <a:pt x="12" y="38"/>
                  <a:pt x="22" y="23"/>
                  <a:pt x="37" y="16"/>
                </a:cubicBezTo>
                <a:cubicBezTo>
                  <a:pt x="42" y="36"/>
                  <a:pt x="42" y="36"/>
                  <a:pt x="42" y="36"/>
                </a:cubicBezTo>
                <a:cubicBezTo>
                  <a:pt x="37" y="40"/>
                  <a:pt x="33" y="47"/>
                  <a:pt x="32" y="54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58"/>
                  <a:pt x="12" y="57"/>
                  <a:pt x="12" y="56"/>
                </a:cubicBezTo>
                <a:close/>
                <a:moveTo>
                  <a:pt x="56" y="100"/>
                </a:moveTo>
                <a:cubicBezTo>
                  <a:pt x="38" y="100"/>
                  <a:pt x="23" y="90"/>
                  <a:pt x="16" y="75"/>
                </a:cubicBezTo>
                <a:cubicBezTo>
                  <a:pt x="36" y="70"/>
                  <a:pt x="36" y="70"/>
                  <a:pt x="36" y="70"/>
                </a:cubicBezTo>
                <a:cubicBezTo>
                  <a:pt x="40" y="75"/>
                  <a:pt x="47" y="79"/>
                  <a:pt x="54" y="80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58" y="100"/>
                  <a:pt x="57" y="100"/>
                  <a:pt x="56" y="100"/>
                </a:cubicBezTo>
                <a:close/>
                <a:moveTo>
                  <a:pt x="100" y="56"/>
                </a:moveTo>
                <a:cubicBezTo>
                  <a:pt x="100" y="74"/>
                  <a:pt x="90" y="89"/>
                  <a:pt x="75" y="96"/>
                </a:cubicBezTo>
                <a:cubicBezTo>
                  <a:pt x="70" y="76"/>
                  <a:pt x="70" y="76"/>
                  <a:pt x="70" y="76"/>
                </a:cubicBezTo>
                <a:cubicBezTo>
                  <a:pt x="75" y="72"/>
                  <a:pt x="79" y="65"/>
                  <a:pt x="80" y="58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4"/>
                  <a:pt x="100" y="55"/>
                  <a:pt x="100" y="56"/>
                </a:cubicBezTo>
                <a:close/>
              </a:path>
            </a:pathLst>
          </a:custGeom>
          <a:solidFill>
            <a:srgbClr val="878787"/>
          </a:solidFill>
          <a:ln>
            <a:noFill/>
          </a:ln>
        </p:spPr>
        <p:txBody>
          <a:bodyPr vert="horz" wrap="square" lIns="68576" tIns="34288" rIns="68576" bIns="34288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11" name="Group 116"/>
          <p:cNvGrpSpPr/>
          <p:nvPr/>
        </p:nvGrpSpPr>
        <p:grpSpPr>
          <a:xfrm>
            <a:off x="1099703" y="3240992"/>
            <a:ext cx="414730" cy="380549"/>
            <a:chOff x="9780588" y="2543175"/>
            <a:chExt cx="752475" cy="690563"/>
          </a:xfrm>
          <a:solidFill>
            <a:srgbClr val="00A1F2"/>
          </a:solidFill>
        </p:grpSpPr>
        <p:sp>
          <p:nvSpPr>
            <p:cNvPr id="112" name="Freeform 22"/>
            <p:cNvSpPr/>
            <p:nvPr/>
          </p:nvSpPr>
          <p:spPr bwMode="auto">
            <a:xfrm>
              <a:off x="9874251" y="2643188"/>
              <a:ext cx="179388" cy="254000"/>
            </a:xfrm>
            <a:custGeom>
              <a:avLst/>
              <a:gdLst>
                <a:gd name="T0" fmla="*/ 13 w 29"/>
                <a:gd name="T1" fmla="*/ 41 h 41"/>
                <a:gd name="T2" fmla="*/ 12 w 29"/>
                <a:gd name="T3" fmla="*/ 41 h 41"/>
                <a:gd name="T4" fmla="*/ 0 w 29"/>
                <a:gd name="T5" fmla="*/ 22 h 41"/>
                <a:gd name="T6" fmla="*/ 21 w 29"/>
                <a:gd name="T7" fmla="*/ 0 h 41"/>
                <a:gd name="T8" fmla="*/ 28 w 29"/>
                <a:gd name="T9" fmla="*/ 1 h 41"/>
                <a:gd name="T10" fmla="*/ 29 w 29"/>
                <a:gd name="T11" fmla="*/ 3 h 41"/>
                <a:gd name="T12" fmla="*/ 26 w 29"/>
                <a:gd name="T13" fmla="*/ 5 h 41"/>
                <a:gd name="T14" fmla="*/ 21 w 29"/>
                <a:gd name="T15" fmla="*/ 4 h 41"/>
                <a:gd name="T16" fmla="*/ 4 w 29"/>
                <a:gd name="T17" fmla="*/ 22 h 41"/>
                <a:gd name="T18" fmla="*/ 14 w 29"/>
                <a:gd name="T19" fmla="*/ 37 h 41"/>
                <a:gd name="T20" fmla="*/ 14 w 29"/>
                <a:gd name="T21" fmla="*/ 40 h 41"/>
                <a:gd name="T22" fmla="*/ 13 w 29"/>
                <a:gd name="T2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41">
                  <a:moveTo>
                    <a:pt x="13" y="41"/>
                  </a:moveTo>
                  <a:cubicBezTo>
                    <a:pt x="12" y="41"/>
                    <a:pt x="12" y="41"/>
                    <a:pt x="12" y="41"/>
                  </a:cubicBezTo>
                  <a:cubicBezTo>
                    <a:pt x="4" y="37"/>
                    <a:pt x="0" y="30"/>
                    <a:pt x="0" y="22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23" y="0"/>
                    <a:pt x="25" y="0"/>
                    <a:pt x="28" y="1"/>
                  </a:cubicBezTo>
                  <a:cubicBezTo>
                    <a:pt x="29" y="1"/>
                    <a:pt x="29" y="2"/>
                    <a:pt x="29" y="3"/>
                  </a:cubicBezTo>
                  <a:cubicBezTo>
                    <a:pt x="29" y="4"/>
                    <a:pt x="27" y="5"/>
                    <a:pt x="26" y="5"/>
                  </a:cubicBezTo>
                  <a:cubicBezTo>
                    <a:pt x="25" y="4"/>
                    <a:pt x="23" y="4"/>
                    <a:pt x="21" y="4"/>
                  </a:cubicBezTo>
                  <a:cubicBezTo>
                    <a:pt x="12" y="4"/>
                    <a:pt x="4" y="12"/>
                    <a:pt x="4" y="22"/>
                  </a:cubicBezTo>
                  <a:cubicBezTo>
                    <a:pt x="4" y="28"/>
                    <a:pt x="8" y="34"/>
                    <a:pt x="14" y="37"/>
                  </a:cubicBezTo>
                  <a:cubicBezTo>
                    <a:pt x="14" y="38"/>
                    <a:pt x="15" y="39"/>
                    <a:pt x="14" y="40"/>
                  </a:cubicBezTo>
                  <a:cubicBezTo>
                    <a:pt x="14" y="41"/>
                    <a:pt x="13" y="41"/>
                    <a:pt x="1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3" name="Freeform 23"/>
            <p:cNvSpPr>
              <a:spLocks noEditPoints="1"/>
            </p:cNvSpPr>
            <p:nvPr/>
          </p:nvSpPr>
          <p:spPr bwMode="auto">
            <a:xfrm>
              <a:off x="9780588" y="2543175"/>
              <a:ext cx="752475" cy="690563"/>
            </a:xfrm>
            <a:custGeom>
              <a:avLst/>
              <a:gdLst>
                <a:gd name="T0" fmla="*/ 85 w 121"/>
                <a:gd name="T1" fmla="*/ 0 h 111"/>
                <a:gd name="T2" fmla="*/ 61 w 121"/>
                <a:gd name="T3" fmla="*/ 11 h 111"/>
                <a:gd name="T4" fmla="*/ 37 w 121"/>
                <a:gd name="T5" fmla="*/ 0 h 111"/>
                <a:gd name="T6" fmla="*/ 0 w 121"/>
                <a:gd name="T7" fmla="*/ 37 h 111"/>
                <a:gd name="T8" fmla="*/ 10 w 121"/>
                <a:gd name="T9" fmla="*/ 62 h 111"/>
                <a:gd name="T10" fmla="*/ 58 w 121"/>
                <a:gd name="T11" fmla="*/ 109 h 111"/>
                <a:gd name="T12" fmla="*/ 61 w 121"/>
                <a:gd name="T13" fmla="*/ 111 h 111"/>
                <a:gd name="T14" fmla="*/ 63 w 121"/>
                <a:gd name="T15" fmla="*/ 109 h 111"/>
                <a:gd name="T16" fmla="*/ 112 w 121"/>
                <a:gd name="T17" fmla="*/ 62 h 111"/>
                <a:gd name="T18" fmla="*/ 121 w 121"/>
                <a:gd name="T19" fmla="*/ 37 h 111"/>
                <a:gd name="T20" fmla="*/ 85 w 121"/>
                <a:gd name="T21" fmla="*/ 0 h 111"/>
                <a:gd name="T22" fmla="*/ 106 w 121"/>
                <a:gd name="T23" fmla="*/ 57 h 111"/>
                <a:gd name="T24" fmla="*/ 61 w 121"/>
                <a:gd name="T25" fmla="*/ 101 h 111"/>
                <a:gd name="T26" fmla="*/ 16 w 121"/>
                <a:gd name="T27" fmla="*/ 57 h 111"/>
                <a:gd name="T28" fmla="*/ 8 w 121"/>
                <a:gd name="T29" fmla="*/ 37 h 111"/>
                <a:gd name="T30" fmla="*/ 37 w 121"/>
                <a:gd name="T31" fmla="*/ 8 h 111"/>
                <a:gd name="T32" fmla="*/ 58 w 121"/>
                <a:gd name="T33" fmla="*/ 19 h 111"/>
                <a:gd name="T34" fmla="*/ 61 w 121"/>
                <a:gd name="T35" fmla="*/ 21 h 111"/>
                <a:gd name="T36" fmla="*/ 64 w 121"/>
                <a:gd name="T37" fmla="*/ 19 h 111"/>
                <a:gd name="T38" fmla="*/ 85 w 121"/>
                <a:gd name="T39" fmla="*/ 8 h 111"/>
                <a:gd name="T40" fmla="*/ 113 w 121"/>
                <a:gd name="T41" fmla="*/ 37 h 111"/>
                <a:gd name="T42" fmla="*/ 106 w 121"/>
                <a:gd name="T43" fmla="*/ 5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111">
                  <a:moveTo>
                    <a:pt x="85" y="0"/>
                  </a:moveTo>
                  <a:cubicBezTo>
                    <a:pt x="75" y="0"/>
                    <a:pt x="67" y="5"/>
                    <a:pt x="61" y="11"/>
                  </a:cubicBezTo>
                  <a:cubicBezTo>
                    <a:pt x="55" y="5"/>
                    <a:pt x="47" y="0"/>
                    <a:pt x="37" y="0"/>
                  </a:cubicBezTo>
                  <a:cubicBezTo>
                    <a:pt x="17" y="0"/>
                    <a:pt x="0" y="16"/>
                    <a:pt x="0" y="37"/>
                  </a:cubicBezTo>
                  <a:cubicBezTo>
                    <a:pt x="0" y="46"/>
                    <a:pt x="4" y="55"/>
                    <a:pt x="10" y="62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9" y="110"/>
                    <a:pt x="60" y="111"/>
                    <a:pt x="61" y="111"/>
                  </a:cubicBezTo>
                  <a:cubicBezTo>
                    <a:pt x="62" y="111"/>
                    <a:pt x="63" y="110"/>
                    <a:pt x="63" y="109"/>
                  </a:cubicBezTo>
                  <a:cubicBezTo>
                    <a:pt x="112" y="62"/>
                    <a:pt x="112" y="62"/>
                    <a:pt x="112" y="62"/>
                  </a:cubicBezTo>
                  <a:cubicBezTo>
                    <a:pt x="118" y="55"/>
                    <a:pt x="121" y="46"/>
                    <a:pt x="121" y="37"/>
                  </a:cubicBezTo>
                  <a:cubicBezTo>
                    <a:pt x="121" y="16"/>
                    <a:pt x="105" y="0"/>
                    <a:pt x="85" y="0"/>
                  </a:cubicBezTo>
                  <a:close/>
                  <a:moveTo>
                    <a:pt x="106" y="57"/>
                  </a:moveTo>
                  <a:cubicBezTo>
                    <a:pt x="61" y="101"/>
                    <a:pt x="61" y="101"/>
                    <a:pt x="61" y="101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1" y="51"/>
                    <a:pt x="8" y="44"/>
                    <a:pt x="8" y="37"/>
                  </a:cubicBezTo>
                  <a:cubicBezTo>
                    <a:pt x="8" y="21"/>
                    <a:pt x="21" y="8"/>
                    <a:pt x="37" y="8"/>
                  </a:cubicBezTo>
                  <a:cubicBezTo>
                    <a:pt x="46" y="8"/>
                    <a:pt x="54" y="15"/>
                    <a:pt x="58" y="19"/>
                  </a:cubicBezTo>
                  <a:cubicBezTo>
                    <a:pt x="59" y="20"/>
                    <a:pt x="60" y="21"/>
                    <a:pt x="61" y="21"/>
                  </a:cubicBezTo>
                  <a:cubicBezTo>
                    <a:pt x="62" y="21"/>
                    <a:pt x="63" y="20"/>
                    <a:pt x="64" y="19"/>
                  </a:cubicBezTo>
                  <a:cubicBezTo>
                    <a:pt x="68" y="15"/>
                    <a:pt x="76" y="8"/>
                    <a:pt x="85" y="8"/>
                  </a:cubicBezTo>
                  <a:cubicBezTo>
                    <a:pt x="101" y="8"/>
                    <a:pt x="113" y="21"/>
                    <a:pt x="113" y="37"/>
                  </a:cubicBezTo>
                  <a:cubicBezTo>
                    <a:pt x="113" y="44"/>
                    <a:pt x="111" y="51"/>
                    <a:pt x="106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98" grpId="0" animBg="1"/>
      <p:bldP spid="99" grpId="0" animBg="1"/>
      <p:bldP spid="100" grpId="0" animBg="1"/>
      <p:bldP spid="101" grpId="0"/>
      <p:bldP spid="102" grpId="0"/>
      <p:bldP spid="103" grpId="0"/>
      <p:bldP spid="104" grpId="0"/>
      <p:bldP spid="105" grpId="0"/>
      <p:bldP spid="106" grpId="0"/>
      <p:bldP spid="1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目标规划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Freeform 15"/>
          <p:cNvSpPr/>
          <p:nvPr/>
        </p:nvSpPr>
        <p:spPr bwMode="auto">
          <a:xfrm>
            <a:off x="1448041" y="1898245"/>
            <a:ext cx="3124929" cy="704336"/>
          </a:xfrm>
          <a:custGeom>
            <a:avLst/>
            <a:gdLst>
              <a:gd name="T0" fmla="*/ 0 w 2053"/>
              <a:gd name="T1" fmla="*/ 0 h 531"/>
              <a:gd name="T2" fmla="*/ 0 w 2053"/>
              <a:gd name="T3" fmla="*/ 531 h 531"/>
              <a:gd name="T4" fmla="*/ 1893 w 2053"/>
              <a:gd name="T5" fmla="*/ 531 h 531"/>
              <a:gd name="T6" fmla="*/ 2053 w 2053"/>
              <a:gd name="T7" fmla="*/ 273 h 531"/>
              <a:gd name="T8" fmla="*/ 1893 w 2053"/>
              <a:gd name="T9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3" h="531">
                <a:moveTo>
                  <a:pt x="0" y="0"/>
                </a:moveTo>
                <a:lnTo>
                  <a:pt x="0" y="531"/>
                </a:lnTo>
                <a:lnTo>
                  <a:pt x="1893" y="531"/>
                </a:lnTo>
                <a:lnTo>
                  <a:pt x="2053" y="273"/>
                </a:lnTo>
                <a:lnTo>
                  <a:pt x="189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8172" tIns="39085" rIns="78172" bIns="39085" numCol="1" anchor="t" anchorCtr="0" compatLnSpc="1"/>
          <a:lstStyle/>
          <a:p>
            <a:endParaRPr lang="id-ID" sz="1450">
              <a:latin typeface="+mn-ea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448041" y="2645028"/>
            <a:ext cx="3124929" cy="639341"/>
          </a:xfrm>
          <a:custGeom>
            <a:avLst/>
            <a:gdLst>
              <a:gd name="T0" fmla="*/ 0 w 2053"/>
              <a:gd name="T1" fmla="*/ 482 h 482"/>
              <a:gd name="T2" fmla="*/ 0 w 2053"/>
              <a:gd name="T3" fmla="*/ 0 h 482"/>
              <a:gd name="T4" fmla="*/ 1893 w 2053"/>
              <a:gd name="T5" fmla="*/ 0 h 482"/>
              <a:gd name="T6" fmla="*/ 2053 w 2053"/>
              <a:gd name="T7" fmla="*/ 241 h 482"/>
              <a:gd name="T8" fmla="*/ 1893 w 2053"/>
              <a:gd name="T9" fmla="*/ 482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3" h="482">
                <a:moveTo>
                  <a:pt x="0" y="482"/>
                </a:moveTo>
                <a:lnTo>
                  <a:pt x="0" y="0"/>
                </a:lnTo>
                <a:lnTo>
                  <a:pt x="1893" y="0"/>
                </a:lnTo>
                <a:lnTo>
                  <a:pt x="2053" y="241"/>
                </a:lnTo>
                <a:lnTo>
                  <a:pt x="1893" y="48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8172" tIns="39085" rIns="78172" bIns="39085" numCol="1" anchor="t" anchorCtr="0" compatLnSpc="1"/>
          <a:lstStyle/>
          <a:p>
            <a:endParaRPr lang="id-ID" sz="1450">
              <a:latin typeface="+mn-ea"/>
            </a:endParaRPr>
          </a:p>
        </p:txBody>
      </p:sp>
      <p:sp>
        <p:nvSpPr>
          <p:cNvPr id="19" name="Freeform 9"/>
          <p:cNvSpPr/>
          <p:nvPr/>
        </p:nvSpPr>
        <p:spPr bwMode="auto">
          <a:xfrm>
            <a:off x="655672" y="1300399"/>
            <a:ext cx="659082" cy="789227"/>
          </a:xfrm>
          <a:custGeom>
            <a:avLst/>
            <a:gdLst>
              <a:gd name="T0" fmla="*/ 0 w 433"/>
              <a:gd name="T1" fmla="*/ 595 h 595"/>
              <a:gd name="T2" fmla="*/ 433 w 433"/>
              <a:gd name="T3" fmla="*/ 450 h 595"/>
              <a:gd name="T4" fmla="*/ 433 w 433"/>
              <a:gd name="T5" fmla="*/ 0 h 595"/>
              <a:gd name="T6" fmla="*/ 0 w 433"/>
              <a:gd name="T7" fmla="*/ 321 h 595"/>
              <a:gd name="T8" fmla="*/ 0 w 433"/>
              <a:gd name="T9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95">
                <a:moveTo>
                  <a:pt x="0" y="595"/>
                </a:moveTo>
                <a:lnTo>
                  <a:pt x="433" y="450"/>
                </a:lnTo>
                <a:lnTo>
                  <a:pt x="433" y="0"/>
                </a:lnTo>
                <a:lnTo>
                  <a:pt x="0" y="321"/>
                </a:lnTo>
                <a:lnTo>
                  <a:pt x="0" y="595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" name="Freeform 10"/>
          <p:cNvSpPr/>
          <p:nvPr/>
        </p:nvSpPr>
        <p:spPr bwMode="auto">
          <a:xfrm>
            <a:off x="655672" y="2125814"/>
            <a:ext cx="659082" cy="704336"/>
          </a:xfrm>
          <a:custGeom>
            <a:avLst/>
            <a:gdLst>
              <a:gd name="T0" fmla="*/ 0 w 433"/>
              <a:gd name="T1" fmla="*/ 418 h 531"/>
              <a:gd name="T2" fmla="*/ 433 w 433"/>
              <a:gd name="T3" fmla="*/ 531 h 531"/>
              <a:gd name="T4" fmla="*/ 433 w 433"/>
              <a:gd name="T5" fmla="*/ 0 h 531"/>
              <a:gd name="T6" fmla="*/ 0 w 433"/>
              <a:gd name="T7" fmla="*/ 145 h 531"/>
              <a:gd name="T8" fmla="*/ 0 w 433"/>
              <a:gd name="T9" fmla="*/ 418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31">
                <a:moveTo>
                  <a:pt x="0" y="418"/>
                </a:moveTo>
                <a:lnTo>
                  <a:pt x="433" y="531"/>
                </a:lnTo>
                <a:lnTo>
                  <a:pt x="433" y="0"/>
                </a:lnTo>
                <a:lnTo>
                  <a:pt x="0" y="145"/>
                </a:lnTo>
                <a:lnTo>
                  <a:pt x="0" y="41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Freeform 11"/>
          <p:cNvSpPr/>
          <p:nvPr/>
        </p:nvSpPr>
        <p:spPr bwMode="auto">
          <a:xfrm>
            <a:off x="655672" y="2908784"/>
            <a:ext cx="659082" cy="789227"/>
          </a:xfrm>
          <a:custGeom>
            <a:avLst/>
            <a:gdLst>
              <a:gd name="T0" fmla="*/ 0 w 433"/>
              <a:gd name="T1" fmla="*/ 274 h 595"/>
              <a:gd name="T2" fmla="*/ 433 w 433"/>
              <a:gd name="T3" fmla="*/ 595 h 595"/>
              <a:gd name="T4" fmla="*/ 433 w 433"/>
              <a:gd name="T5" fmla="*/ 113 h 595"/>
              <a:gd name="T6" fmla="*/ 0 w 433"/>
              <a:gd name="T7" fmla="*/ 0 h 595"/>
              <a:gd name="T8" fmla="*/ 0 w 433"/>
              <a:gd name="T9" fmla="*/ 274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95">
                <a:moveTo>
                  <a:pt x="0" y="274"/>
                </a:moveTo>
                <a:lnTo>
                  <a:pt x="433" y="595"/>
                </a:lnTo>
                <a:lnTo>
                  <a:pt x="433" y="113"/>
                </a:lnTo>
                <a:lnTo>
                  <a:pt x="0" y="0"/>
                </a:lnTo>
                <a:lnTo>
                  <a:pt x="0" y="274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Freeform 12"/>
          <p:cNvSpPr/>
          <p:nvPr/>
        </p:nvSpPr>
        <p:spPr bwMode="auto">
          <a:xfrm>
            <a:off x="655672" y="3500750"/>
            <a:ext cx="659082" cy="1001456"/>
          </a:xfrm>
          <a:custGeom>
            <a:avLst/>
            <a:gdLst>
              <a:gd name="T0" fmla="*/ 0 w 433"/>
              <a:gd name="T1" fmla="*/ 273 h 755"/>
              <a:gd name="T2" fmla="*/ 433 w 433"/>
              <a:gd name="T3" fmla="*/ 755 h 755"/>
              <a:gd name="T4" fmla="*/ 433 w 433"/>
              <a:gd name="T5" fmla="*/ 321 h 755"/>
              <a:gd name="T6" fmla="*/ 0 w 433"/>
              <a:gd name="T7" fmla="*/ 0 h 755"/>
              <a:gd name="T8" fmla="*/ 0 w 433"/>
              <a:gd name="T9" fmla="*/ 273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755">
                <a:moveTo>
                  <a:pt x="0" y="273"/>
                </a:moveTo>
                <a:lnTo>
                  <a:pt x="433" y="755"/>
                </a:lnTo>
                <a:lnTo>
                  <a:pt x="433" y="321"/>
                </a:lnTo>
                <a:lnTo>
                  <a:pt x="0" y="0"/>
                </a:lnTo>
                <a:lnTo>
                  <a:pt x="0" y="273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/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Freeform 19"/>
          <p:cNvSpPr/>
          <p:nvPr/>
        </p:nvSpPr>
        <p:spPr bwMode="auto">
          <a:xfrm>
            <a:off x="1448041" y="3326815"/>
            <a:ext cx="3124929" cy="575672"/>
          </a:xfrm>
          <a:custGeom>
            <a:avLst/>
            <a:gdLst>
              <a:gd name="T0" fmla="*/ 0 w 2053"/>
              <a:gd name="T1" fmla="*/ 0 h 434"/>
              <a:gd name="T2" fmla="*/ 0 w 2053"/>
              <a:gd name="T3" fmla="*/ 434 h 434"/>
              <a:gd name="T4" fmla="*/ 1893 w 2053"/>
              <a:gd name="T5" fmla="*/ 434 h 434"/>
              <a:gd name="T6" fmla="*/ 2053 w 2053"/>
              <a:gd name="T7" fmla="*/ 225 h 434"/>
              <a:gd name="T8" fmla="*/ 1893 w 2053"/>
              <a:gd name="T9" fmla="*/ 0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3" h="434">
                <a:moveTo>
                  <a:pt x="0" y="0"/>
                </a:moveTo>
                <a:lnTo>
                  <a:pt x="0" y="434"/>
                </a:lnTo>
                <a:lnTo>
                  <a:pt x="1893" y="434"/>
                </a:lnTo>
                <a:lnTo>
                  <a:pt x="2053" y="225"/>
                </a:lnTo>
                <a:lnTo>
                  <a:pt x="189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8172" tIns="39085" rIns="78172" bIns="39085" numCol="1" anchor="t" anchorCtr="0" compatLnSpc="1"/>
          <a:lstStyle/>
          <a:p>
            <a:endParaRPr lang="id-ID" sz="1450">
              <a:latin typeface="+mn-ea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-26911" y="1726184"/>
            <a:ext cx="655338" cy="3634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-26911" y="2318149"/>
            <a:ext cx="655338" cy="3621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-26911" y="2908784"/>
            <a:ext cx="655338" cy="36344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-26911" y="3500749"/>
            <a:ext cx="655338" cy="362117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/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Freeform 13"/>
          <p:cNvSpPr/>
          <p:nvPr/>
        </p:nvSpPr>
        <p:spPr bwMode="auto">
          <a:xfrm>
            <a:off x="1345929" y="1300399"/>
            <a:ext cx="2547458" cy="596895"/>
          </a:xfrm>
          <a:custGeom>
            <a:avLst/>
            <a:gdLst>
              <a:gd name="T0" fmla="*/ 0 w 2053"/>
              <a:gd name="T1" fmla="*/ 450 h 450"/>
              <a:gd name="T2" fmla="*/ 0 w 2053"/>
              <a:gd name="T3" fmla="*/ 0 h 450"/>
              <a:gd name="T4" fmla="*/ 1893 w 2053"/>
              <a:gd name="T5" fmla="*/ 0 h 450"/>
              <a:gd name="T6" fmla="*/ 2053 w 2053"/>
              <a:gd name="T7" fmla="*/ 225 h 450"/>
              <a:gd name="T8" fmla="*/ 1893 w 2053"/>
              <a:gd name="T9" fmla="*/ 450 h 450"/>
              <a:gd name="T10" fmla="*/ 0 w 2053"/>
              <a:gd name="T11" fmla="*/ 45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50">
                <a:moveTo>
                  <a:pt x="0" y="450"/>
                </a:moveTo>
                <a:lnTo>
                  <a:pt x="0" y="0"/>
                </a:lnTo>
                <a:lnTo>
                  <a:pt x="1893" y="0"/>
                </a:lnTo>
                <a:lnTo>
                  <a:pt x="2053" y="225"/>
                </a:lnTo>
                <a:lnTo>
                  <a:pt x="1893" y="450"/>
                </a:lnTo>
                <a:lnTo>
                  <a:pt x="0" y="45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Rectangle 63"/>
          <p:cNvSpPr/>
          <p:nvPr/>
        </p:nvSpPr>
        <p:spPr>
          <a:xfrm>
            <a:off x="1431491" y="1317500"/>
            <a:ext cx="952960" cy="555218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zh-CN" altLang="en-US" sz="3095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</a:t>
            </a:r>
            <a:endParaRPr lang="id-ID" sz="3095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Rectangle 64"/>
          <p:cNvSpPr/>
          <p:nvPr/>
        </p:nvSpPr>
        <p:spPr>
          <a:xfrm>
            <a:off x="4686864" y="1284291"/>
            <a:ext cx="3793051" cy="628315"/>
          </a:xfrm>
          <a:prstGeom prst="rect">
            <a:avLst/>
          </a:prstGeom>
        </p:spPr>
        <p:txBody>
          <a:bodyPr wrap="square" lIns="78172" tIns="39085" rIns="78172" bIns="39085">
            <a:spAutoFit/>
          </a:bodyPr>
          <a:lstStyle/>
          <a:p>
            <a:pPr algn="just" defTabSz="725170">
              <a:defRPr/>
            </a:pP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</a:p>
        </p:txBody>
      </p:sp>
      <p:sp>
        <p:nvSpPr>
          <p:cNvPr id="31" name="Freeform 14"/>
          <p:cNvSpPr/>
          <p:nvPr/>
        </p:nvSpPr>
        <p:spPr bwMode="auto">
          <a:xfrm>
            <a:off x="1345929" y="2125814"/>
            <a:ext cx="2547458" cy="704336"/>
          </a:xfrm>
          <a:custGeom>
            <a:avLst/>
            <a:gdLst>
              <a:gd name="T0" fmla="*/ 0 w 2053"/>
              <a:gd name="T1" fmla="*/ 0 h 531"/>
              <a:gd name="T2" fmla="*/ 0 w 2053"/>
              <a:gd name="T3" fmla="*/ 531 h 531"/>
              <a:gd name="T4" fmla="*/ 1893 w 2053"/>
              <a:gd name="T5" fmla="*/ 531 h 531"/>
              <a:gd name="T6" fmla="*/ 2053 w 2053"/>
              <a:gd name="T7" fmla="*/ 273 h 531"/>
              <a:gd name="T8" fmla="*/ 1893 w 2053"/>
              <a:gd name="T9" fmla="*/ 0 h 531"/>
              <a:gd name="T10" fmla="*/ 0 w 2053"/>
              <a:gd name="T11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531">
                <a:moveTo>
                  <a:pt x="0" y="0"/>
                </a:moveTo>
                <a:lnTo>
                  <a:pt x="0" y="531"/>
                </a:lnTo>
                <a:lnTo>
                  <a:pt x="1893" y="531"/>
                </a:lnTo>
                <a:lnTo>
                  <a:pt x="2053" y="273"/>
                </a:lnTo>
                <a:lnTo>
                  <a:pt x="18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Rectangle 67"/>
          <p:cNvSpPr/>
          <p:nvPr/>
        </p:nvSpPr>
        <p:spPr>
          <a:xfrm>
            <a:off x="1431491" y="2193297"/>
            <a:ext cx="952960" cy="555218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zh-CN" altLang="en-US" sz="3095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</a:t>
            </a:r>
            <a:endParaRPr lang="id-ID" sz="3095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Rectangle 68"/>
          <p:cNvSpPr/>
          <p:nvPr/>
        </p:nvSpPr>
        <p:spPr>
          <a:xfrm>
            <a:off x="4686864" y="2134617"/>
            <a:ext cx="3793051" cy="628315"/>
          </a:xfrm>
          <a:prstGeom prst="rect">
            <a:avLst/>
          </a:prstGeom>
        </p:spPr>
        <p:txBody>
          <a:bodyPr wrap="square" lIns="78172" tIns="39085" rIns="78172" bIns="39085">
            <a:spAutoFit/>
          </a:bodyPr>
          <a:lstStyle/>
          <a:p>
            <a:pPr algn="just" defTabSz="725170">
              <a:defRPr/>
            </a:pP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</a:p>
        </p:txBody>
      </p:sp>
      <p:sp>
        <p:nvSpPr>
          <p:cNvPr id="34" name="Freeform 16"/>
          <p:cNvSpPr/>
          <p:nvPr/>
        </p:nvSpPr>
        <p:spPr bwMode="auto">
          <a:xfrm>
            <a:off x="1345929" y="3058670"/>
            <a:ext cx="2547458" cy="639341"/>
          </a:xfrm>
          <a:custGeom>
            <a:avLst/>
            <a:gdLst>
              <a:gd name="T0" fmla="*/ 0 w 2053"/>
              <a:gd name="T1" fmla="*/ 482 h 482"/>
              <a:gd name="T2" fmla="*/ 0 w 2053"/>
              <a:gd name="T3" fmla="*/ 0 h 482"/>
              <a:gd name="T4" fmla="*/ 1893 w 2053"/>
              <a:gd name="T5" fmla="*/ 0 h 482"/>
              <a:gd name="T6" fmla="*/ 2053 w 2053"/>
              <a:gd name="T7" fmla="*/ 241 h 482"/>
              <a:gd name="T8" fmla="*/ 1893 w 2053"/>
              <a:gd name="T9" fmla="*/ 482 h 482"/>
              <a:gd name="T10" fmla="*/ 0 w 2053"/>
              <a:gd name="T11" fmla="*/ 482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82">
                <a:moveTo>
                  <a:pt x="0" y="482"/>
                </a:moveTo>
                <a:lnTo>
                  <a:pt x="0" y="0"/>
                </a:lnTo>
                <a:lnTo>
                  <a:pt x="1893" y="0"/>
                </a:lnTo>
                <a:lnTo>
                  <a:pt x="2053" y="241"/>
                </a:lnTo>
                <a:lnTo>
                  <a:pt x="1893" y="482"/>
                </a:lnTo>
                <a:lnTo>
                  <a:pt x="0" y="482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Rectangle 71"/>
          <p:cNvSpPr/>
          <p:nvPr/>
        </p:nvSpPr>
        <p:spPr>
          <a:xfrm>
            <a:off x="1431491" y="3096996"/>
            <a:ext cx="952960" cy="555218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zh-CN" altLang="en-US" sz="3095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创意</a:t>
            </a:r>
            <a:endParaRPr lang="id-ID" sz="3095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6" name="Rectangle 72"/>
          <p:cNvSpPr/>
          <p:nvPr/>
        </p:nvSpPr>
        <p:spPr>
          <a:xfrm>
            <a:off x="4686864" y="3057991"/>
            <a:ext cx="3793051" cy="628315"/>
          </a:xfrm>
          <a:prstGeom prst="rect">
            <a:avLst/>
          </a:prstGeom>
        </p:spPr>
        <p:txBody>
          <a:bodyPr wrap="square" lIns="78172" tIns="39085" rIns="78172" bIns="39085">
            <a:spAutoFit/>
          </a:bodyPr>
          <a:lstStyle/>
          <a:p>
            <a:pPr algn="just" defTabSz="725170">
              <a:defRPr/>
            </a:pP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</a:p>
        </p:txBody>
      </p:sp>
      <p:sp>
        <p:nvSpPr>
          <p:cNvPr id="37" name="Freeform 18"/>
          <p:cNvSpPr/>
          <p:nvPr/>
        </p:nvSpPr>
        <p:spPr bwMode="auto">
          <a:xfrm>
            <a:off x="1345929" y="3926535"/>
            <a:ext cx="2547458" cy="575672"/>
          </a:xfrm>
          <a:custGeom>
            <a:avLst/>
            <a:gdLst>
              <a:gd name="T0" fmla="*/ 0 w 2053"/>
              <a:gd name="T1" fmla="*/ 0 h 434"/>
              <a:gd name="T2" fmla="*/ 0 w 2053"/>
              <a:gd name="T3" fmla="*/ 434 h 434"/>
              <a:gd name="T4" fmla="*/ 1893 w 2053"/>
              <a:gd name="T5" fmla="*/ 434 h 434"/>
              <a:gd name="T6" fmla="*/ 2053 w 2053"/>
              <a:gd name="T7" fmla="*/ 225 h 434"/>
              <a:gd name="T8" fmla="*/ 1893 w 2053"/>
              <a:gd name="T9" fmla="*/ 0 h 434"/>
              <a:gd name="T10" fmla="*/ 0 w 2053"/>
              <a:gd name="T11" fmla="*/ 0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34">
                <a:moveTo>
                  <a:pt x="0" y="0"/>
                </a:moveTo>
                <a:lnTo>
                  <a:pt x="0" y="434"/>
                </a:lnTo>
                <a:lnTo>
                  <a:pt x="1893" y="434"/>
                </a:lnTo>
                <a:lnTo>
                  <a:pt x="2053" y="225"/>
                </a:lnTo>
                <a:lnTo>
                  <a:pt x="189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/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8" name="Rectangle 75"/>
          <p:cNvSpPr/>
          <p:nvPr/>
        </p:nvSpPr>
        <p:spPr>
          <a:xfrm>
            <a:off x="1431491" y="3942328"/>
            <a:ext cx="952960" cy="555218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zh-CN" altLang="en-US" sz="3095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上线</a:t>
            </a:r>
            <a:endParaRPr lang="id-ID" sz="3095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9" name="Rectangle 76"/>
          <p:cNvSpPr/>
          <p:nvPr/>
        </p:nvSpPr>
        <p:spPr>
          <a:xfrm>
            <a:off x="4686864" y="3918229"/>
            <a:ext cx="3793051" cy="628315"/>
          </a:xfrm>
          <a:prstGeom prst="rect">
            <a:avLst/>
          </a:prstGeom>
        </p:spPr>
        <p:txBody>
          <a:bodyPr wrap="square" lIns="78172" tIns="39085" rIns="78172" bIns="39085">
            <a:spAutoFit/>
          </a:bodyPr>
          <a:lstStyle/>
          <a:p>
            <a:pPr algn="just" defTabSz="725170">
              <a:defRPr/>
            </a:pP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19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</a:p>
        </p:txBody>
      </p:sp>
      <p:sp>
        <p:nvSpPr>
          <p:cNvPr id="40" name="Freeform 26"/>
          <p:cNvSpPr>
            <a:spLocks noEditPoints="1"/>
          </p:cNvSpPr>
          <p:nvPr/>
        </p:nvSpPr>
        <p:spPr bwMode="auto">
          <a:xfrm rot="2700000">
            <a:off x="4178092" y="1413604"/>
            <a:ext cx="218315" cy="387696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41" name="Group 97"/>
          <p:cNvGrpSpPr/>
          <p:nvPr/>
        </p:nvGrpSpPr>
        <p:grpSpPr>
          <a:xfrm>
            <a:off x="4126132" y="3222152"/>
            <a:ext cx="322233" cy="318004"/>
            <a:chOff x="6719888" y="887413"/>
            <a:chExt cx="492125" cy="468312"/>
          </a:xfrm>
          <a:solidFill>
            <a:srgbClr val="0A0A0A"/>
          </a:solidFill>
        </p:grpSpPr>
        <p:sp>
          <p:nvSpPr>
            <p:cNvPr id="42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3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5" name="Freeform 16"/>
            <p:cNvSpPr/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6" name="Freeform 17"/>
            <p:cNvSpPr/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7" name="Freeform 18"/>
            <p:cNvSpPr/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48" name="Freeform 22"/>
          <p:cNvSpPr>
            <a:spLocks noEditPoints="1"/>
          </p:cNvSpPr>
          <p:nvPr/>
        </p:nvSpPr>
        <p:spPr bwMode="auto">
          <a:xfrm>
            <a:off x="4123819" y="2287252"/>
            <a:ext cx="326861" cy="341051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</p:spPr>
        <p:txBody>
          <a:bodyPr vert="horz" wrap="square" lIns="78172" tIns="39085" rIns="78172" bIns="39085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49" name="Group 105"/>
          <p:cNvGrpSpPr/>
          <p:nvPr/>
        </p:nvGrpSpPr>
        <p:grpSpPr>
          <a:xfrm rot="2700000">
            <a:off x="4176011" y="4054464"/>
            <a:ext cx="222479" cy="373852"/>
            <a:chOff x="4732338" y="4783138"/>
            <a:chExt cx="703263" cy="1225550"/>
          </a:xfrm>
          <a:solidFill>
            <a:srgbClr val="0A0A0A"/>
          </a:solidFill>
        </p:grpSpPr>
        <p:sp>
          <p:nvSpPr>
            <p:cNvPr id="50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51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52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53" name="Rectangle 109"/>
          <p:cNvSpPr/>
          <p:nvPr/>
        </p:nvSpPr>
        <p:spPr>
          <a:xfrm>
            <a:off x="79490" y="1682579"/>
            <a:ext cx="484883" cy="396393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id-ID" sz="2065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01</a:t>
            </a:r>
          </a:p>
        </p:txBody>
      </p:sp>
      <p:sp>
        <p:nvSpPr>
          <p:cNvPr id="54" name="Rectangle 110"/>
          <p:cNvSpPr/>
          <p:nvPr/>
        </p:nvSpPr>
        <p:spPr>
          <a:xfrm>
            <a:off x="69345" y="2274088"/>
            <a:ext cx="484883" cy="396393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id-ID" sz="2065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02</a:t>
            </a:r>
          </a:p>
        </p:txBody>
      </p:sp>
      <p:sp>
        <p:nvSpPr>
          <p:cNvPr id="55" name="Rectangle 111"/>
          <p:cNvSpPr/>
          <p:nvPr/>
        </p:nvSpPr>
        <p:spPr>
          <a:xfrm>
            <a:off x="70696" y="2873379"/>
            <a:ext cx="484883" cy="396393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id-ID" sz="2065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03</a:t>
            </a:r>
          </a:p>
        </p:txBody>
      </p:sp>
      <p:sp>
        <p:nvSpPr>
          <p:cNvPr id="56" name="Rectangle 112"/>
          <p:cNvSpPr/>
          <p:nvPr/>
        </p:nvSpPr>
        <p:spPr>
          <a:xfrm>
            <a:off x="70021" y="3464888"/>
            <a:ext cx="484883" cy="396393"/>
          </a:xfrm>
          <a:prstGeom prst="rect">
            <a:avLst/>
          </a:prstGeom>
        </p:spPr>
        <p:txBody>
          <a:bodyPr wrap="none" lIns="78172" tIns="39085" rIns="78172" bIns="39085">
            <a:spAutoFit/>
          </a:bodyPr>
          <a:lstStyle/>
          <a:p>
            <a:pPr defTabSz="725170">
              <a:defRPr/>
            </a:pPr>
            <a:r>
              <a:rPr lang="id-ID" sz="2065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04</a:t>
            </a:r>
          </a:p>
        </p:txBody>
      </p:sp>
      <p:cxnSp>
        <p:nvCxnSpPr>
          <p:cNvPr id="57" name="Straight Connector 114"/>
          <p:cNvCxnSpPr/>
          <p:nvPr/>
        </p:nvCxnSpPr>
        <p:spPr>
          <a:xfrm>
            <a:off x="4663603" y="1276980"/>
            <a:ext cx="561" cy="66094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cxnSp>
        <p:nvCxnSpPr>
          <p:cNvPr id="58" name="Straight Connector 115"/>
          <p:cNvCxnSpPr/>
          <p:nvPr/>
        </p:nvCxnSpPr>
        <p:spPr>
          <a:xfrm>
            <a:off x="4663603" y="2127307"/>
            <a:ext cx="561" cy="66094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cxnSp>
        <p:nvCxnSpPr>
          <p:cNvPr id="59" name="Straight Connector 116"/>
          <p:cNvCxnSpPr/>
          <p:nvPr/>
        </p:nvCxnSpPr>
        <p:spPr>
          <a:xfrm>
            <a:off x="4663603" y="3050681"/>
            <a:ext cx="561" cy="66094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cxnSp>
        <p:nvCxnSpPr>
          <p:cNvPr id="60" name="Straight Connector 117"/>
          <p:cNvCxnSpPr/>
          <p:nvPr/>
        </p:nvCxnSpPr>
        <p:spPr>
          <a:xfrm>
            <a:off x="4663603" y="3910919"/>
            <a:ext cx="561" cy="66094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 animBg="1"/>
      <p:bldP spid="48" grpId="0" animBg="1"/>
      <p:bldP spid="53" grpId="0"/>
      <p:bldP spid="54" grpId="0"/>
      <p:bldP spid="55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目标规划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663959" y="2578996"/>
            <a:ext cx="968008" cy="796009"/>
            <a:chOff x="836634" y="3249217"/>
            <a:chExt cx="1219758" cy="1003026"/>
          </a:xfrm>
        </p:grpSpPr>
        <p:sp>
          <p:nvSpPr>
            <p:cNvPr id="128" name="Shape 7625"/>
            <p:cNvSpPr/>
            <p:nvPr/>
          </p:nvSpPr>
          <p:spPr>
            <a:xfrm flipH="1">
              <a:off x="1739200" y="3609927"/>
              <a:ext cx="317192" cy="1"/>
            </a:xfrm>
            <a:prstGeom prst="line">
              <a:avLst/>
            </a:prstGeom>
            <a:ln w="12700">
              <a:solidFill>
                <a:srgbClr val="0070C0"/>
              </a:solidFill>
              <a:prstDash val="dash"/>
              <a:miter lim="400000"/>
              <a:head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129" name="Group 7631"/>
            <p:cNvGrpSpPr/>
            <p:nvPr/>
          </p:nvGrpSpPr>
          <p:grpSpPr>
            <a:xfrm>
              <a:off x="836634" y="3249217"/>
              <a:ext cx="1082852" cy="1003026"/>
              <a:chOff x="-160768" y="0"/>
              <a:chExt cx="1182803" cy="1123721"/>
            </a:xfrm>
          </p:grpSpPr>
          <p:sp>
            <p:nvSpPr>
              <p:cNvPr id="130" name="Shape 7628"/>
              <p:cNvSpPr/>
              <p:nvPr/>
            </p:nvSpPr>
            <p:spPr>
              <a:xfrm>
                <a:off x="31614" y="0"/>
                <a:ext cx="793497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070C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31" name="Shape 7629"/>
              <p:cNvSpPr/>
              <p:nvPr/>
            </p:nvSpPr>
            <p:spPr>
              <a:xfrm>
                <a:off x="-160768" y="813305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sp>
            <p:nvSpPr>
              <p:cNvPr id="132" name="Shape 7630"/>
              <p:cNvSpPr/>
              <p:nvPr/>
            </p:nvSpPr>
            <p:spPr>
              <a:xfrm>
                <a:off x="251674" y="236859"/>
                <a:ext cx="345221" cy="334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88" h="21600" extrusionOk="0">
                    <a:moveTo>
                      <a:pt x="21306" y="8051"/>
                    </a:moveTo>
                    <a:cubicBezTo>
                      <a:pt x="21133" y="7495"/>
                      <a:pt x="20646" y="7085"/>
                      <a:pt x="20081" y="7004"/>
                    </a:cubicBezTo>
                    <a:cubicBezTo>
                      <a:pt x="14509" y="6136"/>
                      <a:pt x="14509" y="6136"/>
                      <a:pt x="14509" y="6136"/>
                    </a:cubicBezTo>
                    <a:cubicBezTo>
                      <a:pt x="12091" y="900"/>
                      <a:pt x="12091" y="900"/>
                      <a:pt x="12091" y="900"/>
                    </a:cubicBezTo>
                    <a:cubicBezTo>
                      <a:pt x="11840" y="344"/>
                      <a:pt x="11291" y="0"/>
                      <a:pt x="10694" y="0"/>
                    </a:cubicBezTo>
                    <a:cubicBezTo>
                      <a:pt x="10097" y="0"/>
                      <a:pt x="9548" y="344"/>
                      <a:pt x="9297" y="900"/>
                    </a:cubicBezTo>
                    <a:cubicBezTo>
                      <a:pt x="6879" y="6136"/>
                      <a:pt x="6879" y="6136"/>
                      <a:pt x="6879" y="6136"/>
                    </a:cubicBezTo>
                    <a:cubicBezTo>
                      <a:pt x="1322" y="7004"/>
                      <a:pt x="1322" y="7004"/>
                      <a:pt x="1322" y="7004"/>
                    </a:cubicBezTo>
                    <a:cubicBezTo>
                      <a:pt x="742" y="7085"/>
                      <a:pt x="271" y="7495"/>
                      <a:pt x="82" y="8051"/>
                    </a:cubicBezTo>
                    <a:cubicBezTo>
                      <a:pt x="-106" y="8607"/>
                      <a:pt x="35" y="9229"/>
                      <a:pt x="443" y="9638"/>
                    </a:cubicBezTo>
                    <a:cubicBezTo>
                      <a:pt x="4525" y="13893"/>
                      <a:pt x="4525" y="13893"/>
                      <a:pt x="4525" y="13893"/>
                    </a:cubicBezTo>
                    <a:cubicBezTo>
                      <a:pt x="3583" y="19784"/>
                      <a:pt x="3583" y="19784"/>
                      <a:pt x="3583" y="19784"/>
                    </a:cubicBezTo>
                    <a:cubicBezTo>
                      <a:pt x="3473" y="20373"/>
                      <a:pt x="3724" y="20962"/>
                      <a:pt x="4211" y="21305"/>
                    </a:cubicBezTo>
                    <a:cubicBezTo>
                      <a:pt x="4478" y="21502"/>
                      <a:pt x="4792" y="21600"/>
                      <a:pt x="5106" y="21600"/>
                    </a:cubicBezTo>
                    <a:cubicBezTo>
                      <a:pt x="5357" y="21600"/>
                      <a:pt x="5608" y="21535"/>
                      <a:pt x="5843" y="21404"/>
                    </a:cubicBezTo>
                    <a:cubicBezTo>
                      <a:pt x="10694" y="18687"/>
                      <a:pt x="10694" y="18687"/>
                      <a:pt x="10694" y="18687"/>
                    </a:cubicBezTo>
                    <a:cubicBezTo>
                      <a:pt x="15545" y="21404"/>
                      <a:pt x="15545" y="21404"/>
                      <a:pt x="15545" y="21404"/>
                    </a:cubicBezTo>
                    <a:cubicBezTo>
                      <a:pt x="15780" y="21535"/>
                      <a:pt x="16047" y="21600"/>
                      <a:pt x="16298" y="21600"/>
                    </a:cubicBezTo>
                    <a:cubicBezTo>
                      <a:pt x="16612" y="21600"/>
                      <a:pt x="16926" y="21502"/>
                      <a:pt x="17193" y="21305"/>
                    </a:cubicBezTo>
                    <a:cubicBezTo>
                      <a:pt x="17664" y="20962"/>
                      <a:pt x="17915" y="20373"/>
                      <a:pt x="17821" y="19784"/>
                    </a:cubicBezTo>
                    <a:cubicBezTo>
                      <a:pt x="16879" y="13893"/>
                      <a:pt x="16879" y="13893"/>
                      <a:pt x="16879" y="13893"/>
                    </a:cubicBezTo>
                    <a:cubicBezTo>
                      <a:pt x="20960" y="9638"/>
                      <a:pt x="20960" y="9638"/>
                      <a:pt x="20960" y="9638"/>
                    </a:cubicBezTo>
                    <a:cubicBezTo>
                      <a:pt x="21353" y="9229"/>
                      <a:pt x="21494" y="8607"/>
                      <a:pt x="21306" y="8051"/>
                    </a:cubicBezTo>
                    <a:close/>
                    <a:moveTo>
                      <a:pt x="15764" y="12796"/>
                    </a:moveTo>
                    <a:cubicBezTo>
                      <a:pt x="15435" y="13156"/>
                      <a:pt x="15278" y="13647"/>
                      <a:pt x="15356" y="14138"/>
                    </a:cubicBezTo>
                    <a:cubicBezTo>
                      <a:pt x="16298" y="20029"/>
                      <a:pt x="16298" y="20029"/>
                      <a:pt x="16298" y="20029"/>
                    </a:cubicBezTo>
                    <a:cubicBezTo>
                      <a:pt x="11447" y="17313"/>
                      <a:pt x="11447" y="17313"/>
                      <a:pt x="11447" y="17313"/>
                    </a:cubicBezTo>
                    <a:cubicBezTo>
                      <a:pt x="11212" y="17182"/>
                      <a:pt x="10961" y="17116"/>
                      <a:pt x="10694" y="17116"/>
                    </a:cubicBezTo>
                    <a:cubicBezTo>
                      <a:pt x="10443" y="17116"/>
                      <a:pt x="10192" y="17182"/>
                      <a:pt x="9956" y="17313"/>
                    </a:cubicBezTo>
                    <a:cubicBezTo>
                      <a:pt x="5106" y="20029"/>
                      <a:pt x="5106" y="20029"/>
                      <a:pt x="5106" y="20029"/>
                    </a:cubicBezTo>
                    <a:cubicBezTo>
                      <a:pt x="6047" y="14138"/>
                      <a:pt x="6047" y="14138"/>
                      <a:pt x="6047" y="14138"/>
                    </a:cubicBezTo>
                    <a:cubicBezTo>
                      <a:pt x="6126" y="13647"/>
                      <a:pt x="5969" y="13156"/>
                      <a:pt x="5624" y="12796"/>
                    </a:cubicBezTo>
                    <a:cubicBezTo>
                      <a:pt x="1542" y="8558"/>
                      <a:pt x="1542" y="8558"/>
                      <a:pt x="1542" y="8558"/>
                    </a:cubicBezTo>
                    <a:cubicBezTo>
                      <a:pt x="7115" y="7691"/>
                      <a:pt x="7115" y="7691"/>
                      <a:pt x="7115" y="7691"/>
                    </a:cubicBezTo>
                    <a:cubicBezTo>
                      <a:pt x="7617" y="7609"/>
                      <a:pt x="8057" y="7282"/>
                      <a:pt x="8277" y="6807"/>
                    </a:cubicBezTo>
                    <a:cubicBezTo>
                      <a:pt x="10694" y="1571"/>
                      <a:pt x="10694" y="1571"/>
                      <a:pt x="10694" y="1571"/>
                    </a:cubicBezTo>
                    <a:cubicBezTo>
                      <a:pt x="13111" y="6807"/>
                      <a:pt x="13111" y="6807"/>
                      <a:pt x="13111" y="6807"/>
                    </a:cubicBezTo>
                    <a:cubicBezTo>
                      <a:pt x="13331" y="7282"/>
                      <a:pt x="13771" y="7609"/>
                      <a:pt x="14289" y="7691"/>
                    </a:cubicBezTo>
                    <a:cubicBezTo>
                      <a:pt x="19846" y="8558"/>
                      <a:pt x="19846" y="8558"/>
                      <a:pt x="19846" y="8558"/>
                    </a:cubicBezTo>
                    <a:lnTo>
                      <a:pt x="15764" y="1279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</p:grpSp>
      <p:grpSp>
        <p:nvGrpSpPr>
          <p:cNvPr id="133" name="组合 132"/>
          <p:cNvGrpSpPr/>
          <p:nvPr/>
        </p:nvGrpSpPr>
        <p:grpSpPr>
          <a:xfrm>
            <a:off x="2001153" y="1392237"/>
            <a:ext cx="859359" cy="1193821"/>
            <a:chOff x="2521592" y="1753819"/>
            <a:chExt cx="1082852" cy="1504297"/>
          </a:xfrm>
        </p:grpSpPr>
        <p:sp>
          <p:nvSpPr>
            <p:cNvPr id="134" name="Shape 7617"/>
            <p:cNvSpPr/>
            <p:nvPr/>
          </p:nvSpPr>
          <p:spPr>
            <a:xfrm flipV="1">
              <a:off x="3057201" y="2715666"/>
              <a:ext cx="1" cy="542450"/>
            </a:xfrm>
            <a:prstGeom prst="line">
              <a:avLst/>
            </a:prstGeom>
            <a:ln w="12700">
              <a:solidFill>
                <a:srgbClr val="0070C0"/>
              </a:solidFill>
              <a:prstDash val="dash"/>
              <a:miter lim="400000"/>
              <a:head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135" name="Group 7638"/>
            <p:cNvGrpSpPr/>
            <p:nvPr/>
          </p:nvGrpSpPr>
          <p:grpSpPr>
            <a:xfrm>
              <a:off x="2521592" y="1753819"/>
              <a:ext cx="1082852" cy="975375"/>
              <a:chOff x="66905" y="0"/>
              <a:chExt cx="1182803" cy="1092742"/>
            </a:xfrm>
          </p:grpSpPr>
          <p:sp>
            <p:nvSpPr>
              <p:cNvPr id="136" name="Shape 7632"/>
              <p:cNvSpPr/>
              <p:nvPr/>
            </p:nvSpPr>
            <p:spPr>
              <a:xfrm>
                <a:off x="255205" y="299245"/>
                <a:ext cx="793497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070C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37" name="Shape 7633"/>
              <p:cNvSpPr/>
              <p:nvPr/>
            </p:nvSpPr>
            <p:spPr>
              <a:xfrm>
                <a:off x="66905" y="0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latin typeface="+mn-ea"/>
                    <a:ea typeface="+mn-ea"/>
                  </a:rPr>
                  <a:t>输入您的文字</a:t>
                </a:r>
                <a:endParaRPr sz="1030" dirty="0">
                  <a:solidFill>
                    <a:schemeClr val="tx1"/>
                  </a:solidFill>
                  <a:latin typeface="+mn-ea"/>
                  <a:ea typeface="+mn-ea"/>
                </a:endParaRPr>
              </a:p>
            </p:txBody>
          </p:sp>
          <p:grpSp>
            <p:nvGrpSpPr>
              <p:cNvPr id="138" name="Group 7637"/>
              <p:cNvGrpSpPr/>
              <p:nvPr/>
            </p:nvGrpSpPr>
            <p:grpSpPr>
              <a:xfrm>
                <a:off x="450246" y="507734"/>
                <a:ext cx="403414" cy="403414"/>
                <a:chOff x="0" y="0"/>
                <a:chExt cx="403412" cy="403412"/>
              </a:xfrm>
            </p:grpSpPr>
            <p:sp>
              <p:nvSpPr>
                <p:cNvPr id="139" name="Shape 7634"/>
                <p:cNvSpPr/>
                <p:nvPr/>
              </p:nvSpPr>
              <p:spPr>
                <a:xfrm>
                  <a:off x="0" y="0"/>
                  <a:ext cx="403413" cy="4034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517" y="8560"/>
                      </a:moveTo>
                      <a:cubicBezTo>
                        <a:pt x="18440" y="8145"/>
                        <a:pt x="18440" y="8145"/>
                        <a:pt x="18440" y="8145"/>
                      </a:cubicBezTo>
                      <a:cubicBezTo>
                        <a:pt x="18336" y="7848"/>
                        <a:pt x="18218" y="7551"/>
                        <a:pt x="18084" y="7269"/>
                      </a:cubicBezTo>
                      <a:cubicBezTo>
                        <a:pt x="19256" y="5519"/>
                        <a:pt x="19256" y="5519"/>
                        <a:pt x="19256" y="5519"/>
                      </a:cubicBezTo>
                      <a:cubicBezTo>
                        <a:pt x="19612" y="4985"/>
                        <a:pt x="19538" y="4273"/>
                        <a:pt x="19093" y="3813"/>
                      </a:cubicBezTo>
                      <a:cubicBezTo>
                        <a:pt x="17787" y="2507"/>
                        <a:pt x="17787" y="2507"/>
                        <a:pt x="17787" y="2507"/>
                      </a:cubicBezTo>
                      <a:cubicBezTo>
                        <a:pt x="17520" y="2255"/>
                        <a:pt x="17179" y="2121"/>
                        <a:pt x="16838" y="2121"/>
                      </a:cubicBezTo>
                      <a:cubicBezTo>
                        <a:pt x="16571" y="2121"/>
                        <a:pt x="16319" y="2196"/>
                        <a:pt x="16081" y="2344"/>
                      </a:cubicBezTo>
                      <a:cubicBezTo>
                        <a:pt x="14331" y="3516"/>
                        <a:pt x="14331" y="3516"/>
                        <a:pt x="14331" y="3516"/>
                      </a:cubicBezTo>
                      <a:cubicBezTo>
                        <a:pt x="14049" y="3382"/>
                        <a:pt x="13752" y="3264"/>
                        <a:pt x="13455" y="3160"/>
                      </a:cubicBezTo>
                      <a:cubicBezTo>
                        <a:pt x="13040" y="1083"/>
                        <a:pt x="13040" y="1083"/>
                        <a:pt x="13040" y="1083"/>
                      </a:cubicBezTo>
                      <a:cubicBezTo>
                        <a:pt x="12921" y="460"/>
                        <a:pt x="12358" y="0"/>
                        <a:pt x="11720" y="0"/>
                      </a:cubicBezTo>
                      <a:cubicBezTo>
                        <a:pt x="9880" y="0"/>
                        <a:pt x="9880" y="0"/>
                        <a:pt x="9880" y="0"/>
                      </a:cubicBezTo>
                      <a:cubicBezTo>
                        <a:pt x="9242" y="0"/>
                        <a:pt x="8679" y="460"/>
                        <a:pt x="8560" y="1083"/>
                      </a:cubicBezTo>
                      <a:cubicBezTo>
                        <a:pt x="8145" y="3160"/>
                        <a:pt x="8145" y="3160"/>
                        <a:pt x="8145" y="3160"/>
                      </a:cubicBezTo>
                      <a:cubicBezTo>
                        <a:pt x="7848" y="3264"/>
                        <a:pt x="7551" y="3382"/>
                        <a:pt x="7269" y="3516"/>
                      </a:cubicBezTo>
                      <a:cubicBezTo>
                        <a:pt x="5519" y="2344"/>
                        <a:pt x="5519" y="2344"/>
                        <a:pt x="5519" y="2344"/>
                      </a:cubicBezTo>
                      <a:cubicBezTo>
                        <a:pt x="5281" y="2196"/>
                        <a:pt x="5029" y="2121"/>
                        <a:pt x="4762" y="2121"/>
                      </a:cubicBezTo>
                      <a:cubicBezTo>
                        <a:pt x="4421" y="2121"/>
                        <a:pt x="4080" y="2255"/>
                        <a:pt x="3813" y="2507"/>
                      </a:cubicBezTo>
                      <a:cubicBezTo>
                        <a:pt x="2507" y="3813"/>
                        <a:pt x="2507" y="3813"/>
                        <a:pt x="2507" y="3813"/>
                      </a:cubicBezTo>
                      <a:cubicBezTo>
                        <a:pt x="2062" y="4273"/>
                        <a:pt x="1988" y="4985"/>
                        <a:pt x="2344" y="5519"/>
                      </a:cubicBezTo>
                      <a:cubicBezTo>
                        <a:pt x="3516" y="7269"/>
                        <a:pt x="3516" y="7269"/>
                        <a:pt x="3516" y="7269"/>
                      </a:cubicBezTo>
                      <a:cubicBezTo>
                        <a:pt x="3382" y="7551"/>
                        <a:pt x="3264" y="7848"/>
                        <a:pt x="3160" y="8145"/>
                      </a:cubicBezTo>
                      <a:cubicBezTo>
                        <a:pt x="1083" y="8560"/>
                        <a:pt x="1083" y="8560"/>
                        <a:pt x="1083" y="8560"/>
                      </a:cubicBezTo>
                      <a:cubicBezTo>
                        <a:pt x="460" y="8679"/>
                        <a:pt x="0" y="9242"/>
                        <a:pt x="0" y="9880"/>
                      </a:cubicBezTo>
                      <a:cubicBezTo>
                        <a:pt x="0" y="11720"/>
                        <a:pt x="0" y="11720"/>
                        <a:pt x="0" y="11720"/>
                      </a:cubicBezTo>
                      <a:cubicBezTo>
                        <a:pt x="0" y="12358"/>
                        <a:pt x="460" y="12921"/>
                        <a:pt x="1083" y="13040"/>
                      </a:cubicBezTo>
                      <a:cubicBezTo>
                        <a:pt x="3160" y="13455"/>
                        <a:pt x="3160" y="13455"/>
                        <a:pt x="3160" y="13455"/>
                      </a:cubicBezTo>
                      <a:cubicBezTo>
                        <a:pt x="3264" y="13752"/>
                        <a:pt x="3382" y="14049"/>
                        <a:pt x="3516" y="14331"/>
                      </a:cubicBezTo>
                      <a:cubicBezTo>
                        <a:pt x="2344" y="16081"/>
                        <a:pt x="2344" y="16081"/>
                        <a:pt x="2344" y="16081"/>
                      </a:cubicBezTo>
                      <a:cubicBezTo>
                        <a:pt x="1988" y="16615"/>
                        <a:pt x="2062" y="17327"/>
                        <a:pt x="2507" y="17787"/>
                      </a:cubicBezTo>
                      <a:cubicBezTo>
                        <a:pt x="3813" y="19093"/>
                        <a:pt x="3813" y="19093"/>
                        <a:pt x="3813" y="19093"/>
                      </a:cubicBezTo>
                      <a:cubicBezTo>
                        <a:pt x="4080" y="19345"/>
                        <a:pt x="4421" y="19479"/>
                        <a:pt x="4762" y="19479"/>
                      </a:cubicBezTo>
                      <a:cubicBezTo>
                        <a:pt x="5029" y="19479"/>
                        <a:pt x="5281" y="19404"/>
                        <a:pt x="5519" y="19256"/>
                      </a:cubicBezTo>
                      <a:cubicBezTo>
                        <a:pt x="7269" y="18084"/>
                        <a:pt x="7269" y="18084"/>
                        <a:pt x="7269" y="18084"/>
                      </a:cubicBezTo>
                      <a:cubicBezTo>
                        <a:pt x="7551" y="18218"/>
                        <a:pt x="7848" y="18336"/>
                        <a:pt x="8145" y="18440"/>
                      </a:cubicBezTo>
                      <a:cubicBezTo>
                        <a:pt x="8560" y="20517"/>
                        <a:pt x="8560" y="20517"/>
                        <a:pt x="8560" y="20517"/>
                      </a:cubicBezTo>
                      <a:cubicBezTo>
                        <a:pt x="8679" y="21140"/>
                        <a:pt x="9242" y="21600"/>
                        <a:pt x="9880" y="21600"/>
                      </a:cubicBezTo>
                      <a:cubicBezTo>
                        <a:pt x="11720" y="21600"/>
                        <a:pt x="11720" y="21600"/>
                        <a:pt x="11720" y="21600"/>
                      </a:cubicBezTo>
                      <a:cubicBezTo>
                        <a:pt x="12358" y="21600"/>
                        <a:pt x="12921" y="21140"/>
                        <a:pt x="13040" y="20517"/>
                      </a:cubicBezTo>
                      <a:cubicBezTo>
                        <a:pt x="13455" y="18440"/>
                        <a:pt x="13455" y="18440"/>
                        <a:pt x="13455" y="18440"/>
                      </a:cubicBezTo>
                      <a:cubicBezTo>
                        <a:pt x="13752" y="18336"/>
                        <a:pt x="14049" y="18218"/>
                        <a:pt x="14331" y="18084"/>
                      </a:cubicBezTo>
                      <a:cubicBezTo>
                        <a:pt x="16081" y="19256"/>
                        <a:pt x="16081" y="19256"/>
                        <a:pt x="16081" y="19256"/>
                      </a:cubicBezTo>
                      <a:cubicBezTo>
                        <a:pt x="16319" y="19404"/>
                        <a:pt x="16571" y="19479"/>
                        <a:pt x="16838" y="19479"/>
                      </a:cubicBezTo>
                      <a:cubicBezTo>
                        <a:pt x="17179" y="19479"/>
                        <a:pt x="17520" y="19345"/>
                        <a:pt x="17787" y="19093"/>
                      </a:cubicBezTo>
                      <a:cubicBezTo>
                        <a:pt x="19093" y="17787"/>
                        <a:pt x="19093" y="17787"/>
                        <a:pt x="19093" y="17787"/>
                      </a:cubicBezTo>
                      <a:cubicBezTo>
                        <a:pt x="19538" y="17327"/>
                        <a:pt x="19612" y="16615"/>
                        <a:pt x="19256" y="16081"/>
                      </a:cubicBezTo>
                      <a:cubicBezTo>
                        <a:pt x="18084" y="14331"/>
                        <a:pt x="18084" y="14331"/>
                        <a:pt x="18084" y="14331"/>
                      </a:cubicBezTo>
                      <a:cubicBezTo>
                        <a:pt x="18218" y="14049"/>
                        <a:pt x="18336" y="13752"/>
                        <a:pt x="18440" y="13455"/>
                      </a:cubicBezTo>
                      <a:cubicBezTo>
                        <a:pt x="20517" y="13040"/>
                        <a:pt x="20517" y="13040"/>
                        <a:pt x="20517" y="13040"/>
                      </a:cubicBezTo>
                      <a:cubicBezTo>
                        <a:pt x="21140" y="12921"/>
                        <a:pt x="21600" y="12358"/>
                        <a:pt x="21600" y="11720"/>
                      </a:cubicBezTo>
                      <a:cubicBezTo>
                        <a:pt x="21600" y="9880"/>
                        <a:pt x="21600" y="9880"/>
                        <a:pt x="21600" y="9880"/>
                      </a:cubicBezTo>
                      <a:cubicBezTo>
                        <a:pt x="21600" y="9242"/>
                        <a:pt x="21140" y="8679"/>
                        <a:pt x="20517" y="8560"/>
                      </a:cubicBezTo>
                      <a:close/>
                      <a:moveTo>
                        <a:pt x="18188" y="12135"/>
                      </a:moveTo>
                      <a:cubicBezTo>
                        <a:pt x="17713" y="12224"/>
                        <a:pt x="17327" y="12565"/>
                        <a:pt x="17164" y="13010"/>
                      </a:cubicBezTo>
                      <a:cubicBezTo>
                        <a:pt x="17090" y="13263"/>
                        <a:pt x="16986" y="13500"/>
                        <a:pt x="16868" y="13737"/>
                      </a:cubicBezTo>
                      <a:cubicBezTo>
                        <a:pt x="16660" y="14168"/>
                        <a:pt x="16690" y="14672"/>
                        <a:pt x="16957" y="15073"/>
                      </a:cubicBezTo>
                      <a:cubicBezTo>
                        <a:pt x="18129" y="16838"/>
                        <a:pt x="18129" y="16838"/>
                        <a:pt x="18129" y="16838"/>
                      </a:cubicBezTo>
                      <a:cubicBezTo>
                        <a:pt x="16838" y="18129"/>
                        <a:pt x="16838" y="18129"/>
                        <a:pt x="16838" y="18129"/>
                      </a:cubicBezTo>
                      <a:cubicBezTo>
                        <a:pt x="15073" y="16957"/>
                        <a:pt x="15073" y="16957"/>
                        <a:pt x="15073" y="16957"/>
                      </a:cubicBezTo>
                      <a:cubicBezTo>
                        <a:pt x="14850" y="16808"/>
                        <a:pt x="14583" y="16734"/>
                        <a:pt x="14331" y="16734"/>
                      </a:cubicBezTo>
                      <a:cubicBezTo>
                        <a:pt x="14123" y="16734"/>
                        <a:pt x="13930" y="16779"/>
                        <a:pt x="13737" y="16868"/>
                      </a:cubicBezTo>
                      <a:cubicBezTo>
                        <a:pt x="13500" y="16986"/>
                        <a:pt x="13263" y="17090"/>
                        <a:pt x="13010" y="17164"/>
                      </a:cubicBezTo>
                      <a:cubicBezTo>
                        <a:pt x="12565" y="17327"/>
                        <a:pt x="12224" y="17713"/>
                        <a:pt x="12135" y="18173"/>
                      </a:cubicBezTo>
                      <a:cubicBezTo>
                        <a:pt x="11720" y="20250"/>
                        <a:pt x="11720" y="20250"/>
                        <a:pt x="11720" y="20250"/>
                      </a:cubicBezTo>
                      <a:cubicBezTo>
                        <a:pt x="9880" y="20250"/>
                        <a:pt x="9880" y="20250"/>
                        <a:pt x="9880" y="20250"/>
                      </a:cubicBezTo>
                      <a:cubicBezTo>
                        <a:pt x="9465" y="18173"/>
                        <a:pt x="9465" y="18173"/>
                        <a:pt x="9465" y="18173"/>
                      </a:cubicBezTo>
                      <a:cubicBezTo>
                        <a:pt x="9376" y="17713"/>
                        <a:pt x="9035" y="17327"/>
                        <a:pt x="8590" y="17164"/>
                      </a:cubicBezTo>
                      <a:cubicBezTo>
                        <a:pt x="8337" y="17090"/>
                        <a:pt x="8100" y="16986"/>
                        <a:pt x="7863" y="16868"/>
                      </a:cubicBezTo>
                      <a:cubicBezTo>
                        <a:pt x="7670" y="16779"/>
                        <a:pt x="7477" y="16734"/>
                        <a:pt x="7269" y="16734"/>
                      </a:cubicBezTo>
                      <a:cubicBezTo>
                        <a:pt x="7017" y="16734"/>
                        <a:pt x="6750" y="16808"/>
                        <a:pt x="6527" y="16957"/>
                      </a:cubicBezTo>
                      <a:cubicBezTo>
                        <a:pt x="4762" y="18129"/>
                        <a:pt x="4762" y="18129"/>
                        <a:pt x="4762" y="18129"/>
                      </a:cubicBezTo>
                      <a:cubicBezTo>
                        <a:pt x="3471" y="16838"/>
                        <a:pt x="3471" y="16838"/>
                        <a:pt x="3471" y="16838"/>
                      </a:cubicBezTo>
                      <a:cubicBezTo>
                        <a:pt x="4643" y="15073"/>
                        <a:pt x="4643" y="15073"/>
                        <a:pt x="4643" y="15073"/>
                      </a:cubicBezTo>
                      <a:cubicBezTo>
                        <a:pt x="4910" y="14672"/>
                        <a:pt x="4940" y="14168"/>
                        <a:pt x="4732" y="13737"/>
                      </a:cubicBezTo>
                      <a:cubicBezTo>
                        <a:pt x="4614" y="13500"/>
                        <a:pt x="4510" y="13263"/>
                        <a:pt x="4436" y="13010"/>
                      </a:cubicBezTo>
                      <a:cubicBezTo>
                        <a:pt x="4273" y="12565"/>
                        <a:pt x="3887" y="12224"/>
                        <a:pt x="3427" y="12135"/>
                      </a:cubicBezTo>
                      <a:cubicBezTo>
                        <a:pt x="1350" y="11720"/>
                        <a:pt x="1350" y="11720"/>
                        <a:pt x="1350" y="11720"/>
                      </a:cubicBezTo>
                      <a:cubicBezTo>
                        <a:pt x="1350" y="9880"/>
                        <a:pt x="1350" y="9880"/>
                        <a:pt x="1350" y="9880"/>
                      </a:cubicBezTo>
                      <a:cubicBezTo>
                        <a:pt x="3427" y="9465"/>
                        <a:pt x="3427" y="9465"/>
                        <a:pt x="3427" y="9465"/>
                      </a:cubicBezTo>
                      <a:cubicBezTo>
                        <a:pt x="3887" y="9376"/>
                        <a:pt x="4273" y="9035"/>
                        <a:pt x="4436" y="8590"/>
                      </a:cubicBezTo>
                      <a:cubicBezTo>
                        <a:pt x="4510" y="8337"/>
                        <a:pt x="4614" y="8100"/>
                        <a:pt x="4732" y="7863"/>
                      </a:cubicBezTo>
                      <a:cubicBezTo>
                        <a:pt x="4940" y="7432"/>
                        <a:pt x="4910" y="6928"/>
                        <a:pt x="4643" y="6527"/>
                      </a:cubicBezTo>
                      <a:cubicBezTo>
                        <a:pt x="3471" y="4762"/>
                        <a:pt x="3471" y="4762"/>
                        <a:pt x="3471" y="4762"/>
                      </a:cubicBezTo>
                      <a:cubicBezTo>
                        <a:pt x="4762" y="3471"/>
                        <a:pt x="4762" y="3471"/>
                        <a:pt x="4762" y="3471"/>
                      </a:cubicBezTo>
                      <a:cubicBezTo>
                        <a:pt x="6527" y="4643"/>
                        <a:pt x="6527" y="4643"/>
                        <a:pt x="6527" y="4643"/>
                      </a:cubicBezTo>
                      <a:cubicBezTo>
                        <a:pt x="6750" y="4792"/>
                        <a:pt x="7017" y="4866"/>
                        <a:pt x="7269" y="4866"/>
                      </a:cubicBezTo>
                      <a:cubicBezTo>
                        <a:pt x="7477" y="4866"/>
                        <a:pt x="7670" y="4821"/>
                        <a:pt x="7863" y="4732"/>
                      </a:cubicBezTo>
                      <a:cubicBezTo>
                        <a:pt x="8100" y="4614"/>
                        <a:pt x="8337" y="4510"/>
                        <a:pt x="8590" y="4436"/>
                      </a:cubicBezTo>
                      <a:cubicBezTo>
                        <a:pt x="9035" y="4273"/>
                        <a:pt x="9376" y="3887"/>
                        <a:pt x="9465" y="3427"/>
                      </a:cubicBezTo>
                      <a:cubicBezTo>
                        <a:pt x="9880" y="1350"/>
                        <a:pt x="9880" y="1350"/>
                        <a:pt x="9880" y="1350"/>
                      </a:cubicBezTo>
                      <a:cubicBezTo>
                        <a:pt x="11720" y="1350"/>
                        <a:pt x="11720" y="1350"/>
                        <a:pt x="11720" y="1350"/>
                      </a:cubicBezTo>
                      <a:cubicBezTo>
                        <a:pt x="12135" y="3427"/>
                        <a:pt x="12135" y="3427"/>
                        <a:pt x="12135" y="3427"/>
                      </a:cubicBezTo>
                      <a:cubicBezTo>
                        <a:pt x="12224" y="3887"/>
                        <a:pt x="12565" y="4273"/>
                        <a:pt x="13010" y="4436"/>
                      </a:cubicBezTo>
                      <a:cubicBezTo>
                        <a:pt x="13263" y="4510"/>
                        <a:pt x="13500" y="4614"/>
                        <a:pt x="13737" y="4732"/>
                      </a:cubicBezTo>
                      <a:cubicBezTo>
                        <a:pt x="13930" y="4821"/>
                        <a:pt x="14123" y="4866"/>
                        <a:pt x="14331" y="4866"/>
                      </a:cubicBezTo>
                      <a:cubicBezTo>
                        <a:pt x="14583" y="4866"/>
                        <a:pt x="14850" y="4792"/>
                        <a:pt x="15073" y="4643"/>
                      </a:cubicBezTo>
                      <a:cubicBezTo>
                        <a:pt x="16838" y="3471"/>
                        <a:pt x="16838" y="3471"/>
                        <a:pt x="16838" y="3471"/>
                      </a:cubicBezTo>
                      <a:cubicBezTo>
                        <a:pt x="18129" y="4762"/>
                        <a:pt x="18129" y="4762"/>
                        <a:pt x="18129" y="4762"/>
                      </a:cubicBezTo>
                      <a:cubicBezTo>
                        <a:pt x="16957" y="6527"/>
                        <a:pt x="16957" y="6527"/>
                        <a:pt x="16957" y="6527"/>
                      </a:cubicBezTo>
                      <a:cubicBezTo>
                        <a:pt x="16690" y="6928"/>
                        <a:pt x="16660" y="7432"/>
                        <a:pt x="16868" y="7863"/>
                      </a:cubicBezTo>
                      <a:cubicBezTo>
                        <a:pt x="16986" y="8100"/>
                        <a:pt x="17090" y="8337"/>
                        <a:pt x="17164" y="8590"/>
                      </a:cubicBezTo>
                      <a:cubicBezTo>
                        <a:pt x="17327" y="9035"/>
                        <a:pt x="17713" y="9376"/>
                        <a:pt x="18188" y="9465"/>
                      </a:cubicBezTo>
                      <a:cubicBezTo>
                        <a:pt x="20250" y="9880"/>
                        <a:pt x="20250" y="9880"/>
                        <a:pt x="20250" y="9880"/>
                      </a:cubicBezTo>
                      <a:cubicBezTo>
                        <a:pt x="20250" y="11720"/>
                        <a:pt x="20250" y="11720"/>
                        <a:pt x="20250" y="11720"/>
                      </a:cubicBezTo>
                      <a:lnTo>
                        <a:pt x="18188" y="1213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40" name="Shape 7635"/>
                <p:cNvSpPr/>
                <p:nvPr/>
              </p:nvSpPr>
              <p:spPr>
                <a:xfrm>
                  <a:off x="113638" y="113639"/>
                  <a:ext cx="176487" cy="17648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83" y="0"/>
                      </a:moveTo>
                      <a:cubicBezTo>
                        <a:pt x="4815" y="0"/>
                        <a:pt x="0" y="4815"/>
                        <a:pt x="0" y="10783"/>
                      </a:cubicBezTo>
                      <a:cubicBezTo>
                        <a:pt x="0" y="16751"/>
                        <a:pt x="4815" y="21600"/>
                        <a:pt x="10783" y="21600"/>
                      </a:cubicBezTo>
                      <a:cubicBezTo>
                        <a:pt x="16751" y="21600"/>
                        <a:pt x="21600" y="16751"/>
                        <a:pt x="21600" y="10783"/>
                      </a:cubicBezTo>
                      <a:cubicBezTo>
                        <a:pt x="21600" y="4815"/>
                        <a:pt x="16751" y="0"/>
                        <a:pt x="10783" y="0"/>
                      </a:cubicBezTo>
                      <a:close/>
                      <a:moveTo>
                        <a:pt x="10783" y="20244"/>
                      </a:moveTo>
                      <a:cubicBezTo>
                        <a:pt x="5561" y="20244"/>
                        <a:pt x="1322" y="16005"/>
                        <a:pt x="1322" y="10783"/>
                      </a:cubicBezTo>
                      <a:cubicBezTo>
                        <a:pt x="1322" y="5561"/>
                        <a:pt x="5561" y="1322"/>
                        <a:pt x="10783" y="1322"/>
                      </a:cubicBezTo>
                      <a:cubicBezTo>
                        <a:pt x="16005" y="1322"/>
                        <a:pt x="20244" y="5561"/>
                        <a:pt x="20244" y="10783"/>
                      </a:cubicBezTo>
                      <a:cubicBezTo>
                        <a:pt x="20244" y="16005"/>
                        <a:pt x="16005" y="20244"/>
                        <a:pt x="10783" y="202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41" name="Shape 7636"/>
                <p:cNvSpPr/>
                <p:nvPr/>
              </p:nvSpPr>
              <p:spPr>
                <a:xfrm>
                  <a:off x="151323" y="151323"/>
                  <a:ext cx="100767" cy="10076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4807" y="0"/>
                        <a:pt x="0" y="4807"/>
                        <a:pt x="0" y="10800"/>
                      </a:cubicBezTo>
                      <a:cubicBezTo>
                        <a:pt x="0" y="16793"/>
                        <a:pt x="4807" y="21600"/>
                        <a:pt x="10800" y="21600"/>
                      </a:cubicBezTo>
                      <a:cubicBezTo>
                        <a:pt x="16793" y="21600"/>
                        <a:pt x="21600" y="16793"/>
                        <a:pt x="21600" y="10800"/>
                      </a:cubicBezTo>
                      <a:cubicBezTo>
                        <a:pt x="21600" y="4807"/>
                        <a:pt x="16793" y="0"/>
                        <a:pt x="10800" y="0"/>
                      </a:cubicBezTo>
                      <a:close/>
                      <a:moveTo>
                        <a:pt x="10800" y="18930"/>
                      </a:moveTo>
                      <a:cubicBezTo>
                        <a:pt x="6349" y="18930"/>
                        <a:pt x="2730" y="15251"/>
                        <a:pt x="2730" y="10800"/>
                      </a:cubicBezTo>
                      <a:cubicBezTo>
                        <a:pt x="2730" y="6349"/>
                        <a:pt x="6349" y="2730"/>
                        <a:pt x="10800" y="2730"/>
                      </a:cubicBezTo>
                      <a:cubicBezTo>
                        <a:pt x="15251" y="2730"/>
                        <a:pt x="18930" y="6349"/>
                        <a:pt x="18930" y="10800"/>
                      </a:cubicBezTo>
                      <a:cubicBezTo>
                        <a:pt x="18930" y="15251"/>
                        <a:pt x="15251" y="18930"/>
                        <a:pt x="10800" y="1893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142" name="组合 141"/>
          <p:cNvGrpSpPr/>
          <p:nvPr/>
        </p:nvGrpSpPr>
        <p:grpSpPr>
          <a:xfrm>
            <a:off x="1451403" y="3132529"/>
            <a:ext cx="859359" cy="1224264"/>
            <a:chOff x="1828869" y="3946707"/>
            <a:chExt cx="1082852" cy="1542658"/>
          </a:xfrm>
        </p:grpSpPr>
        <p:sp>
          <p:nvSpPr>
            <p:cNvPr id="143" name="Shape 7626"/>
            <p:cNvSpPr/>
            <p:nvPr/>
          </p:nvSpPr>
          <p:spPr>
            <a:xfrm flipV="1">
              <a:off x="2364481" y="3946707"/>
              <a:ext cx="1" cy="542450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144" name="Group 7651"/>
            <p:cNvGrpSpPr/>
            <p:nvPr/>
          </p:nvGrpSpPr>
          <p:grpSpPr>
            <a:xfrm>
              <a:off x="1828869" y="4489157"/>
              <a:ext cx="1082852" cy="1000208"/>
              <a:chOff x="-188302" y="0"/>
              <a:chExt cx="1182803" cy="1120563"/>
            </a:xfrm>
          </p:grpSpPr>
          <p:sp>
            <p:nvSpPr>
              <p:cNvPr id="145" name="Shape 7639"/>
              <p:cNvSpPr/>
              <p:nvPr/>
            </p:nvSpPr>
            <p:spPr>
              <a:xfrm>
                <a:off x="-1" y="0"/>
                <a:ext cx="793498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0B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46" name="Shape 7640"/>
              <p:cNvSpPr/>
              <p:nvPr/>
            </p:nvSpPr>
            <p:spPr>
              <a:xfrm>
                <a:off x="-188302" y="810147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grpSp>
            <p:nvGrpSpPr>
              <p:cNvPr id="147" name="Group 7650"/>
              <p:cNvGrpSpPr/>
              <p:nvPr/>
            </p:nvGrpSpPr>
            <p:grpSpPr>
              <a:xfrm>
                <a:off x="250875" y="191004"/>
                <a:ext cx="308585" cy="448533"/>
                <a:chOff x="0" y="0"/>
                <a:chExt cx="308583" cy="448532"/>
              </a:xfrm>
            </p:grpSpPr>
            <p:sp>
              <p:nvSpPr>
                <p:cNvPr id="148" name="Shape 7641"/>
                <p:cNvSpPr/>
                <p:nvPr/>
              </p:nvSpPr>
              <p:spPr>
                <a:xfrm>
                  <a:off x="126135" y="126287"/>
                  <a:ext cx="28081" cy="2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49" name="Shape 7642"/>
                <p:cNvSpPr/>
                <p:nvPr/>
              </p:nvSpPr>
              <p:spPr>
                <a:xfrm>
                  <a:off x="126135" y="294468"/>
                  <a:ext cx="28081" cy="2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50" name="Shape 7643"/>
                <p:cNvSpPr/>
                <p:nvPr/>
              </p:nvSpPr>
              <p:spPr>
                <a:xfrm>
                  <a:off x="42045" y="210377"/>
                  <a:ext cx="28081" cy="2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51" name="Shape 7644"/>
                <p:cNvSpPr/>
                <p:nvPr/>
              </p:nvSpPr>
              <p:spPr>
                <a:xfrm>
                  <a:off x="210377" y="210377"/>
                  <a:ext cx="28081" cy="2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52" name="Shape 7645"/>
                <p:cNvSpPr/>
                <p:nvPr/>
              </p:nvSpPr>
              <p:spPr>
                <a:xfrm>
                  <a:off x="66766" y="269858"/>
                  <a:ext cx="27818" cy="278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94" h="19694" extrusionOk="0">
                      <a:moveTo>
                        <a:pt x="2859" y="2859"/>
                      </a:moveTo>
                      <a:cubicBezTo>
                        <a:pt x="-953" y="6671"/>
                        <a:pt x="-953" y="13023"/>
                        <a:pt x="2859" y="16835"/>
                      </a:cubicBezTo>
                      <a:cubicBezTo>
                        <a:pt x="6671" y="20647"/>
                        <a:pt x="13023" y="20647"/>
                        <a:pt x="16835" y="16835"/>
                      </a:cubicBezTo>
                      <a:cubicBezTo>
                        <a:pt x="20647" y="13023"/>
                        <a:pt x="20647" y="6671"/>
                        <a:pt x="16835" y="2859"/>
                      </a:cubicBezTo>
                      <a:cubicBezTo>
                        <a:pt x="13023" y="-953"/>
                        <a:pt x="6671" y="-953"/>
                        <a:pt x="2859" y="285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53" name="Shape 7646"/>
                <p:cNvSpPr/>
                <p:nvPr/>
              </p:nvSpPr>
              <p:spPr>
                <a:xfrm>
                  <a:off x="66766" y="150863"/>
                  <a:ext cx="27818" cy="2795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94" h="19694" extrusionOk="0">
                      <a:moveTo>
                        <a:pt x="2859" y="2859"/>
                      </a:moveTo>
                      <a:cubicBezTo>
                        <a:pt x="-953" y="6671"/>
                        <a:pt x="-953" y="13023"/>
                        <a:pt x="2859" y="16835"/>
                      </a:cubicBezTo>
                      <a:cubicBezTo>
                        <a:pt x="6671" y="20647"/>
                        <a:pt x="13023" y="20647"/>
                        <a:pt x="16835" y="16835"/>
                      </a:cubicBezTo>
                      <a:cubicBezTo>
                        <a:pt x="20647" y="13023"/>
                        <a:pt x="20647" y="6671"/>
                        <a:pt x="16835" y="2859"/>
                      </a:cubicBezTo>
                      <a:cubicBezTo>
                        <a:pt x="13023" y="-953"/>
                        <a:pt x="6671" y="-953"/>
                        <a:pt x="2859" y="285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54" name="Shape 7647"/>
                <p:cNvSpPr/>
                <p:nvPr/>
              </p:nvSpPr>
              <p:spPr>
                <a:xfrm>
                  <a:off x="185774" y="269858"/>
                  <a:ext cx="27957" cy="278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94" h="19694" extrusionOk="0">
                      <a:moveTo>
                        <a:pt x="2859" y="2859"/>
                      </a:moveTo>
                      <a:cubicBezTo>
                        <a:pt x="-953" y="6671"/>
                        <a:pt x="-953" y="13023"/>
                        <a:pt x="2859" y="16835"/>
                      </a:cubicBezTo>
                      <a:cubicBezTo>
                        <a:pt x="6671" y="20647"/>
                        <a:pt x="13023" y="20647"/>
                        <a:pt x="16835" y="16835"/>
                      </a:cubicBezTo>
                      <a:cubicBezTo>
                        <a:pt x="20647" y="13023"/>
                        <a:pt x="20647" y="6671"/>
                        <a:pt x="16835" y="2859"/>
                      </a:cubicBezTo>
                      <a:cubicBezTo>
                        <a:pt x="13023" y="-953"/>
                        <a:pt x="6671" y="-953"/>
                        <a:pt x="2859" y="285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55" name="Shape 7648"/>
                <p:cNvSpPr/>
                <p:nvPr/>
              </p:nvSpPr>
              <p:spPr>
                <a:xfrm>
                  <a:off x="0" y="0"/>
                  <a:ext cx="308584" cy="4485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636" y="9450"/>
                      </a:moveTo>
                      <a:cubicBezTo>
                        <a:pt x="19561" y="9450"/>
                        <a:pt x="19510" y="9467"/>
                        <a:pt x="19435" y="9485"/>
                      </a:cubicBezTo>
                      <a:cubicBezTo>
                        <a:pt x="19108" y="8290"/>
                        <a:pt x="18302" y="7252"/>
                        <a:pt x="17194" y="6369"/>
                      </a:cubicBezTo>
                      <a:cubicBezTo>
                        <a:pt x="15785" y="1108"/>
                        <a:pt x="15785" y="1108"/>
                        <a:pt x="15785" y="1108"/>
                      </a:cubicBezTo>
                      <a:cubicBezTo>
                        <a:pt x="15608" y="467"/>
                        <a:pt x="14803" y="0"/>
                        <a:pt x="13846" y="0"/>
                      </a:cubicBezTo>
                      <a:cubicBezTo>
                        <a:pt x="5992" y="0"/>
                        <a:pt x="5992" y="0"/>
                        <a:pt x="5992" y="0"/>
                      </a:cubicBezTo>
                      <a:cubicBezTo>
                        <a:pt x="5035" y="0"/>
                        <a:pt x="4229" y="467"/>
                        <a:pt x="4053" y="1108"/>
                      </a:cubicBezTo>
                      <a:cubicBezTo>
                        <a:pt x="2694" y="6196"/>
                        <a:pt x="2694" y="6196"/>
                        <a:pt x="2694" y="6196"/>
                      </a:cubicBezTo>
                      <a:cubicBezTo>
                        <a:pt x="1032" y="7408"/>
                        <a:pt x="0" y="9017"/>
                        <a:pt x="0" y="10800"/>
                      </a:cubicBezTo>
                      <a:cubicBezTo>
                        <a:pt x="0" y="12548"/>
                        <a:pt x="1007" y="14106"/>
                        <a:pt x="2568" y="15300"/>
                      </a:cubicBezTo>
                      <a:cubicBezTo>
                        <a:pt x="3952" y="20492"/>
                        <a:pt x="3952" y="20492"/>
                        <a:pt x="3952" y="20492"/>
                      </a:cubicBezTo>
                      <a:cubicBezTo>
                        <a:pt x="4129" y="21133"/>
                        <a:pt x="4934" y="21600"/>
                        <a:pt x="5891" y="21600"/>
                      </a:cubicBezTo>
                      <a:cubicBezTo>
                        <a:pt x="13745" y="21600"/>
                        <a:pt x="13745" y="21600"/>
                        <a:pt x="13745" y="21600"/>
                      </a:cubicBezTo>
                      <a:cubicBezTo>
                        <a:pt x="14702" y="21600"/>
                        <a:pt x="15508" y="21133"/>
                        <a:pt x="15684" y="20492"/>
                      </a:cubicBezTo>
                      <a:cubicBezTo>
                        <a:pt x="17069" y="15317"/>
                        <a:pt x="17069" y="15317"/>
                        <a:pt x="17069" y="15317"/>
                      </a:cubicBezTo>
                      <a:cubicBezTo>
                        <a:pt x="18252" y="14435"/>
                        <a:pt x="19083" y="13344"/>
                        <a:pt x="19435" y="12115"/>
                      </a:cubicBezTo>
                      <a:cubicBezTo>
                        <a:pt x="19510" y="12133"/>
                        <a:pt x="19561" y="12150"/>
                        <a:pt x="19636" y="12150"/>
                      </a:cubicBezTo>
                      <a:cubicBezTo>
                        <a:pt x="20719" y="12150"/>
                        <a:pt x="21600" y="11544"/>
                        <a:pt x="21600" y="10800"/>
                      </a:cubicBezTo>
                      <a:cubicBezTo>
                        <a:pt x="21600" y="10056"/>
                        <a:pt x="20719" y="9450"/>
                        <a:pt x="19636" y="9450"/>
                      </a:cubicBezTo>
                      <a:close/>
                      <a:moveTo>
                        <a:pt x="5992" y="1350"/>
                      </a:moveTo>
                      <a:cubicBezTo>
                        <a:pt x="13846" y="1350"/>
                        <a:pt x="13846" y="1350"/>
                        <a:pt x="13846" y="1350"/>
                      </a:cubicBezTo>
                      <a:cubicBezTo>
                        <a:pt x="14828" y="4985"/>
                        <a:pt x="14828" y="4985"/>
                        <a:pt x="14828" y="4985"/>
                      </a:cubicBezTo>
                      <a:cubicBezTo>
                        <a:pt x="13368" y="4413"/>
                        <a:pt x="11706" y="4050"/>
                        <a:pt x="9919" y="4050"/>
                      </a:cubicBezTo>
                      <a:cubicBezTo>
                        <a:pt x="8131" y="4050"/>
                        <a:pt x="6470" y="4413"/>
                        <a:pt x="5010" y="4985"/>
                      </a:cubicBezTo>
                      <a:lnTo>
                        <a:pt x="5992" y="1350"/>
                      </a:lnTo>
                      <a:close/>
                      <a:moveTo>
                        <a:pt x="13745" y="20250"/>
                      </a:moveTo>
                      <a:cubicBezTo>
                        <a:pt x="5891" y="20250"/>
                        <a:pt x="5891" y="20250"/>
                        <a:pt x="5891" y="20250"/>
                      </a:cubicBezTo>
                      <a:cubicBezTo>
                        <a:pt x="4909" y="16615"/>
                        <a:pt x="4909" y="16615"/>
                        <a:pt x="4909" y="16615"/>
                      </a:cubicBezTo>
                      <a:cubicBezTo>
                        <a:pt x="6369" y="17187"/>
                        <a:pt x="8031" y="17550"/>
                        <a:pt x="9818" y="17550"/>
                      </a:cubicBezTo>
                      <a:cubicBezTo>
                        <a:pt x="11606" y="17550"/>
                        <a:pt x="13267" y="17187"/>
                        <a:pt x="14727" y="16615"/>
                      </a:cubicBezTo>
                      <a:lnTo>
                        <a:pt x="13745" y="20250"/>
                      </a:lnTo>
                      <a:close/>
                      <a:moveTo>
                        <a:pt x="9818" y="16200"/>
                      </a:moveTo>
                      <a:cubicBezTo>
                        <a:pt x="5488" y="16200"/>
                        <a:pt x="1964" y="13777"/>
                        <a:pt x="1964" y="10800"/>
                      </a:cubicBezTo>
                      <a:cubicBezTo>
                        <a:pt x="1964" y="7823"/>
                        <a:pt x="5488" y="5400"/>
                        <a:pt x="9818" y="5400"/>
                      </a:cubicBezTo>
                      <a:cubicBezTo>
                        <a:pt x="14148" y="5400"/>
                        <a:pt x="17673" y="7823"/>
                        <a:pt x="17673" y="10800"/>
                      </a:cubicBezTo>
                      <a:cubicBezTo>
                        <a:pt x="17673" y="13777"/>
                        <a:pt x="14148" y="16200"/>
                        <a:pt x="9818" y="162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56" name="Shape 7649"/>
                <p:cNvSpPr/>
                <p:nvPr/>
              </p:nvSpPr>
              <p:spPr>
                <a:xfrm>
                  <a:off x="126135" y="153250"/>
                  <a:ext cx="84782" cy="8505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8" h="21499" extrusionOk="0">
                      <a:moveTo>
                        <a:pt x="21144" y="353"/>
                      </a:moveTo>
                      <a:cubicBezTo>
                        <a:pt x="20689" y="-101"/>
                        <a:pt x="19959" y="-101"/>
                        <a:pt x="19504" y="262"/>
                      </a:cubicBezTo>
                      <a:cubicBezTo>
                        <a:pt x="1094" y="15418"/>
                        <a:pt x="1094" y="15418"/>
                        <a:pt x="1094" y="15418"/>
                      </a:cubicBezTo>
                      <a:cubicBezTo>
                        <a:pt x="365" y="16144"/>
                        <a:pt x="0" y="17052"/>
                        <a:pt x="0" y="17960"/>
                      </a:cubicBezTo>
                      <a:cubicBezTo>
                        <a:pt x="0" y="18958"/>
                        <a:pt x="365" y="19775"/>
                        <a:pt x="1003" y="20501"/>
                      </a:cubicBezTo>
                      <a:cubicBezTo>
                        <a:pt x="1732" y="21136"/>
                        <a:pt x="2552" y="21499"/>
                        <a:pt x="3554" y="21499"/>
                      </a:cubicBezTo>
                      <a:cubicBezTo>
                        <a:pt x="4466" y="21499"/>
                        <a:pt x="5377" y="21136"/>
                        <a:pt x="6015" y="20501"/>
                      </a:cubicBezTo>
                      <a:cubicBezTo>
                        <a:pt x="12577" y="12605"/>
                        <a:pt x="12577" y="12605"/>
                        <a:pt x="12577" y="12605"/>
                      </a:cubicBezTo>
                      <a:cubicBezTo>
                        <a:pt x="21235" y="1986"/>
                        <a:pt x="21235" y="1986"/>
                        <a:pt x="21235" y="1986"/>
                      </a:cubicBezTo>
                      <a:cubicBezTo>
                        <a:pt x="21600" y="1442"/>
                        <a:pt x="21509" y="807"/>
                        <a:pt x="21144" y="3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157" name="组合 156"/>
          <p:cNvGrpSpPr/>
          <p:nvPr/>
        </p:nvGrpSpPr>
        <p:grpSpPr>
          <a:xfrm>
            <a:off x="2600846" y="3168515"/>
            <a:ext cx="859359" cy="982661"/>
            <a:chOff x="3277248" y="3992051"/>
            <a:chExt cx="1082852" cy="1238220"/>
          </a:xfrm>
        </p:grpSpPr>
        <p:sp>
          <p:nvSpPr>
            <p:cNvPr id="158" name="Shape 7624"/>
            <p:cNvSpPr/>
            <p:nvPr/>
          </p:nvSpPr>
          <p:spPr>
            <a:xfrm flipV="1">
              <a:off x="3812546" y="3992051"/>
              <a:ext cx="1" cy="275675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795">
                <a:latin typeface="+mn-ea"/>
              </a:endParaRPr>
            </a:p>
          </p:txBody>
        </p:sp>
        <p:grpSp>
          <p:nvGrpSpPr>
            <p:cNvPr id="159" name="Group 7658"/>
            <p:cNvGrpSpPr/>
            <p:nvPr/>
          </p:nvGrpSpPr>
          <p:grpSpPr>
            <a:xfrm>
              <a:off x="3277248" y="4222381"/>
              <a:ext cx="1082852" cy="1007890"/>
              <a:chOff x="-9196" y="0"/>
              <a:chExt cx="1182803" cy="1129170"/>
            </a:xfrm>
          </p:grpSpPr>
          <p:sp>
            <p:nvSpPr>
              <p:cNvPr id="160" name="Shape 7652"/>
              <p:cNvSpPr/>
              <p:nvPr/>
            </p:nvSpPr>
            <p:spPr>
              <a:xfrm>
                <a:off x="175607" y="0"/>
                <a:ext cx="793497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66CC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61" name="Shape 7653"/>
              <p:cNvSpPr/>
              <p:nvPr/>
            </p:nvSpPr>
            <p:spPr>
              <a:xfrm>
                <a:off x="-9196" y="818754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grpSp>
            <p:nvGrpSpPr>
              <p:cNvPr id="162" name="Group 7657"/>
              <p:cNvGrpSpPr/>
              <p:nvPr/>
            </p:nvGrpSpPr>
            <p:grpSpPr>
              <a:xfrm>
                <a:off x="376610" y="202056"/>
                <a:ext cx="391488" cy="391488"/>
                <a:chOff x="0" y="0"/>
                <a:chExt cx="391486" cy="391487"/>
              </a:xfrm>
            </p:grpSpPr>
            <p:sp>
              <p:nvSpPr>
                <p:cNvPr id="163" name="Shape 7654"/>
                <p:cNvSpPr/>
                <p:nvPr/>
              </p:nvSpPr>
              <p:spPr>
                <a:xfrm>
                  <a:off x="0" y="0"/>
                  <a:ext cx="122487" cy="3914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256" y="4060"/>
                      </a:moveTo>
                      <a:cubicBezTo>
                        <a:pt x="17256" y="2030"/>
                        <a:pt x="17256" y="2030"/>
                        <a:pt x="17256" y="2030"/>
                      </a:cubicBezTo>
                      <a:cubicBezTo>
                        <a:pt x="17256" y="900"/>
                        <a:pt x="14380" y="0"/>
                        <a:pt x="10769" y="0"/>
                      </a:cubicBezTo>
                      <a:cubicBezTo>
                        <a:pt x="7220" y="0"/>
                        <a:pt x="4283" y="900"/>
                        <a:pt x="4283" y="2030"/>
                      </a:cubicBezTo>
                      <a:cubicBezTo>
                        <a:pt x="4283" y="4060"/>
                        <a:pt x="4283" y="4060"/>
                        <a:pt x="4283" y="4060"/>
                      </a:cubicBezTo>
                      <a:cubicBezTo>
                        <a:pt x="1713" y="4672"/>
                        <a:pt x="0" y="5649"/>
                        <a:pt x="0" y="6760"/>
                      </a:cubicBezTo>
                      <a:cubicBezTo>
                        <a:pt x="0" y="7851"/>
                        <a:pt x="1713" y="8828"/>
                        <a:pt x="4283" y="9440"/>
                      </a:cubicBezTo>
                      <a:cubicBezTo>
                        <a:pt x="4283" y="19570"/>
                        <a:pt x="4283" y="19570"/>
                        <a:pt x="4283" y="19570"/>
                      </a:cubicBezTo>
                      <a:cubicBezTo>
                        <a:pt x="4283" y="20700"/>
                        <a:pt x="7220" y="21600"/>
                        <a:pt x="10769" y="21600"/>
                      </a:cubicBezTo>
                      <a:cubicBezTo>
                        <a:pt x="14380" y="21600"/>
                        <a:pt x="17256" y="20700"/>
                        <a:pt x="17256" y="19570"/>
                      </a:cubicBezTo>
                      <a:cubicBezTo>
                        <a:pt x="17256" y="9440"/>
                        <a:pt x="17256" y="9440"/>
                        <a:pt x="17256" y="9440"/>
                      </a:cubicBezTo>
                      <a:cubicBezTo>
                        <a:pt x="19887" y="8828"/>
                        <a:pt x="21600" y="7851"/>
                        <a:pt x="21600" y="6760"/>
                      </a:cubicBezTo>
                      <a:cubicBezTo>
                        <a:pt x="21600" y="5649"/>
                        <a:pt x="19887" y="4672"/>
                        <a:pt x="17256" y="4060"/>
                      </a:cubicBezTo>
                      <a:close/>
                      <a:moveTo>
                        <a:pt x="8628" y="2030"/>
                      </a:moveTo>
                      <a:cubicBezTo>
                        <a:pt x="8628" y="1647"/>
                        <a:pt x="9607" y="1360"/>
                        <a:pt x="10769" y="1360"/>
                      </a:cubicBezTo>
                      <a:cubicBezTo>
                        <a:pt x="11993" y="1360"/>
                        <a:pt x="12911" y="1647"/>
                        <a:pt x="12911" y="2030"/>
                      </a:cubicBezTo>
                      <a:cubicBezTo>
                        <a:pt x="12911" y="3447"/>
                        <a:pt x="12911" y="3447"/>
                        <a:pt x="12911" y="3447"/>
                      </a:cubicBezTo>
                      <a:cubicBezTo>
                        <a:pt x="12238" y="3389"/>
                        <a:pt x="11504" y="3370"/>
                        <a:pt x="10769" y="3370"/>
                      </a:cubicBezTo>
                      <a:cubicBezTo>
                        <a:pt x="10035" y="3370"/>
                        <a:pt x="9301" y="3389"/>
                        <a:pt x="8628" y="3447"/>
                      </a:cubicBezTo>
                      <a:lnTo>
                        <a:pt x="8628" y="2030"/>
                      </a:lnTo>
                      <a:close/>
                      <a:moveTo>
                        <a:pt x="12911" y="19570"/>
                      </a:moveTo>
                      <a:cubicBezTo>
                        <a:pt x="12911" y="19953"/>
                        <a:pt x="11993" y="20260"/>
                        <a:pt x="10769" y="20260"/>
                      </a:cubicBezTo>
                      <a:cubicBezTo>
                        <a:pt x="9607" y="20260"/>
                        <a:pt x="8628" y="19953"/>
                        <a:pt x="8628" y="19570"/>
                      </a:cubicBezTo>
                      <a:cubicBezTo>
                        <a:pt x="8628" y="10053"/>
                        <a:pt x="8628" y="10053"/>
                        <a:pt x="8628" y="10053"/>
                      </a:cubicBezTo>
                      <a:cubicBezTo>
                        <a:pt x="9301" y="10111"/>
                        <a:pt x="10035" y="10130"/>
                        <a:pt x="10769" y="10130"/>
                      </a:cubicBezTo>
                      <a:cubicBezTo>
                        <a:pt x="11504" y="10130"/>
                        <a:pt x="12238" y="10111"/>
                        <a:pt x="12911" y="10053"/>
                      </a:cubicBezTo>
                      <a:lnTo>
                        <a:pt x="12911" y="19570"/>
                      </a:lnTo>
                      <a:close/>
                      <a:moveTo>
                        <a:pt x="16950" y="7315"/>
                      </a:moveTo>
                      <a:cubicBezTo>
                        <a:pt x="16950" y="7353"/>
                        <a:pt x="16888" y="7391"/>
                        <a:pt x="16888" y="7430"/>
                      </a:cubicBezTo>
                      <a:cubicBezTo>
                        <a:pt x="16644" y="7602"/>
                        <a:pt x="16399" y="7774"/>
                        <a:pt x="16032" y="7928"/>
                      </a:cubicBezTo>
                      <a:cubicBezTo>
                        <a:pt x="16032" y="7928"/>
                        <a:pt x="16032" y="7928"/>
                        <a:pt x="16032" y="7928"/>
                      </a:cubicBezTo>
                      <a:cubicBezTo>
                        <a:pt x="15665" y="8100"/>
                        <a:pt x="15175" y="8234"/>
                        <a:pt x="14686" y="8349"/>
                      </a:cubicBezTo>
                      <a:cubicBezTo>
                        <a:pt x="14686" y="8349"/>
                        <a:pt x="14686" y="8349"/>
                        <a:pt x="14686" y="8368"/>
                      </a:cubicBezTo>
                      <a:cubicBezTo>
                        <a:pt x="14135" y="8483"/>
                        <a:pt x="13584" y="8579"/>
                        <a:pt x="12911" y="8655"/>
                      </a:cubicBezTo>
                      <a:cubicBezTo>
                        <a:pt x="12238" y="8732"/>
                        <a:pt x="11565" y="8770"/>
                        <a:pt x="10769" y="8770"/>
                      </a:cubicBezTo>
                      <a:cubicBezTo>
                        <a:pt x="10035" y="8770"/>
                        <a:pt x="9301" y="8732"/>
                        <a:pt x="8628" y="8655"/>
                      </a:cubicBezTo>
                      <a:cubicBezTo>
                        <a:pt x="8016" y="8579"/>
                        <a:pt x="7404" y="8483"/>
                        <a:pt x="6914" y="8368"/>
                      </a:cubicBezTo>
                      <a:cubicBezTo>
                        <a:pt x="6914" y="8349"/>
                        <a:pt x="6914" y="8349"/>
                        <a:pt x="6853" y="8349"/>
                      </a:cubicBezTo>
                      <a:cubicBezTo>
                        <a:pt x="6364" y="8234"/>
                        <a:pt x="5935" y="8100"/>
                        <a:pt x="5568" y="7928"/>
                      </a:cubicBezTo>
                      <a:cubicBezTo>
                        <a:pt x="5568" y="7928"/>
                        <a:pt x="5507" y="7928"/>
                        <a:pt x="5507" y="7928"/>
                      </a:cubicBezTo>
                      <a:cubicBezTo>
                        <a:pt x="5201" y="7774"/>
                        <a:pt x="4895" y="7602"/>
                        <a:pt x="4712" y="7430"/>
                      </a:cubicBezTo>
                      <a:cubicBezTo>
                        <a:pt x="4650" y="7391"/>
                        <a:pt x="4650" y="7353"/>
                        <a:pt x="4589" y="7315"/>
                      </a:cubicBezTo>
                      <a:cubicBezTo>
                        <a:pt x="4406" y="7143"/>
                        <a:pt x="4283" y="6951"/>
                        <a:pt x="4283" y="6760"/>
                      </a:cubicBezTo>
                      <a:cubicBezTo>
                        <a:pt x="4283" y="6549"/>
                        <a:pt x="4406" y="6357"/>
                        <a:pt x="4589" y="6185"/>
                      </a:cubicBezTo>
                      <a:cubicBezTo>
                        <a:pt x="4650" y="6147"/>
                        <a:pt x="4650" y="6109"/>
                        <a:pt x="4712" y="6070"/>
                      </a:cubicBezTo>
                      <a:cubicBezTo>
                        <a:pt x="4895" y="5898"/>
                        <a:pt x="5201" y="5726"/>
                        <a:pt x="5507" y="5572"/>
                      </a:cubicBezTo>
                      <a:cubicBezTo>
                        <a:pt x="5507" y="5572"/>
                        <a:pt x="5568" y="5572"/>
                        <a:pt x="5568" y="5572"/>
                      </a:cubicBezTo>
                      <a:cubicBezTo>
                        <a:pt x="5935" y="5400"/>
                        <a:pt x="6364" y="5266"/>
                        <a:pt x="6853" y="5151"/>
                      </a:cubicBezTo>
                      <a:cubicBezTo>
                        <a:pt x="6914" y="5151"/>
                        <a:pt x="6914" y="5132"/>
                        <a:pt x="6914" y="5132"/>
                      </a:cubicBezTo>
                      <a:cubicBezTo>
                        <a:pt x="7404" y="5017"/>
                        <a:pt x="8016" y="4921"/>
                        <a:pt x="8628" y="4845"/>
                      </a:cubicBezTo>
                      <a:cubicBezTo>
                        <a:pt x="9301" y="4768"/>
                        <a:pt x="10035" y="4730"/>
                        <a:pt x="10769" y="4730"/>
                      </a:cubicBezTo>
                      <a:cubicBezTo>
                        <a:pt x="11565" y="4730"/>
                        <a:pt x="12238" y="4768"/>
                        <a:pt x="12911" y="4845"/>
                      </a:cubicBezTo>
                      <a:cubicBezTo>
                        <a:pt x="13584" y="4921"/>
                        <a:pt x="14135" y="5017"/>
                        <a:pt x="14686" y="5132"/>
                      </a:cubicBezTo>
                      <a:cubicBezTo>
                        <a:pt x="14686" y="5132"/>
                        <a:pt x="14686" y="5151"/>
                        <a:pt x="14686" y="5151"/>
                      </a:cubicBezTo>
                      <a:cubicBezTo>
                        <a:pt x="15175" y="5266"/>
                        <a:pt x="15665" y="5400"/>
                        <a:pt x="16032" y="5572"/>
                      </a:cubicBezTo>
                      <a:cubicBezTo>
                        <a:pt x="16032" y="5572"/>
                        <a:pt x="16032" y="5572"/>
                        <a:pt x="16032" y="5572"/>
                      </a:cubicBezTo>
                      <a:cubicBezTo>
                        <a:pt x="16399" y="5726"/>
                        <a:pt x="16644" y="5898"/>
                        <a:pt x="16888" y="6070"/>
                      </a:cubicBezTo>
                      <a:cubicBezTo>
                        <a:pt x="16888" y="6109"/>
                        <a:pt x="16950" y="6147"/>
                        <a:pt x="16950" y="6185"/>
                      </a:cubicBezTo>
                      <a:cubicBezTo>
                        <a:pt x="17133" y="6357"/>
                        <a:pt x="17256" y="6549"/>
                        <a:pt x="17256" y="6760"/>
                      </a:cubicBezTo>
                      <a:cubicBezTo>
                        <a:pt x="17256" y="6951"/>
                        <a:pt x="17133" y="7143"/>
                        <a:pt x="16950" y="731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64" name="Shape 7655"/>
                <p:cNvSpPr/>
                <p:nvPr/>
              </p:nvSpPr>
              <p:spPr>
                <a:xfrm>
                  <a:off x="269293" y="0"/>
                  <a:ext cx="122194" cy="3914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305" y="4060"/>
                      </a:moveTo>
                      <a:cubicBezTo>
                        <a:pt x="17305" y="2030"/>
                        <a:pt x="17305" y="2030"/>
                        <a:pt x="17305" y="2030"/>
                      </a:cubicBezTo>
                      <a:cubicBezTo>
                        <a:pt x="17305" y="900"/>
                        <a:pt x="14359" y="0"/>
                        <a:pt x="10800" y="0"/>
                      </a:cubicBezTo>
                      <a:cubicBezTo>
                        <a:pt x="7180" y="0"/>
                        <a:pt x="4295" y="900"/>
                        <a:pt x="4295" y="2030"/>
                      </a:cubicBezTo>
                      <a:cubicBezTo>
                        <a:pt x="4295" y="4060"/>
                        <a:pt x="4295" y="4060"/>
                        <a:pt x="4295" y="4060"/>
                      </a:cubicBezTo>
                      <a:cubicBezTo>
                        <a:pt x="1657" y="4672"/>
                        <a:pt x="0" y="5649"/>
                        <a:pt x="0" y="6760"/>
                      </a:cubicBezTo>
                      <a:cubicBezTo>
                        <a:pt x="0" y="7851"/>
                        <a:pt x="1657" y="8828"/>
                        <a:pt x="4295" y="9440"/>
                      </a:cubicBezTo>
                      <a:cubicBezTo>
                        <a:pt x="4295" y="19570"/>
                        <a:pt x="4295" y="19570"/>
                        <a:pt x="4295" y="19570"/>
                      </a:cubicBezTo>
                      <a:cubicBezTo>
                        <a:pt x="4295" y="20700"/>
                        <a:pt x="7180" y="21600"/>
                        <a:pt x="10800" y="21600"/>
                      </a:cubicBezTo>
                      <a:cubicBezTo>
                        <a:pt x="14359" y="21600"/>
                        <a:pt x="17305" y="20700"/>
                        <a:pt x="17305" y="19570"/>
                      </a:cubicBezTo>
                      <a:cubicBezTo>
                        <a:pt x="17305" y="9440"/>
                        <a:pt x="17305" y="9440"/>
                        <a:pt x="17305" y="9440"/>
                      </a:cubicBezTo>
                      <a:cubicBezTo>
                        <a:pt x="19882" y="8828"/>
                        <a:pt x="21600" y="7851"/>
                        <a:pt x="21600" y="6760"/>
                      </a:cubicBezTo>
                      <a:cubicBezTo>
                        <a:pt x="21600" y="5649"/>
                        <a:pt x="19882" y="4672"/>
                        <a:pt x="17305" y="4060"/>
                      </a:cubicBezTo>
                      <a:close/>
                      <a:moveTo>
                        <a:pt x="8652" y="2030"/>
                      </a:moveTo>
                      <a:cubicBezTo>
                        <a:pt x="8652" y="1647"/>
                        <a:pt x="9573" y="1360"/>
                        <a:pt x="10800" y="1360"/>
                      </a:cubicBezTo>
                      <a:cubicBezTo>
                        <a:pt x="11966" y="1360"/>
                        <a:pt x="12948" y="1647"/>
                        <a:pt x="12948" y="2030"/>
                      </a:cubicBezTo>
                      <a:cubicBezTo>
                        <a:pt x="12948" y="3447"/>
                        <a:pt x="12948" y="3447"/>
                        <a:pt x="12948" y="3447"/>
                      </a:cubicBezTo>
                      <a:cubicBezTo>
                        <a:pt x="12273" y="3389"/>
                        <a:pt x="11536" y="3370"/>
                        <a:pt x="10800" y="3370"/>
                      </a:cubicBezTo>
                      <a:cubicBezTo>
                        <a:pt x="10064" y="3370"/>
                        <a:pt x="9327" y="3389"/>
                        <a:pt x="8652" y="3447"/>
                      </a:cubicBezTo>
                      <a:lnTo>
                        <a:pt x="8652" y="2030"/>
                      </a:lnTo>
                      <a:close/>
                      <a:moveTo>
                        <a:pt x="12948" y="19570"/>
                      </a:moveTo>
                      <a:cubicBezTo>
                        <a:pt x="12948" y="19953"/>
                        <a:pt x="11966" y="20260"/>
                        <a:pt x="10800" y="20260"/>
                      </a:cubicBezTo>
                      <a:cubicBezTo>
                        <a:pt x="9573" y="20260"/>
                        <a:pt x="8652" y="19953"/>
                        <a:pt x="8652" y="19570"/>
                      </a:cubicBezTo>
                      <a:cubicBezTo>
                        <a:pt x="8652" y="10053"/>
                        <a:pt x="8652" y="10053"/>
                        <a:pt x="8652" y="10053"/>
                      </a:cubicBezTo>
                      <a:cubicBezTo>
                        <a:pt x="9327" y="10111"/>
                        <a:pt x="10064" y="10130"/>
                        <a:pt x="10800" y="10130"/>
                      </a:cubicBezTo>
                      <a:cubicBezTo>
                        <a:pt x="11536" y="10130"/>
                        <a:pt x="12273" y="10111"/>
                        <a:pt x="12948" y="10053"/>
                      </a:cubicBezTo>
                      <a:lnTo>
                        <a:pt x="12948" y="19570"/>
                      </a:lnTo>
                      <a:close/>
                      <a:moveTo>
                        <a:pt x="16998" y="7315"/>
                      </a:moveTo>
                      <a:cubicBezTo>
                        <a:pt x="16936" y="7353"/>
                        <a:pt x="16936" y="7391"/>
                        <a:pt x="16875" y="7430"/>
                      </a:cubicBezTo>
                      <a:cubicBezTo>
                        <a:pt x="16691" y="7602"/>
                        <a:pt x="16384" y="7774"/>
                        <a:pt x="16077" y="7928"/>
                      </a:cubicBezTo>
                      <a:cubicBezTo>
                        <a:pt x="16077" y="7928"/>
                        <a:pt x="16016" y="7928"/>
                        <a:pt x="16016" y="7928"/>
                      </a:cubicBezTo>
                      <a:cubicBezTo>
                        <a:pt x="15648" y="8100"/>
                        <a:pt x="15218" y="8234"/>
                        <a:pt x="14727" y="8349"/>
                      </a:cubicBezTo>
                      <a:cubicBezTo>
                        <a:pt x="14666" y="8349"/>
                        <a:pt x="14666" y="8349"/>
                        <a:pt x="14666" y="8368"/>
                      </a:cubicBezTo>
                      <a:cubicBezTo>
                        <a:pt x="14175" y="8483"/>
                        <a:pt x="13561" y="8579"/>
                        <a:pt x="12948" y="8655"/>
                      </a:cubicBezTo>
                      <a:cubicBezTo>
                        <a:pt x="12273" y="8732"/>
                        <a:pt x="11536" y="8770"/>
                        <a:pt x="10800" y="8770"/>
                      </a:cubicBezTo>
                      <a:cubicBezTo>
                        <a:pt x="10002" y="8770"/>
                        <a:pt x="9327" y="8732"/>
                        <a:pt x="8652" y="8655"/>
                      </a:cubicBezTo>
                      <a:cubicBezTo>
                        <a:pt x="7977" y="8579"/>
                        <a:pt x="7425" y="8483"/>
                        <a:pt x="6873" y="8368"/>
                      </a:cubicBezTo>
                      <a:cubicBezTo>
                        <a:pt x="6873" y="8349"/>
                        <a:pt x="6873" y="8349"/>
                        <a:pt x="6873" y="8349"/>
                      </a:cubicBezTo>
                      <a:cubicBezTo>
                        <a:pt x="6382" y="8234"/>
                        <a:pt x="5891" y="8100"/>
                        <a:pt x="5523" y="7928"/>
                      </a:cubicBezTo>
                      <a:cubicBezTo>
                        <a:pt x="5523" y="7928"/>
                        <a:pt x="5523" y="7928"/>
                        <a:pt x="5523" y="7928"/>
                      </a:cubicBezTo>
                      <a:cubicBezTo>
                        <a:pt x="5155" y="7774"/>
                        <a:pt x="4909" y="7602"/>
                        <a:pt x="4664" y="7430"/>
                      </a:cubicBezTo>
                      <a:cubicBezTo>
                        <a:pt x="4664" y="7391"/>
                        <a:pt x="4602" y="7353"/>
                        <a:pt x="4602" y="7315"/>
                      </a:cubicBezTo>
                      <a:cubicBezTo>
                        <a:pt x="4418" y="7143"/>
                        <a:pt x="4295" y="6951"/>
                        <a:pt x="4295" y="6760"/>
                      </a:cubicBezTo>
                      <a:cubicBezTo>
                        <a:pt x="4295" y="6549"/>
                        <a:pt x="4418" y="6357"/>
                        <a:pt x="4602" y="6185"/>
                      </a:cubicBezTo>
                      <a:cubicBezTo>
                        <a:pt x="4602" y="6147"/>
                        <a:pt x="4664" y="6109"/>
                        <a:pt x="4664" y="6070"/>
                      </a:cubicBezTo>
                      <a:cubicBezTo>
                        <a:pt x="4909" y="5898"/>
                        <a:pt x="5155" y="5726"/>
                        <a:pt x="5523" y="5572"/>
                      </a:cubicBezTo>
                      <a:cubicBezTo>
                        <a:pt x="5523" y="5572"/>
                        <a:pt x="5523" y="5572"/>
                        <a:pt x="5523" y="5572"/>
                      </a:cubicBezTo>
                      <a:cubicBezTo>
                        <a:pt x="5891" y="5400"/>
                        <a:pt x="6382" y="5266"/>
                        <a:pt x="6873" y="5151"/>
                      </a:cubicBezTo>
                      <a:cubicBezTo>
                        <a:pt x="6873" y="5151"/>
                        <a:pt x="6873" y="5132"/>
                        <a:pt x="6873" y="5132"/>
                      </a:cubicBezTo>
                      <a:cubicBezTo>
                        <a:pt x="7425" y="5017"/>
                        <a:pt x="7977" y="4921"/>
                        <a:pt x="8652" y="4845"/>
                      </a:cubicBezTo>
                      <a:cubicBezTo>
                        <a:pt x="9327" y="4768"/>
                        <a:pt x="10002" y="4730"/>
                        <a:pt x="10800" y="4730"/>
                      </a:cubicBezTo>
                      <a:cubicBezTo>
                        <a:pt x="11536" y="4730"/>
                        <a:pt x="12273" y="4768"/>
                        <a:pt x="12948" y="4845"/>
                      </a:cubicBezTo>
                      <a:cubicBezTo>
                        <a:pt x="13561" y="4921"/>
                        <a:pt x="14175" y="5017"/>
                        <a:pt x="14666" y="5132"/>
                      </a:cubicBezTo>
                      <a:cubicBezTo>
                        <a:pt x="14666" y="5132"/>
                        <a:pt x="14666" y="5151"/>
                        <a:pt x="14727" y="5151"/>
                      </a:cubicBezTo>
                      <a:cubicBezTo>
                        <a:pt x="15218" y="5266"/>
                        <a:pt x="15648" y="5400"/>
                        <a:pt x="16016" y="5572"/>
                      </a:cubicBezTo>
                      <a:cubicBezTo>
                        <a:pt x="16016" y="5572"/>
                        <a:pt x="16077" y="5572"/>
                        <a:pt x="16077" y="5572"/>
                      </a:cubicBezTo>
                      <a:cubicBezTo>
                        <a:pt x="16384" y="5726"/>
                        <a:pt x="16691" y="5898"/>
                        <a:pt x="16875" y="6070"/>
                      </a:cubicBezTo>
                      <a:cubicBezTo>
                        <a:pt x="16936" y="6109"/>
                        <a:pt x="16936" y="6147"/>
                        <a:pt x="16998" y="6185"/>
                      </a:cubicBezTo>
                      <a:cubicBezTo>
                        <a:pt x="17182" y="6357"/>
                        <a:pt x="17305" y="6549"/>
                        <a:pt x="17305" y="6760"/>
                      </a:cubicBezTo>
                      <a:cubicBezTo>
                        <a:pt x="17305" y="6951"/>
                        <a:pt x="17182" y="7143"/>
                        <a:pt x="16998" y="731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65" name="Shape 7656"/>
                <p:cNvSpPr/>
                <p:nvPr/>
              </p:nvSpPr>
              <p:spPr>
                <a:xfrm>
                  <a:off x="134646" y="0"/>
                  <a:ext cx="122048" cy="3914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305" y="12160"/>
                      </a:moveTo>
                      <a:cubicBezTo>
                        <a:pt x="17305" y="2030"/>
                        <a:pt x="17305" y="2030"/>
                        <a:pt x="17305" y="2030"/>
                      </a:cubicBezTo>
                      <a:cubicBezTo>
                        <a:pt x="17305" y="900"/>
                        <a:pt x="14359" y="0"/>
                        <a:pt x="10800" y="0"/>
                      </a:cubicBezTo>
                      <a:cubicBezTo>
                        <a:pt x="7241" y="0"/>
                        <a:pt x="4295" y="900"/>
                        <a:pt x="4295" y="2030"/>
                      </a:cubicBezTo>
                      <a:cubicBezTo>
                        <a:pt x="4295" y="12160"/>
                        <a:pt x="4295" y="12160"/>
                        <a:pt x="4295" y="12160"/>
                      </a:cubicBezTo>
                      <a:cubicBezTo>
                        <a:pt x="1718" y="12772"/>
                        <a:pt x="0" y="13749"/>
                        <a:pt x="0" y="14860"/>
                      </a:cubicBezTo>
                      <a:cubicBezTo>
                        <a:pt x="0" y="15951"/>
                        <a:pt x="1718" y="16928"/>
                        <a:pt x="4295" y="17540"/>
                      </a:cubicBezTo>
                      <a:cubicBezTo>
                        <a:pt x="4295" y="19570"/>
                        <a:pt x="4295" y="19570"/>
                        <a:pt x="4295" y="19570"/>
                      </a:cubicBezTo>
                      <a:cubicBezTo>
                        <a:pt x="4295" y="20700"/>
                        <a:pt x="7241" y="21600"/>
                        <a:pt x="10800" y="21600"/>
                      </a:cubicBezTo>
                      <a:cubicBezTo>
                        <a:pt x="14359" y="21600"/>
                        <a:pt x="17305" y="20700"/>
                        <a:pt x="17305" y="19570"/>
                      </a:cubicBezTo>
                      <a:cubicBezTo>
                        <a:pt x="17305" y="17540"/>
                        <a:pt x="17305" y="17540"/>
                        <a:pt x="17305" y="17540"/>
                      </a:cubicBezTo>
                      <a:cubicBezTo>
                        <a:pt x="19882" y="16928"/>
                        <a:pt x="21600" y="15951"/>
                        <a:pt x="21600" y="14860"/>
                      </a:cubicBezTo>
                      <a:cubicBezTo>
                        <a:pt x="21600" y="13749"/>
                        <a:pt x="19882" y="12772"/>
                        <a:pt x="17305" y="12160"/>
                      </a:cubicBezTo>
                      <a:close/>
                      <a:moveTo>
                        <a:pt x="8652" y="2030"/>
                      </a:moveTo>
                      <a:cubicBezTo>
                        <a:pt x="8652" y="1647"/>
                        <a:pt x="9634" y="1360"/>
                        <a:pt x="10800" y="1360"/>
                      </a:cubicBezTo>
                      <a:cubicBezTo>
                        <a:pt x="11966" y="1360"/>
                        <a:pt x="12948" y="1647"/>
                        <a:pt x="12948" y="2030"/>
                      </a:cubicBezTo>
                      <a:cubicBezTo>
                        <a:pt x="12948" y="11547"/>
                        <a:pt x="12948" y="11547"/>
                        <a:pt x="12948" y="11547"/>
                      </a:cubicBezTo>
                      <a:cubicBezTo>
                        <a:pt x="12273" y="11489"/>
                        <a:pt x="11536" y="11470"/>
                        <a:pt x="10800" y="11470"/>
                      </a:cubicBezTo>
                      <a:cubicBezTo>
                        <a:pt x="10064" y="11470"/>
                        <a:pt x="9327" y="11489"/>
                        <a:pt x="8652" y="11547"/>
                      </a:cubicBezTo>
                      <a:lnTo>
                        <a:pt x="8652" y="2030"/>
                      </a:lnTo>
                      <a:close/>
                      <a:moveTo>
                        <a:pt x="12948" y="19570"/>
                      </a:moveTo>
                      <a:cubicBezTo>
                        <a:pt x="12948" y="19953"/>
                        <a:pt x="11966" y="20260"/>
                        <a:pt x="10800" y="20260"/>
                      </a:cubicBezTo>
                      <a:cubicBezTo>
                        <a:pt x="9634" y="20260"/>
                        <a:pt x="8652" y="19953"/>
                        <a:pt x="8652" y="19570"/>
                      </a:cubicBezTo>
                      <a:cubicBezTo>
                        <a:pt x="8652" y="18153"/>
                        <a:pt x="8652" y="18153"/>
                        <a:pt x="8652" y="18153"/>
                      </a:cubicBezTo>
                      <a:cubicBezTo>
                        <a:pt x="9327" y="18211"/>
                        <a:pt x="10064" y="18230"/>
                        <a:pt x="10800" y="18230"/>
                      </a:cubicBezTo>
                      <a:cubicBezTo>
                        <a:pt x="11536" y="18230"/>
                        <a:pt x="12273" y="18211"/>
                        <a:pt x="12948" y="18153"/>
                      </a:cubicBezTo>
                      <a:lnTo>
                        <a:pt x="12948" y="19570"/>
                      </a:lnTo>
                      <a:close/>
                      <a:moveTo>
                        <a:pt x="16998" y="15415"/>
                      </a:moveTo>
                      <a:cubicBezTo>
                        <a:pt x="16936" y="15453"/>
                        <a:pt x="16936" y="15491"/>
                        <a:pt x="16875" y="15530"/>
                      </a:cubicBezTo>
                      <a:cubicBezTo>
                        <a:pt x="16691" y="15702"/>
                        <a:pt x="16445" y="15874"/>
                        <a:pt x="16077" y="16028"/>
                      </a:cubicBezTo>
                      <a:cubicBezTo>
                        <a:pt x="16077" y="16028"/>
                        <a:pt x="16077" y="16028"/>
                        <a:pt x="16016" y="16028"/>
                      </a:cubicBezTo>
                      <a:cubicBezTo>
                        <a:pt x="15648" y="16200"/>
                        <a:pt x="15218" y="16334"/>
                        <a:pt x="14727" y="16449"/>
                      </a:cubicBezTo>
                      <a:cubicBezTo>
                        <a:pt x="14727" y="16449"/>
                        <a:pt x="14727" y="16449"/>
                        <a:pt x="14666" y="16468"/>
                      </a:cubicBezTo>
                      <a:cubicBezTo>
                        <a:pt x="14175" y="16583"/>
                        <a:pt x="13561" y="16679"/>
                        <a:pt x="12948" y="16755"/>
                      </a:cubicBezTo>
                      <a:cubicBezTo>
                        <a:pt x="12273" y="16832"/>
                        <a:pt x="11536" y="16870"/>
                        <a:pt x="10800" y="16870"/>
                      </a:cubicBezTo>
                      <a:cubicBezTo>
                        <a:pt x="10064" y="16870"/>
                        <a:pt x="9327" y="16832"/>
                        <a:pt x="8652" y="16755"/>
                      </a:cubicBezTo>
                      <a:cubicBezTo>
                        <a:pt x="8039" y="16679"/>
                        <a:pt x="7425" y="16583"/>
                        <a:pt x="6934" y="16468"/>
                      </a:cubicBezTo>
                      <a:cubicBezTo>
                        <a:pt x="6873" y="16449"/>
                        <a:pt x="6873" y="16449"/>
                        <a:pt x="6873" y="16449"/>
                      </a:cubicBezTo>
                      <a:cubicBezTo>
                        <a:pt x="6382" y="16334"/>
                        <a:pt x="5952" y="16200"/>
                        <a:pt x="5584" y="16028"/>
                      </a:cubicBezTo>
                      <a:cubicBezTo>
                        <a:pt x="5523" y="16028"/>
                        <a:pt x="5523" y="16028"/>
                        <a:pt x="5523" y="16028"/>
                      </a:cubicBezTo>
                      <a:cubicBezTo>
                        <a:pt x="5155" y="15874"/>
                        <a:pt x="4909" y="15702"/>
                        <a:pt x="4725" y="15530"/>
                      </a:cubicBezTo>
                      <a:cubicBezTo>
                        <a:pt x="4664" y="15491"/>
                        <a:pt x="4664" y="15453"/>
                        <a:pt x="4602" y="15415"/>
                      </a:cubicBezTo>
                      <a:cubicBezTo>
                        <a:pt x="4418" y="15243"/>
                        <a:pt x="4295" y="15051"/>
                        <a:pt x="4295" y="14860"/>
                      </a:cubicBezTo>
                      <a:cubicBezTo>
                        <a:pt x="4295" y="14649"/>
                        <a:pt x="4418" y="14457"/>
                        <a:pt x="4602" y="14285"/>
                      </a:cubicBezTo>
                      <a:cubicBezTo>
                        <a:pt x="4664" y="14247"/>
                        <a:pt x="4664" y="14209"/>
                        <a:pt x="4725" y="14170"/>
                      </a:cubicBezTo>
                      <a:cubicBezTo>
                        <a:pt x="4909" y="13998"/>
                        <a:pt x="5155" y="13826"/>
                        <a:pt x="5523" y="13672"/>
                      </a:cubicBezTo>
                      <a:cubicBezTo>
                        <a:pt x="5523" y="13672"/>
                        <a:pt x="5523" y="13672"/>
                        <a:pt x="5584" y="13672"/>
                      </a:cubicBezTo>
                      <a:cubicBezTo>
                        <a:pt x="5952" y="13500"/>
                        <a:pt x="6382" y="13366"/>
                        <a:pt x="6873" y="13251"/>
                      </a:cubicBezTo>
                      <a:cubicBezTo>
                        <a:pt x="6873" y="13251"/>
                        <a:pt x="6873" y="13232"/>
                        <a:pt x="6934" y="13232"/>
                      </a:cubicBezTo>
                      <a:cubicBezTo>
                        <a:pt x="7425" y="13117"/>
                        <a:pt x="8039" y="13021"/>
                        <a:pt x="8652" y="12945"/>
                      </a:cubicBezTo>
                      <a:cubicBezTo>
                        <a:pt x="9327" y="12868"/>
                        <a:pt x="10064" y="12830"/>
                        <a:pt x="10800" y="12830"/>
                      </a:cubicBezTo>
                      <a:cubicBezTo>
                        <a:pt x="11536" y="12830"/>
                        <a:pt x="12273" y="12868"/>
                        <a:pt x="12948" y="12945"/>
                      </a:cubicBezTo>
                      <a:cubicBezTo>
                        <a:pt x="13561" y="13021"/>
                        <a:pt x="14175" y="13117"/>
                        <a:pt x="14666" y="13232"/>
                      </a:cubicBezTo>
                      <a:cubicBezTo>
                        <a:pt x="14727" y="13232"/>
                        <a:pt x="14727" y="13251"/>
                        <a:pt x="14727" y="13251"/>
                      </a:cubicBezTo>
                      <a:cubicBezTo>
                        <a:pt x="15218" y="13366"/>
                        <a:pt x="15648" y="13500"/>
                        <a:pt x="16016" y="13672"/>
                      </a:cubicBezTo>
                      <a:cubicBezTo>
                        <a:pt x="16077" y="13672"/>
                        <a:pt x="16077" y="13672"/>
                        <a:pt x="16077" y="13672"/>
                      </a:cubicBezTo>
                      <a:cubicBezTo>
                        <a:pt x="16445" y="13826"/>
                        <a:pt x="16691" y="13998"/>
                        <a:pt x="16875" y="14170"/>
                      </a:cubicBezTo>
                      <a:cubicBezTo>
                        <a:pt x="16936" y="14209"/>
                        <a:pt x="16936" y="14247"/>
                        <a:pt x="16998" y="14285"/>
                      </a:cubicBezTo>
                      <a:cubicBezTo>
                        <a:pt x="17182" y="14457"/>
                        <a:pt x="17305" y="14649"/>
                        <a:pt x="17305" y="14860"/>
                      </a:cubicBezTo>
                      <a:cubicBezTo>
                        <a:pt x="17305" y="15051"/>
                        <a:pt x="17182" y="15243"/>
                        <a:pt x="16998" y="1541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166" name="组合 165"/>
          <p:cNvGrpSpPr/>
          <p:nvPr/>
        </p:nvGrpSpPr>
        <p:grpSpPr>
          <a:xfrm>
            <a:off x="3184113" y="1485975"/>
            <a:ext cx="859359" cy="1015688"/>
            <a:chOff x="4012205" y="2023623"/>
            <a:chExt cx="1082852" cy="1279837"/>
          </a:xfrm>
        </p:grpSpPr>
        <p:sp>
          <p:nvSpPr>
            <p:cNvPr id="167" name="Shape 7618"/>
            <p:cNvSpPr/>
            <p:nvPr/>
          </p:nvSpPr>
          <p:spPr>
            <a:xfrm flipV="1">
              <a:off x="4537061" y="3027785"/>
              <a:ext cx="1" cy="275675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head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795">
                <a:latin typeface="+mn-ea"/>
              </a:endParaRPr>
            </a:p>
          </p:txBody>
        </p:sp>
        <p:grpSp>
          <p:nvGrpSpPr>
            <p:cNvPr id="168" name="Group 7664"/>
            <p:cNvGrpSpPr/>
            <p:nvPr/>
          </p:nvGrpSpPr>
          <p:grpSpPr>
            <a:xfrm>
              <a:off x="4012205" y="2023623"/>
              <a:ext cx="1082852" cy="973850"/>
              <a:chOff x="38099" y="0"/>
              <a:chExt cx="1182803" cy="1091034"/>
            </a:xfrm>
          </p:grpSpPr>
          <p:sp>
            <p:nvSpPr>
              <p:cNvPr id="169" name="Shape 7659"/>
              <p:cNvSpPr/>
              <p:nvPr/>
            </p:nvSpPr>
            <p:spPr>
              <a:xfrm>
                <a:off x="214654" y="297536"/>
                <a:ext cx="793497" cy="793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0B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70" name="Shape 7660"/>
              <p:cNvSpPr/>
              <p:nvPr/>
            </p:nvSpPr>
            <p:spPr>
              <a:xfrm>
                <a:off x="38099" y="0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grpSp>
            <p:nvGrpSpPr>
              <p:cNvPr id="171" name="Group 7663"/>
              <p:cNvGrpSpPr/>
              <p:nvPr/>
            </p:nvGrpSpPr>
            <p:grpSpPr>
              <a:xfrm>
                <a:off x="467091" y="494483"/>
                <a:ext cx="288619" cy="384471"/>
                <a:chOff x="0" y="0"/>
                <a:chExt cx="288617" cy="384469"/>
              </a:xfrm>
            </p:grpSpPr>
            <p:sp>
              <p:nvSpPr>
                <p:cNvPr id="172" name="Shape 7661"/>
                <p:cNvSpPr/>
                <p:nvPr/>
              </p:nvSpPr>
              <p:spPr>
                <a:xfrm>
                  <a:off x="0" y="0"/>
                  <a:ext cx="288618" cy="38447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910" y="8775"/>
                      </a:moveTo>
                      <a:cubicBezTo>
                        <a:pt x="18910" y="6084"/>
                        <a:pt x="18910" y="6084"/>
                        <a:pt x="18910" y="6084"/>
                      </a:cubicBezTo>
                      <a:cubicBezTo>
                        <a:pt x="18910" y="2722"/>
                        <a:pt x="15283" y="0"/>
                        <a:pt x="10800" y="0"/>
                      </a:cubicBezTo>
                      <a:cubicBezTo>
                        <a:pt x="6317" y="0"/>
                        <a:pt x="2710" y="2722"/>
                        <a:pt x="2710" y="6084"/>
                      </a:cubicBezTo>
                      <a:cubicBezTo>
                        <a:pt x="2710" y="8775"/>
                        <a:pt x="2710" y="8775"/>
                        <a:pt x="2710" y="8775"/>
                      </a:cubicBezTo>
                      <a:cubicBezTo>
                        <a:pt x="1209" y="8775"/>
                        <a:pt x="0" y="9682"/>
                        <a:pt x="0" y="10808"/>
                      </a:cubicBezTo>
                      <a:cubicBezTo>
                        <a:pt x="0" y="12825"/>
                        <a:pt x="0" y="12825"/>
                        <a:pt x="0" y="12825"/>
                      </a:cubicBezTo>
                      <a:cubicBezTo>
                        <a:pt x="0" y="13498"/>
                        <a:pt x="0" y="13498"/>
                        <a:pt x="0" y="13498"/>
                      </a:cubicBezTo>
                      <a:cubicBezTo>
                        <a:pt x="0" y="14859"/>
                        <a:pt x="0" y="14859"/>
                        <a:pt x="0" y="14859"/>
                      </a:cubicBezTo>
                      <a:cubicBezTo>
                        <a:pt x="0" y="15531"/>
                        <a:pt x="0" y="15531"/>
                        <a:pt x="0" y="15531"/>
                      </a:cubicBezTo>
                      <a:cubicBezTo>
                        <a:pt x="0" y="18878"/>
                        <a:pt x="3628" y="21600"/>
                        <a:pt x="8110" y="21600"/>
                      </a:cubicBezTo>
                      <a:cubicBezTo>
                        <a:pt x="13510" y="21600"/>
                        <a:pt x="13510" y="21600"/>
                        <a:pt x="13510" y="21600"/>
                      </a:cubicBezTo>
                      <a:cubicBezTo>
                        <a:pt x="17972" y="21600"/>
                        <a:pt x="21600" y="18878"/>
                        <a:pt x="21600" y="15531"/>
                      </a:cubicBezTo>
                      <a:cubicBezTo>
                        <a:pt x="21600" y="14859"/>
                        <a:pt x="21600" y="14859"/>
                        <a:pt x="21600" y="14859"/>
                      </a:cubicBezTo>
                      <a:cubicBezTo>
                        <a:pt x="21600" y="13498"/>
                        <a:pt x="21600" y="13498"/>
                        <a:pt x="21600" y="13498"/>
                      </a:cubicBezTo>
                      <a:cubicBezTo>
                        <a:pt x="21600" y="12825"/>
                        <a:pt x="21600" y="12825"/>
                        <a:pt x="21600" y="12825"/>
                      </a:cubicBezTo>
                      <a:cubicBezTo>
                        <a:pt x="21600" y="10808"/>
                        <a:pt x="21600" y="10808"/>
                        <a:pt x="21600" y="10808"/>
                      </a:cubicBezTo>
                      <a:cubicBezTo>
                        <a:pt x="21600" y="9682"/>
                        <a:pt x="20391" y="8775"/>
                        <a:pt x="18910" y="8775"/>
                      </a:cubicBezTo>
                      <a:close/>
                      <a:moveTo>
                        <a:pt x="4503" y="6084"/>
                      </a:moveTo>
                      <a:cubicBezTo>
                        <a:pt x="4503" y="3472"/>
                        <a:pt x="7318" y="1345"/>
                        <a:pt x="10800" y="1345"/>
                      </a:cubicBezTo>
                      <a:cubicBezTo>
                        <a:pt x="14282" y="1345"/>
                        <a:pt x="17097" y="3472"/>
                        <a:pt x="17097" y="6084"/>
                      </a:cubicBezTo>
                      <a:cubicBezTo>
                        <a:pt x="17097" y="8775"/>
                        <a:pt x="17097" y="8775"/>
                        <a:pt x="17097" y="8775"/>
                      </a:cubicBezTo>
                      <a:cubicBezTo>
                        <a:pt x="15303" y="8775"/>
                        <a:pt x="15303" y="8775"/>
                        <a:pt x="15303" y="8775"/>
                      </a:cubicBezTo>
                      <a:cubicBezTo>
                        <a:pt x="15303" y="6084"/>
                        <a:pt x="15303" y="6084"/>
                        <a:pt x="15303" y="6084"/>
                      </a:cubicBezTo>
                      <a:cubicBezTo>
                        <a:pt x="15303" y="4207"/>
                        <a:pt x="13281" y="2706"/>
                        <a:pt x="10800" y="2706"/>
                      </a:cubicBezTo>
                      <a:cubicBezTo>
                        <a:pt x="8319" y="2706"/>
                        <a:pt x="6297" y="4207"/>
                        <a:pt x="6297" y="6084"/>
                      </a:cubicBezTo>
                      <a:cubicBezTo>
                        <a:pt x="6297" y="8775"/>
                        <a:pt x="6297" y="8775"/>
                        <a:pt x="6297" y="8775"/>
                      </a:cubicBezTo>
                      <a:cubicBezTo>
                        <a:pt x="4503" y="8775"/>
                        <a:pt x="4503" y="8775"/>
                        <a:pt x="4503" y="8775"/>
                      </a:cubicBezTo>
                      <a:lnTo>
                        <a:pt x="4503" y="6084"/>
                      </a:lnTo>
                      <a:close/>
                      <a:moveTo>
                        <a:pt x="14407" y="6084"/>
                      </a:moveTo>
                      <a:cubicBezTo>
                        <a:pt x="14407" y="6084"/>
                        <a:pt x="14407" y="6084"/>
                        <a:pt x="14407" y="6084"/>
                      </a:cubicBezTo>
                      <a:cubicBezTo>
                        <a:pt x="14407" y="8775"/>
                        <a:pt x="14407" y="8775"/>
                        <a:pt x="14407" y="8775"/>
                      </a:cubicBezTo>
                      <a:cubicBezTo>
                        <a:pt x="7193" y="8775"/>
                        <a:pt x="7193" y="8775"/>
                        <a:pt x="7193" y="8775"/>
                      </a:cubicBezTo>
                      <a:cubicBezTo>
                        <a:pt x="7193" y="6084"/>
                        <a:pt x="7193" y="6084"/>
                        <a:pt x="7193" y="6084"/>
                      </a:cubicBezTo>
                      <a:cubicBezTo>
                        <a:pt x="7193" y="6084"/>
                        <a:pt x="7193" y="6084"/>
                        <a:pt x="7193" y="6084"/>
                      </a:cubicBezTo>
                      <a:cubicBezTo>
                        <a:pt x="7193" y="4583"/>
                        <a:pt x="8819" y="3378"/>
                        <a:pt x="10800" y="3378"/>
                      </a:cubicBezTo>
                      <a:cubicBezTo>
                        <a:pt x="12781" y="3378"/>
                        <a:pt x="14407" y="4583"/>
                        <a:pt x="14407" y="6084"/>
                      </a:cubicBezTo>
                      <a:close/>
                      <a:moveTo>
                        <a:pt x="19807" y="12825"/>
                      </a:moveTo>
                      <a:cubicBezTo>
                        <a:pt x="19807" y="13498"/>
                        <a:pt x="19807" y="13498"/>
                        <a:pt x="19807" y="13498"/>
                      </a:cubicBezTo>
                      <a:cubicBezTo>
                        <a:pt x="19807" y="14859"/>
                        <a:pt x="19807" y="14859"/>
                        <a:pt x="19807" y="14859"/>
                      </a:cubicBezTo>
                      <a:cubicBezTo>
                        <a:pt x="19807" y="15531"/>
                        <a:pt x="19807" y="15531"/>
                        <a:pt x="19807" y="15531"/>
                      </a:cubicBezTo>
                      <a:cubicBezTo>
                        <a:pt x="19807" y="18128"/>
                        <a:pt x="16971" y="20255"/>
                        <a:pt x="13510" y="20255"/>
                      </a:cubicBezTo>
                      <a:cubicBezTo>
                        <a:pt x="8110" y="20255"/>
                        <a:pt x="8110" y="20255"/>
                        <a:pt x="8110" y="20255"/>
                      </a:cubicBezTo>
                      <a:cubicBezTo>
                        <a:pt x="4629" y="20255"/>
                        <a:pt x="1793" y="18128"/>
                        <a:pt x="1793" y="15531"/>
                      </a:cubicBezTo>
                      <a:cubicBezTo>
                        <a:pt x="1793" y="14859"/>
                        <a:pt x="1793" y="14859"/>
                        <a:pt x="1793" y="14859"/>
                      </a:cubicBezTo>
                      <a:cubicBezTo>
                        <a:pt x="1793" y="13498"/>
                        <a:pt x="1793" y="13498"/>
                        <a:pt x="1793" y="13498"/>
                      </a:cubicBezTo>
                      <a:cubicBezTo>
                        <a:pt x="1793" y="12825"/>
                        <a:pt x="1793" y="12825"/>
                        <a:pt x="1793" y="12825"/>
                      </a:cubicBezTo>
                      <a:cubicBezTo>
                        <a:pt x="1793" y="10808"/>
                        <a:pt x="1793" y="10808"/>
                        <a:pt x="1793" y="10808"/>
                      </a:cubicBezTo>
                      <a:cubicBezTo>
                        <a:pt x="1793" y="10432"/>
                        <a:pt x="2210" y="10135"/>
                        <a:pt x="2710" y="10135"/>
                      </a:cubicBezTo>
                      <a:cubicBezTo>
                        <a:pt x="3294" y="10135"/>
                        <a:pt x="3899" y="10135"/>
                        <a:pt x="4503" y="10135"/>
                      </a:cubicBezTo>
                      <a:cubicBezTo>
                        <a:pt x="17097" y="10135"/>
                        <a:pt x="17097" y="10135"/>
                        <a:pt x="17097" y="10135"/>
                      </a:cubicBezTo>
                      <a:cubicBezTo>
                        <a:pt x="17701" y="10135"/>
                        <a:pt x="18306" y="10135"/>
                        <a:pt x="18910" y="10135"/>
                      </a:cubicBezTo>
                      <a:cubicBezTo>
                        <a:pt x="19390" y="10135"/>
                        <a:pt x="19807" y="10432"/>
                        <a:pt x="19807" y="10808"/>
                      </a:cubicBezTo>
                      <a:lnTo>
                        <a:pt x="19807" y="128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73" name="Shape 7662"/>
                <p:cNvSpPr/>
                <p:nvPr/>
              </p:nvSpPr>
              <p:spPr>
                <a:xfrm>
                  <a:off x="120316" y="228282"/>
                  <a:ext cx="47986" cy="7209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4772" y="0"/>
                        <a:pt x="0" y="3253"/>
                        <a:pt x="0" y="7256"/>
                      </a:cubicBezTo>
                      <a:cubicBezTo>
                        <a:pt x="0" y="9424"/>
                        <a:pt x="1758" y="13510"/>
                        <a:pt x="3516" y="16846"/>
                      </a:cubicBezTo>
                      <a:cubicBezTo>
                        <a:pt x="5023" y="19515"/>
                        <a:pt x="6907" y="21600"/>
                        <a:pt x="10800" y="21600"/>
                      </a:cubicBezTo>
                      <a:cubicBezTo>
                        <a:pt x="15070" y="21600"/>
                        <a:pt x="16577" y="19515"/>
                        <a:pt x="18084" y="16846"/>
                      </a:cubicBezTo>
                      <a:cubicBezTo>
                        <a:pt x="19842" y="13594"/>
                        <a:pt x="21600" y="9424"/>
                        <a:pt x="21600" y="7256"/>
                      </a:cubicBezTo>
                      <a:cubicBezTo>
                        <a:pt x="21600" y="3253"/>
                        <a:pt x="16828" y="0"/>
                        <a:pt x="108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174" name="组合 173"/>
          <p:cNvGrpSpPr/>
          <p:nvPr/>
        </p:nvGrpSpPr>
        <p:grpSpPr>
          <a:xfrm>
            <a:off x="3832151" y="3132529"/>
            <a:ext cx="859359" cy="1224264"/>
            <a:chOff x="4828778" y="3946707"/>
            <a:chExt cx="1082852" cy="1542658"/>
          </a:xfrm>
        </p:grpSpPr>
        <p:sp>
          <p:nvSpPr>
            <p:cNvPr id="175" name="Shape 7620"/>
            <p:cNvSpPr/>
            <p:nvPr/>
          </p:nvSpPr>
          <p:spPr>
            <a:xfrm flipV="1">
              <a:off x="5361776" y="3946707"/>
              <a:ext cx="1" cy="542450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176" name="Group 7671"/>
            <p:cNvGrpSpPr/>
            <p:nvPr/>
          </p:nvGrpSpPr>
          <p:grpSpPr>
            <a:xfrm>
              <a:off x="4828778" y="4489157"/>
              <a:ext cx="1082852" cy="1000208"/>
              <a:chOff x="3429" y="0"/>
              <a:chExt cx="1182803" cy="1120563"/>
            </a:xfrm>
          </p:grpSpPr>
          <p:sp>
            <p:nvSpPr>
              <p:cNvPr id="177" name="Shape 7665"/>
              <p:cNvSpPr/>
              <p:nvPr/>
            </p:nvSpPr>
            <p:spPr>
              <a:xfrm>
                <a:off x="188876" y="0"/>
                <a:ext cx="793497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66CC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78" name="Shape 7666"/>
              <p:cNvSpPr/>
              <p:nvPr/>
            </p:nvSpPr>
            <p:spPr>
              <a:xfrm>
                <a:off x="3429" y="810147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grpSp>
            <p:nvGrpSpPr>
              <p:cNvPr id="179" name="Group 7670"/>
              <p:cNvGrpSpPr/>
              <p:nvPr/>
            </p:nvGrpSpPr>
            <p:grpSpPr>
              <a:xfrm>
                <a:off x="382514" y="288078"/>
                <a:ext cx="406220" cy="254383"/>
                <a:chOff x="0" y="0"/>
                <a:chExt cx="406219" cy="254382"/>
              </a:xfrm>
            </p:grpSpPr>
            <p:sp>
              <p:nvSpPr>
                <p:cNvPr id="180" name="Shape 7667"/>
                <p:cNvSpPr/>
                <p:nvPr/>
              </p:nvSpPr>
              <p:spPr>
                <a:xfrm>
                  <a:off x="0" y="0"/>
                  <a:ext cx="406220" cy="25438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573" y="10563"/>
                      </a:moveTo>
                      <a:cubicBezTo>
                        <a:pt x="21573" y="10520"/>
                        <a:pt x="21573" y="10477"/>
                        <a:pt x="21560" y="10413"/>
                      </a:cubicBezTo>
                      <a:cubicBezTo>
                        <a:pt x="21560" y="10413"/>
                        <a:pt x="21546" y="10391"/>
                        <a:pt x="21546" y="10370"/>
                      </a:cubicBezTo>
                      <a:cubicBezTo>
                        <a:pt x="21546" y="10348"/>
                        <a:pt x="21546" y="10327"/>
                        <a:pt x="21533" y="10305"/>
                      </a:cubicBezTo>
                      <a:cubicBezTo>
                        <a:pt x="19568" y="4303"/>
                        <a:pt x="15302" y="0"/>
                        <a:pt x="10807" y="0"/>
                      </a:cubicBezTo>
                      <a:cubicBezTo>
                        <a:pt x="6298" y="0"/>
                        <a:pt x="2032" y="4281"/>
                        <a:pt x="67" y="10284"/>
                      </a:cubicBezTo>
                      <a:cubicBezTo>
                        <a:pt x="67" y="10305"/>
                        <a:pt x="67" y="10348"/>
                        <a:pt x="54" y="10370"/>
                      </a:cubicBezTo>
                      <a:cubicBezTo>
                        <a:pt x="54" y="10391"/>
                        <a:pt x="40" y="10391"/>
                        <a:pt x="40" y="10413"/>
                      </a:cubicBezTo>
                      <a:cubicBezTo>
                        <a:pt x="27" y="10456"/>
                        <a:pt x="27" y="10499"/>
                        <a:pt x="27" y="10563"/>
                      </a:cubicBezTo>
                      <a:cubicBezTo>
                        <a:pt x="13" y="10628"/>
                        <a:pt x="0" y="10714"/>
                        <a:pt x="0" y="10800"/>
                      </a:cubicBezTo>
                      <a:cubicBezTo>
                        <a:pt x="0" y="10886"/>
                        <a:pt x="13" y="10951"/>
                        <a:pt x="27" y="11037"/>
                      </a:cubicBezTo>
                      <a:cubicBezTo>
                        <a:pt x="27" y="11080"/>
                        <a:pt x="27" y="11123"/>
                        <a:pt x="40" y="11166"/>
                      </a:cubicBezTo>
                      <a:cubicBezTo>
                        <a:pt x="40" y="11187"/>
                        <a:pt x="54" y="11209"/>
                        <a:pt x="54" y="11230"/>
                      </a:cubicBezTo>
                      <a:cubicBezTo>
                        <a:pt x="67" y="11252"/>
                        <a:pt x="67" y="11273"/>
                        <a:pt x="67" y="11295"/>
                      </a:cubicBezTo>
                      <a:cubicBezTo>
                        <a:pt x="2032" y="17297"/>
                        <a:pt x="6298" y="21600"/>
                        <a:pt x="10807" y="21600"/>
                      </a:cubicBezTo>
                      <a:cubicBezTo>
                        <a:pt x="15302" y="21600"/>
                        <a:pt x="19568" y="17297"/>
                        <a:pt x="21533" y="11316"/>
                      </a:cubicBezTo>
                      <a:cubicBezTo>
                        <a:pt x="21546" y="11273"/>
                        <a:pt x="21546" y="11252"/>
                        <a:pt x="21546" y="11230"/>
                      </a:cubicBezTo>
                      <a:cubicBezTo>
                        <a:pt x="21546" y="11209"/>
                        <a:pt x="21560" y="11209"/>
                        <a:pt x="21560" y="11187"/>
                      </a:cubicBezTo>
                      <a:cubicBezTo>
                        <a:pt x="21573" y="11144"/>
                        <a:pt x="21573" y="11080"/>
                        <a:pt x="21573" y="11037"/>
                      </a:cubicBezTo>
                      <a:cubicBezTo>
                        <a:pt x="21587" y="10972"/>
                        <a:pt x="21600" y="10886"/>
                        <a:pt x="21600" y="10800"/>
                      </a:cubicBezTo>
                      <a:cubicBezTo>
                        <a:pt x="21600" y="10714"/>
                        <a:pt x="21587" y="10649"/>
                        <a:pt x="21573" y="10563"/>
                      </a:cubicBezTo>
                      <a:close/>
                      <a:moveTo>
                        <a:pt x="10807" y="19427"/>
                      </a:moveTo>
                      <a:cubicBezTo>
                        <a:pt x="7012" y="19427"/>
                        <a:pt x="3284" y="15985"/>
                        <a:pt x="1440" y="10800"/>
                      </a:cubicBezTo>
                      <a:cubicBezTo>
                        <a:pt x="3297" y="5594"/>
                        <a:pt x="7012" y="2151"/>
                        <a:pt x="10807" y="2151"/>
                      </a:cubicBezTo>
                      <a:cubicBezTo>
                        <a:pt x="14602" y="2151"/>
                        <a:pt x="18316" y="5615"/>
                        <a:pt x="20160" y="10800"/>
                      </a:cubicBezTo>
                      <a:cubicBezTo>
                        <a:pt x="18303" y="16006"/>
                        <a:pt x="14588" y="19427"/>
                        <a:pt x="10807" y="194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81" name="Shape 7668"/>
                <p:cNvSpPr/>
                <p:nvPr/>
              </p:nvSpPr>
              <p:spPr>
                <a:xfrm>
                  <a:off x="152372" y="76239"/>
                  <a:ext cx="57207" cy="573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211" y="0"/>
                      </a:moveTo>
                      <a:cubicBezTo>
                        <a:pt x="19115" y="0"/>
                        <a:pt x="19115" y="0"/>
                        <a:pt x="19115" y="0"/>
                      </a:cubicBezTo>
                      <a:cubicBezTo>
                        <a:pt x="8602" y="0"/>
                        <a:pt x="0" y="8602"/>
                        <a:pt x="0" y="19211"/>
                      </a:cubicBezTo>
                      <a:cubicBezTo>
                        <a:pt x="0" y="20549"/>
                        <a:pt x="1051" y="21600"/>
                        <a:pt x="2389" y="21600"/>
                      </a:cubicBezTo>
                      <a:cubicBezTo>
                        <a:pt x="3727" y="21600"/>
                        <a:pt x="4779" y="20549"/>
                        <a:pt x="4779" y="19211"/>
                      </a:cubicBezTo>
                      <a:cubicBezTo>
                        <a:pt x="4779" y="11278"/>
                        <a:pt x="11278" y="4779"/>
                        <a:pt x="19211" y="4779"/>
                      </a:cubicBezTo>
                      <a:lnTo>
                        <a:pt x="19211" y="4779"/>
                      </a:lnTo>
                      <a:cubicBezTo>
                        <a:pt x="20453" y="4779"/>
                        <a:pt x="21600" y="3727"/>
                        <a:pt x="21600" y="2389"/>
                      </a:cubicBezTo>
                      <a:cubicBezTo>
                        <a:pt x="21600" y="1051"/>
                        <a:pt x="20453" y="0"/>
                        <a:pt x="1921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82" name="Shape 7669"/>
                <p:cNvSpPr/>
                <p:nvPr/>
              </p:nvSpPr>
              <p:spPr>
                <a:xfrm>
                  <a:off x="113984" y="38280"/>
                  <a:ext cx="177929" cy="1780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85" y="0"/>
                      </a:moveTo>
                      <a:cubicBezTo>
                        <a:pt x="4824" y="0"/>
                        <a:pt x="0" y="4824"/>
                        <a:pt x="0" y="10785"/>
                      </a:cubicBezTo>
                      <a:cubicBezTo>
                        <a:pt x="0" y="16745"/>
                        <a:pt x="4824" y="21600"/>
                        <a:pt x="10785" y="21600"/>
                      </a:cubicBezTo>
                      <a:cubicBezTo>
                        <a:pt x="16776" y="21600"/>
                        <a:pt x="21600" y="16745"/>
                        <a:pt x="21600" y="10785"/>
                      </a:cubicBezTo>
                      <a:cubicBezTo>
                        <a:pt x="21600" y="4824"/>
                        <a:pt x="16776" y="0"/>
                        <a:pt x="10785" y="0"/>
                      </a:cubicBezTo>
                      <a:close/>
                      <a:moveTo>
                        <a:pt x="10785" y="20064"/>
                      </a:moveTo>
                      <a:cubicBezTo>
                        <a:pt x="5684" y="20064"/>
                        <a:pt x="1536" y="15885"/>
                        <a:pt x="1536" y="10785"/>
                      </a:cubicBezTo>
                      <a:cubicBezTo>
                        <a:pt x="1536" y="5684"/>
                        <a:pt x="5684" y="1536"/>
                        <a:pt x="10785" y="1536"/>
                      </a:cubicBezTo>
                      <a:cubicBezTo>
                        <a:pt x="15916" y="1536"/>
                        <a:pt x="20064" y="5684"/>
                        <a:pt x="20064" y="10785"/>
                      </a:cubicBezTo>
                      <a:cubicBezTo>
                        <a:pt x="20064" y="15885"/>
                        <a:pt x="15916" y="20064"/>
                        <a:pt x="10785" y="200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183" name="组合 182"/>
          <p:cNvGrpSpPr/>
          <p:nvPr/>
        </p:nvGrpSpPr>
        <p:grpSpPr>
          <a:xfrm>
            <a:off x="4380590" y="1392237"/>
            <a:ext cx="859359" cy="1193821"/>
            <a:chOff x="5519851" y="1753819"/>
            <a:chExt cx="1082852" cy="1504297"/>
          </a:xfrm>
        </p:grpSpPr>
        <p:sp>
          <p:nvSpPr>
            <p:cNvPr id="184" name="Shape 7619"/>
            <p:cNvSpPr/>
            <p:nvPr/>
          </p:nvSpPr>
          <p:spPr>
            <a:xfrm flipV="1">
              <a:off x="6055459" y="2715666"/>
              <a:ext cx="1" cy="542450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head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185" name="Group 7677"/>
            <p:cNvGrpSpPr/>
            <p:nvPr/>
          </p:nvGrpSpPr>
          <p:grpSpPr>
            <a:xfrm>
              <a:off x="5519851" y="1753819"/>
              <a:ext cx="1082852" cy="975375"/>
              <a:chOff x="53569" y="0"/>
              <a:chExt cx="1182803" cy="1092742"/>
            </a:xfrm>
          </p:grpSpPr>
          <p:sp>
            <p:nvSpPr>
              <p:cNvPr id="186" name="Shape 7672"/>
              <p:cNvSpPr/>
              <p:nvPr/>
            </p:nvSpPr>
            <p:spPr>
              <a:xfrm>
                <a:off x="241868" y="299245"/>
                <a:ext cx="793498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66CC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87" name="Shape 7673"/>
              <p:cNvSpPr/>
              <p:nvPr/>
            </p:nvSpPr>
            <p:spPr>
              <a:xfrm>
                <a:off x="53569" y="0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grpSp>
            <p:nvGrpSpPr>
              <p:cNvPr id="188" name="Group 7676"/>
              <p:cNvGrpSpPr/>
              <p:nvPr/>
            </p:nvGrpSpPr>
            <p:grpSpPr>
              <a:xfrm>
                <a:off x="445488" y="534268"/>
                <a:ext cx="386257" cy="338167"/>
                <a:chOff x="0" y="0"/>
                <a:chExt cx="386256" cy="338166"/>
              </a:xfrm>
            </p:grpSpPr>
            <p:sp>
              <p:nvSpPr>
                <p:cNvPr id="189" name="Shape 7674"/>
                <p:cNvSpPr/>
                <p:nvPr/>
              </p:nvSpPr>
              <p:spPr>
                <a:xfrm>
                  <a:off x="60400" y="60400"/>
                  <a:ext cx="138756" cy="905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655" y="0"/>
                      </a:moveTo>
                      <a:cubicBezTo>
                        <a:pt x="9453" y="0"/>
                        <a:pt x="0" y="9205"/>
                        <a:pt x="0" y="20150"/>
                      </a:cubicBezTo>
                      <a:cubicBezTo>
                        <a:pt x="0" y="20948"/>
                        <a:pt x="425" y="21600"/>
                        <a:pt x="945" y="21600"/>
                      </a:cubicBezTo>
                      <a:cubicBezTo>
                        <a:pt x="1465" y="21600"/>
                        <a:pt x="1891" y="20948"/>
                        <a:pt x="1891" y="20150"/>
                      </a:cubicBezTo>
                      <a:cubicBezTo>
                        <a:pt x="1891" y="10945"/>
                        <a:pt x="10635" y="2899"/>
                        <a:pt x="20655" y="2899"/>
                      </a:cubicBezTo>
                      <a:cubicBezTo>
                        <a:pt x="21175" y="2899"/>
                        <a:pt x="21600" y="2247"/>
                        <a:pt x="21600" y="1450"/>
                      </a:cubicBezTo>
                      <a:cubicBezTo>
                        <a:pt x="21600" y="652"/>
                        <a:pt x="21175" y="0"/>
                        <a:pt x="2065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90" name="Shape 7675"/>
                <p:cNvSpPr/>
                <p:nvPr/>
              </p:nvSpPr>
              <p:spPr>
                <a:xfrm>
                  <a:off x="0" y="0"/>
                  <a:ext cx="386257" cy="33816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4840" y="0"/>
                        <a:pt x="0" y="4153"/>
                        <a:pt x="0" y="9257"/>
                      </a:cubicBezTo>
                      <a:cubicBezTo>
                        <a:pt x="0" y="12440"/>
                        <a:pt x="1868" y="15254"/>
                        <a:pt x="4738" y="16923"/>
                      </a:cubicBezTo>
                      <a:cubicBezTo>
                        <a:pt x="4738" y="16942"/>
                        <a:pt x="4721" y="16942"/>
                        <a:pt x="4721" y="16981"/>
                      </a:cubicBezTo>
                      <a:cubicBezTo>
                        <a:pt x="4721" y="18359"/>
                        <a:pt x="3821" y="19834"/>
                        <a:pt x="3430" y="20630"/>
                      </a:cubicBezTo>
                      <a:cubicBezTo>
                        <a:pt x="3430" y="20630"/>
                        <a:pt x="3430" y="20630"/>
                        <a:pt x="3430" y="20630"/>
                      </a:cubicBezTo>
                      <a:cubicBezTo>
                        <a:pt x="3396" y="20707"/>
                        <a:pt x="3379" y="20804"/>
                        <a:pt x="3379" y="20901"/>
                      </a:cubicBezTo>
                      <a:cubicBezTo>
                        <a:pt x="3379" y="21289"/>
                        <a:pt x="3651" y="21600"/>
                        <a:pt x="3991" y="21600"/>
                      </a:cubicBezTo>
                      <a:cubicBezTo>
                        <a:pt x="4058" y="21600"/>
                        <a:pt x="4160" y="21581"/>
                        <a:pt x="4160" y="21581"/>
                      </a:cubicBezTo>
                      <a:cubicBezTo>
                        <a:pt x="6266" y="21192"/>
                        <a:pt x="8253" y="18980"/>
                        <a:pt x="8711" y="18340"/>
                      </a:cubicBezTo>
                      <a:cubicBezTo>
                        <a:pt x="9391" y="18456"/>
                        <a:pt x="10087" y="18514"/>
                        <a:pt x="10800" y="18514"/>
                      </a:cubicBezTo>
                      <a:cubicBezTo>
                        <a:pt x="16760" y="18514"/>
                        <a:pt x="21600" y="14361"/>
                        <a:pt x="21600" y="9257"/>
                      </a:cubicBezTo>
                      <a:cubicBezTo>
                        <a:pt x="21600" y="4153"/>
                        <a:pt x="16760" y="0"/>
                        <a:pt x="10800" y="0"/>
                      </a:cubicBezTo>
                      <a:close/>
                      <a:moveTo>
                        <a:pt x="10800" y="16981"/>
                      </a:moveTo>
                      <a:cubicBezTo>
                        <a:pt x="10189" y="16981"/>
                        <a:pt x="9543" y="16923"/>
                        <a:pt x="8915" y="16806"/>
                      </a:cubicBezTo>
                      <a:cubicBezTo>
                        <a:pt x="8847" y="16806"/>
                        <a:pt x="8779" y="16787"/>
                        <a:pt x="8711" y="16787"/>
                      </a:cubicBezTo>
                      <a:cubicBezTo>
                        <a:pt x="8321" y="16787"/>
                        <a:pt x="7930" y="17001"/>
                        <a:pt x="7675" y="17350"/>
                      </a:cubicBezTo>
                      <a:cubicBezTo>
                        <a:pt x="7387" y="17757"/>
                        <a:pt x="6555" y="18650"/>
                        <a:pt x="5587" y="19310"/>
                      </a:cubicBezTo>
                      <a:cubicBezTo>
                        <a:pt x="5858" y="18631"/>
                        <a:pt x="6062" y="17854"/>
                        <a:pt x="6079" y="17059"/>
                      </a:cubicBezTo>
                      <a:cubicBezTo>
                        <a:pt x="6079" y="17001"/>
                        <a:pt x="6079" y="16962"/>
                        <a:pt x="6079" y="16923"/>
                      </a:cubicBezTo>
                      <a:cubicBezTo>
                        <a:pt x="6079" y="16341"/>
                        <a:pt x="5791" y="15797"/>
                        <a:pt x="5349" y="15545"/>
                      </a:cubicBezTo>
                      <a:cubicBezTo>
                        <a:pt x="2836" y="14089"/>
                        <a:pt x="1358" y="11722"/>
                        <a:pt x="1358" y="9257"/>
                      </a:cubicBezTo>
                      <a:cubicBezTo>
                        <a:pt x="1358" y="5007"/>
                        <a:pt x="5587" y="1553"/>
                        <a:pt x="10800" y="1553"/>
                      </a:cubicBezTo>
                      <a:cubicBezTo>
                        <a:pt x="16013" y="1553"/>
                        <a:pt x="20258" y="5007"/>
                        <a:pt x="20258" y="9257"/>
                      </a:cubicBezTo>
                      <a:cubicBezTo>
                        <a:pt x="20258" y="13507"/>
                        <a:pt x="16013" y="16981"/>
                        <a:pt x="10800" y="169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191" name="组合 190"/>
          <p:cNvGrpSpPr/>
          <p:nvPr/>
        </p:nvGrpSpPr>
        <p:grpSpPr>
          <a:xfrm>
            <a:off x="5004163" y="3168515"/>
            <a:ext cx="859359" cy="982661"/>
            <a:chOff x="6305596" y="3992051"/>
            <a:chExt cx="1082852" cy="1238220"/>
          </a:xfrm>
        </p:grpSpPr>
        <p:sp>
          <p:nvSpPr>
            <p:cNvPr id="192" name="Shape 7623"/>
            <p:cNvSpPr/>
            <p:nvPr/>
          </p:nvSpPr>
          <p:spPr>
            <a:xfrm flipV="1">
              <a:off x="6849342" y="3992051"/>
              <a:ext cx="1" cy="275675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795">
                <a:latin typeface="+mn-ea"/>
              </a:endParaRPr>
            </a:p>
          </p:txBody>
        </p:sp>
        <p:grpSp>
          <p:nvGrpSpPr>
            <p:cNvPr id="193" name="Group 7684"/>
            <p:cNvGrpSpPr/>
            <p:nvPr/>
          </p:nvGrpSpPr>
          <p:grpSpPr>
            <a:xfrm>
              <a:off x="6305596" y="4222381"/>
              <a:ext cx="1082852" cy="1007890"/>
              <a:chOff x="762" y="0"/>
              <a:chExt cx="1182803" cy="1129170"/>
            </a:xfrm>
          </p:grpSpPr>
          <p:sp>
            <p:nvSpPr>
              <p:cNvPr id="194" name="Shape 7678"/>
              <p:cNvSpPr/>
              <p:nvPr/>
            </p:nvSpPr>
            <p:spPr>
              <a:xfrm>
                <a:off x="192988" y="0"/>
                <a:ext cx="793498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0B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195" name="Shape 7679"/>
              <p:cNvSpPr/>
              <p:nvPr/>
            </p:nvSpPr>
            <p:spPr>
              <a:xfrm>
                <a:off x="762" y="818754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grpSp>
            <p:nvGrpSpPr>
              <p:cNvPr id="196" name="Group 7683"/>
              <p:cNvGrpSpPr/>
              <p:nvPr/>
            </p:nvGrpSpPr>
            <p:grpSpPr>
              <a:xfrm>
                <a:off x="438989" y="258466"/>
                <a:ext cx="311010" cy="310966"/>
                <a:chOff x="0" y="0"/>
                <a:chExt cx="311008" cy="310965"/>
              </a:xfrm>
            </p:grpSpPr>
            <p:sp>
              <p:nvSpPr>
                <p:cNvPr id="197" name="Shape 7680"/>
                <p:cNvSpPr/>
                <p:nvPr/>
              </p:nvSpPr>
              <p:spPr>
                <a:xfrm>
                  <a:off x="170111" y="39020"/>
                  <a:ext cx="102092" cy="1017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500" y="20598"/>
                      </a:moveTo>
                      <a:lnTo>
                        <a:pt x="19500" y="20598"/>
                      </a:lnTo>
                      <a:cubicBezTo>
                        <a:pt x="19500" y="21149"/>
                        <a:pt x="20000" y="21600"/>
                        <a:pt x="20550" y="21600"/>
                      </a:cubicBezTo>
                      <a:cubicBezTo>
                        <a:pt x="21100" y="21600"/>
                        <a:pt x="21600" y="21149"/>
                        <a:pt x="21600" y="20598"/>
                      </a:cubicBezTo>
                      <a:cubicBezTo>
                        <a:pt x="21600" y="20598"/>
                        <a:pt x="21550" y="20598"/>
                        <a:pt x="21550" y="20548"/>
                      </a:cubicBezTo>
                      <a:cubicBezTo>
                        <a:pt x="21550" y="9221"/>
                        <a:pt x="12400" y="0"/>
                        <a:pt x="1050" y="0"/>
                      </a:cubicBezTo>
                      <a:cubicBezTo>
                        <a:pt x="1050" y="0"/>
                        <a:pt x="1050" y="0"/>
                        <a:pt x="1000" y="0"/>
                      </a:cubicBezTo>
                      <a:cubicBezTo>
                        <a:pt x="450" y="0"/>
                        <a:pt x="0" y="451"/>
                        <a:pt x="0" y="1002"/>
                      </a:cubicBezTo>
                      <a:cubicBezTo>
                        <a:pt x="0" y="1554"/>
                        <a:pt x="450" y="2055"/>
                        <a:pt x="1000" y="2055"/>
                      </a:cubicBezTo>
                      <a:lnTo>
                        <a:pt x="1000" y="2055"/>
                      </a:lnTo>
                      <a:cubicBezTo>
                        <a:pt x="11200" y="2055"/>
                        <a:pt x="19500" y="10374"/>
                        <a:pt x="19500" y="2059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98" name="Shape 7681"/>
                <p:cNvSpPr/>
                <p:nvPr/>
              </p:nvSpPr>
              <p:spPr>
                <a:xfrm>
                  <a:off x="0" y="0"/>
                  <a:ext cx="311009" cy="3109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48" h="21600" extrusionOk="0">
                      <a:moveTo>
                        <a:pt x="6054" y="591"/>
                      </a:moveTo>
                      <a:cubicBezTo>
                        <a:pt x="5682" y="213"/>
                        <a:pt x="5166" y="0"/>
                        <a:pt x="4649" y="0"/>
                      </a:cubicBezTo>
                      <a:cubicBezTo>
                        <a:pt x="4391" y="0"/>
                        <a:pt x="4132" y="49"/>
                        <a:pt x="3890" y="148"/>
                      </a:cubicBezTo>
                      <a:cubicBezTo>
                        <a:pt x="3148" y="460"/>
                        <a:pt x="2663" y="1198"/>
                        <a:pt x="2663" y="2019"/>
                      </a:cubicBezTo>
                      <a:cubicBezTo>
                        <a:pt x="2647" y="11309"/>
                        <a:pt x="2647" y="11309"/>
                        <a:pt x="2647" y="11309"/>
                      </a:cubicBezTo>
                      <a:cubicBezTo>
                        <a:pt x="581" y="13426"/>
                        <a:pt x="581" y="13426"/>
                        <a:pt x="581" y="13426"/>
                      </a:cubicBezTo>
                      <a:cubicBezTo>
                        <a:pt x="-194" y="14214"/>
                        <a:pt x="-194" y="15494"/>
                        <a:pt x="581" y="16282"/>
                      </a:cubicBezTo>
                      <a:cubicBezTo>
                        <a:pt x="5230" y="21009"/>
                        <a:pt x="5230" y="21009"/>
                        <a:pt x="5230" y="21009"/>
                      </a:cubicBezTo>
                      <a:cubicBezTo>
                        <a:pt x="5618" y="21403"/>
                        <a:pt x="6134" y="21600"/>
                        <a:pt x="6635" y="21600"/>
                      </a:cubicBezTo>
                      <a:cubicBezTo>
                        <a:pt x="7151" y="21600"/>
                        <a:pt x="7652" y="21403"/>
                        <a:pt x="8055" y="21009"/>
                      </a:cubicBezTo>
                      <a:cubicBezTo>
                        <a:pt x="10122" y="18908"/>
                        <a:pt x="10122" y="18908"/>
                        <a:pt x="10122" y="18908"/>
                      </a:cubicBezTo>
                      <a:cubicBezTo>
                        <a:pt x="19259" y="18908"/>
                        <a:pt x="19259" y="18908"/>
                        <a:pt x="19259" y="18908"/>
                      </a:cubicBezTo>
                      <a:cubicBezTo>
                        <a:pt x="20066" y="18908"/>
                        <a:pt x="20793" y="18399"/>
                        <a:pt x="21099" y="17644"/>
                      </a:cubicBezTo>
                      <a:cubicBezTo>
                        <a:pt x="21406" y="16889"/>
                        <a:pt x="21228" y="16019"/>
                        <a:pt x="20663" y="15445"/>
                      </a:cubicBezTo>
                      <a:lnTo>
                        <a:pt x="6054" y="591"/>
                      </a:lnTo>
                      <a:close/>
                      <a:moveTo>
                        <a:pt x="9185" y="17940"/>
                      </a:moveTo>
                      <a:cubicBezTo>
                        <a:pt x="7103" y="20057"/>
                        <a:pt x="7103" y="20057"/>
                        <a:pt x="7103" y="20057"/>
                      </a:cubicBezTo>
                      <a:cubicBezTo>
                        <a:pt x="6941" y="20221"/>
                        <a:pt x="6748" y="20254"/>
                        <a:pt x="6635" y="20254"/>
                      </a:cubicBezTo>
                      <a:cubicBezTo>
                        <a:pt x="6538" y="20254"/>
                        <a:pt x="6344" y="20221"/>
                        <a:pt x="6167" y="20057"/>
                      </a:cubicBezTo>
                      <a:cubicBezTo>
                        <a:pt x="1517" y="15330"/>
                        <a:pt x="1517" y="15330"/>
                        <a:pt x="1517" y="15330"/>
                      </a:cubicBezTo>
                      <a:cubicBezTo>
                        <a:pt x="1356" y="15150"/>
                        <a:pt x="1323" y="14953"/>
                        <a:pt x="1323" y="14854"/>
                      </a:cubicBezTo>
                      <a:cubicBezTo>
                        <a:pt x="1323" y="14739"/>
                        <a:pt x="1356" y="14542"/>
                        <a:pt x="1517" y="14378"/>
                      </a:cubicBezTo>
                      <a:cubicBezTo>
                        <a:pt x="3600" y="12261"/>
                        <a:pt x="3600" y="12261"/>
                        <a:pt x="3600" y="12261"/>
                      </a:cubicBezTo>
                      <a:cubicBezTo>
                        <a:pt x="3600" y="12261"/>
                        <a:pt x="3600" y="12244"/>
                        <a:pt x="3600" y="12244"/>
                      </a:cubicBezTo>
                      <a:cubicBezTo>
                        <a:pt x="9202" y="17940"/>
                        <a:pt x="9202" y="17940"/>
                        <a:pt x="9202" y="17940"/>
                      </a:cubicBezTo>
                      <a:cubicBezTo>
                        <a:pt x="9202" y="17940"/>
                        <a:pt x="9185" y="17940"/>
                        <a:pt x="9185" y="17940"/>
                      </a:cubicBezTo>
                      <a:close/>
                      <a:moveTo>
                        <a:pt x="10122" y="17546"/>
                      </a:moveTo>
                      <a:cubicBezTo>
                        <a:pt x="10009" y="17546"/>
                        <a:pt x="9928" y="17595"/>
                        <a:pt x="9815" y="17612"/>
                      </a:cubicBezTo>
                      <a:cubicBezTo>
                        <a:pt x="3923" y="11621"/>
                        <a:pt x="3923" y="11621"/>
                        <a:pt x="3923" y="11621"/>
                      </a:cubicBezTo>
                      <a:cubicBezTo>
                        <a:pt x="3939" y="11506"/>
                        <a:pt x="3987" y="11424"/>
                        <a:pt x="3987" y="11309"/>
                      </a:cubicBezTo>
                      <a:cubicBezTo>
                        <a:pt x="3987" y="3184"/>
                        <a:pt x="3987" y="3184"/>
                        <a:pt x="3987" y="3184"/>
                      </a:cubicBezTo>
                      <a:cubicBezTo>
                        <a:pt x="18113" y="17546"/>
                        <a:pt x="18113" y="17546"/>
                        <a:pt x="18113" y="17546"/>
                      </a:cubicBezTo>
                      <a:lnTo>
                        <a:pt x="10122" y="17546"/>
                      </a:lnTo>
                      <a:close/>
                      <a:moveTo>
                        <a:pt x="19872" y="17136"/>
                      </a:moveTo>
                      <a:cubicBezTo>
                        <a:pt x="19759" y="17382"/>
                        <a:pt x="19517" y="17546"/>
                        <a:pt x="19259" y="17546"/>
                      </a:cubicBezTo>
                      <a:cubicBezTo>
                        <a:pt x="19049" y="17546"/>
                        <a:pt x="19049" y="17546"/>
                        <a:pt x="19049" y="17546"/>
                      </a:cubicBezTo>
                      <a:cubicBezTo>
                        <a:pt x="3987" y="2232"/>
                        <a:pt x="3987" y="2232"/>
                        <a:pt x="3987" y="2232"/>
                      </a:cubicBezTo>
                      <a:cubicBezTo>
                        <a:pt x="3987" y="2019"/>
                        <a:pt x="3987" y="2019"/>
                        <a:pt x="3987" y="2019"/>
                      </a:cubicBezTo>
                      <a:cubicBezTo>
                        <a:pt x="3987" y="1756"/>
                        <a:pt x="4149" y="1510"/>
                        <a:pt x="4391" y="1395"/>
                      </a:cubicBezTo>
                      <a:cubicBezTo>
                        <a:pt x="4471" y="1362"/>
                        <a:pt x="4552" y="1346"/>
                        <a:pt x="4649" y="1346"/>
                      </a:cubicBezTo>
                      <a:cubicBezTo>
                        <a:pt x="4827" y="1346"/>
                        <a:pt x="4988" y="1428"/>
                        <a:pt x="5117" y="1543"/>
                      </a:cubicBezTo>
                      <a:cubicBezTo>
                        <a:pt x="19727" y="16397"/>
                        <a:pt x="19727" y="16397"/>
                        <a:pt x="19727" y="16397"/>
                      </a:cubicBezTo>
                      <a:cubicBezTo>
                        <a:pt x="19905" y="16594"/>
                        <a:pt x="19969" y="16873"/>
                        <a:pt x="19872" y="1713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199" name="Shape 7682"/>
                <p:cNvSpPr/>
                <p:nvPr/>
              </p:nvSpPr>
              <p:spPr>
                <a:xfrm>
                  <a:off x="165121" y="0"/>
                  <a:ext cx="145803" cy="1458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35" y="2871"/>
                      </a:moveTo>
                      <a:lnTo>
                        <a:pt x="1435" y="2871"/>
                      </a:lnTo>
                      <a:cubicBezTo>
                        <a:pt x="10958" y="2871"/>
                        <a:pt x="18729" y="10642"/>
                        <a:pt x="18729" y="20165"/>
                      </a:cubicBezTo>
                      <a:lnTo>
                        <a:pt x="18729" y="20165"/>
                      </a:lnTo>
                      <a:cubicBezTo>
                        <a:pt x="18729" y="20970"/>
                        <a:pt x="19359" y="21600"/>
                        <a:pt x="20165" y="21600"/>
                      </a:cubicBezTo>
                      <a:cubicBezTo>
                        <a:pt x="20970" y="21600"/>
                        <a:pt x="21600" y="20935"/>
                        <a:pt x="21600" y="20165"/>
                      </a:cubicBezTo>
                      <a:cubicBezTo>
                        <a:pt x="21600" y="20165"/>
                        <a:pt x="21600" y="20165"/>
                        <a:pt x="21600" y="20130"/>
                      </a:cubicBezTo>
                      <a:cubicBezTo>
                        <a:pt x="21600" y="9032"/>
                        <a:pt x="12603" y="35"/>
                        <a:pt x="1470" y="0"/>
                      </a:cubicBezTo>
                      <a:cubicBezTo>
                        <a:pt x="1470" y="0"/>
                        <a:pt x="1470" y="0"/>
                        <a:pt x="1435" y="0"/>
                      </a:cubicBezTo>
                      <a:cubicBezTo>
                        <a:pt x="665" y="0"/>
                        <a:pt x="0" y="630"/>
                        <a:pt x="0" y="1435"/>
                      </a:cubicBezTo>
                      <a:cubicBezTo>
                        <a:pt x="0" y="2241"/>
                        <a:pt x="665" y="2871"/>
                        <a:pt x="1435" y="287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200" name="组合 199"/>
          <p:cNvGrpSpPr/>
          <p:nvPr/>
        </p:nvGrpSpPr>
        <p:grpSpPr>
          <a:xfrm>
            <a:off x="5603951" y="1606356"/>
            <a:ext cx="859359" cy="1015688"/>
            <a:chOff x="7061370" y="2023623"/>
            <a:chExt cx="1082852" cy="1279837"/>
          </a:xfrm>
        </p:grpSpPr>
        <p:sp>
          <p:nvSpPr>
            <p:cNvPr id="201" name="Shape 7622"/>
            <p:cNvSpPr/>
            <p:nvPr/>
          </p:nvSpPr>
          <p:spPr>
            <a:xfrm flipV="1">
              <a:off x="7596981" y="3027785"/>
              <a:ext cx="1" cy="275675"/>
            </a:xfrm>
            <a:prstGeom prst="line">
              <a:avLst/>
            </a:prstGeom>
            <a:ln w="12700">
              <a:solidFill>
                <a:srgbClr val="0070C0"/>
              </a:solidFill>
              <a:prstDash val="dash"/>
              <a:miter lim="400000"/>
              <a:head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795">
                <a:latin typeface="+mn-ea"/>
              </a:endParaRPr>
            </a:p>
          </p:txBody>
        </p:sp>
        <p:grpSp>
          <p:nvGrpSpPr>
            <p:cNvPr id="202" name="Group 7688"/>
            <p:cNvGrpSpPr/>
            <p:nvPr/>
          </p:nvGrpSpPr>
          <p:grpSpPr>
            <a:xfrm>
              <a:off x="7061370" y="2023623"/>
              <a:ext cx="1082852" cy="973850"/>
              <a:chOff x="-169748" y="0"/>
              <a:chExt cx="1182803" cy="1091034"/>
            </a:xfrm>
          </p:grpSpPr>
          <p:sp>
            <p:nvSpPr>
              <p:cNvPr id="203" name="Shape 7685"/>
              <p:cNvSpPr/>
              <p:nvPr/>
            </p:nvSpPr>
            <p:spPr>
              <a:xfrm>
                <a:off x="18552" y="297536"/>
                <a:ext cx="793497" cy="793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070C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204" name="Shape 7686"/>
              <p:cNvSpPr/>
              <p:nvPr/>
            </p:nvSpPr>
            <p:spPr>
              <a:xfrm>
                <a:off x="-169748" y="0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sp>
            <p:nvSpPr>
              <p:cNvPr id="205" name="Shape 7687"/>
              <p:cNvSpPr/>
              <p:nvPr/>
            </p:nvSpPr>
            <p:spPr>
              <a:xfrm>
                <a:off x="243376" y="519128"/>
                <a:ext cx="337965" cy="337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9" h="21600" extrusionOk="0">
                    <a:moveTo>
                      <a:pt x="20777" y="19118"/>
                    </a:moveTo>
                    <a:cubicBezTo>
                      <a:pt x="20640" y="19039"/>
                      <a:pt x="18205" y="17431"/>
                      <a:pt x="14572" y="16637"/>
                    </a:cubicBezTo>
                    <a:cubicBezTo>
                      <a:pt x="15907" y="14929"/>
                      <a:pt x="16771" y="12646"/>
                      <a:pt x="17125" y="11118"/>
                    </a:cubicBezTo>
                    <a:cubicBezTo>
                      <a:pt x="17635" y="9013"/>
                      <a:pt x="17439" y="4864"/>
                      <a:pt x="15436" y="2303"/>
                    </a:cubicBezTo>
                    <a:cubicBezTo>
                      <a:pt x="14258" y="794"/>
                      <a:pt x="12608" y="0"/>
                      <a:pt x="10684" y="0"/>
                    </a:cubicBezTo>
                    <a:cubicBezTo>
                      <a:pt x="8760" y="0"/>
                      <a:pt x="7110" y="794"/>
                      <a:pt x="5932" y="2303"/>
                    </a:cubicBezTo>
                    <a:cubicBezTo>
                      <a:pt x="3929" y="4864"/>
                      <a:pt x="3733" y="9013"/>
                      <a:pt x="4243" y="11118"/>
                    </a:cubicBezTo>
                    <a:cubicBezTo>
                      <a:pt x="4597" y="12646"/>
                      <a:pt x="5461" y="14929"/>
                      <a:pt x="6796" y="16637"/>
                    </a:cubicBezTo>
                    <a:cubicBezTo>
                      <a:pt x="3163" y="17431"/>
                      <a:pt x="728" y="19039"/>
                      <a:pt x="591" y="19118"/>
                    </a:cubicBezTo>
                    <a:cubicBezTo>
                      <a:pt x="100" y="19456"/>
                      <a:pt x="-116" y="20071"/>
                      <a:pt x="61" y="20647"/>
                    </a:cubicBezTo>
                    <a:cubicBezTo>
                      <a:pt x="237" y="21203"/>
                      <a:pt x="748" y="21600"/>
                      <a:pt x="1337" y="21600"/>
                    </a:cubicBezTo>
                    <a:cubicBezTo>
                      <a:pt x="20031" y="21600"/>
                      <a:pt x="20031" y="21600"/>
                      <a:pt x="20031" y="21600"/>
                    </a:cubicBezTo>
                    <a:cubicBezTo>
                      <a:pt x="20620" y="21600"/>
                      <a:pt x="21131" y="21203"/>
                      <a:pt x="21307" y="20647"/>
                    </a:cubicBezTo>
                    <a:cubicBezTo>
                      <a:pt x="21484" y="20071"/>
                      <a:pt x="21268" y="19456"/>
                      <a:pt x="20777" y="19118"/>
                    </a:cubicBezTo>
                    <a:close/>
                    <a:moveTo>
                      <a:pt x="13531" y="15803"/>
                    </a:moveTo>
                    <a:cubicBezTo>
                      <a:pt x="13315" y="16081"/>
                      <a:pt x="13315" y="16081"/>
                      <a:pt x="13315" y="16081"/>
                    </a:cubicBezTo>
                    <a:cubicBezTo>
                      <a:pt x="11725" y="17927"/>
                      <a:pt x="9643" y="17927"/>
                      <a:pt x="8053" y="16081"/>
                    </a:cubicBezTo>
                    <a:cubicBezTo>
                      <a:pt x="7837" y="15803"/>
                      <a:pt x="7837" y="15803"/>
                      <a:pt x="7837" y="15803"/>
                    </a:cubicBezTo>
                    <a:cubicBezTo>
                      <a:pt x="5971" y="13421"/>
                      <a:pt x="5048" y="10264"/>
                      <a:pt x="5441" y="7246"/>
                    </a:cubicBezTo>
                    <a:cubicBezTo>
                      <a:pt x="5814" y="4368"/>
                      <a:pt x="7444" y="1350"/>
                      <a:pt x="10684" y="1350"/>
                    </a:cubicBezTo>
                    <a:cubicBezTo>
                      <a:pt x="13924" y="1350"/>
                      <a:pt x="15554" y="4368"/>
                      <a:pt x="15927" y="7246"/>
                    </a:cubicBezTo>
                    <a:cubicBezTo>
                      <a:pt x="16320" y="10264"/>
                      <a:pt x="15397" y="13421"/>
                      <a:pt x="13531" y="15803"/>
                    </a:cubicBezTo>
                    <a:close/>
                    <a:moveTo>
                      <a:pt x="1337" y="20250"/>
                    </a:moveTo>
                    <a:cubicBezTo>
                      <a:pt x="1435" y="20190"/>
                      <a:pt x="3693" y="18682"/>
                      <a:pt x="7071" y="17947"/>
                    </a:cubicBezTo>
                    <a:cubicBezTo>
                      <a:pt x="8720" y="17590"/>
                      <a:pt x="8720" y="17590"/>
                      <a:pt x="8720" y="17590"/>
                    </a:cubicBezTo>
                    <a:cubicBezTo>
                      <a:pt x="9329" y="17987"/>
                      <a:pt x="9977" y="18225"/>
                      <a:pt x="10684" y="18225"/>
                    </a:cubicBezTo>
                    <a:cubicBezTo>
                      <a:pt x="11391" y="18225"/>
                      <a:pt x="12059" y="17987"/>
                      <a:pt x="12648" y="17590"/>
                    </a:cubicBezTo>
                    <a:cubicBezTo>
                      <a:pt x="14297" y="17947"/>
                      <a:pt x="14297" y="17947"/>
                      <a:pt x="14297" y="17947"/>
                    </a:cubicBezTo>
                    <a:cubicBezTo>
                      <a:pt x="17655" y="18682"/>
                      <a:pt x="19913" y="20171"/>
                      <a:pt x="20031" y="20250"/>
                    </a:cubicBezTo>
                    <a:lnTo>
                      <a:pt x="1337" y="2025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</p:grpSp>
      <p:grpSp>
        <p:nvGrpSpPr>
          <p:cNvPr id="206" name="组合 205"/>
          <p:cNvGrpSpPr/>
          <p:nvPr/>
        </p:nvGrpSpPr>
        <p:grpSpPr>
          <a:xfrm>
            <a:off x="6123878" y="3132529"/>
            <a:ext cx="859359" cy="1224264"/>
            <a:chOff x="7716516" y="3946707"/>
            <a:chExt cx="1082852" cy="1542658"/>
          </a:xfrm>
        </p:grpSpPr>
        <p:sp>
          <p:nvSpPr>
            <p:cNvPr id="207" name="Shape 7621"/>
            <p:cNvSpPr/>
            <p:nvPr/>
          </p:nvSpPr>
          <p:spPr>
            <a:xfrm flipV="1">
              <a:off x="8252128" y="3946707"/>
              <a:ext cx="1" cy="542450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208" name="Group 7694"/>
            <p:cNvGrpSpPr/>
            <p:nvPr/>
          </p:nvGrpSpPr>
          <p:grpSpPr>
            <a:xfrm>
              <a:off x="7716516" y="4489157"/>
              <a:ext cx="1082852" cy="1000208"/>
              <a:chOff x="113131" y="0"/>
              <a:chExt cx="1182803" cy="1120563"/>
            </a:xfrm>
          </p:grpSpPr>
          <p:sp>
            <p:nvSpPr>
              <p:cNvPr id="209" name="Shape 7689"/>
              <p:cNvSpPr/>
              <p:nvPr/>
            </p:nvSpPr>
            <p:spPr>
              <a:xfrm>
                <a:off x="301433" y="0"/>
                <a:ext cx="793497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66CC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210" name="Shape 7690"/>
              <p:cNvSpPr/>
              <p:nvPr/>
            </p:nvSpPr>
            <p:spPr>
              <a:xfrm>
                <a:off x="113131" y="810147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grpSp>
            <p:nvGrpSpPr>
              <p:cNvPr id="211" name="Group 7693"/>
              <p:cNvGrpSpPr/>
              <p:nvPr/>
            </p:nvGrpSpPr>
            <p:grpSpPr>
              <a:xfrm>
                <a:off x="566983" y="238669"/>
                <a:ext cx="262395" cy="381284"/>
                <a:chOff x="0" y="0"/>
                <a:chExt cx="262393" cy="381283"/>
              </a:xfrm>
            </p:grpSpPr>
            <p:sp>
              <p:nvSpPr>
                <p:cNvPr id="212" name="Shape 7691"/>
                <p:cNvSpPr/>
                <p:nvPr/>
              </p:nvSpPr>
              <p:spPr>
                <a:xfrm>
                  <a:off x="0" y="0"/>
                  <a:ext cx="262394" cy="3812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1" y="0"/>
                      </a:moveTo>
                      <a:cubicBezTo>
                        <a:pt x="4836" y="0"/>
                        <a:pt x="0" y="3326"/>
                        <a:pt x="0" y="7422"/>
                      </a:cubicBezTo>
                      <a:cubicBezTo>
                        <a:pt x="0" y="10148"/>
                        <a:pt x="3622" y="13030"/>
                        <a:pt x="4931" y="15561"/>
                      </a:cubicBezTo>
                      <a:cubicBezTo>
                        <a:pt x="6903" y="19343"/>
                        <a:pt x="6694" y="21600"/>
                        <a:pt x="10791" y="21600"/>
                      </a:cubicBezTo>
                      <a:cubicBezTo>
                        <a:pt x="14963" y="21600"/>
                        <a:pt x="14678" y="19343"/>
                        <a:pt x="16650" y="15574"/>
                      </a:cubicBezTo>
                      <a:cubicBezTo>
                        <a:pt x="17978" y="13043"/>
                        <a:pt x="21600" y="10122"/>
                        <a:pt x="21600" y="7422"/>
                      </a:cubicBezTo>
                      <a:cubicBezTo>
                        <a:pt x="21600" y="3326"/>
                        <a:pt x="16764" y="0"/>
                        <a:pt x="10791" y="0"/>
                      </a:cubicBezTo>
                      <a:close/>
                      <a:moveTo>
                        <a:pt x="13332" y="18339"/>
                      </a:moveTo>
                      <a:cubicBezTo>
                        <a:pt x="8477" y="18757"/>
                        <a:pt x="8477" y="18757"/>
                        <a:pt x="8477" y="18757"/>
                      </a:cubicBezTo>
                      <a:cubicBezTo>
                        <a:pt x="8306" y="18417"/>
                        <a:pt x="8117" y="18013"/>
                        <a:pt x="7889" y="17478"/>
                      </a:cubicBezTo>
                      <a:cubicBezTo>
                        <a:pt x="7889" y="17478"/>
                        <a:pt x="7889" y="17465"/>
                        <a:pt x="7870" y="17465"/>
                      </a:cubicBezTo>
                      <a:cubicBezTo>
                        <a:pt x="13958" y="16943"/>
                        <a:pt x="13958" y="16943"/>
                        <a:pt x="13958" y="16943"/>
                      </a:cubicBezTo>
                      <a:cubicBezTo>
                        <a:pt x="13863" y="17139"/>
                        <a:pt x="13768" y="17348"/>
                        <a:pt x="13692" y="17543"/>
                      </a:cubicBezTo>
                      <a:cubicBezTo>
                        <a:pt x="13559" y="17843"/>
                        <a:pt x="13445" y="18104"/>
                        <a:pt x="13332" y="18339"/>
                      </a:cubicBezTo>
                      <a:close/>
                      <a:moveTo>
                        <a:pt x="7586" y="16813"/>
                      </a:moveTo>
                      <a:cubicBezTo>
                        <a:pt x="7415" y="16409"/>
                        <a:pt x="7206" y="15978"/>
                        <a:pt x="6998" y="15522"/>
                      </a:cubicBezTo>
                      <a:cubicBezTo>
                        <a:pt x="14602" y="15522"/>
                        <a:pt x="14602" y="15522"/>
                        <a:pt x="14602" y="15522"/>
                      </a:cubicBezTo>
                      <a:cubicBezTo>
                        <a:pt x="14488" y="15770"/>
                        <a:pt x="14375" y="16004"/>
                        <a:pt x="14261" y="16239"/>
                      </a:cubicBezTo>
                      <a:lnTo>
                        <a:pt x="7586" y="16813"/>
                      </a:lnTo>
                      <a:close/>
                      <a:moveTo>
                        <a:pt x="10791" y="20257"/>
                      </a:moveTo>
                      <a:cubicBezTo>
                        <a:pt x="9804" y="20257"/>
                        <a:pt x="9349" y="20165"/>
                        <a:pt x="8837" y="19409"/>
                      </a:cubicBezTo>
                      <a:cubicBezTo>
                        <a:pt x="12990" y="19043"/>
                        <a:pt x="12990" y="19043"/>
                        <a:pt x="12990" y="19043"/>
                      </a:cubicBezTo>
                      <a:cubicBezTo>
                        <a:pt x="12383" y="20165"/>
                        <a:pt x="11947" y="20257"/>
                        <a:pt x="10791" y="20257"/>
                      </a:cubicBezTo>
                      <a:close/>
                      <a:moveTo>
                        <a:pt x="15380" y="14178"/>
                      </a:moveTo>
                      <a:cubicBezTo>
                        <a:pt x="6220" y="14178"/>
                        <a:pt x="6220" y="14178"/>
                        <a:pt x="6220" y="14178"/>
                      </a:cubicBezTo>
                      <a:cubicBezTo>
                        <a:pt x="5727" y="13448"/>
                        <a:pt x="5139" y="12717"/>
                        <a:pt x="4570" y="12000"/>
                      </a:cubicBezTo>
                      <a:cubicBezTo>
                        <a:pt x="3281" y="10422"/>
                        <a:pt x="1972" y="8791"/>
                        <a:pt x="1972" y="7422"/>
                      </a:cubicBezTo>
                      <a:cubicBezTo>
                        <a:pt x="1972" y="4070"/>
                        <a:pt x="5917" y="1357"/>
                        <a:pt x="10791" y="1357"/>
                      </a:cubicBezTo>
                      <a:cubicBezTo>
                        <a:pt x="15664" y="1357"/>
                        <a:pt x="19628" y="4070"/>
                        <a:pt x="19628" y="7422"/>
                      </a:cubicBezTo>
                      <a:cubicBezTo>
                        <a:pt x="19628" y="8791"/>
                        <a:pt x="18300" y="10422"/>
                        <a:pt x="17030" y="12013"/>
                      </a:cubicBezTo>
                      <a:cubicBezTo>
                        <a:pt x="16442" y="12717"/>
                        <a:pt x="15873" y="13448"/>
                        <a:pt x="15380" y="1417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  <p:sp>
              <p:nvSpPr>
                <p:cNvPr id="213" name="Shape 7692"/>
                <p:cNvSpPr/>
                <p:nvPr/>
              </p:nvSpPr>
              <p:spPr>
                <a:xfrm>
                  <a:off x="59638" y="59542"/>
                  <a:ext cx="77445" cy="774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929" y="0"/>
                      </a:moveTo>
                      <a:cubicBezTo>
                        <a:pt x="8936" y="0"/>
                        <a:pt x="0" y="8936"/>
                        <a:pt x="0" y="19929"/>
                      </a:cubicBezTo>
                      <a:cubicBezTo>
                        <a:pt x="0" y="20893"/>
                        <a:pt x="707" y="21600"/>
                        <a:pt x="1671" y="21600"/>
                      </a:cubicBezTo>
                      <a:cubicBezTo>
                        <a:pt x="2571" y="21600"/>
                        <a:pt x="3343" y="20893"/>
                        <a:pt x="3343" y="19929"/>
                      </a:cubicBezTo>
                      <a:cubicBezTo>
                        <a:pt x="3343" y="10800"/>
                        <a:pt x="10800" y="3343"/>
                        <a:pt x="19929" y="3343"/>
                      </a:cubicBezTo>
                      <a:cubicBezTo>
                        <a:pt x="20893" y="3343"/>
                        <a:pt x="21600" y="2571"/>
                        <a:pt x="21600" y="1671"/>
                      </a:cubicBezTo>
                      <a:cubicBezTo>
                        <a:pt x="21600" y="707"/>
                        <a:pt x="20893" y="0"/>
                        <a:pt x="1992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328930">
                    <a:defRPr sz="1200">
                      <a:uFillTx/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  <a:endParaRPr sz="950">
                    <a:latin typeface="+mn-ea"/>
                  </a:endParaRPr>
                </a:p>
              </p:txBody>
            </p:sp>
          </p:grpSp>
        </p:grpSp>
      </p:grpSp>
      <p:grpSp>
        <p:nvGrpSpPr>
          <p:cNvPr id="214" name="组合 213"/>
          <p:cNvGrpSpPr/>
          <p:nvPr/>
        </p:nvGrpSpPr>
        <p:grpSpPr>
          <a:xfrm>
            <a:off x="6600607" y="1392237"/>
            <a:ext cx="859359" cy="1193821"/>
            <a:chOff x="8317227" y="1753819"/>
            <a:chExt cx="1082852" cy="1504297"/>
          </a:xfrm>
        </p:grpSpPr>
        <p:sp>
          <p:nvSpPr>
            <p:cNvPr id="215" name="Shape 7627"/>
            <p:cNvSpPr/>
            <p:nvPr/>
          </p:nvSpPr>
          <p:spPr>
            <a:xfrm flipV="1">
              <a:off x="8852839" y="2715666"/>
              <a:ext cx="1" cy="542450"/>
            </a:xfrm>
            <a:prstGeom prst="line">
              <a:avLst/>
            </a:prstGeom>
            <a:ln w="12700">
              <a:solidFill>
                <a:srgbClr val="66CCFF"/>
              </a:solidFill>
              <a:prstDash val="dash"/>
              <a:miter lim="400000"/>
              <a:head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216" name="Group 7698"/>
            <p:cNvGrpSpPr/>
            <p:nvPr/>
          </p:nvGrpSpPr>
          <p:grpSpPr>
            <a:xfrm>
              <a:off x="8317227" y="1753819"/>
              <a:ext cx="1082852" cy="975375"/>
              <a:chOff x="-6529" y="0"/>
              <a:chExt cx="1182803" cy="1092742"/>
            </a:xfrm>
          </p:grpSpPr>
          <p:sp>
            <p:nvSpPr>
              <p:cNvPr id="217" name="Shape 7695"/>
              <p:cNvSpPr/>
              <p:nvPr/>
            </p:nvSpPr>
            <p:spPr>
              <a:xfrm>
                <a:off x="181772" y="299245"/>
                <a:ext cx="793497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66CC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218" name="Shape 7696"/>
              <p:cNvSpPr/>
              <p:nvPr/>
            </p:nvSpPr>
            <p:spPr>
              <a:xfrm>
                <a:off x="-6529" y="0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sp>
            <p:nvSpPr>
              <p:cNvPr id="219" name="Shape 7697"/>
              <p:cNvSpPr/>
              <p:nvPr/>
            </p:nvSpPr>
            <p:spPr>
              <a:xfrm>
                <a:off x="402657" y="546196"/>
                <a:ext cx="300761" cy="300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6" h="21600" extrusionOk="0">
                    <a:moveTo>
                      <a:pt x="21008" y="318"/>
                    </a:moveTo>
                    <a:cubicBezTo>
                      <a:pt x="20765" y="122"/>
                      <a:pt x="20472" y="0"/>
                      <a:pt x="20155" y="0"/>
                    </a:cubicBezTo>
                    <a:cubicBezTo>
                      <a:pt x="20082" y="0"/>
                      <a:pt x="19984" y="0"/>
                      <a:pt x="19911" y="24"/>
                    </a:cubicBezTo>
                    <a:cubicBezTo>
                      <a:pt x="8502" y="2057"/>
                      <a:pt x="8502" y="2057"/>
                      <a:pt x="8502" y="2057"/>
                    </a:cubicBezTo>
                    <a:cubicBezTo>
                      <a:pt x="7844" y="2155"/>
                      <a:pt x="7380" y="2718"/>
                      <a:pt x="7380" y="3380"/>
                    </a:cubicBezTo>
                    <a:cubicBezTo>
                      <a:pt x="7380" y="4727"/>
                      <a:pt x="7380" y="4727"/>
                      <a:pt x="7380" y="4727"/>
                    </a:cubicBezTo>
                    <a:cubicBezTo>
                      <a:pt x="7380" y="5412"/>
                      <a:pt x="7380" y="5412"/>
                      <a:pt x="7380" y="5412"/>
                    </a:cubicBezTo>
                    <a:cubicBezTo>
                      <a:pt x="7380" y="14963"/>
                      <a:pt x="7380" y="14963"/>
                      <a:pt x="7380" y="14963"/>
                    </a:cubicBezTo>
                    <a:cubicBezTo>
                      <a:pt x="6698" y="14473"/>
                      <a:pt x="5820" y="14180"/>
                      <a:pt x="4845" y="14180"/>
                    </a:cubicBezTo>
                    <a:cubicBezTo>
                      <a:pt x="4260" y="14180"/>
                      <a:pt x="3699" y="14278"/>
                      <a:pt x="3138" y="14449"/>
                    </a:cubicBezTo>
                    <a:cubicBezTo>
                      <a:pt x="1871" y="14890"/>
                      <a:pt x="847" y="15747"/>
                      <a:pt x="335" y="16800"/>
                    </a:cubicBezTo>
                    <a:cubicBezTo>
                      <a:pt x="-55" y="17633"/>
                      <a:pt x="-104" y="18539"/>
                      <a:pt x="189" y="19347"/>
                    </a:cubicBezTo>
                    <a:cubicBezTo>
                      <a:pt x="701" y="20718"/>
                      <a:pt x="2139" y="21600"/>
                      <a:pt x="3894" y="21600"/>
                    </a:cubicBezTo>
                    <a:cubicBezTo>
                      <a:pt x="4455" y="21600"/>
                      <a:pt x="5040" y="21502"/>
                      <a:pt x="5576" y="21331"/>
                    </a:cubicBezTo>
                    <a:cubicBezTo>
                      <a:pt x="6868" y="20890"/>
                      <a:pt x="7892" y="20033"/>
                      <a:pt x="8380" y="18980"/>
                    </a:cubicBezTo>
                    <a:cubicBezTo>
                      <a:pt x="8599" y="18514"/>
                      <a:pt x="8721" y="18024"/>
                      <a:pt x="8721" y="17559"/>
                    </a:cubicBezTo>
                    <a:cubicBezTo>
                      <a:pt x="8721" y="17559"/>
                      <a:pt x="8721" y="17559"/>
                      <a:pt x="8721" y="17559"/>
                    </a:cubicBezTo>
                    <a:cubicBezTo>
                      <a:pt x="8721" y="6759"/>
                      <a:pt x="8721" y="6759"/>
                      <a:pt x="8721" y="6759"/>
                    </a:cubicBezTo>
                    <a:cubicBezTo>
                      <a:pt x="8794" y="6759"/>
                      <a:pt x="8892" y="6735"/>
                      <a:pt x="8965" y="6735"/>
                    </a:cubicBezTo>
                    <a:cubicBezTo>
                      <a:pt x="20155" y="4751"/>
                      <a:pt x="20155" y="4751"/>
                      <a:pt x="20155" y="4751"/>
                    </a:cubicBezTo>
                    <a:cubicBezTo>
                      <a:pt x="20155" y="12931"/>
                      <a:pt x="20155" y="12931"/>
                      <a:pt x="20155" y="12931"/>
                    </a:cubicBezTo>
                    <a:cubicBezTo>
                      <a:pt x="19473" y="12441"/>
                      <a:pt x="18595" y="12147"/>
                      <a:pt x="17595" y="12147"/>
                    </a:cubicBezTo>
                    <a:cubicBezTo>
                      <a:pt x="17035" y="12147"/>
                      <a:pt x="16449" y="12245"/>
                      <a:pt x="15889" y="12441"/>
                    </a:cubicBezTo>
                    <a:cubicBezTo>
                      <a:pt x="14621" y="12857"/>
                      <a:pt x="13597" y="13714"/>
                      <a:pt x="13085" y="14792"/>
                    </a:cubicBezTo>
                    <a:cubicBezTo>
                      <a:pt x="12695" y="15600"/>
                      <a:pt x="12646" y="16506"/>
                      <a:pt x="12963" y="17314"/>
                    </a:cubicBezTo>
                    <a:cubicBezTo>
                      <a:pt x="13475" y="18686"/>
                      <a:pt x="14914" y="19567"/>
                      <a:pt x="16645" y="19567"/>
                    </a:cubicBezTo>
                    <a:cubicBezTo>
                      <a:pt x="17230" y="19567"/>
                      <a:pt x="17790" y="19494"/>
                      <a:pt x="18351" y="19298"/>
                    </a:cubicBezTo>
                    <a:cubicBezTo>
                      <a:pt x="19619" y="18857"/>
                      <a:pt x="20643" y="18000"/>
                      <a:pt x="21155" y="16947"/>
                    </a:cubicBezTo>
                    <a:cubicBezTo>
                      <a:pt x="21374" y="16482"/>
                      <a:pt x="21472" y="15992"/>
                      <a:pt x="21472" y="15527"/>
                    </a:cubicBezTo>
                    <a:cubicBezTo>
                      <a:pt x="21496" y="15527"/>
                      <a:pt x="21496" y="15527"/>
                      <a:pt x="21496" y="15527"/>
                    </a:cubicBezTo>
                    <a:cubicBezTo>
                      <a:pt x="21496" y="3380"/>
                      <a:pt x="21496" y="3380"/>
                      <a:pt x="21496" y="3380"/>
                    </a:cubicBezTo>
                    <a:cubicBezTo>
                      <a:pt x="21496" y="2694"/>
                      <a:pt x="21496" y="2694"/>
                      <a:pt x="21496" y="2694"/>
                    </a:cubicBezTo>
                    <a:cubicBezTo>
                      <a:pt x="21496" y="1347"/>
                      <a:pt x="21496" y="1347"/>
                      <a:pt x="21496" y="1347"/>
                    </a:cubicBezTo>
                    <a:cubicBezTo>
                      <a:pt x="21496" y="955"/>
                      <a:pt x="21325" y="563"/>
                      <a:pt x="21008" y="318"/>
                    </a:cubicBezTo>
                    <a:close/>
                    <a:moveTo>
                      <a:pt x="5162" y="20033"/>
                    </a:moveTo>
                    <a:cubicBezTo>
                      <a:pt x="3553" y="20571"/>
                      <a:pt x="1895" y="20057"/>
                      <a:pt x="1432" y="18857"/>
                    </a:cubicBezTo>
                    <a:cubicBezTo>
                      <a:pt x="993" y="17682"/>
                      <a:pt x="1944" y="16286"/>
                      <a:pt x="3553" y="15747"/>
                    </a:cubicBezTo>
                    <a:cubicBezTo>
                      <a:pt x="5162" y="15208"/>
                      <a:pt x="6844" y="15722"/>
                      <a:pt x="7283" y="16922"/>
                    </a:cubicBezTo>
                    <a:cubicBezTo>
                      <a:pt x="7722" y="18098"/>
                      <a:pt x="6771" y="19494"/>
                      <a:pt x="5162" y="20033"/>
                    </a:cubicBezTo>
                    <a:close/>
                    <a:moveTo>
                      <a:pt x="17912" y="18024"/>
                    </a:moveTo>
                    <a:cubicBezTo>
                      <a:pt x="16279" y="18563"/>
                      <a:pt x="14621" y="18024"/>
                      <a:pt x="14182" y="16849"/>
                    </a:cubicBezTo>
                    <a:cubicBezTo>
                      <a:pt x="13743" y="15649"/>
                      <a:pt x="14694" y="14253"/>
                      <a:pt x="16303" y="13714"/>
                    </a:cubicBezTo>
                    <a:cubicBezTo>
                      <a:pt x="17912" y="13176"/>
                      <a:pt x="19570" y="13690"/>
                      <a:pt x="20009" y="14890"/>
                    </a:cubicBezTo>
                    <a:cubicBezTo>
                      <a:pt x="20448" y="16065"/>
                      <a:pt x="19521" y="17486"/>
                      <a:pt x="17912" y="18024"/>
                    </a:cubicBezTo>
                    <a:close/>
                    <a:moveTo>
                      <a:pt x="20131" y="3380"/>
                    </a:moveTo>
                    <a:cubicBezTo>
                      <a:pt x="8697" y="5412"/>
                      <a:pt x="8697" y="5412"/>
                      <a:pt x="8697" y="5412"/>
                    </a:cubicBezTo>
                    <a:cubicBezTo>
                      <a:pt x="8697" y="4727"/>
                      <a:pt x="8697" y="4727"/>
                      <a:pt x="8697" y="4727"/>
                    </a:cubicBezTo>
                    <a:cubicBezTo>
                      <a:pt x="8697" y="3380"/>
                      <a:pt x="8697" y="3380"/>
                      <a:pt x="8697" y="3380"/>
                    </a:cubicBezTo>
                    <a:cubicBezTo>
                      <a:pt x="20131" y="1347"/>
                      <a:pt x="20131" y="1347"/>
                      <a:pt x="20131" y="1347"/>
                    </a:cubicBezTo>
                    <a:cubicBezTo>
                      <a:pt x="20131" y="2694"/>
                      <a:pt x="20131" y="2694"/>
                      <a:pt x="20131" y="2694"/>
                    </a:cubicBezTo>
                    <a:lnTo>
                      <a:pt x="20131" y="338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</p:grpSp>
      <p:grpSp>
        <p:nvGrpSpPr>
          <p:cNvPr id="220" name="组合 219"/>
          <p:cNvGrpSpPr/>
          <p:nvPr/>
        </p:nvGrpSpPr>
        <p:grpSpPr>
          <a:xfrm>
            <a:off x="7294452" y="2578996"/>
            <a:ext cx="973846" cy="796009"/>
            <a:chOff x="9191516" y="3249217"/>
            <a:chExt cx="1227113" cy="1003026"/>
          </a:xfrm>
        </p:grpSpPr>
        <p:sp>
          <p:nvSpPr>
            <p:cNvPr id="221" name="Shape 7699"/>
            <p:cNvSpPr/>
            <p:nvPr/>
          </p:nvSpPr>
          <p:spPr>
            <a:xfrm flipH="1">
              <a:off x="9191516" y="3609927"/>
              <a:ext cx="317192" cy="1"/>
            </a:xfrm>
            <a:prstGeom prst="line">
              <a:avLst/>
            </a:prstGeom>
            <a:ln w="12700">
              <a:solidFill>
                <a:srgbClr val="0070C0"/>
              </a:solidFill>
              <a:prstDash val="dash"/>
              <a:miter lim="400000"/>
              <a:tailEnd type="triangle"/>
            </a:ln>
          </p:spPr>
          <p:txBody>
            <a:bodyPr lIns="0" tIns="0" rIns="0" bIns="0"/>
            <a:lstStyle/>
            <a:p>
              <a:pPr defTabSz="32893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latin typeface="+mn-ea"/>
              </a:endParaRPr>
            </a:p>
          </p:txBody>
        </p:sp>
        <p:grpSp>
          <p:nvGrpSpPr>
            <p:cNvPr id="222" name="Group 7703"/>
            <p:cNvGrpSpPr/>
            <p:nvPr/>
          </p:nvGrpSpPr>
          <p:grpSpPr>
            <a:xfrm>
              <a:off x="9335777" y="3249217"/>
              <a:ext cx="1082852" cy="1003026"/>
              <a:chOff x="-56224" y="0"/>
              <a:chExt cx="1182803" cy="1123721"/>
            </a:xfrm>
          </p:grpSpPr>
          <p:sp>
            <p:nvSpPr>
              <p:cNvPr id="223" name="Shape 7700"/>
              <p:cNvSpPr/>
              <p:nvPr/>
            </p:nvSpPr>
            <p:spPr>
              <a:xfrm>
                <a:off x="131485" y="0"/>
                <a:ext cx="793497" cy="793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070C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  <p:sp>
            <p:nvSpPr>
              <p:cNvPr id="224" name="Shape 7701"/>
              <p:cNvSpPr/>
              <p:nvPr/>
            </p:nvSpPr>
            <p:spPr>
              <a:xfrm>
                <a:off x="-56224" y="813305"/>
                <a:ext cx="1182803" cy="310416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</p:spPr>
            <p:txBody>
              <a:bodyPr wrap="none" lIns="30236" tIns="30236" rIns="30236" bIns="30236" numCol="1" anchor="t">
                <a:spAutoFit/>
              </a:bodyPr>
              <a:lstStyle>
                <a:lvl1pPr algn="ctr">
                  <a:buClr>
                    <a:srgbClr val="B5B5B5"/>
                  </a:buClr>
                  <a:buFont typeface="ArialUnicodeMS"/>
                  <a:defRPr sz="1400">
                    <a:solidFill>
                      <a:srgbClr val="B5B5B5"/>
                    </a:solidFill>
                    <a:uFill>
                      <a:solidFill>
                        <a:srgbClr val="B5B5B5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030" dirty="0">
                    <a:solidFill>
                      <a:schemeClr val="tx1"/>
                    </a:solidFill>
                    <a:uFillTx/>
                    <a:latin typeface="+mn-ea"/>
                  </a:rPr>
                  <a:t>输入您的文字</a:t>
                </a:r>
              </a:p>
            </p:txBody>
          </p:sp>
          <p:sp>
            <p:nvSpPr>
              <p:cNvPr id="225" name="Shape 7702"/>
              <p:cNvSpPr/>
              <p:nvPr/>
            </p:nvSpPr>
            <p:spPr>
              <a:xfrm>
                <a:off x="319800" y="186654"/>
                <a:ext cx="401490" cy="401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91" y="0"/>
                    </a:moveTo>
                    <a:cubicBezTo>
                      <a:pt x="15478" y="0"/>
                      <a:pt x="14410" y="942"/>
                      <a:pt x="13626" y="2417"/>
                    </a:cubicBezTo>
                    <a:cubicBezTo>
                      <a:pt x="13594" y="2417"/>
                      <a:pt x="13594" y="2417"/>
                      <a:pt x="13594" y="2417"/>
                    </a:cubicBezTo>
                    <a:cubicBezTo>
                      <a:pt x="12464" y="4647"/>
                      <a:pt x="10769" y="6091"/>
                      <a:pt x="8916" y="6091"/>
                    </a:cubicBezTo>
                    <a:cubicBezTo>
                      <a:pt x="8477" y="6091"/>
                      <a:pt x="8477" y="6091"/>
                      <a:pt x="8477" y="6091"/>
                    </a:cubicBezTo>
                    <a:cubicBezTo>
                      <a:pt x="5494" y="6091"/>
                      <a:pt x="5494" y="6091"/>
                      <a:pt x="5494" y="6091"/>
                    </a:cubicBezTo>
                    <a:cubicBezTo>
                      <a:pt x="2700" y="6091"/>
                      <a:pt x="2700" y="6091"/>
                      <a:pt x="2700" y="6091"/>
                    </a:cubicBezTo>
                    <a:cubicBezTo>
                      <a:pt x="1193" y="6091"/>
                      <a:pt x="0" y="7566"/>
                      <a:pt x="0" y="9450"/>
                    </a:cubicBezTo>
                    <a:cubicBezTo>
                      <a:pt x="0" y="11334"/>
                      <a:pt x="1193" y="12841"/>
                      <a:pt x="2700" y="12841"/>
                    </a:cubicBezTo>
                    <a:cubicBezTo>
                      <a:pt x="3453" y="12841"/>
                      <a:pt x="4050" y="13437"/>
                      <a:pt x="4050" y="14191"/>
                    </a:cubicBezTo>
                    <a:cubicBezTo>
                      <a:pt x="4050" y="20250"/>
                      <a:pt x="4050" y="20250"/>
                      <a:pt x="4050" y="20250"/>
                    </a:cubicBezTo>
                    <a:cubicBezTo>
                      <a:pt x="4050" y="21003"/>
                      <a:pt x="4647" y="21600"/>
                      <a:pt x="5400" y="21600"/>
                    </a:cubicBezTo>
                    <a:cubicBezTo>
                      <a:pt x="8100" y="21600"/>
                      <a:pt x="8100" y="21600"/>
                      <a:pt x="8100" y="21600"/>
                    </a:cubicBezTo>
                    <a:cubicBezTo>
                      <a:pt x="8853" y="21600"/>
                      <a:pt x="9450" y="21003"/>
                      <a:pt x="9450" y="20250"/>
                    </a:cubicBezTo>
                    <a:cubicBezTo>
                      <a:pt x="9450" y="19591"/>
                      <a:pt x="9450" y="19591"/>
                      <a:pt x="9450" y="19591"/>
                    </a:cubicBezTo>
                    <a:cubicBezTo>
                      <a:pt x="9450" y="18900"/>
                      <a:pt x="8759" y="18586"/>
                      <a:pt x="8759" y="18241"/>
                    </a:cubicBezTo>
                    <a:cubicBezTo>
                      <a:pt x="8759" y="13500"/>
                      <a:pt x="8759" y="13500"/>
                      <a:pt x="8759" y="13500"/>
                    </a:cubicBezTo>
                    <a:cubicBezTo>
                      <a:pt x="8759" y="13469"/>
                      <a:pt x="8791" y="13469"/>
                      <a:pt x="8791" y="13469"/>
                    </a:cubicBezTo>
                    <a:cubicBezTo>
                      <a:pt x="8791" y="13374"/>
                      <a:pt x="8822" y="13280"/>
                      <a:pt x="8853" y="13186"/>
                    </a:cubicBezTo>
                    <a:cubicBezTo>
                      <a:pt x="8885" y="13155"/>
                      <a:pt x="8885" y="13155"/>
                      <a:pt x="8885" y="13123"/>
                    </a:cubicBezTo>
                    <a:cubicBezTo>
                      <a:pt x="8948" y="13060"/>
                      <a:pt x="9010" y="12998"/>
                      <a:pt x="9105" y="12935"/>
                    </a:cubicBezTo>
                    <a:cubicBezTo>
                      <a:pt x="9105" y="12935"/>
                      <a:pt x="9105" y="12935"/>
                      <a:pt x="9105" y="12935"/>
                    </a:cubicBezTo>
                    <a:cubicBezTo>
                      <a:pt x="9105" y="12935"/>
                      <a:pt x="9105" y="12935"/>
                      <a:pt x="9136" y="12935"/>
                    </a:cubicBezTo>
                    <a:cubicBezTo>
                      <a:pt x="9167" y="12903"/>
                      <a:pt x="9230" y="12872"/>
                      <a:pt x="9293" y="12872"/>
                    </a:cubicBezTo>
                    <a:cubicBezTo>
                      <a:pt x="10988" y="13060"/>
                      <a:pt x="12558" y="14410"/>
                      <a:pt x="13594" y="16483"/>
                    </a:cubicBezTo>
                    <a:cubicBezTo>
                      <a:pt x="13626" y="16483"/>
                      <a:pt x="13626" y="16483"/>
                      <a:pt x="13626" y="16483"/>
                    </a:cubicBezTo>
                    <a:cubicBezTo>
                      <a:pt x="14410" y="17958"/>
                      <a:pt x="15478" y="18900"/>
                      <a:pt x="16891" y="18900"/>
                    </a:cubicBezTo>
                    <a:cubicBezTo>
                      <a:pt x="19967" y="18900"/>
                      <a:pt x="21600" y="14159"/>
                      <a:pt x="21600" y="9450"/>
                    </a:cubicBezTo>
                    <a:cubicBezTo>
                      <a:pt x="21600" y="4741"/>
                      <a:pt x="19967" y="0"/>
                      <a:pt x="16891" y="0"/>
                    </a:cubicBezTo>
                    <a:close/>
                    <a:moveTo>
                      <a:pt x="13500" y="9450"/>
                    </a:moveTo>
                    <a:cubicBezTo>
                      <a:pt x="13500" y="8759"/>
                      <a:pt x="13531" y="8069"/>
                      <a:pt x="13626" y="7441"/>
                    </a:cubicBezTo>
                    <a:cubicBezTo>
                      <a:pt x="15541" y="7441"/>
                      <a:pt x="15541" y="7441"/>
                      <a:pt x="15541" y="7441"/>
                    </a:cubicBezTo>
                    <a:cubicBezTo>
                      <a:pt x="16263" y="7441"/>
                      <a:pt x="16891" y="8320"/>
                      <a:pt x="16891" y="9450"/>
                    </a:cubicBezTo>
                    <a:cubicBezTo>
                      <a:pt x="16891" y="10580"/>
                      <a:pt x="16263" y="11491"/>
                      <a:pt x="15541" y="11491"/>
                    </a:cubicBezTo>
                    <a:cubicBezTo>
                      <a:pt x="13626" y="11491"/>
                      <a:pt x="13626" y="11491"/>
                      <a:pt x="13626" y="11491"/>
                    </a:cubicBezTo>
                    <a:cubicBezTo>
                      <a:pt x="13531" y="10831"/>
                      <a:pt x="13500" y="10141"/>
                      <a:pt x="13500" y="9450"/>
                    </a:cubicBezTo>
                    <a:close/>
                    <a:moveTo>
                      <a:pt x="1350" y="9450"/>
                    </a:moveTo>
                    <a:cubicBezTo>
                      <a:pt x="1350" y="8320"/>
                      <a:pt x="1947" y="7441"/>
                      <a:pt x="2700" y="7441"/>
                    </a:cubicBezTo>
                    <a:cubicBezTo>
                      <a:pt x="7441" y="7441"/>
                      <a:pt x="7441" y="7441"/>
                      <a:pt x="7441" y="7441"/>
                    </a:cubicBezTo>
                    <a:cubicBezTo>
                      <a:pt x="7001" y="7912"/>
                      <a:pt x="6750" y="8634"/>
                      <a:pt x="6750" y="9450"/>
                    </a:cubicBezTo>
                    <a:cubicBezTo>
                      <a:pt x="6750" y="10266"/>
                      <a:pt x="7001" y="10988"/>
                      <a:pt x="7441" y="11491"/>
                    </a:cubicBezTo>
                    <a:cubicBezTo>
                      <a:pt x="2700" y="11491"/>
                      <a:pt x="2700" y="11491"/>
                      <a:pt x="2700" y="11491"/>
                    </a:cubicBezTo>
                    <a:cubicBezTo>
                      <a:pt x="1947" y="11491"/>
                      <a:pt x="1350" y="10580"/>
                      <a:pt x="1350" y="9450"/>
                    </a:cubicBezTo>
                    <a:close/>
                    <a:moveTo>
                      <a:pt x="8100" y="20250"/>
                    </a:moveTo>
                    <a:cubicBezTo>
                      <a:pt x="5400" y="20250"/>
                      <a:pt x="5400" y="20250"/>
                      <a:pt x="5400" y="20250"/>
                    </a:cubicBezTo>
                    <a:cubicBezTo>
                      <a:pt x="5400" y="14191"/>
                      <a:pt x="5400" y="14191"/>
                      <a:pt x="5400" y="14191"/>
                    </a:cubicBezTo>
                    <a:cubicBezTo>
                      <a:pt x="5400" y="13688"/>
                      <a:pt x="5274" y="13217"/>
                      <a:pt x="5023" y="12841"/>
                    </a:cubicBezTo>
                    <a:cubicBezTo>
                      <a:pt x="5494" y="12841"/>
                      <a:pt x="5494" y="12841"/>
                      <a:pt x="5494" y="12841"/>
                    </a:cubicBezTo>
                    <a:cubicBezTo>
                      <a:pt x="5494" y="12841"/>
                      <a:pt x="5494" y="12841"/>
                      <a:pt x="5494" y="12841"/>
                    </a:cubicBezTo>
                    <a:cubicBezTo>
                      <a:pt x="7535" y="12841"/>
                      <a:pt x="7535" y="12841"/>
                      <a:pt x="7535" y="12841"/>
                    </a:cubicBezTo>
                    <a:cubicBezTo>
                      <a:pt x="7472" y="13029"/>
                      <a:pt x="7409" y="13280"/>
                      <a:pt x="7409" y="13500"/>
                    </a:cubicBezTo>
                    <a:cubicBezTo>
                      <a:pt x="7409" y="18241"/>
                      <a:pt x="7409" y="18241"/>
                      <a:pt x="7409" y="18241"/>
                    </a:cubicBezTo>
                    <a:cubicBezTo>
                      <a:pt x="7409" y="18869"/>
                      <a:pt x="7786" y="19308"/>
                      <a:pt x="8006" y="19559"/>
                    </a:cubicBezTo>
                    <a:cubicBezTo>
                      <a:pt x="8037" y="19591"/>
                      <a:pt x="8069" y="19653"/>
                      <a:pt x="8100" y="19685"/>
                    </a:cubicBezTo>
                    <a:lnTo>
                      <a:pt x="8100" y="20250"/>
                    </a:lnTo>
                    <a:close/>
                    <a:moveTo>
                      <a:pt x="8916" y="11491"/>
                    </a:moveTo>
                    <a:cubicBezTo>
                      <a:pt x="8791" y="11491"/>
                      <a:pt x="8791" y="11491"/>
                      <a:pt x="8791" y="11491"/>
                    </a:cubicBezTo>
                    <a:cubicBezTo>
                      <a:pt x="8791" y="11491"/>
                      <a:pt x="8791" y="11491"/>
                      <a:pt x="8791" y="11491"/>
                    </a:cubicBezTo>
                    <a:cubicBezTo>
                      <a:pt x="8037" y="11491"/>
                      <a:pt x="7441" y="10580"/>
                      <a:pt x="7441" y="9450"/>
                    </a:cubicBezTo>
                    <a:cubicBezTo>
                      <a:pt x="7441" y="8320"/>
                      <a:pt x="8037" y="7441"/>
                      <a:pt x="8791" y="7441"/>
                    </a:cubicBezTo>
                    <a:cubicBezTo>
                      <a:pt x="8916" y="7441"/>
                      <a:pt x="8916" y="7441"/>
                      <a:pt x="8916" y="7441"/>
                    </a:cubicBezTo>
                    <a:cubicBezTo>
                      <a:pt x="10203" y="7441"/>
                      <a:pt x="11397" y="6938"/>
                      <a:pt x="12433" y="6059"/>
                    </a:cubicBezTo>
                    <a:cubicBezTo>
                      <a:pt x="12244" y="7158"/>
                      <a:pt x="12150" y="8288"/>
                      <a:pt x="12150" y="9450"/>
                    </a:cubicBezTo>
                    <a:cubicBezTo>
                      <a:pt x="12150" y="10612"/>
                      <a:pt x="12244" y="11773"/>
                      <a:pt x="12433" y="12841"/>
                    </a:cubicBezTo>
                    <a:cubicBezTo>
                      <a:pt x="11397" y="11993"/>
                      <a:pt x="10203" y="11491"/>
                      <a:pt x="8916" y="11491"/>
                    </a:cubicBezTo>
                    <a:close/>
                    <a:moveTo>
                      <a:pt x="16891" y="17550"/>
                    </a:moveTo>
                    <a:cubicBezTo>
                      <a:pt x="15509" y="17550"/>
                      <a:pt x="14348" y="15603"/>
                      <a:pt x="13814" y="12841"/>
                    </a:cubicBezTo>
                    <a:cubicBezTo>
                      <a:pt x="15541" y="12841"/>
                      <a:pt x="15541" y="12841"/>
                      <a:pt x="15541" y="12841"/>
                    </a:cubicBezTo>
                    <a:cubicBezTo>
                      <a:pt x="17048" y="12841"/>
                      <a:pt x="18241" y="11334"/>
                      <a:pt x="18241" y="9450"/>
                    </a:cubicBezTo>
                    <a:cubicBezTo>
                      <a:pt x="18241" y="7566"/>
                      <a:pt x="17048" y="6091"/>
                      <a:pt x="15541" y="6091"/>
                    </a:cubicBezTo>
                    <a:cubicBezTo>
                      <a:pt x="13814" y="6091"/>
                      <a:pt x="13814" y="6091"/>
                      <a:pt x="13814" y="6091"/>
                    </a:cubicBezTo>
                    <a:cubicBezTo>
                      <a:pt x="14348" y="3297"/>
                      <a:pt x="15509" y="1350"/>
                      <a:pt x="16891" y="1350"/>
                    </a:cubicBezTo>
                    <a:cubicBezTo>
                      <a:pt x="18743" y="1350"/>
                      <a:pt x="20250" y="4992"/>
                      <a:pt x="20250" y="9450"/>
                    </a:cubicBezTo>
                    <a:cubicBezTo>
                      <a:pt x="20250" y="13908"/>
                      <a:pt x="18743" y="17550"/>
                      <a:pt x="16891" y="175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2893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latin typeface="+mn-ea"/>
                </a:endParaRPr>
              </a:p>
            </p:txBody>
          </p:sp>
        </p:grpSp>
      </p:grpSp>
      <p:grpSp>
        <p:nvGrpSpPr>
          <p:cNvPr id="226" name="组合 225"/>
          <p:cNvGrpSpPr/>
          <p:nvPr/>
        </p:nvGrpSpPr>
        <p:grpSpPr>
          <a:xfrm>
            <a:off x="1598224" y="2512600"/>
            <a:ext cx="5731269" cy="653893"/>
            <a:chOff x="2013872" y="3165554"/>
            <a:chExt cx="7221797" cy="823950"/>
          </a:xfrm>
        </p:grpSpPr>
        <p:sp>
          <p:nvSpPr>
            <p:cNvPr id="227" name="Shape 7704"/>
            <p:cNvSpPr/>
            <p:nvPr/>
          </p:nvSpPr>
          <p:spPr>
            <a:xfrm>
              <a:off x="2013872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28" name="Shape 7705"/>
            <p:cNvSpPr/>
            <p:nvPr/>
          </p:nvSpPr>
          <p:spPr>
            <a:xfrm>
              <a:off x="2738740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切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29" name="Shape 7706"/>
            <p:cNvSpPr/>
            <p:nvPr/>
          </p:nvSpPr>
          <p:spPr>
            <a:xfrm>
              <a:off x="3463606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以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30" name="Shape 7707"/>
            <p:cNvSpPr/>
            <p:nvPr/>
          </p:nvSpPr>
          <p:spPr>
            <a:xfrm>
              <a:off x="4188475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客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31" name="Shape 7708"/>
            <p:cNvSpPr/>
            <p:nvPr/>
          </p:nvSpPr>
          <p:spPr>
            <a:xfrm>
              <a:off x="4913342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户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32" name="Shape 7709"/>
            <p:cNvSpPr/>
            <p:nvPr/>
          </p:nvSpPr>
          <p:spPr>
            <a:xfrm>
              <a:off x="5638210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需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33" name="Shape 7710"/>
            <p:cNvSpPr/>
            <p:nvPr/>
          </p:nvSpPr>
          <p:spPr>
            <a:xfrm>
              <a:off x="6363077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求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34" name="Shape 7711"/>
            <p:cNvSpPr/>
            <p:nvPr/>
          </p:nvSpPr>
          <p:spPr>
            <a:xfrm>
              <a:off x="7087945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为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35" name="Shape 7712"/>
            <p:cNvSpPr/>
            <p:nvPr/>
          </p:nvSpPr>
          <p:spPr>
            <a:xfrm>
              <a:off x="7812814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</a:t>
              </a:r>
              <a:endParaRPr sz="3890" dirty="0">
                <a:latin typeface="+mn-ea"/>
                <a:ea typeface="+mn-ea"/>
              </a:endParaRPr>
            </a:p>
          </p:txBody>
        </p:sp>
        <p:sp>
          <p:nvSpPr>
            <p:cNvPr id="236" name="Shape 7713"/>
            <p:cNvSpPr/>
            <p:nvPr/>
          </p:nvSpPr>
          <p:spPr>
            <a:xfrm>
              <a:off x="8537679" y="3165554"/>
              <a:ext cx="697990" cy="823950"/>
            </a:xfrm>
            <a:prstGeom prst="rect">
              <a:avLst/>
            </a:prstGeom>
            <a:ln w="12700">
              <a:round/>
            </a:ln>
          </p:spPr>
          <p:txBody>
            <a:bodyPr wrap="none" lIns="27430" tIns="27430" rIns="27430" bIns="27430">
              <a:spAutoFit/>
            </a:bodyPr>
            <a:lstStyle>
              <a:lvl1pPr algn="ctr">
                <a:buClr>
                  <a:srgbClr val="32566A"/>
                </a:buClr>
                <a:buFont typeface="ArialUnicodeMS"/>
                <a:defRPr sz="6600" b="1">
                  <a:solidFill>
                    <a:srgbClr val="32566A"/>
                  </a:solidFill>
                  <a:uFill>
                    <a:solidFill>
                      <a:srgbClr val="32566A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389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心</a:t>
              </a:r>
              <a:endParaRPr sz="3890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3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3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团队合作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六边形 16"/>
          <p:cNvSpPr/>
          <p:nvPr/>
        </p:nvSpPr>
        <p:spPr>
          <a:xfrm>
            <a:off x="3573893" y="1009289"/>
            <a:ext cx="1293062" cy="1114709"/>
          </a:xfrm>
          <a:prstGeom prst="hexag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荣誉</a:t>
            </a:r>
          </a:p>
        </p:txBody>
      </p:sp>
      <p:sp>
        <p:nvSpPr>
          <p:cNvPr id="18" name="六边形 17"/>
          <p:cNvSpPr/>
          <p:nvPr/>
        </p:nvSpPr>
        <p:spPr>
          <a:xfrm>
            <a:off x="4669045" y="1623485"/>
            <a:ext cx="1293062" cy="1114709"/>
          </a:xfrm>
          <a:prstGeom prst="hexag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</a:p>
        </p:txBody>
      </p:sp>
      <p:sp>
        <p:nvSpPr>
          <p:cNvPr id="19" name="六边形 18"/>
          <p:cNvSpPr/>
          <p:nvPr/>
        </p:nvSpPr>
        <p:spPr>
          <a:xfrm>
            <a:off x="3573892" y="2221831"/>
            <a:ext cx="1293062" cy="1114709"/>
          </a:xfrm>
          <a:prstGeom prst="hexagon">
            <a:avLst/>
          </a:prstGeom>
          <a:blipFill dpi="0" rotWithShape="1">
            <a:blip r:embed="rId2" cstate="screen"/>
            <a:srcRect/>
            <a:tile tx="0" ty="0" sx="100000" sy="100000" flip="none" algn="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0" name="六边形 19"/>
          <p:cNvSpPr/>
          <p:nvPr/>
        </p:nvSpPr>
        <p:spPr>
          <a:xfrm>
            <a:off x="5764198" y="2237801"/>
            <a:ext cx="1293062" cy="1114709"/>
          </a:xfrm>
          <a:prstGeom prst="hexagon">
            <a:avLst/>
          </a:prstGeom>
          <a:blipFill>
            <a:blip r:embed="rId3" cstate="screen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1" name="六边形 20"/>
          <p:cNvSpPr/>
          <p:nvPr/>
        </p:nvSpPr>
        <p:spPr>
          <a:xfrm>
            <a:off x="4672565" y="2828089"/>
            <a:ext cx="1293062" cy="1114709"/>
          </a:xfrm>
          <a:prstGeom prst="hexag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协调</a:t>
            </a:r>
          </a:p>
        </p:txBody>
      </p:sp>
      <p:sp>
        <p:nvSpPr>
          <p:cNvPr id="22" name="六边形 21"/>
          <p:cNvSpPr/>
          <p:nvPr/>
        </p:nvSpPr>
        <p:spPr>
          <a:xfrm>
            <a:off x="6859351" y="1626166"/>
            <a:ext cx="1293062" cy="1114709"/>
          </a:xfrm>
          <a:prstGeom prst="hexagon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合作</a:t>
            </a:r>
          </a:p>
        </p:txBody>
      </p:sp>
      <p:sp>
        <p:nvSpPr>
          <p:cNvPr id="23" name="六边形 22"/>
          <p:cNvSpPr/>
          <p:nvPr/>
        </p:nvSpPr>
        <p:spPr>
          <a:xfrm>
            <a:off x="2478739" y="1626166"/>
            <a:ext cx="1293062" cy="1114709"/>
          </a:xfrm>
          <a:prstGeom prst="hexagon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4" name="六边形 23"/>
          <p:cNvSpPr/>
          <p:nvPr/>
        </p:nvSpPr>
        <p:spPr>
          <a:xfrm>
            <a:off x="5764199" y="3434373"/>
            <a:ext cx="1293062" cy="1114709"/>
          </a:xfrm>
          <a:prstGeom prst="hexagon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奉献</a:t>
            </a:r>
          </a:p>
        </p:txBody>
      </p:sp>
      <p:sp>
        <p:nvSpPr>
          <p:cNvPr id="25" name="六边形 24"/>
          <p:cNvSpPr/>
          <p:nvPr/>
        </p:nvSpPr>
        <p:spPr>
          <a:xfrm>
            <a:off x="6859351" y="2818769"/>
            <a:ext cx="1293062" cy="1114709"/>
          </a:xfrm>
          <a:prstGeom prst="hexagon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谦虚</a:t>
            </a:r>
          </a:p>
        </p:txBody>
      </p:sp>
      <p:sp>
        <p:nvSpPr>
          <p:cNvPr id="26" name="六边形 25"/>
          <p:cNvSpPr/>
          <p:nvPr/>
        </p:nvSpPr>
        <p:spPr>
          <a:xfrm>
            <a:off x="2478739" y="2818769"/>
            <a:ext cx="1293062" cy="1114709"/>
          </a:xfrm>
          <a:prstGeom prst="hexagon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远见</a:t>
            </a:r>
          </a:p>
        </p:txBody>
      </p:sp>
      <p:sp>
        <p:nvSpPr>
          <p:cNvPr id="27" name="六边形 26"/>
          <p:cNvSpPr/>
          <p:nvPr/>
        </p:nvSpPr>
        <p:spPr>
          <a:xfrm>
            <a:off x="1383586" y="2237801"/>
            <a:ext cx="1293062" cy="1114709"/>
          </a:xfrm>
          <a:prstGeom prst="hexagon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</a:p>
        </p:txBody>
      </p:sp>
      <p:sp>
        <p:nvSpPr>
          <p:cNvPr id="28" name="TextBox 39"/>
          <p:cNvSpPr txBox="1"/>
          <p:nvPr/>
        </p:nvSpPr>
        <p:spPr>
          <a:xfrm flipH="1">
            <a:off x="916759" y="3640980"/>
            <a:ext cx="2090180" cy="323159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>
            <a:defPPr>
              <a:defRPr lang="zh-CN"/>
            </a:defPPr>
            <a:lvl1pPr algn="ctr">
              <a:defRPr sz="2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650" dirty="0">
                <a:solidFill>
                  <a:schemeClr val="tx1"/>
                </a:solidFill>
              </a:rPr>
              <a:t>点击添加标题</a:t>
            </a:r>
          </a:p>
        </p:txBody>
      </p:sp>
      <p:sp>
        <p:nvSpPr>
          <p:cNvPr id="29" name="TextBox 40"/>
          <p:cNvSpPr txBox="1"/>
          <p:nvPr/>
        </p:nvSpPr>
        <p:spPr>
          <a:xfrm>
            <a:off x="916759" y="4056273"/>
            <a:ext cx="2563421" cy="69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l"/>
            <a:r>
              <a:rPr lang="zh-CN" altLang="en-US" sz="1050" dirty="0">
                <a:solidFill>
                  <a:schemeClr val="tx1"/>
                </a:solidFill>
              </a:rPr>
              <a:t>您的内容打在这里，或者通过复制您的文本后，在此框中选择粘贴，并选择只保留文字。</a:t>
            </a:r>
            <a:endParaRPr lang="zh-CN" altLang="en-US" sz="1050" dirty="0">
              <a:solidFill>
                <a:schemeClr val="tx1"/>
              </a:solidFill>
              <a:sym typeface="微软雅黑" panose="020B0503020204020204" pitchFamily="34" charset="-122"/>
            </a:endParaRPr>
          </a:p>
        </p:txBody>
      </p:sp>
      <p:sp>
        <p:nvSpPr>
          <p:cNvPr id="30" name="六边形 29"/>
          <p:cNvSpPr/>
          <p:nvPr/>
        </p:nvSpPr>
        <p:spPr>
          <a:xfrm>
            <a:off x="3573893" y="3434373"/>
            <a:ext cx="1293062" cy="1114709"/>
          </a:xfrm>
          <a:prstGeom prst="hexagon">
            <a:avLst/>
          </a:prstGeom>
          <a:blipFill>
            <a:blip r:embed="rId5" cstate="screen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52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52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3" presetClass="entr" presetSubtype="52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3" presetClass="entr" presetSubtype="52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3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3" presetClass="entr" presetSubtype="52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3" presetClass="entr" presetSubtype="52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3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3" presetClass="entr" presetSubtype="52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3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1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3" presetClass="entr" presetSubtype="528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3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1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3" presetClass="entr" presetSubtype="528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3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1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3" presetClass="entr" presetSubtype="52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3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1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25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/>
      <p:bldP spid="29" grpId="0"/>
      <p:bldP spid="30" grpId="0" animBg="1"/>
      <p:bldP spid="3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组合 97"/>
          <p:cNvGrpSpPr/>
          <p:nvPr/>
        </p:nvGrpSpPr>
        <p:grpSpPr>
          <a:xfrm>
            <a:off x="3749675" y="257175"/>
            <a:ext cx="2280920" cy="396240"/>
            <a:chOff x="6146" y="1544"/>
            <a:chExt cx="3592" cy="624"/>
          </a:xfrm>
        </p:grpSpPr>
        <p:grpSp>
          <p:nvGrpSpPr>
            <p:cNvPr id="15" name="组合 41"/>
            <p:cNvGrpSpPr/>
            <p:nvPr/>
          </p:nvGrpSpPr>
          <p:grpSpPr bwMode="auto">
            <a:xfrm>
              <a:off x="6146" y="1544"/>
              <a:ext cx="691" cy="625"/>
              <a:chOff x="2727102" y="1805798"/>
              <a:chExt cx="793794" cy="717858"/>
            </a:xfrm>
          </p:grpSpPr>
          <p:grpSp>
            <p:nvGrpSpPr>
              <p:cNvPr id="16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9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7" name="文本框 39"/>
              <p:cNvSpPr txBox="1">
                <a:spLocks noChangeArrowheads="1"/>
              </p:cNvSpPr>
              <p:nvPr/>
            </p:nvSpPr>
            <p:spPr bwMode="auto">
              <a:xfrm>
                <a:off x="2771084" y="1805798"/>
                <a:ext cx="749812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01</a:t>
                </a:r>
                <a:endParaRPr lang="zh-CN" alt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组合 42"/>
            <p:cNvGrpSpPr/>
            <p:nvPr/>
          </p:nvGrpSpPr>
          <p:grpSpPr bwMode="auto">
            <a:xfrm>
              <a:off x="7142" y="1547"/>
              <a:ext cx="2596" cy="620"/>
              <a:chOff x="3859762" y="1809521"/>
              <a:chExt cx="5116559" cy="711133"/>
            </a:xfrm>
          </p:grpSpPr>
          <p:grpSp>
            <p:nvGrpSpPr>
              <p:cNvPr id="21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25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23" name="矩形 22"/>
              <p:cNvSpPr/>
              <p:nvPr/>
            </p:nvSpPr>
            <p:spPr>
              <a:xfrm>
                <a:off x="4943779" y="1869164"/>
                <a:ext cx="3407754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个人信息</a:t>
                </a:r>
              </a:p>
            </p:txBody>
          </p:sp>
        </p:grpSp>
      </p:grpSp>
      <p:grpSp>
        <p:nvGrpSpPr>
          <p:cNvPr id="97" name="组合 96"/>
          <p:cNvGrpSpPr/>
          <p:nvPr/>
        </p:nvGrpSpPr>
        <p:grpSpPr>
          <a:xfrm>
            <a:off x="3749675" y="782955"/>
            <a:ext cx="2280920" cy="396240"/>
            <a:chOff x="6146" y="2355"/>
            <a:chExt cx="3592" cy="624"/>
          </a:xfrm>
        </p:grpSpPr>
        <p:grpSp>
          <p:nvGrpSpPr>
            <p:cNvPr id="58" name="组合 41"/>
            <p:cNvGrpSpPr/>
            <p:nvPr/>
          </p:nvGrpSpPr>
          <p:grpSpPr bwMode="auto">
            <a:xfrm>
              <a:off x="6146" y="2355"/>
              <a:ext cx="715" cy="625"/>
              <a:chOff x="2727102" y="1805798"/>
              <a:chExt cx="821353" cy="717858"/>
            </a:xfrm>
          </p:grpSpPr>
          <p:grpSp>
            <p:nvGrpSpPr>
              <p:cNvPr id="59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61" name="矩形 60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62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60" name="文本框 39"/>
              <p:cNvSpPr txBox="1">
                <a:spLocks noChangeArrowheads="1"/>
              </p:cNvSpPr>
              <p:nvPr/>
            </p:nvSpPr>
            <p:spPr bwMode="auto">
              <a:xfrm>
                <a:off x="2743526" y="1805798"/>
                <a:ext cx="804929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02</a:t>
                </a:r>
                <a:endParaRPr lang="zh-CN" alt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3" name="组合 42"/>
            <p:cNvGrpSpPr/>
            <p:nvPr/>
          </p:nvGrpSpPr>
          <p:grpSpPr bwMode="auto">
            <a:xfrm>
              <a:off x="7142" y="2357"/>
              <a:ext cx="2596" cy="620"/>
              <a:chOff x="3859762" y="1809521"/>
              <a:chExt cx="5116559" cy="711133"/>
            </a:xfrm>
          </p:grpSpPr>
          <p:grpSp>
            <p:nvGrpSpPr>
              <p:cNvPr id="64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66" name="矩形 65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67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65" name="矩形 64"/>
              <p:cNvSpPr/>
              <p:nvPr/>
            </p:nvSpPr>
            <p:spPr>
              <a:xfrm>
                <a:off x="4943779" y="1869164"/>
                <a:ext cx="4008891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工作经历</a:t>
                </a:r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>
            <a:off x="3749675" y="1308735"/>
            <a:ext cx="2280920" cy="396875"/>
            <a:chOff x="6146" y="3186"/>
            <a:chExt cx="3592" cy="625"/>
          </a:xfrm>
        </p:grpSpPr>
        <p:grpSp>
          <p:nvGrpSpPr>
            <p:cNvPr id="68" name="组合 41"/>
            <p:cNvGrpSpPr/>
            <p:nvPr/>
          </p:nvGrpSpPr>
          <p:grpSpPr bwMode="auto">
            <a:xfrm>
              <a:off x="6146" y="3186"/>
              <a:ext cx="721" cy="625"/>
              <a:chOff x="2727102" y="1805798"/>
              <a:chExt cx="827666" cy="717858"/>
            </a:xfrm>
          </p:grpSpPr>
          <p:grpSp>
            <p:nvGrpSpPr>
              <p:cNvPr id="69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71" name="矩形 70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72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70" name="文本框 39"/>
              <p:cNvSpPr txBox="1">
                <a:spLocks noChangeArrowheads="1"/>
              </p:cNvSpPr>
              <p:nvPr/>
            </p:nvSpPr>
            <p:spPr bwMode="auto">
              <a:xfrm>
                <a:off x="2737209" y="1805798"/>
                <a:ext cx="817559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03</a:t>
                </a:r>
                <a:endParaRPr lang="zh-CN" alt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3" name="组合 42"/>
            <p:cNvGrpSpPr/>
            <p:nvPr/>
          </p:nvGrpSpPr>
          <p:grpSpPr bwMode="auto">
            <a:xfrm>
              <a:off x="7142" y="3189"/>
              <a:ext cx="2596" cy="620"/>
              <a:chOff x="3859762" y="1809521"/>
              <a:chExt cx="5116559" cy="711133"/>
            </a:xfrm>
          </p:grpSpPr>
          <p:grpSp>
            <p:nvGrpSpPr>
              <p:cNvPr id="74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76" name="矩形 75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77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75" name="矩形 74"/>
              <p:cNvSpPr/>
              <p:nvPr/>
            </p:nvSpPr>
            <p:spPr>
              <a:xfrm>
                <a:off x="4943779" y="1869164"/>
                <a:ext cx="3855158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求职意向</a:t>
                </a:r>
              </a:p>
            </p:txBody>
          </p:sp>
        </p:grpSp>
      </p:grpSp>
      <p:grpSp>
        <p:nvGrpSpPr>
          <p:cNvPr id="95" name="组合 94"/>
          <p:cNvGrpSpPr/>
          <p:nvPr/>
        </p:nvGrpSpPr>
        <p:grpSpPr>
          <a:xfrm>
            <a:off x="3749675" y="1834515"/>
            <a:ext cx="2280920" cy="396875"/>
            <a:chOff x="6146" y="4061"/>
            <a:chExt cx="3592" cy="625"/>
          </a:xfrm>
        </p:grpSpPr>
        <p:grpSp>
          <p:nvGrpSpPr>
            <p:cNvPr id="78" name="组合 41"/>
            <p:cNvGrpSpPr/>
            <p:nvPr/>
          </p:nvGrpSpPr>
          <p:grpSpPr bwMode="auto">
            <a:xfrm>
              <a:off x="6146" y="4061"/>
              <a:ext cx="715" cy="625"/>
              <a:chOff x="2727102" y="1805798"/>
              <a:chExt cx="820778" cy="717858"/>
            </a:xfrm>
          </p:grpSpPr>
          <p:grpSp>
            <p:nvGrpSpPr>
              <p:cNvPr id="79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82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80" name="文本框 39"/>
              <p:cNvSpPr txBox="1">
                <a:spLocks noChangeArrowheads="1"/>
              </p:cNvSpPr>
              <p:nvPr/>
            </p:nvSpPr>
            <p:spPr bwMode="auto">
              <a:xfrm>
                <a:off x="2744100" y="1805798"/>
                <a:ext cx="803780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04</a:t>
                </a:r>
                <a:endParaRPr lang="zh-CN" alt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3" name="组合 42"/>
            <p:cNvGrpSpPr/>
            <p:nvPr/>
          </p:nvGrpSpPr>
          <p:grpSpPr bwMode="auto">
            <a:xfrm>
              <a:off x="7142" y="4063"/>
              <a:ext cx="2596" cy="620"/>
              <a:chOff x="3859762" y="1809521"/>
              <a:chExt cx="5116559" cy="711133"/>
            </a:xfrm>
          </p:grpSpPr>
          <p:grpSp>
            <p:nvGrpSpPr>
              <p:cNvPr id="84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87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4943779" y="1869164"/>
                <a:ext cx="3405783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软件技能</a:t>
                </a: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3749993" y="2360295"/>
            <a:ext cx="2280285" cy="396240"/>
            <a:chOff x="6139" y="4884"/>
            <a:chExt cx="3591" cy="624"/>
          </a:xfrm>
        </p:grpSpPr>
        <p:grpSp>
          <p:nvGrpSpPr>
            <p:cNvPr id="2" name="组合 41"/>
            <p:cNvGrpSpPr/>
            <p:nvPr/>
          </p:nvGrpSpPr>
          <p:grpSpPr bwMode="auto">
            <a:xfrm>
              <a:off x="6139" y="4884"/>
              <a:ext cx="722" cy="625"/>
              <a:chOff x="2727102" y="1805798"/>
              <a:chExt cx="829390" cy="717858"/>
            </a:xfrm>
          </p:grpSpPr>
          <p:grpSp>
            <p:nvGrpSpPr>
              <p:cNvPr id="3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4" name="矩形 3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5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6" name="文本框 39"/>
              <p:cNvSpPr txBox="1">
                <a:spLocks noChangeArrowheads="1"/>
              </p:cNvSpPr>
              <p:nvPr/>
            </p:nvSpPr>
            <p:spPr bwMode="auto">
              <a:xfrm>
                <a:off x="2735488" y="1805798"/>
                <a:ext cx="821004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</a:t>
                </a:r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7" name="组合 42"/>
            <p:cNvGrpSpPr/>
            <p:nvPr/>
          </p:nvGrpSpPr>
          <p:grpSpPr bwMode="auto">
            <a:xfrm>
              <a:off x="7134" y="4886"/>
              <a:ext cx="2596" cy="620"/>
              <a:chOff x="3859762" y="1809521"/>
              <a:chExt cx="5116559" cy="711133"/>
            </a:xfrm>
          </p:grpSpPr>
          <p:grpSp>
            <p:nvGrpSpPr>
              <p:cNvPr id="8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9" name="矩形 8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0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4943779" y="1869164"/>
                <a:ext cx="3870925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语言能力</a:t>
                </a:r>
              </a:p>
            </p:txBody>
          </p:sp>
        </p:grpSp>
      </p:grpSp>
      <p:grpSp>
        <p:nvGrpSpPr>
          <p:cNvPr id="91" name="组合 90"/>
          <p:cNvGrpSpPr/>
          <p:nvPr/>
        </p:nvGrpSpPr>
        <p:grpSpPr>
          <a:xfrm>
            <a:off x="3749993" y="3411855"/>
            <a:ext cx="2435860" cy="396875"/>
            <a:chOff x="6253" y="6494"/>
            <a:chExt cx="3836" cy="625"/>
          </a:xfrm>
        </p:grpSpPr>
        <p:grpSp>
          <p:nvGrpSpPr>
            <p:cNvPr id="41" name="组合 41"/>
            <p:cNvGrpSpPr/>
            <p:nvPr/>
          </p:nvGrpSpPr>
          <p:grpSpPr bwMode="auto">
            <a:xfrm>
              <a:off x="6253" y="6494"/>
              <a:ext cx="693" cy="625"/>
              <a:chOff x="2727102" y="1805798"/>
              <a:chExt cx="796249" cy="717858"/>
            </a:xfrm>
          </p:grpSpPr>
          <p:grpSp>
            <p:nvGrpSpPr>
              <p:cNvPr id="42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43" name="矩形 42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44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45" name="文本框 39"/>
              <p:cNvSpPr txBox="1">
                <a:spLocks noChangeArrowheads="1"/>
              </p:cNvSpPr>
              <p:nvPr/>
            </p:nvSpPr>
            <p:spPr bwMode="auto">
              <a:xfrm>
                <a:off x="2768629" y="1805798"/>
                <a:ext cx="754722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</a:t>
                </a:r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7</a:t>
                </a:r>
              </a:p>
            </p:txBody>
          </p:sp>
        </p:grpSp>
        <p:grpSp>
          <p:nvGrpSpPr>
            <p:cNvPr id="46" name="组合 42"/>
            <p:cNvGrpSpPr/>
            <p:nvPr/>
          </p:nvGrpSpPr>
          <p:grpSpPr bwMode="auto">
            <a:xfrm>
              <a:off x="7235" y="6496"/>
              <a:ext cx="2854" cy="621"/>
              <a:chOff x="3834140" y="1809521"/>
              <a:chExt cx="5625061" cy="712280"/>
            </a:xfrm>
          </p:grpSpPr>
          <p:grpSp>
            <p:nvGrpSpPr>
              <p:cNvPr id="47" name="组合 4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48" name="矩形 47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49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50" name="矩形 49"/>
              <p:cNvSpPr/>
              <p:nvPr/>
            </p:nvSpPr>
            <p:spPr>
              <a:xfrm>
                <a:off x="3834140" y="1881781"/>
                <a:ext cx="5625061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获得证书及荣誉</a:t>
                </a: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3749675" y="2886075"/>
            <a:ext cx="2280920" cy="396875"/>
            <a:chOff x="6146" y="4061"/>
            <a:chExt cx="3592" cy="625"/>
          </a:xfrm>
        </p:grpSpPr>
        <p:grpSp>
          <p:nvGrpSpPr>
            <p:cNvPr id="100" name="组合 41"/>
            <p:cNvGrpSpPr/>
            <p:nvPr/>
          </p:nvGrpSpPr>
          <p:grpSpPr bwMode="auto">
            <a:xfrm>
              <a:off x="6146" y="4061"/>
              <a:ext cx="723" cy="625"/>
              <a:chOff x="2727102" y="1805798"/>
              <a:chExt cx="830425" cy="717858"/>
            </a:xfrm>
          </p:grpSpPr>
          <p:grpSp>
            <p:nvGrpSpPr>
              <p:cNvPr id="101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02" name="矩形 101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03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04" name="文本框 39"/>
              <p:cNvSpPr txBox="1">
                <a:spLocks noChangeArrowheads="1"/>
              </p:cNvSpPr>
              <p:nvPr/>
            </p:nvSpPr>
            <p:spPr bwMode="auto">
              <a:xfrm>
                <a:off x="2734453" y="1805798"/>
                <a:ext cx="823074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</a:t>
                </a:r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105" name="组合 42"/>
            <p:cNvGrpSpPr/>
            <p:nvPr/>
          </p:nvGrpSpPr>
          <p:grpSpPr bwMode="auto">
            <a:xfrm>
              <a:off x="7142" y="4063"/>
              <a:ext cx="2596" cy="620"/>
              <a:chOff x="3859762" y="1809521"/>
              <a:chExt cx="5116559" cy="711133"/>
            </a:xfrm>
          </p:grpSpPr>
          <p:grpSp>
            <p:nvGrpSpPr>
              <p:cNvPr id="106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07" name="矩形 106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08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09" name="矩形 108"/>
              <p:cNvSpPr/>
              <p:nvPr/>
            </p:nvSpPr>
            <p:spPr>
              <a:xfrm>
                <a:off x="4943779" y="1869164"/>
                <a:ext cx="3405783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教育背景</a:t>
                </a:r>
              </a:p>
            </p:txBody>
          </p:sp>
        </p:grpSp>
      </p:grpSp>
      <p:grpSp>
        <p:nvGrpSpPr>
          <p:cNvPr id="110" name="组合 109"/>
          <p:cNvGrpSpPr/>
          <p:nvPr/>
        </p:nvGrpSpPr>
        <p:grpSpPr>
          <a:xfrm>
            <a:off x="3749675" y="3937635"/>
            <a:ext cx="2280920" cy="396875"/>
            <a:chOff x="6146" y="4061"/>
            <a:chExt cx="3592" cy="625"/>
          </a:xfrm>
        </p:grpSpPr>
        <p:grpSp>
          <p:nvGrpSpPr>
            <p:cNvPr id="111" name="组合 41"/>
            <p:cNvGrpSpPr/>
            <p:nvPr/>
          </p:nvGrpSpPr>
          <p:grpSpPr bwMode="auto">
            <a:xfrm>
              <a:off x="6146" y="4061"/>
              <a:ext cx="722" cy="625"/>
              <a:chOff x="2727102" y="1805798"/>
              <a:chExt cx="828703" cy="717858"/>
            </a:xfrm>
          </p:grpSpPr>
          <p:grpSp>
            <p:nvGrpSpPr>
              <p:cNvPr id="112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13" name="矩形 112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14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15" name="文本框 39"/>
              <p:cNvSpPr txBox="1">
                <a:spLocks noChangeArrowheads="1"/>
              </p:cNvSpPr>
              <p:nvPr/>
            </p:nvSpPr>
            <p:spPr bwMode="auto">
              <a:xfrm>
                <a:off x="2736175" y="1805798"/>
                <a:ext cx="819630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08</a:t>
                </a:r>
                <a:endParaRPr lang="zh-CN" alt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6" name="组合 42"/>
            <p:cNvGrpSpPr/>
            <p:nvPr/>
          </p:nvGrpSpPr>
          <p:grpSpPr bwMode="auto">
            <a:xfrm>
              <a:off x="7142" y="4063"/>
              <a:ext cx="2596" cy="620"/>
              <a:chOff x="3859762" y="1809521"/>
              <a:chExt cx="5116559" cy="711133"/>
            </a:xfrm>
          </p:grpSpPr>
          <p:grpSp>
            <p:nvGrpSpPr>
              <p:cNvPr id="117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18" name="矩形 117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19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20" name="矩形 119"/>
              <p:cNvSpPr/>
              <p:nvPr/>
            </p:nvSpPr>
            <p:spPr>
              <a:xfrm>
                <a:off x="4943779" y="1869164"/>
                <a:ext cx="3405783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个人能力</a:t>
                </a:r>
              </a:p>
            </p:txBody>
          </p:sp>
        </p:grpSp>
      </p:grpSp>
      <p:grpSp>
        <p:nvGrpSpPr>
          <p:cNvPr id="121" name="组合 120"/>
          <p:cNvGrpSpPr/>
          <p:nvPr/>
        </p:nvGrpSpPr>
        <p:grpSpPr>
          <a:xfrm>
            <a:off x="6313170" y="257175"/>
            <a:ext cx="2280920" cy="396875"/>
            <a:chOff x="6146" y="1544"/>
            <a:chExt cx="3592" cy="625"/>
          </a:xfrm>
        </p:grpSpPr>
        <p:grpSp>
          <p:nvGrpSpPr>
            <p:cNvPr id="122" name="组合 41"/>
            <p:cNvGrpSpPr/>
            <p:nvPr/>
          </p:nvGrpSpPr>
          <p:grpSpPr bwMode="auto">
            <a:xfrm>
              <a:off x="6146" y="1544"/>
              <a:ext cx="723" cy="625"/>
              <a:chOff x="2727102" y="1805798"/>
              <a:chExt cx="830720" cy="717858"/>
            </a:xfrm>
          </p:grpSpPr>
          <p:grpSp>
            <p:nvGrpSpPr>
              <p:cNvPr id="123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24" name="矩形 123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25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26" name="文本框 39"/>
              <p:cNvSpPr txBox="1">
                <a:spLocks noChangeArrowheads="1"/>
              </p:cNvSpPr>
              <p:nvPr/>
            </p:nvSpPr>
            <p:spPr bwMode="auto">
              <a:xfrm>
                <a:off x="2734160" y="1805798"/>
                <a:ext cx="823662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09</a:t>
                </a:r>
              </a:p>
            </p:txBody>
          </p:sp>
        </p:grpSp>
        <p:grpSp>
          <p:nvGrpSpPr>
            <p:cNvPr id="127" name="组合 42"/>
            <p:cNvGrpSpPr/>
            <p:nvPr/>
          </p:nvGrpSpPr>
          <p:grpSpPr bwMode="auto">
            <a:xfrm>
              <a:off x="7142" y="1547"/>
              <a:ext cx="2596" cy="620"/>
              <a:chOff x="3859762" y="1809521"/>
              <a:chExt cx="5116559" cy="711133"/>
            </a:xfrm>
          </p:grpSpPr>
          <p:grpSp>
            <p:nvGrpSpPr>
              <p:cNvPr id="128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29" name="矩形 128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30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31" name="矩形 130"/>
              <p:cNvSpPr/>
              <p:nvPr/>
            </p:nvSpPr>
            <p:spPr>
              <a:xfrm>
                <a:off x="4943779" y="1869164"/>
                <a:ext cx="3407754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自我评价</a:t>
                </a:r>
              </a:p>
            </p:txBody>
          </p:sp>
        </p:grpSp>
      </p:grpSp>
      <p:grpSp>
        <p:nvGrpSpPr>
          <p:cNvPr id="132" name="组合 131"/>
          <p:cNvGrpSpPr/>
          <p:nvPr/>
        </p:nvGrpSpPr>
        <p:grpSpPr>
          <a:xfrm>
            <a:off x="6313170" y="782955"/>
            <a:ext cx="2280920" cy="396875"/>
            <a:chOff x="6146" y="2355"/>
            <a:chExt cx="3592" cy="625"/>
          </a:xfrm>
        </p:grpSpPr>
        <p:grpSp>
          <p:nvGrpSpPr>
            <p:cNvPr id="133" name="组合 41"/>
            <p:cNvGrpSpPr/>
            <p:nvPr/>
          </p:nvGrpSpPr>
          <p:grpSpPr bwMode="auto">
            <a:xfrm>
              <a:off x="6146" y="2355"/>
              <a:ext cx="691" cy="625"/>
              <a:chOff x="2727102" y="1805798"/>
              <a:chExt cx="793955" cy="717858"/>
            </a:xfrm>
          </p:grpSpPr>
          <p:grpSp>
            <p:nvGrpSpPr>
              <p:cNvPr id="134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35" name="矩形 134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36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37" name="文本框 39"/>
              <p:cNvSpPr txBox="1">
                <a:spLocks noChangeArrowheads="1"/>
              </p:cNvSpPr>
              <p:nvPr/>
            </p:nvSpPr>
            <p:spPr bwMode="auto">
              <a:xfrm>
                <a:off x="2770926" y="1805798"/>
                <a:ext cx="750131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10</a:t>
                </a:r>
              </a:p>
            </p:txBody>
          </p:sp>
        </p:grpSp>
        <p:grpSp>
          <p:nvGrpSpPr>
            <p:cNvPr id="138" name="组合 42"/>
            <p:cNvGrpSpPr/>
            <p:nvPr/>
          </p:nvGrpSpPr>
          <p:grpSpPr bwMode="auto">
            <a:xfrm>
              <a:off x="7142" y="2357"/>
              <a:ext cx="2596" cy="620"/>
              <a:chOff x="3859762" y="1809521"/>
              <a:chExt cx="5116559" cy="711133"/>
            </a:xfrm>
          </p:grpSpPr>
          <p:grpSp>
            <p:nvGrpSpPr>
              <p:cNvPr id="139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40" name="矩形 139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41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42" name="矩形 141"/>
              <p:cNvSpPr/>
              <p:nvPr/>
            </p:nvSpPr>
            <p:spPr>
              <a:xfrm>
                <a:off x="4943779" y="1869164"/>
                <a:ext cx="4008891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兴趣爱好</a:t>
                </a:r>
              </a:p>
            </p:txBody>
          </p:sp>
        </p:grpSp>
      </p:grpSp>
      <p:grpSp>
        <p:nvGrpSpPr>
          <p:cNvPr id="143" name="组合 142"/>
          <p:cNvGrpSpPr/>
          <p:nvPr/>
        </p:nvGrpSpPr>
        <p:grpSpPr>
          <a:xfrm>
            <a:off x="6313170" y="1308735"/>
            <a:ext cx="2280920" cy="396875"/>
            <a:chOff x="6146" y="3186"/>
            <a:chExt cx="3592" cy="625"/>
          </a:xfrm>
        </p:grpSpPr>
        <p:grpSp>
          <p:nvGrpSpPr>
            <p:cNvPr id="144" name="组合 41"/>
            <p:cNvGrpSpPr/>
            <p:nvPr/>
          </p:nvGrpSpPr>
          <p:grpSpPr bwMode="auto">
            <a:xfrm>
              <a:off x="6146" y="3186"/>
              <a:ext cx="688" cy="625"/>
              <a:chOff x="2727102" y="1805798"/>
              <a:chExt cx="789301" cy="717858"/>
            </a:xfrm>
          </p:grpSpPr>
          <p:grpSp>
            <p:nvGrpSpPr>
              <p:cNvPr id="145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46" name="矩形 145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47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48" name="文本框 39"/>
              <p:cNvSpPr txBox="1">
                <a:spLocks noChangeArrowheads="1"/>
              </p:cNvSpPr>
              <p:nvPr/>
            </p:nvSpPr>
            <p:spPr bwMode="auto">
              <a:xfrm>
                <a:off x="2806197" y="1805798"/>
                <a:ext cx="679582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11</a:t>
                </a:r>
              </a:p>
            </p:txBody>
          </p:sp>
        </p:grpSp>
        <p:grpSp>
          <p:nvGrpSpPr>
            <p:cNvPr id="149" name="组合 42"/>
            <p:cNvGrpSpPr/>
            <p:nvPr/>
          </p:nvGrpSpPr>
          <p:grpSpPr bwMode="auto">
            <a:xfrm>
              <a:off x="7142" y="3189"/>
              <a:ext cx="2596" cy="620"/>
              <a:chOff x="3859762" y="1809521"/>
              <a:chExt cx="5116559" cy="711133"/>
            </a:xfrm>
          </p:grpSpPr>
          <p:grpSp>
            <p:nvGrpSpPr>
              <p:cNvPr id="150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51" name="矩形 150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52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53" name="矩形 152"/>
              <p:cNvSpPr/>
              <p:nvPr/>
            </p:nvSpPr>
            <p:spPr>
              <a:xfrm>
                <a:off x="4943779" y="1869164"/>
                <a:ext cx="3855158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发现目标</a:t>
                </a:r>
              </a:p>
            </p:txBody>
          </p:sp>
        </p:grpSp>
      </p:grpSp>
      <p:grpSp>
        <p:nvGrpSpPr>
          <p:cNvPr id="154" name="组合 153"/>
          <p:cNvGrpSpPr/>
          <p:nvPr/>
        </p:nvGrpSpPr>
        <p:grpSpPr>
          <a:xfrm>
            <a:off x="6313170" y="1834515"/>
            <a:ext cx="2280920" cy="396875"/>
            <a:chOff x="6146" y="4061"/>
            <a:chExt cx="3592" cy="625"/>
          </a:xfrm>
        </p:grpSpPr>
        <p:grpSp>
          <p:nvGrpSpPr>
            <p:cNvPr id="155" name="组合 41"/>
            <p:cNvGrpSpPr/>
            <p:nvPr/>
          </p:nvGrpSpPr>
          <p:grpSpPr bwMode="auto">
            <a:xfrm>
              <a:off x="6146" y="4061"/>
              <a:ext cx="688" cy="625"/>
              <a:chOff x="2727102" y="1805798"/>
              <a:chExt cx="789301" cy="717858"/>
            </a:xfrm>
          </p:grpSpPr>
          <p:grpSp>
            <p:nvGrpSpPr>
              <p:cNvPr id="156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57" name="矩形 156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58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59" name="文本框 39"/>
              <p:cNvSpPr txBox="1">
                <a:spLocks noChangeArrowheads="1"/>
              </p:cNvSpPr>
              <p:nvPr/>
            </p:nvSpPr>
            <p:spPr bwMode="auto">
              <a:xfrm>
                <a:off x="2778649" y="1805798"/>
                <a:ext cx="734682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12</a:t>
                </a:r>
              </a:p>
            </p:txBody>
          </p:sp>
        </p:grpSp>
        <p:grpSp>
          <p:nvGrpSpPr>
            <p:cNvPr id="160" name="组合 42"/>
            <p:cNvGrpSpPr/>
            <p:nvPr/>
          </p:nvGrpSpPr>
          <p:grpSpPr bwMode="auto">
            <a:xfrm>
              <a:off x="7142" y="4063"/>
              <a:ext cx="2596" cy="620"/>
              <a:chOff x="3859762" y="1809521"/>
              <a:chExt cx="5116559" cy="711133"/>
            </a:xfrm>
          </p:grpSpPr>
          <p:grpSp>
            <p:nvGrpSpPr>
              <p:cNvPr id="161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62" name="矩形 161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63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64" name="矩形 163"/>
              <p:cNvSpPr/>
              <p:nvPr/>
            </p:nvSpPr>
            <p:spPr>
              <a:xfrm>
                <a:off x="4943779" y="1869164"/>
                <a:ext cx="3405783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目标规划</a:t>
                </a:r>
              </a:p>
            </p:txBody>
          </p:sp>
        </p:grpSp>
      </p:grpSp>
      <p:grpSp>
        <p:nvGrpSpPr>
          <p:cNvPr id="165" name="组合 164"/>
          <p:cNvGrpSpPr/>
          <p:nvPr/>
        </p:nvGrpSpPr>
        <p:grpSpPr>
          <a:xfrm>
            <a:off x="6313488" y="2360295"/>
            <a:ext cx="2280285" cy="396875"/>
            <a:chOff x="6139" y="4884"/>
            <a:chExt cx="3591" cy="625"/>
          </a:xfrm>
        </p:grpSpPr>
        <p:grpSp>
          <p:nvGrpSpPr>
            <p:cNvPr id="166" name="组合 41"/>
            <p:cNvGrpSpPr/>
            <p:nvPr/>
          </p:nvGrpSpPr>
          <p:grpSpPr bwMode="auto">
            <a:xfrm>
              <a:off x="6139" y="4884"/>
              <a:ext cx="690" cy="625"/>
              <a:chOff x="2727102" y="1805798"/>
              <a:chExt cx="792802" cy="717858"/>
            </a:xfrm>
          </p:grpSpPr>
          <p:grpSp>
            <p:nvGrpSpPr>
              <p:cNvPr id="167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68" name="矩形 167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69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70" name="文本框 39"/>
              <p:cNvSpPr txBox="1">
                <a:spLocks noChangeArrowheads="1"/>
              </p:cNvSpPr>
              <p:nvPr/>
            </p:nvSpPr>
            <p:spPr bwMode="auto">
              <a:xfrm>
                <a:off x="2772075" y="1805798"/>
                <a:ext cx="747829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13</a:t>
                </a:r>
                <a:endParaRPr 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1" name="组合 42"/>
            <p:cNvGrpSpPr/>
            <p:nvPr/>
          </p:nvGrpSpPr>
          <p:grpSpPr bwMode="auto">
            <a:xfrm>
              <a:off x="7134" y="4886"/>
              <a:ext cx="2596" cy="620"/>
              <a:chOff x="3859762" y="1809521"/>
              <a:chExt cx="5116559" cy="711133"/>
            </a:xfrm>
          </p:grpSpPr>
          <p:grpSp>
            <p:nvGrpSpPr>
              <p:cNvPr id="172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73" name="矩形 172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74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75" name="矩形 174"/>
              <p:cNvSpPr/>
              <p:nvPr/>
            </p:nvSpPr>
            <p:spPr>
              <a:xfrm>
                <a:off x="4943779" y="1869164"/>
                <a:ext cx="3870925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团队合作</a:t>
                </a:r>
              </a:p>
            </p:txBody>
          </p:sp>
        </p:grpSp>
      </p:grpSp>
      <p:grpSp>
        <p:nvGrpSpPr>
          <p:cNvPr id="176" name="组合 175"/>
          <p:cNvGrpSpPr/>
          <p:nvPr/>
        </p:nvGrpSpPr>
        <p:grpSpPr>
          <a:xfrm>
            <a:off x="6313488" y="3411855"/>
            <a:ext cx="2280285" cy="396875"/>
            <a:chOff x="6253" y="6494"/>
            <a:chExt cx="3591" cy="625"/>
          </a:xfrm>
        </p:grpSpPr>
        <p:grpSp>
          <p:nvGrpSpPr>
            <p:cNvPr id="177" name="组合 41"/>
            <p:cNvGrpSpPr/>
            <p:nvPr/>
          </p:nvGrpSpPr>
          <p:grpSpPr bwMode="auto">
            <a:xfrm>
              <a:off x="6253" y="6494"/>
              <a:ext cx="692" cy="625"/>
              <a:chOff x="2727102" y="1805798"/>
              <a:chExt cx="794526" cy="717858"/>
            </a:xfrm>
          </p:grpSpPr>
          <p:grpSp>
            <p:nvGrpSpPr>
              <p:cNvPr id="178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79" name="矩形 178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80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81" name="文本框 39"/>
              <p:cNvSpPr txBox="1">
                <a:spLocks noChangeArrowheads="1"/>
              </p:cNvSpPr>
              <p:nvPr/>
            </p:nvSpPr>
            <p:spPr bwMode="auto">
              <a:xfrm>
                <a:off x="2770352" y="1805798"/>
                <a:ext cx="751276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</a:t>
                </a:r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182" name="组合 42"/>
            <p:cNvGrpSpPr/>
            <p:nvPr/>
          </p:nvGrpSpPr>
          <p:grpSpPr bwMode="auto">
            <a:xfrm>
              <a:off x="7248" y="6496"/>
              <a:ext cx="2596" cy="620"/>
              <a:chOff x="3859762" y="1809521"/>
              <a:chExt cx="5116559" cy="711133"/>
            </a:xfrm>
          </p:grpSpPr>
          <p:grpSp>
            <p:nvGrpSpPr>
              <p:cNvPr id="183" name="组合 182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84" name="矩形 183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85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86" name="矩形 185"/>
              <p:cNvSpPr/>
              <p:nvPr/>
            </p:nvSpPr>
            <p:spPr>
              <a:xfrm>
                <a:off x="4504259" y="1869164"/>
                <a:ext cx="4294677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核心竞争力</a:t>
                </a:r>
              </a:p>
            </p:txBody>
          </p:sp>
        </p:grpSp>
      </p:grpSp>
      <p:grpSp>
        <p:nvGrpSpPr>
          <p:cNvPr id="187" name="组合 186"/>
          <p:cNvGrpSpPr/>
          <p:nvPr/>
        </p:nvGrpSpPr>
        <p:grpSpPr>
          <a:xfrm>
            <a:off x="6313170" y="2886075"/>
            <a:ext cx="2280920" cy="396875"/>
            <a:chOff x="6146" y="4061"/>
            <a:chExt cx="3592" cy="625"/>
          </a:xfrm>
        </p:grpSpPr>
        <p:grpSp>
          <p:nvGrpSpPr>
            <p:cNvPr id="188" name="组合 41"/>
            <p:cNvGrpSpPr/>
            <p:nvPr/>
          </p:nvGrpSpPr>
          <p:grpSpPr bwMode="auto">
            <a:xfrm>
              <a:off x="6146" y="4061"/>
              <a:ext cx="688" cy="625"/>
              <a:chOff x="2727102" y="1805798"/>
              <a:chExt cx="789301" cy="717858"/>
            </a:xfrm>
          </p:grpSpPr>
          <p:grpSp>
            <p:nvGrpSpPr>
              <p:cNvPr id="189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190" name="矩形 189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91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92" name="文本框 39"/>
              <p:cNvSpPr txBox="1">
                <a:spLocks noChangeArrowheads="1"/>
              </p:cNvSpPr>
              <p:nvPr/>
            </p:nvSpPr>
            <p:spPr bwMode="auto">
              <a:xfrm>
                <a:off x="2779223" y="1805798"/>
                <a:ext cx="733534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14</a:t>
                </a:r>
                <a:endParaRPr lang="zh-CN" alt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3" name="组合 42"/>
            <p:cNvGrpSpPr/>
            <p:nvPr/>
          </p:nvGrpSpPr>
          <p:grpSpPr bwMode="auto">
            <a:xfrm>
              <a:off x="7142" y="4063"/>
              <a:ext cx="2596" cy="620"/>
              <a:chOff x="3859762" y="1809521"/>
              <a:chExt cx="5116559" cy="711133"/>
            </a:xfrm>
          </p:grpSpPr>
          <p:grpSp>
            <p:nvGrpSpPr>
              <p:cNvPr id="194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195" name="矩形 194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196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197" name="矩形 196"/>
              <p:cNvSpPr/>
              <p:nvPr/>
            </p:nvSpPr>
            <p:spPr>
              <a:xfrm>
                <a:off x="4943779" y="1869164"/>
                <a:ext cx="3405783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工作方式</a:t>
                </a:r>
              </a:p>
            </p:txBody>
          </p:sp>
        </p:grpSp>
      </p:grpSp>
      <p:grpSp>
        <p:nvGrpSpPr>
          <p:cNvPr id="198" name="组合 197"/>
          <p:cNvGrpSpPr/>
          <p:nvPr/>
        </p:nvGrpSpPr>
        <p:grpSpPr>
          <a:xfrm>
            <a:off x="6313170" y="3937635"/>
            <a:ext cx="2280920" cy="396875"/>
            <a:chOff x="6146" y="4061"/>
            <a:chExt cx="3592" cy="625"/>
          </a:xfrm>
        </p:grpSpPr>
        <p:grpSp>
          <p:nvGrpSpPr>
            <p:cNvPr id="199" name="组合 41"/>
            <p:cNvGrpSpPr/>
            <p:nvPr/>
          </p:nvGrpSpPr>
          <p:grpSpPr bwMode="auto">
            <a:xfrm>
              <a:off x="6146" y="4061"/>
              <a:ext cx="693" cy="625"/>
              <a:chOff x="2727102" y="1805798"/>
              <a:chExt cx="795412" cy="717858"/>
            </a:xfrm>
          </p:grpSpPr>
          <p:grpSp>
            <p:nvGrpSpPr>
              <p:cNvPr id="200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201" name="矩形 200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202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203" name="文本框 39"/>
              <p:cNvSpPr txBox="1">
                <a:spLocks noChangeArrowheads="1"/>
              </p:cNvSpPr>
              <p:nvPr/>
            </p:nvSpPr>
            <p:spPr bwMode="auto">
              <a:xfrm>
                <a:off x="2769465" y="1805798"/>
                <a:ext cx="753049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16</a:t>
                </a:r>
              </a:p>
            </p:txBody>
          </p:sp>
        </p:grpSp>
        <p:grpSp>
          <p:nvGrpSpPr>
            <p:cNvPr id="204" name="组合 42"/>
            <p:cNvGrpSpPr/>
            <p:nvPr/>
          </p:nvGrpSpPr>
          <p:grpSpPr bwMode="auto">
            <a:xfrm>
              <a:off x="7142" y="4063"/>
              <a:ext cx="2596" cy="620"/>
              <a:chOff x="3859762" y="1809521"/>
              <a:chExt cx="5116559" cy="711133"/>
            </a:xfrm>
          </p:grpSpPr>
          <p:grpSp>
            <p:nvGrpSpPr>
              <p:cNvPr id="205" name="组合 36"/>
              <p:cNvGrpSpPr/>
              <p:nvPr/>
            </p:nvGrpSpPr>
            <p:grpSpPr bwMode="auto">
              <a:xfrm>
                <a:off x="3859762" y="1809521"/>
                <a:ext cx="5116559" cy="711133"/>
                <a:chOff x="3856314" y="1762464"/>
                <a:chExt cx="2383183" cy="2379436"/>
              </a:xfrm>
            </p:grpSpPr>
            <p:sp>
              <p:nvSpPr>
                <p:cNvPr id="206" name="矩形 205"/>
                <p:cNvSpPr/>
                <p:nvPr/>
              </p:nvSpPr>
              <p:spPr>
                <a:xfrm>
                  <a:off x="3856314" y="1763631"/>
                  <a:ext cx="2379486" cy="2378269"/>
                </a:xfrm>
                <a:prstGeom prst="rect">
                  <a:avLst/>
                </a:prstGeom>
                <a:solidFill>
                  <a:srgbClr val="0070C0">
                    <a:alpha val="89000"/>
                  </a:srgb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207" name="矩形 34"/>
                <p:cNvSpPr/>
                <p:nvPr/>
              </p:nvSpPr>
              <p:spPr>
                <a:xfrm>
                  <a:off x="3860011" y="1806100"/>
                  <a:ext cx="2379486" cy="1576663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208" name="矩形 207"/>
              <p:cNvSpPr/>
              <p:nvPr/>
            </p:nvSpPr>
            <p:spPr>
              <a:xfrm>
                <a:off x="4943779" y="1869164"/>
                <a:ext cx="3405783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领导能力</a:t>
                </a:r>
              </a:p>
            </p:txBody>
          </p:sp>
        </p:grpSp>
      </p:grpSp>
      <p:grpSp>
        <p:nvGrpSpPr>
          <p:cNvPr id="220" name="组合 219"/>
          <p:cNvGrpSpPr/>
          <p:nvPr/>
        </p:nvGrpSpPr>
        <p:grpSpPr>
          <a:xfrm>
            <a:off x="3749993" y="4451985"/>
            <a:ext cx="4843780" cy="396875"/>
            <a:chOff x="6253" y="6494"/>
            <a:chExt cx="7628" cy="625"/>
          </a:xfrm>
        </p:grpSpPr>
        <p:grpSp>
          <p:nvGrpSpPr>
            <p:cNvPr id="221" name="组合 41"/>
            <p:cNvGrpSpPr/>
            <p:nvPr/>
          </p:nvGrpSpPr>
          <p:grpSpPr bwMode="auto">
            <a:xfrm>
              <a:off x="6253" y="6494"/>
              <a:ext cx="687" cy="625"/>
              <a:chOff x="2727102" y="1805798"/>
              <a:chExt cx="789301" cy="717858"/>
            </a:xfrm>
          </p:grpSpPr>
          <p:grpSp>
            <p:nvGrpSpPr>
              <p:cNvPr id="222" name="组合 35"/>
              <p:cNvGrpSpPr/>
              <p:nvPr/>
            </p:nvGrpSpPr>
            <p:grpSpPr bwMode="auto">
              <a:xfrm>
                <a:off x="2727102" y="1809520"/>
                <a:ext cx="789301" cy="711133"/>
                <a:chOff x="3696385" y="1762464"/>
                <a:chExt cx="2543112" cy="2379436"/>
              </a:xfrm>
            </p:grpSpPr>
            <p:sp>
              <p:nvSpPr>
                <p:cNvPr id="223" name="矩形 222"/>
                <p:cNvSpPr/>
                <p:nvPr/>
              </p:nvSpPr>
              <p:spPr>
                <a:xfrm>
                  <a:off x="3855008" y="1760639"/>
                  <a:ext cx="2379374" cy="2381261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224" name="矩形 34"/>
                <p:cNvSpPr/>
                <p:nvPr/>
              </p:nvSpPr>
              <p:spPr>
                <a:xfrm>
                  <a:off x="3696385" y="1803162"/>
                  <a:ext cx="2543112" cy="1041802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703716" h="371837">
                      <a:moveTo>
                        <a:pt x="45292" y="0"/>
                      </a:moveTo>
                      <a:lnTo>
                        <a:pt x="703716" y="0"/>
                      </a:lnTo>
                      <a:lnTo>
                        <a:pt x="703716" y="286509"/>
                      </a:lnTo>
                      <a:cubicBezTo>
                        <a:pt x="458841" y="527809"/>
                        <a:pt x="219475" y="180681"/>
                        <a:pt x="0" y="180681"/>
                      </a:cubicBezTo>
                      <a:lnTo>
                        <a:pt x="45292" y="0"/>
                      </a:ln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225" name="文本框 39"/>
              <p:cNvSpPr txBox="1">
                <a:spLocks noChangeArrowheads="1"/>
              </p:cNvSpPr>
              <p:nvPr/>
            </p:nvSpPr>
            <p:spPr bwMode="auto">
              <a:xfrm>
                <a:off x="2820730" y="1805798"/>
                <a:ext cx="650520" cy="717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US" altLang="zh-CN" sz="1990" dirty="0">
                    <a:solidFill>
                      <a:schemeClr val="bg1"/>
                    </a:solidFill>
                    <a:latin typeface="Impact" panose="020B0806030902050204" pitchFamily="34" charset="0"/>
                    <a:ea typeface="时尚中黑简体" panose="01010104010101010101" pitchFamily="2" charset="-122"/>
                    <a:cs typeface="Arial" panose="020B0604020202020204" pitchFamily="34" charset="0"/>
                  </a:rPr>
                  <a:t>17</a:t>
                </a:r>
                <a:endParaRPr lang="en-US" sz="199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6" name="组合 42"/>
            <p:cNvGrpSpPr/>
            <p:nvPr/>
          </p:nvGrpSpPr>
          <p:grpSpPr bwMode="auto">
            <a:xfrm>
              <a:off x="7248" y="6496"/>
              <a:ext cx="6633" cy="623"/>
              <a:chOff x="3859762" y="1809521"/>
              <a:chExt cx="13073243" cy="714574"/>
            </a:xfrm>
          </p:grpSpPr>
          <p:grpSp>
            <p:nvGrpSpPr>
              <p:cNvPr id="227" name="组合 226"/>
              <p:cNvGrpSpPr/>
              <p:nvPr/>
            </p:nvGrpSpPr>
            <p:grpSpPr bwMode="auto">
              <a:xfrm>
                <a:off x="3859762" y="1809521"/>
                <a:ext cx="13073243" cy="711133"/>
                <a:chOff x="3856314" y="1762464"/>
                <a:chExt cx="6089235" cy="2379436"/>
              </a:xfrm>
            </p:grpSpPr>
            <p:sp>
              <p:nvSpPr>
                <p:cNvPr id="228" name="矩形 227"/>
                <p:cNvSpPr/>
                <p:nvPr/>
              </p:nvSpPr>
              <p:spPr>
                <a:xfrm>
                  <a:off x="3856314" y="1762464"/>
                  <a:ext cx="6089235" cy="2379436"/>
                </a:xfrm>
                <a:prstGeom prst="rect">
                  <a:avLst/>
                </a:prstGeom>
                <a:solidFill>
                  <a:schemeClr val="accent2">
                    <a:alpha val="89000"/>
                  </a:schemeClr>
                </a:solidFill>
                <a:ln w="9525">
                  <a:solidFill>
                    <a:schemeClr val="bg1"/>
                  </a:solidFill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  <p:sp>
              <p:nvSpPr>
                <p:cNvPr id="229" name="矩形 34"/>
                <p:cNvSpPr/>
                <p:nvPr/>
              </p:nvSpPr>
              <p:spPr>
                <a:xfrm>
                  <a:off x="3859986" y="1804680"/>
                  <a:ext cx="6085562" cy="1577336"/>
                </a:xfrm>
                <a:custGeom>
                  <a:avLst/>
                  <a:gdLst>
                    <a:gd name="connsiteX0" fmla="*/ 0 w 658424"/>
                    <a:gd name="connsiteY0" fmla="*/ 0 h 286509"/>
                    <a:gd name="connsiteX1" fmla="*/ 658424 w 658424"/>
                    <a:gd name="connsiteY1" fmla="*/ 0 h 286509"/>
                    <a:gd name="connsiteX2" fmla="*/ 658424 w 658424"/>
                    <a:gd name="connsiteY2" fmla="*/ 286509 h 286509"/>
                    <a:gd name="connsiteX3" fmla="*/ 0 w 658424"/>
                    <a:gd name="connsiteY3" fmla="*/ 286509 h 286509"/>
                    <a:gd name="connsiteX4" fmla="*/ 0 w 658424"/>
                    <a:gd name="connsiteY4" fmla="*/ 0 h 286509"/>
                    <a:gd name="connsiteX0-1" fmla="*/ 0 w 658424"/>
                    <a:gd name="connsiteY0-2" fmla="*/ 0 h 286509"/>
                    <a:gd name="connsiteX1-3" fmla="*/ 658424 w 658424"/>
                    <a:gd name="connsiteY1-4" fmla="*/ 0 h 286509"/>
                    <a:gd name="connsiteX2-5" fmla="*/ 658424 w 658424"/>
                    <a:gd name="connsiteY2-6" fmla="*/ 286509 h 286509"/>
                    <a:gd name="connsiteX3-7" fmla="*/ 0 w 658424"/>
                    <a:gd name="connsiteY3-8" fmla="*/ 286509 h 286509"/>
                    <a:gd name="connsiteX4-9" fmla="*/ 0 w 658424"/>
                    <a:gd name="connsiteY4-10" fmla="*/ 0 h 286509"/>
                    <a:gd name="connsiteX0-11" fmla="*/ 0 w 658424"/>
                    <a:gd name="connsiteY0-12" fmla="*/ 0 h 410686"/>
                    <a:gd name="connsiteX1-13" fmla="*/ 658424 w 658424"/>
                    <a:gd name="connsiteY1-14" fmla="*/ 0 h 410686"/>
                    <a:gd name="connsiteX2-15" fmla="*/ 658424 w 658424"/>
                    <a:gd name="connsiteY2-16" fmla="*/ 286509 h 410686"/>
                    <a:gd name="connsiteX3-17" fmla="*/ 0 w 658424"/>
                    <a:gd name="connsiteY3-18" fmla="*/ 286509 h 410686"/>
                    <a:gd name="connsiteX4-19" fmla="*/ 0 w 658424"/>
                    <a:gd name="connsiteY4-20" fmla="*/ 0 h 410686"/>
                    <a:gd name="connsiteX0-21" fmla="*/ 0 w 658424"/>
                    <a:gd name="connsiteY0-22" fmla="*/ 0 h 410686"/>
                    <a:gd name="connsiteX1-23" fmla="*/ 658424 w 658424"/>
                    <a:gd name="connsiteY1-24" fmla="*/ 0 h 410686"/>
                    <a:gd name="connsiteX2-25" fmla="*/ 658424 w 658424"/>
                    <a:gd name="connsiteY2-26" fmla="*/ 286509 h 410686"/>
                    <a:gd name="connsiteX3-27" fmla="*/ 0 w 658424"/>
                    <a:gd name="connsiteY3-28" fmla="*/ 286509 h 410686"/>
                    <a:gd name="connsiteX4-29" fmla="*/ 0 w 658424"/>
                    <a:gd name="connsiteY4-30" fmla="*/ 0 h 410686"/>
                    <a:gd name="connsiteX0-31" fmla="*/ 0 w 658424"/>
                    <a:gd name="connsiteY0-32" fmla="*/ 0 h 393753"/>
                    <a:gd name="connsiteX1-33" fmla="*/ 658424 w 658424"/>
                    <a:gd name="connsiteY1-34" fmla="*/ 0 h 393753"/>
                    <a:gd name="connsiteX2-35" fmla="*/ 658424 w 658424"/>
                    <a:gd name="connsiteY2-36" fmla="*/ 286509 h 393753"/>
                    <a:gd name="connsiteX3-37" fmla="*/ 0 w 658424"/>
                    <a:gd name="connsiteY3-38" fmla="*/ 286509 h 393753"/>
                    <a:gd name="connsiteX4-39" fmla="*/ 0 w 658424"/>
                    <a:gd name="connsiteY4-40" fmla="*/ 0 h 393753"/>
                    <a:gd name="connsiteX0-41" fmla="*/ 45292 w 703716"/>
                    <a:gd name="connsiteY0-42" fmla="*/ 0 h 371837"/>
                    <a:gd name="connsiteX1-43" fmla="*/ 703716 w 703716"/>
                    <a:gd name="connsiteY1-44" fmla="*/ 0 h 371837"/>
                    <a:gd name="connsiteX2-45" fmla="*/ 703716 w 703716"/>
                    <a:gd name="connsiteY2-46" fmla="*/ 286509 h 371837"/>
                    <a:gd name="connsiteX3-47" fmla="*/ 0 w 703716"/>
                    <a:gd name="connsiteY3-48" fmla="*/ 180681 h 371837"/>
                    <a:gd name="connsiteX4-49" fmla="*/ 45292 w 703716"/>
                    <a:gd name="connsiteY4-50" fmla="*/ 0 h 371837"/>
                    <a:gd name="connsiteX0-51" fmla="*/ 45292 w 703716"/>
                    <a:gd name="connsiteY0-52" fmla="*/ 0 h 525639"/>
                    <a:gd name="connsiteX1-53" fmla="*/ 703716 w 703716"/>
                    <a:gd name="connsiteY1-54" fmla="*/ 0 h 525639"/>
                    <a:gd name="connsiteX2-55" fmla="*/ 703716 w 703716"/>
                    <a:gd name="connsiteY2-56" fmla="*/ 286509 h 525639"/>
                    <a:gd name="connsiteX3-57" fmla="*/ 0 w 703716"/>
                    <a:gd name="connsiteY3-58" fmla="*/ 180681 h 525639"/>
                    <a:gd name="connsiteX4-59" fmla="*/ 45292 w 703716"/>
                    <a:gd name="connsiteY4-60" fmla="*/ 0 h 525639"/>
                    <a:gd name="connsiteX0-61" fmla="*/ 45292 w 703716"/>
                    <a:gd name="connsiteY0-62" fmla="*/ 0 h 286509"/>
                    <a:gd name="connsiteX1-63" fmla="*/ 703716 w 703716"/>
                    <a:gd name="connsiteY1-64" fmla="*/ 0 h 286509"/>
                    <a:gd name="connsiteX2-65" fmla="*/ 703716 w 703716"/>
                    <a:gd name="connsiteY2-66" fmla="*/ 286509 h 286509"/>
                    <a:gd name="connsiteX3-67" fmla="*/ 0 w 703716"/>
                    <a:gd name="connsiteY3-68" fmla="*/ 180681 h 286509"/>
                    <a:gd name="connsiteX4-69" fmla="*/ 45292 w 703716"/>
                    <a:gd name="connsiteY4-70" fmla="*/ 0 h 286509"/>
                    <a:gd name="connsiteX0-71" fmla="*/ 0 w 658424"/>
                    <a:gd name="connsiteY0-72" fmla="*/ 0 h 474648"/>
                    <a:gd name="connsiteX1-73" fmla="*/ 658424 w 658424"/>
                    <a:gd name="connsiteY1-74" fmla="*/ 0 h 474648"/>
                    <a:gd name="connsiteX2-75" fmla="*/ 658424 w 658424"/>
                    <a:gd name="connsiteY2-76" fmla="*/ 286509 h 474648"/>
                    <a:gd name="connsiteX3-77" fmla="*/ 2177 w 658424"/>
                    <a:gd name="connsiteY3-78" fmla="*/ 474648 h 474648"/>
                    <a:gd name="connsiteX4-79" fmla="*/ 0 w 658424"/>
                    <a:gd name="connsiteY4-80" fmla="*/ 0 h 474648"/>
                    <a:gd name="connsiteX0-81" fmla="*/ 0 w 658424"/>
                    <a:gd name="connsiteY0-82" fmla="*/ 0 h 474648"/>
                    <a:gd name="connsiteX1-83" fmla="*/ 658424 w 658424"/>
                    <a:gd name="connsiteY1-84" fmla="*/ 0 h 474648"/>
                    <a:gd name="connsiteX2-85" fmla="*/ 658424 w 658424"/>
                    <a:gd name="connsiteY2-86" fmla="*/ 286509 h 474648"/>
                    <a:gd name="connsiteX3-87" fmla="*/ 2177 w 658424"/>
                    <a:gd name="connsiteY3-88" fmla="*/ 474648 h 474648"/>
                    <a:gd name="connsiteX4-89" fmla="*/ 0 w 658424"/>
                    <a:gd name="connsiteY4-90" fmla="*/ 0 h 474648"/>
                    <a:gd name="connsiteX0-91" fmla="*/ 0 w 658424"/>
                    <a:gd name="connsiteY0-92" fmla="*/ 0 h 478579"/>
                    <a:gd name="connsiteX1-93" fmla="*/ 658424 w 658424"/>
                    <a:gd name="connsiteY1-94" fmla="*/ 0 h 478579"/>
                    <a:gd name="connsiteX2-95" fmla="*/ 658424 w 658424"/>
                    <a:gd name="connsiteY2-96" fmla="*/ 286509 h 478579"/>
                    <a:gd name="connsiteX3-97" fmla="*/ 2177 w 658424"/>
                    <a:gd name="connsiteY3-98" fmla="*/ 474648 h 478579"/>
                    <a:gd name="connsiteX4-99" fmla="*/ 0 w 658424"/>
                    <a:gd name="connsiteY4-100" fmla="*/ 0 h 478579"/>
                    <a:gd name="connsiteX0-101" fmla="*/ 0 w 658424"/>
                    <a:gd name="connsiteY0-102" fmla="*/ 0 h 477010"/>
                    <a:gd name="connsiteX1-103" fmla="*/ 658424 w 658424"/>
                    <a:gd name="connsiteY1-104" fmla="*/ 0 h 477010"/>
                    <a:gd name="connsiteX2-105" fmla="*/ 658424 w 658424"/>
                    <a:gd name="connsiteY2-106" fmla="*/ 286509 h 477010"/>
                    <a:gd name="connsiteX3-107" fmla="*/ 2177 w 658424"/>
                    <a:gd name="connsiteY3-108" fmla="*/ 474648 h 477010"/>
                    <a:gd name="connsiteX4-109" fmla="*/ 0 w 658424"/>
                    <a:gd name="connsiteY4-110" fmla="*/ 0 h 477010"/>
                    <a:gd name="connsiteX0-111" fmla="*/ 0 w 658424"/>
                    <a:gd name="connsiteY0-112" fmla="*/ 0 h 505769"/>
                    <a:gd name="connsiteX1-113" fmla="*/ 658424 w 658424"/>
                    <a:gd name="connsiteY1-114" fmla="*/ 0 h 505769"/>
                    <a:gd name="connsiteX2-115" fmla="*/ 658424 w 658424"/>
                    <a:gd name="connsiteY2-116" fmla="*/ 286509 h 505769"/>
                    <a:gd name="connsiteX3-117" fmla="*/ 2177 w 658424"/>
                    <a:gd name="connsiteY3-118" fmla="*/ 474648 h 505769"/>
                    <a:gd name="connsiteX4-119" fmla="*/ 0 w 658424"/>
                    <a:gd name="connsiteY4-120" fmla="*/ 0 h 505769"/>
                    <a:gd name="connsiteX0-121" fmla="*/ 0 w 658424"/>
                    <a:gd name="connsiteY0-122" fmla="*/ 0 h 525981"/>
                    <a:gd name="connsiteX1-123" fmla="*/ 658424 w 658424"/>
                    <a:gd name="connsiteY1-124" fmla="*/ 0 h 525981"/>
                    <a:gd name="connsiteX2-125" fmla="*/ 658424 w 658424"/>
                    <a:gd name="connsiteY2-126" fmla="*/ 286509 h 525981"/>
                    <a:gd name="connsiteX3-127" fmla="*/ 2177 w 658424"/>
                    <a:gd name="connsiteY3-128" fmla="*/ 474648 h 525981"/>
                    <a:gd name="connsiteX4-129" fmla="*/ 0 w 658424"/>
                    <a:gd name="connsiteY4-130" fmla="*/ 0 h 525981"/>
                    <a:gd name="connsiteX0-131" fmla="*/ 0 w 658424"/>
                    <a:gd name="connsiteY0-132" fmla="*/ 0 h 436868"/>
                    <a:gd name="connsiteX1-133" fmla="*/ 658424 w 658424"/>
                    <a:gd name="connsiteY1-134" fmla="*/ 0 h 436868"/>
                    <a:gd name="connsiteX2-135" fmla="*/ 658424 w 658424"/>
                    <a:gd name="connsiteY2-136" fmla="*/ 286509 h 436868"/>
                    <a:gd name="connsiteX3-137" fmla="*/ 2177 w 658424"/>
                    <a:gd name="connsiteY3-138" fmla="*/ 251233 h 436868"/>
                    <a:gd name="connsiteX4-139" fmla="*/ 0 w 658424"/>
                    <a:gd name="connsiteY4-140" fmla="*/ 0 h 43686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658424" h="436868">
                      <a:moveTo>
                        <a:pt x="0" y="0"/>
                      </a:moveTo>
                      <a:lnTo>
                        <a:pt x="658424" y="0"/>
                      </a:lnTo>
                      <a:lnTo>
                        <a:pt x="658424" y="286509"/>
                      </a:lnTo>
                      <a:cubicBezTo>
                        <a:pt x="356259" y="621878"/>
                        <a:pt x="90702" y="298268"/>
                        <a:pt x="2177" y="251233"/>
                      </a:cubicBezTo>
                      <a:cubicBezTo>
                        <a:pt x="1451" y="93017"/>
                        <a:pt x="726" y="15821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alpha val="18000"/>
                  </a:schemeClr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960"/>
                </a:p>
              </p:txBody>
            </p:sp>
          </p:grpSp>
          <p:sp>
            <p:nvSpPr>
              <p:cNvPr id="230" name="矩形 229"/>
              <p:cNvSpPr/>
              <p:nvPr/>
            </p:nvSpPr>
            <p:spPr>
              <a:xfrm>
                <a:off x="8605785" y="1884075"/>
                <a:ext cx="3855158" cy="640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705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管理能力</a:t>
                </a:r>
              </a:p>
            </p:txBody>
          </p:sp>
        </p:grpSp>
      </p:grpSp>
      <p:grpSp>
        <p:nvGrpSpPr>
          <p:cNvPr id="234" name="组合 233"/>
          <p:cNvGrpSpPr/>
          <p:nvPr/>
        </p:nvGrpSpPr>
        <p:grpSpPr>
          <a:xfrm>
            <a:off x="349423" y="1171493"/>
            <a:ext cx="3026506" cy="2946703"/>
            <a:chOff x="-454" y="579"/>
            <a:chExt cx="7655" cy="7453"/>
          </a:xfrm>
        </p:grpSpPr>
        <p:sp>
          <p:nvSpPr>
            <p:cNvPr id="231" name="椭圆 230"/>
            <p:cNvSpPr/>
            <p:nvPr/>
          </p:nvSpPr>
          <p:spPr>
            <a:xfrm>
              <a:off x="-454" y="1253"/>
              <a:ext cx="6778" cy="6778"/>
            </a:xfrm>
            <a:prstGeom prst="ellipse">
              <a:avLst/>
            </a:prstGeom>
            <a:solidFill>
              <a:srgbClr val="1175B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2" name="椭圆 231"/>
            <p:cNvSpPr/>
            <p:nvPr/>
          </p:nvSpPr>
          <p:spPr>
            <a:xfrm>
              <a:off x="5351" y="579"/>
              <a:ext cx="1850" cy="1850"/>
            </a:xfrm>
            <a:prstGeom prst="ellipse">
              <a:avLst/>
            </a:prstGeom>
            <a:solidFill>
              <a:srgbClr val="E47E3E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3" name="TextBox 13"/>
            <p:cNvSpPr txBox="1"/>
            <p:nvPr/>
          </p:nvSpPr>
          <p:spPr>
            <a:xfrm>
              <a:off x="544" y="3228"/>
              <a:ext cx="4782" cy="28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目录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团队合作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TextBox 129"/>
          <p:cNvSpPr txBox="1"/>
          <p:nvPr/>
        </p:nvSpPr>
        <p:spPr>
          <a:xfrm>
            <a:off x="376096" y="3573415"/>
            <a:ext cx="1751591" cy="659444"/>
          </a:xfrm>
          <a:prstGeom prst="rect">
            <a:avLst/>
          </a:prstGeom>
          <a:noFill/>
        </p:spPr>
        <p:txBody>
          <a:bodyPr wrap="square" lIns="72676" tIns="36338" rIns="72676" bIns="36338" rtlCol="0">
            <a:spAutoFit/>
          </a:bodyPr>
          <a:lstStyle/>
          <a:p>
            <a:pPr algn="ctr" defTabSz="725170">
              <a:defRPr/>
            </a:pPr>
            <a:r>
              <a:rPr lang="zh-CN" altLang="en-US" sz="95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</a:t>
            </a:r>
            <a:endParaRPr lang="en-US" sz="950" kern="0" dirty="0">
              <a:latin typeface="微软雅黑" panose="020B0503020204020204" pitchFamily="34" charset="-122"/>
            </a:endParaRPr>
          </a:p>
        </p:txBody>
      </p:sp>
      <p:cxnSp>
        <p:nvCxnSpPr>
          <p:cNvPr id="19" name="Straight Connector 67"/>
          <p:cNvCxnSpPr/>
          <p:nvPr/>
        </p:nvCxnSpPr>
        <p:spPr>
          <a:xfrm>
            <a:off x="635159" y="3555371"/>
            <a:ext cx="1233463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</p:cxnSp>
      <p:sp>
        <p:nvSpPr>
          <p:cNvPr id="20" name="Oval 93"/>
          <p:cNvSpPr/>
          <p:nvPr/>
        </p:nvSpPr>
        <p:spPr>
          <a:xfrm>
            <a:off x="7041611" y="1437815"/>
            <a:ext cx="1643648" cy="1632873"/>
          </a:xfrm>
          <a:prstGeom prst="ellipse">
            <a:avLst/>
          </a:prstGeom>
          <a:solidFill>
            <a:srgbClr val="CCECFF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676" tIns="36338" rIns="72676" bIns="3633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Oval 50"/>
          <p:cNvSpPr/>
          <p:nvPr/>
        </p:nvSpPr>
        <p:spPr>
          <a:xfrm>
            <a:off x="430069" y="1437815"/>
            <a:ext cx="1643648" cy="1632873"/>
          </a:xfrm>
          <a:prstGeom prst="ellipse">
            <a:avLst/>
          </a:prstGeom>
          <a:solidFill>
            <a:srgbClr val="0070C0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676" tIns="36338" rIns="72676" bIns="3633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Freeform 16"/>
          <p:cNvSpPr>
            <a:spLocks noEditPoints="1"/>
          </p:cNvSpPr>
          <p:nvPr/>
        </p:nvSpPr>
        <p:spPr bwMode="auto">
          <a:xfrm>
            <a:off x="892280" y="1851066"/>
            <a:ext cx="719221" cy="806371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72676" tIns="36338" rIns="72676" bIns="36338" numCol="1" anchor="t" anchorCtr="0" compatLnSpc="1"/>
          <a:lstStyle/>
          <a:p>
            <a:pPr defTabSz="725170">
              <a:defRPr/>
            </a:pPr>
            <a:endParaRPr lang="id-ID" sz="1430" kern="0" dirty="0">
              <a:solidFill>
                <a:sysClr val="windowText" lastClr="0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3" name="Group 6"/>
          <p:cNvGrpSpPr/>
          <p:nvPr/>
        </p:nvGrpSpPr>
        <p:grpSpPr>
          <a:xfrm>
            <a:off x="2012674" y="1913634"/>
            <a:ext cx="685732" cy="681236"/>
            <a:chOff x="3141344" y="2597982"/>
            <a:chExt cx="1228775" cy="1228775"/>
          </a:xfrm>
        </p:grpSpPr>
        <p:sp>
          <p:nvSpPr>
            <p:cNvPr id="24" name="Oval 51"/>
            <p:cNvSpPr/>
            <p:nvPr/>
          </p:nvSpPr>
          <p:spPr>
            <a:xfrm>
              <a:off x="3141344" y="2597982"/>
              <a:ext cx="1228775" cy="1228775"/>
            </a:xfrm>
            <a:prstGeom prst="ellipse">
              <a:avLst/>
            </a:prstGeom>
            <a:solidFill>
              <a:srgbClr val="D8D8D8">
                <a:alpha val="6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endParaRPr lang="id-ID" sz="1430" kern="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Freeform 5"/>
            <p:cNvSpPr/>
            <p:nvPr/>
          </p:nvSpPr>
          <p:spPr bwMode="auto">
            <a:xfrm>
              <a:off x="3497422" y="3033725"/>
              <a:ext cx="516619" cy="357288"/>
            </a:xfrm>
            <a:custGeom>
              <a:avLst/>
              <a:gdLst>
                <a:gd name="T0" fmla="*/ 253 w 631"/>
                <a:gd name="T1" fmla="*/ 0 h 436"/>
                <a:gd name="T2" fmla="*/ 280 w 631"/>
                <a:gd name="T3" fmla="*/ 159 h 436"/>
                <a:gd name="T4" fmla="*/ 24 w 631"/>
                <a:gd name="T5" fmla="*/ 159 h 436"/>
                <a:gd name="T6" fmla="*/ 0 w 631"/>
                <a:gd name="T7" fmla="*/ 186 h 436"/>
                <a:gd name="T8" fmla="*/ 0 w 631"/>
                <a:gd name="T9" fmla="*/ 253 h 436"/>
                <a:gd name="T10" fmla="*/ 24 w 631"/>
                <a:gd name="T11" fmla="*/ 275 h 436"/>
                <a:gd name="T12" fmla="*/ 278 w 631"/>
                <a:gd name="T13" fmla="*/ 275 h 436"/>
                <a:gd name="T14" fmla="*/ 253 w 631"/>
                <a:gd name="T15" fmla="*/ 436 h 436"/>
                <a:gd name="T16" fmla="*/ 631 w 631"/>
                <a:gd name="T17" fmla="*/ 218 h 436"/>
                <a:gd name="T18" fmla="*/ 253 w 631"/>
                <a:gd name="T1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436">
                  <a:moveTo>
                    <a:pt x="253" y="0"/>
                  </a:moveTo>
                  <a:cubicBezTo>
                    <a:pt x="237" y="0"/>
                    <a:pt x="269" y="75"/>
                    <a:pt x="280" y="159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11" y="159"/>
                    <a:pt x="0" y="173"/>
                    <a:pt x="0" y="186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6"/>
                    <a:pt x="11" y="275"/>
                    <a:pt x="24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67" y="359"/>
                    <a:pt x="239" y="436"/>
                    <a:pt x="253" y="436"/>
                  </a:cubicBezTo>
                  <a:cubicBezTo>
                    <a:pt x="287" y="436"/>
                    <a:pt x="631" y="264"/>
                    <a:pt x="631" y="218"/>
                  </a:cubicBezTo>
                  <a:cubicBezTo>
                    <a:pt x="631" y="172"/>
                    <a:pt x="292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chemeClr val="bg2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6" name="Oval 80"/>
          <p:cNvSpPr/>
          <p:nvPr/>
        </p:nvSpPr>
        <p:spPr>
          <a:xfrm>
            <a:off x="2636141" y="1437815"/>
            <a:ext cx="1643648" cy="1632873"/>
          </a:xfrm>
          <a:prstGeom prst="ellipse">
            <a:avLst/>
          </a:prstGeom>
          <a:solidFill>
            <a:srgbClr val="00B0F0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676" tIns="36338" rIns="72676" bIns="3633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Group 83"/>
          <p:cNvGrpSpPr/>
          <p:nvPr/>
        </p:nvGrpSpPr>
        <p:grpSpPr>
          <a:xfrm>
            <a:off x="4217520" y="1913634"/>
            <a:ext cx="685732" cy="681236"/>
            <a:chOff x="3141344" y="2597982"/>
            <a:chExt cx="1228775" cy="1228775"/>
          </a:xfrm>
        </p:grpSpPr>
        <p:sp>
          <p:nvSpPr>
            <p:cNvPr id="28" name="Oval 86"/>
            <p:cNvSpPr/>
            <p:nvPr/>
          </p:nvSpPr>
          <p:spPr>
            <a:xfrm>
              <a:off x="3141344" y="2597982"/>
              <a:ext cx="1228775" cy="1228775"/>
            </a:xfrm>
            <a:prstGeom prst="ellipse">
              <a:avLst/>
            </a:prstGeom>
            <a:solidFill>
              <a:srgbClr val="D8D8D8">
                <a:alpha val="6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endParaRPr lang="id-ID" sz="1430" kern="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Freeform 87"/>
            <p:cNvSpPr/>
            <p:nvPr/>
          </p:nvSpPr>
          <p:spPr bwMode="auto">
            <a:xfrm>
              <a:off x="3497422" y="3033725"/>
              <a:ext cx="516619" cy="357288"/>
            </a:xfrm>
            <a:custGeom>
              <a:avLst/>
              <a:gdLst>
                <a:gd name="T0" fmla="*/ 253 w 631"/>
                <a:gd name="T1" fmla="*/ 0 h 436"/>
                <a:gd name="T2" fmla="*/ 280 w 631"/>
                <a:gd name="T3" fmla="*/ 159 h 436"/>
                <a:gd name="T4" fmla="*/ 24 w 631"/>
                <a:gd name="T5" fmla="*/ 159 h 436"/>
                <a:gd name="T6" fmla="*/ 0 w 631"/>
                <a:gd name="T7" fmla="*/ 186 h 436"/>
                <a:gd name="T8" fmla="*/ 0 w 631"/>
                <a:gd name="T9" fmla="*/ 253 h 436"/>
                <a:gd name="T10" fmla="*/ 24 w 631"/>
                <a:gd name="T11" fmla="*/ 275 h 436"/>
                <a:gd name="T12" fmla="*/ 278 w 631"/>
                <a:gd name="T13" fmla="*/ 275 h 436"/>
                <a:gd name="T14" fmla="*/ 253 w 631"/>
                <a:gd name="T15" fmla="*/ 436 h 436"/>
                <a:gd name="T16" fmla="*/ 631 w 631"/>
                <a:gd name="T17" fmla="*/ 218 h 436"/>
                <a:gd name="T18" fmla="*/ 253 w 631"/>
                <a:gd name="T1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436">
                  <a:moveTo>
                    <a:pt x="253" y="0"/>
                  </a:moveTo>
                  <a:cubicBezTo>
                    <a:pt x="237" y="0"/>
                    <a:pt x="269" y="75"/>
                    <a:pt x="280" y="159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11" y="159"/>
                    <a:pt x="0" y="173"/>
                    <a:pt x="0" y="186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6"/>
                    <a:pt x="11" y="275"/>
                    <a:pt x="24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67" y="359"/>
                    <a:pt x="239" y="436"/>
                    <a:pt x="253" y="436"/>
                  </a:cubicBezTo>
                  <a:cubicBezTo>
                    <a:pt x="287" y="436"/>
                    <a:pt x="631" y="264"/>
                    <a:pt x="631" y="218"/>
                  </a:cubicBezTo>
                  <a:cubicBezTo>
                    <a:pt x="631" y="172"/>
                    <a:pt x="292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chemeClr val="bg2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0" name="Oval 88"/>
          <p:cNvSpPr/>
          <p:nvPr/>
        </p:nvSpPr>
        <p:spPr>
          <a:xfrm>
            <a:off x="4800483" y="1437815"/>
            <a:ext cx="1643648" cy="1632873"/>
          </a:xfrm>
          <a:prstGeom prst="ellipse">
            <a:avLst/>
          </a:prstGeom>
          <a:solidFill>
            <a:srgbClr val="66CCFF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676" tIns="36338" rIns="72676" bIns="36338" rtlCol="0" anchor="ctr"/>
          <a:lstStyle/>
          <a:p>
            <a:pPr algn="ctr" defTabSz="725170">
              <a:defRPr/>
            </a:pPr>
            <a:endParaRPr lang="id-ID" sz="1430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Group 90"/>
          <p:cNvGrpSpPr/>
          <p:nvPr/>
        </p:nvGrpSpPr>
        <p:grpSpPr>
          <a:xfrm>
            <a:off x="6418147" y="1913634"/>
            <a:ext cx="685732" cy="681236"/>
            <a:chOff x="3141344" y="2597982"/>
            <a:chExt cx="1228775" cy="1228775"/>
          </a:xfrm>
        </p:grpSpPr>
        <p:sp>
          <p:nvSpPr>
            <p:cNvPr id="32" name="Oval 91"/>
            <p:cNvSpPr/>
            <p:nvPr/>
          </p:nvSpPr>
          <p:spPr>
            <a:xfrm>
              <a:off x="3141344" y="2597982"/>
              <a:ext cx="1228775" cy="1228775"/>
            </a:xfrm>
            <a:prstGeom prst="ellipse">
              <a:avLst/>
            </a:prstGeom>
            <a:solidFill>
              <a:srgbClr val="D8D8D8">
                <a:alpha val="6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endParaRPr lang="id-ID" sz="1430" kern="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92"/>
            <p:cNvSpPr/>
            <p:nvPr/>
          </p:nvSpPr>
          <p:spPr bwMode="auto">
            <a:xfrm>
              <a:off x="3497422" y="3033725"/>
              <a:ext cx="516619" cy="357288"/>
            </a:xfrm>
            <a:custGeom>
              <a:avLst/>
              <a:gdLst>
                <a:gd name="T0" fmla="*/ 253 w 631"/>
                <a:gd name="T1" fmla="*/ 0 h 436"/>
                <a:gd name="T2" fmla="*/ 280 w 631"/>
                <a:gd name="T3" fmla="*/ 159 h 436"/>
                <a:gd name="T4" fmla="*/ 24 w 631"/>
                <a:gd name="T5" fmla="*/ 159 h 436"/>
                <a:gd name="T6" fmla="*/ 0 w 631"/>
                <a:gd name="T7" fmla="*/ 186 h 436"/>
                <a:gd name="T8" fmla="*/ 0 w 631"/>
                <a:gd name="T9" fmla="*/ 253 h 436"/>
                <a:gd name="T10" fmla="*/ 24 w 631"/>
                <a:gd name="T11" fmla="*/ 275 h 436"/>
                <a:gd name="T12" fmla="*/ 278 w 631"/>
                <a:gd name="T13" fmla="*/ 275 h 436"/>
                <a:gd name="T14" fmla="*/ 253 w 631"/>
                <a:gd name="T15" fmla="*/ 436 h 436"/>
                <a:gd name="T16" fmla="*/ 631 w 631"/>
                <a:gd name="T17" fmla="*/ 218 h 436"/>
                <a:gd name="T18" fmla="*/ 253 w 631"/>
                <a:gd name="T19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436">
                  <a:moveTo>
                    <a:pt x="253" y="0"/>
                  </a:moveTo>
                  <a:cubicBezTo>
                    <a:pt x="237" y="0"/>
                    <a:pt x="269" y="75"/>
                    <a:pt x="280" y="159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11" y="159"/>
                    <a:pt x="0" y="173"/>
                    <a:pt x="0" y="186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6"/>
                    <a:pt x="11" y="275"/>
                    <a:pt x="24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67" y="359"/>
                    <a:pt x="239" y="436"/>
                    <a:pt x="253" y="436"/>
                  </a:cubicBezTo>
                  <a:cubicBezTo>
                    <a:pt x="287" y="436"/>
                    <a:pt x="631" y="264"/>
                    <a:pt x="631" y="218"/>
                  </a:cubicBezTo>
                  <a:cubicBezTo>
                    <a:pt x="631" y="172"/>
                    <a:pt x="292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chemeClr val="bg2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4" name="Group 98"/>
          <p:cNvGrpSpPr/>
          <p:nvPr/>
        </p:nvGrpSpPr>
        <p:grpSpPr>
          <a:xfrm>
            <a:off x="7598078" y="1850088"/>
            <a:ext cx="530715" cy="808325"/>
            <a:chOff x="5438775" y="339726"/>
            <a:chExt cx="550863" cy="844549"/>
          </a:xfrm>
          <a:solidFill>
            <a:srgbClr val="FFFFFF"/>
          </a:solidFill>
        </p:grpSpPr>
        <p:sp>
          <p:nvSpPr>
            <p:cNvPr id="35" name="Freeform 5"/>
            <p:cNvSpPr/>
            <p:nvPr/>
          </p:nvSpPr>
          <p:spPr bwMode="auto">
            <a:xfrm>
              <a:off x="5438775" y="339726"/>
              <a:ext cx="550863" cy="623887"/>
            </a:xfrm>
            <a:custGeom>
              <a:avLst/>
              <a:gdLst>
                <a:gd name="T0" fmla="*/ 72 w 144"/>
                <a:gd name="T1" fmla="*/ 0 h 164"/>
                <a:gd name="T2" fmla="*/ 0 w 144"/>
                <a:gd name="T3" fmla="*/ 71 h 164"/>
                <a:gd name="T4" fmla="*/ 13 w 144"/>
                <a:gd name="T5" fmla="*/ 112 h 164"/>
                <a:gd name="T6" fmla="*/ 19 w 144"/>
                <a:gd name="T7" fmla="*/ 125 h 164"/>
                <a:gd name="T8" fmla="*/ 25 w 144"/>
                <a:gd name="T9" fmla="*/ 137 h 164"/>
                <a:gd name="T10" fmla="*/ 33 w 144"/>
                <a:gd name="T11" fmla="*/ 163 h 164"/>
                <a:gd name="T12" fmla="*/ 33 w 144"/>
                <a:gd name="T13" fmla="*/ 164 h 164"/>
                <a:gd name="T14" fmla="*/ 47 w 144"/>
                <a:gd name="T15" fmla="*/ 164 h 164"/>
                <a:gd name="T16" fmla="*/ 46 w 144"/>
                <a:gd name="T17" fmla="*/ 159 h 164"/>
                <a:gd name="T18" fmla="*/ 37 w 144"/>
                <a:gd name="T19" fmla="*/ 133 h 164"/>
                <a:gd name="T20" fmla="*/ 31 w 144"/>
                <a:gd name="T21" fmla="*/ 119 h 164"/>
                <a:gd name="T22" fmla="*/ 25 w 144"/>
                <a:gd name="T23" fmla="*/ 106 h 164"/>
                <a:gd name="T24" fmla="*/ 25 w 144"/>
                <a:gd name="T25" fmla="*/ 106 h 164"/>
                <a:gd name="T26" fmla="*/ 14 w 144"/>
                <a:gd name="T27" fmla="*/ 71 h 164"/>
                <a:gd name="T28" fmla="*/ 72 w 144"/>
                <a:gd name="T29" fmla="*/ 13 h 164"/>
                <a:gd name="T30" fmla="*/ 131 w 144"/>
                <a:gd name="T31" fmla="*/ 71 h 164"/>
                <a:gd name="T32" fmla="*/ 120 w 144"/>
                <a:gd name="T33" fmla="*/ 107 h 164"/>
                <a:gd name="T34" fmla="*/ 113 w 144"/>
                <a:gd name="T35" fmla="*/ 119 h 164"/>
                <a:gd name="T36" fmla="*/ 107 w 144"/>
                <a:gd name="T37" fmla="*/ 133 h 164"/>
                <a:gd name="T38" fmla="*/ 99 w 144"/>
                <a:gd name="T39" fmla="*/ 159 h 164"/>
                <a:gd name="T40" fmla="*/ 97 w 144"/>
                <a:gd name="T41" fmla="*/ 164 h 164"/>
                <a:gd name="T42" fmla="*/ 111 w 144"/>
                <a:gd name="T43" fmla="*/ 164 h 164"/>
                <a:gd name="T44" fmla="*/ 112 w 144"/>
                <a:gd name="T45" fmla="*/ 163 h 164"/>
                <a:gd name="T46" fmla="*/ 120 w 144"/>
                <a:gd name="T47" fmla="*/ 137 h 164"/>
                <a:gd name="T48" fmla="*/ 125 w 144"/>
                <a:gd name="T49" fmla="*/ 125 h 164"/>
                <a:gd name="T50" fmla="*/ 131 w 144"/>
                <a:gd name="T51" fmla="*/ 113 h 164"/>
                <a:gd name="T52" fmla="*/ 144 w 144"/>
                <a:gd name="T53" fmla="*/ 71 h 164"/>
                <a:gd name="T54" fmla="*/ 72 w 144"/>
                <a:gd name="T5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4" h="164">
                  <a:moveTo>
                    <a:pt x="72" y="0"/>
                  </a:moveTo>
                  <a:cubicBezTo>
                    <a:pt x="33" y="0"/>
                    <a:pt x="0" y="32"/>
                    <a:pt x="0" y="71"/>
                  </a:cubicBezTo>
                  <a:cubicBezTo>
                    <a:pt x="0" y="87"/>
                    <a:pt x="7" y="101"/>
                    <a:pt x="13" y="112"/>
                  </a:cubicBezTo>
                  <a:cubicBezTo>
                    <a:pt x="13" y="113"/>
                    <a:pt x="17" y="121"/>
                    <a:pt x="19" y="125"/>
                  </a:cubicBezTo>
                  <a:cubicBezTo>
                    <a:pt x="21" y="129"/>
                    <a:pt x="23" y="133"/>
                    <a:pt x="25" y="137"/>
                  </a:cubicBezTo>
                  <a:cubicBezTo>
                    <a:pt x="28" y="145"/>
                    <a:pt x="30" y="154"/>
                    <a:pt x="33" y="163"/>
                  </a:cubicBezTo>
                  <a:cubicBezTo>
                    <a:pt x="33" y="163"/>
                    <a:pt x="33" y="164"/>
                    <a:pt x="33" y="164"/>
                  </a:cubicBezTo>
                  <a:cubicBezTo>
                    <a:pt x="47" y="164"/>
                    <a:pt x="47" y="164"/>
                    <a:pt x="47" y="164"/>
                  </a:cubicBezTo>
                  <a:cubicBezTo>
                    <a:pt x="47" y="163"/>
                    <a:pt x="46" y="161"/>
                    <a:pt x="46" y="159"/>
                  </a:cubicBezTo>
                  <a:cubicBezTo>
                    <a:pt x="43" y="150"/>
                    <a:pt x="40" y="141"/>
                    <a:pt x="37" y="133"/>
                  </a:cubicBezTo>
                  <a:cubicBezTo>
                    <a:pt x="35" y="128"/>
                    <a:pt x="33" y="123"/>
                    <a:pt x="31" y="119"/>
                  </a:cubicBezTo>
                  <a:cubicBezTo>
                    <a:pt x="29" y="115"/>
                    <a:pt x="25" y="106"/>
                    <a:pt x="25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18" y="93"/>
                    <a:pt x="14" y="83"/>
                    <a:pt x="14" y="71"/>
                  </a:cubicBezTo>
                  <a:cubicBezTo>
                    <a:pt x="14" y="39"/>
                    <a:pt x="40" y="13"/>
                    <a:pt x="72" y="13"/>
                  </a:cubicBezTo>
                  <a:cubicBezTo>
                    <a:pt x="104" y="13"/>
                    <a:pt x="131" y="39"/>
                    <a:pt x="131" y="71"/>
                  </a:cubicBezTo>
                  <a:cubicBezTo>
                    <a:pt x="131" y="84"/>
                    <a:pt x="126" y="94"/>
                    <a:pt x="120" y="107"/>
                  </a:cubicBezTo>
                  <a:cubicBezTo>
                    <a:pt x="119" y="107"/>
                    <a:pt x="115" y="115"/>
                    <a:pt x="113" y="119"/>
                  </a:cubicBezTo>
                  <a:cubicBezTo>
                    <a:pt x="111" y="123"/>
                    <a:pt x="109" y="127"/>
                    <a:pt x="107" y="133"/>
                  </a:cubicBezTo>
                  <a:cubicBezTo>
                    <a:pt x="104" y="141"/>
                    <a:pt x="101" y="150"/>
                    <a:pt x="99" y="159"/>
                  </a:cubicBezTo>
                  <a:cubicBezTo>
                    <a:pt x="98" y="161"/>
                    <a:pt x="98" y="163"/>
                    <a:pt x="97" y="164"/>
                  </a:cubicBezTo>
                  <a:cubicBezTo>
                    <a:pt x="111" y="164"/>
                    <a:pt x="111" y="164"/>
                    <a:pt x="111" y="164"/>
                  </a:cubicBezTo>
                  <a:cubicBezTo>
                    <a:pt x="111" y="164"/>
                    <a:pt x="111" y="163"/>
                    <a:pt x="112" y="163"/>
                  </a:cubicBezTo>
                  <a:cubicBezTo>
                    <a:pt x="114" y="154"/>
                    <a:pt x="117" y="146"/>
                    <a:pt x="120" y="137"/>
                  </a:cubicBezTo>
                  <a:cubicBezTo>
                    <a:pt x="122" y="133"/>
                    <a:pt x="123" y="129"/>
                    <a:pt x="125" y="125"/>
                  </a:cubicBezTo>
                  <a:cubicBezTo>
                    <a:pt x="127" y="121"/>
                    <a:pt x="131" y="113"/>
                    <a:pt x="131" y="113"/>
                  </a:cubicBezTo>
                  <a:cubicBezTo>
                    <a:pt x="139" y="99"/>
                    <a:pt x="144" y="86"/>
                    <a:pt x="144" y="71"/>
                  </a:cubicBezTo>
                  <a:cubicBezTo>
                    <a:pt x="144" y="32"/>
                    <a:pt x="112" y="0"/>
                    <a:pt x="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Freeform 6"/>
            <p:cNvSpPr/>
            <p:nvPr/>
          </p:nvSpPr>
          <p:spPr bwMode="auto">
            <a:xfrm>
              <a:off x="5564188" y="1050925"/>
              <a:ext cx="298450" cy="133350"/>
            </a:xfrm>
            <a:custGeom>
              <a:avLst/>
              <a:gdLst>
                <a:gd name="T0" fmla="*/ 0 w 78"/>
                <a:gd name="T1" fmla="*/ 6 h 35"/>
                <a:gd name="T2" fmla="*/ 15 w 78"/>
                <a:gd name="T3" fmla="*/ 20 h 35"/>
                <a:gd name="T4" fmla="*/ 19 w 78"/>
                <a:gd name="T5" fmla="*/ 20 h 35"/>
                <a:gd name="T6" fmla="*/ 19 w 78"/>
                <a:gd name="T7" fmla="*/ 21 h 35"/>
                <a:gd name="T8" fmla="*/ 33 w 78"/>
                <a:gd name="T9" fmla="*/ 35 h 35"/>
                <a:gd name="T10" fmla="*/ 46 w 78"/>
                <a:gd name="T11" fmla="*/ 35 h 35"/>
                <a:gd name="T12" fmla="*/ 60 w 78"/>
                <a:gd name="T13" fmla="*/ 21 h 35"/>
                <a:gd name="T14" fmla="*/ 60 w 78"/>
                <a:gd name="T15" fmla="*/ 20 h 35"/>
                <a:gd name="T16" fmla="*/ 64 w 78"/>
                <a:gd name="T17" fmla="*/ 20 h 35"/>
                <a:gd name="T18" fmla="*/ 78 w 78"/>
                <a:gd name="T19" fmla="*/ 6 h 35"/>
                <a:gd name="T20" fmla="*/ 78 w 78"/>
                <a:gd name="T21" fmla="*/ 0 h 35"/>
                <a:gd name="T22" fmla="*/ 0 w 78"/>
                <a:gd name="T23" fmla="*/ 0 h 35"/>
                <a:gd name="T24" fmla="*/ 0 w 78"/>
                <a:gd name="T2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35">
                  <a:moveTo>
                    <a:pt x="0" y="6"/>
                  </a:moveTo>
                  <a:cubicBezTo>
                    <a:pt x="0" y="14"/>
                    <a:pt x="7" y="20"/>
                    <a:pt x="15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9" y="29"/>
                    <a:pt x="25" y="35"/>
                    <a:pt x="33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53" y="35"/>
                    <a:pt x="60" y="29"/>
                    <a:pt x="60" y="21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72" y="20"/>
                    <a:pt x="78" y="14"/>
                    <a:pt x="78" y="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5564188" y="993775"/>
              <a:ext cx="298450" cy="30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Freeform 8"/>
            <p:cNvSpPr/>
            <p:nvPr/>
          </p:nvSpPr>
          <p:spPr bwMode="auto">
            <a:xfrm>
              <a:off x="5553075" y="658813"/>
              <a:ext cx="325438" cy="304800"/>
            </a:xfrm>
            <a:custGeom>
              <a:avLst/>
              <a:gdLst>
                <a:gd name="T0" fmla="*/ 57 w 85"/>
                <a:gd name="T1" fmla="*/ 80 h 80"/>
                <a:gd name="T2" fmla="*/ 83 w 85"/>
                <a:gd name="T3" fmla="*/ 9 h 80"/>
                <a:gd name="T4" fmla="*/ 85 w 85"/>
                <a:gd name="T5" fmla="*/ 3 h 80"/>
                <a:gd name="T6" fmla="*/ 80 w 85"/>
                <a:gd name="T7" fmla="*/ 0 h 80"/>
                <a:gd name="T8" fmla="*/ 80 w 85"/>
                <a:gd name="T9" fmla="*/ 0 h 80"/>
                <a:gd name="T10" fmla="*/ 71 w 85"/>
                <a:gd name="T11" fmla="*/ 8 h 80"/>
                <a:gd name="T12" fmla="*/ 67 w 85"/>
                <a:gd name="T13" fmla="*/ 12 h 80"/>
                <a:gd name="T14" fmla="*/ 64 w 85"/>
                <a:gd name="T15" fmla="*/ 8 h 80"/>
                <a:gd name="T16" fmla="*/ 55 w 85"/>
                <a:gd name="T17" fmla="*/ 0 h 80"/>
                <a:gd name="T18" fmla="*/ 46 w 85"/>
                <a:gd name="T19" fmla="*/ 8 h 80"/>
                <a:gd name="T20" fmla="*/ 42 w 85"/>
                <a:gd name="T21" fmla="*/ 12 h 80"/>
                <a:gd name="T22" fmla="*/ 39 w 85"/>
                <a:gd name="T23" fmla="*/ 8 h 80"/>
                <a:gd name="T24" fmla="*/ 30 w 85"/>
                <a:gd name="T25" fmla="*/ 0 h 80"/>
                <a:gd name="T26" fmla="*/ 21 w 85"/>
                <a:gd name="T27" fmla="*/ 8 h 80"/>
                <a:gd name="T28" fmla="*/ 17 w 85"/>
                <a:gd name="T29" fmla="*/ 12 h 80"/>
                <a:gd name="T30" fmla="*/ 14 w 85"/>
                <a:gd name="T31" fmla="*/ 8 h 80"/>
                <a:gd name="T32" fmla="*/ 5 w 85"/>
                <a:gd name="T33" fmla="*/ 0 h 80"/>
                <a:gd name="T34" fmla="*/ 4 w 85"/>
                <a:gd name="T35" fmla="*/ 0 h 80"/>
                <a:gd name="T36" fmla="*/ 0 w 85"/>
                <a:gd name="T37" fmla="*/ 3 h 80"/>
                <a:gd name="T38" fmla="*/ 2 w 85"/>
                <a:gd name="T39" fmla="*/ 10 h 80"/>
                <a:gd name="T40" fmla="*/ 29 w 85"/>
                <a:gd name="T41" fmla="*/ 80 h 80"/>
                <a:gd name="T42" fmla="*/ 35 w 85"/>
                <a:gd name="T43" fmla="*/ 80 h 80"/>
                <a:gd name="T44" fmla="*/ 10 w 85"/>
                <a:gd name="T45" fmla="*/ 13 h 80"/>
                <a:gd name="T46" fmla="*/ 17 w 85"/>
                <a:gd name="T47" fmla="*/ 18 h 80"/>
                <a:gd name="T48" fmla="*/ 26 w 85"/>
                <a:gd name="T49" fmla="*/ 11 h 80"/>
                <a:gd name="T50" fmla="*/ 30 w 85"/>
                <a:gd name="T51" fmla="*/ 6 h 80"/>
                <a:gd name="T52" fmla="*/ 33 w 85"/>
                <a:gd name="T53" fmla="*/ 11 h 80"/>
                <a:gd name="T54" fmla="*/ 42 w 85"/>
                <a:gd name="T55" fmla="*/ 18 h 80"/>
                <a:gd name="T56" fmla="*/ 51 w 85"/>
                <a:gd name="T57" fmla="*/ 11 h 80"/>
                <a:gd name="T58" fmla="*/ 55 w 85"/>
                <a:gd name="T59" fmla="*/ 6 h 80"/>
                <a:gd name="T60" fmla="*/ 58 w 85"/>
                <a:gd name="T61" fmla="*/ 11 h 80"/>
                <a:gd name="T62" fmla="*/ 67 w 85"/>
                <a:gd name="T63" fmla="*/ 18 h 80"/>
                <a:gd name="T64" fmla="*/ 75 w 85"/>
                <a:gd name="T65" fmla="*/ 13 h 80"/>
                <a:gd name="T66" fmla="*/ 50 w 85"/>
                <a:gd name="T67" fmla="*/ 80 h 80"/>
                <a:gd name="T68" fmla="*/ 57 w 85"/>
                <a:gd name="T6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5" h="80">
                  <a:moveTo>
                    <a:pt x="57" y="80"/>
                  </a:moveTo>
                  <a:cubicBezTo>
                    <a:pt x="83" y="9"/>
                    <a:pt x="83" y="9"/>
                    <a:pt x="83" y="9"/>
                  </a:cubicBezTo>
                  <a:cubicBezTo>
                    <a:pt x="85" y="3"/>
                    <a:pt x="85" y="3"/>
                    <a:pt x="85" y="3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5" y="0"/>
                    <a:pt x="72" y="5"/>
                    <a:pt x="71" y="8"/>
                  </a:cubicBezTo>
                  <a:cubicBezTo>
                    <a:pt x="69" y="11"/>
                    <a:pt x="68" y="12"/>
                    <a:pt x="67" y="12"/>
                  </a:cubicBezTo>
                  <a:cubicBezTo>
                    <a:pt x="66" y="12"/>
                    <a:pt x="65" y="11"/>
                    <a:pt x="64" y="8"/>
                  </a:cubicBezTo>
                  <a:cubicBezTo>
                    <a:pt x="62" y="5"/>
                    <a:pt x="60" y="0"/>
                    <a:pt x="55" y="0"/>
                  </a:cubicBezTo>
                  <a:cubicBezTo>
                    <a:pt x="50" y="0"/>
                    <a:pt x="47" y="5"/>
                    <a:pt x="46" y="8"/>
                  </a:cubicBezTo>
                  <a:cubicBezTo>
                    <a:pt x="44" y="11"/>
                    <a:pt x="43" y="12"/>
                    <a:pt x="42" y="12"/>
                  </a:cubicBezTo>
                  <a:cubicBezTo>
                    <a:pt x="41" y="12"/>
                    <a:pt x="40" y="11"/>
                    <a:pt x="39" y="8"/>
                  </a:cubicBezTo>
                  <a:cubicBezTo>
                    <a:pt x="37" y="5"/>
                    <a:pt x="35" y="0"/>
                    <a:pt x="30" y="0"/>
                  </a:cubicBezTo>
                  <a:cubicBezTo>
                    <a:pt x="25" y="0"/>
                    <a:pt x="22" y="5"/>
                    <a:pt x="21" y="8"/>
                  </a:cubicBezTo>
                  <a:cubicBezTo>
                    <a:pt x="19" y="11"/>
                    <a:pt x="18" y="12"/>
                    <a:pt x="17" y="12"/>
                  </a:cubicBezTo>
                  <a:cubicBezTo>
                    <a:pt x="16" y="12"/>
                    <a:pt x="15" y="11"/>
                    <a:pt x="14" y="8"/>
                  </a:cubicBezTo>
                  <a:cubicBezTo>
                    <a:pt x="12" y="5"/>
                    <a:pt x="10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6"/>
                    <a:pt x="14" y="18"/>
                    <a:pt x="17" y="18"/>
                  </a:cubicBezTo>
                  <a:cubicBezTo>
                    <a:pt x="22" y="18"/>
                    <a:pt x="25" y="14"/>
                    <a:pt x="26" y="11"/>
                  </a:cubicBezTo>
                  <a:cubicBezTo>
                    <a:pt x="28" y="8"/>
                    <a:pt x="29" y="6"/>
                    <a:pt x="30" y="6"/>
                  </a:cubicBezTo>
                  <a:cubicBezTo>
                    <a:pt x="31" y="6"/>
                    <a:pt x="32" y="8"/>
                    <a:pt x="33" y="11"/>
                  </a:cubicBezTo>
                  <a:cubicBezTo>
                    <a:pt x="35" y="14"/>
                    <a:pt x="37" y="18"/>
                    <a:pt x="42" y="18"/>
                  </a:cubicBezTo>
                  <a:cubicBezTo>
                    <a:pt x="47" y="18"/>
                    <a:pt x="49" y="14"/>
                    <a:pt x="51" y="11"/>
                  </a:cubicBezTo>
                  <a:cubicBezTo>
                    <a:pt x="53" y="8"/>
                    <a:pt x="53" y="6"/>
                    <a:pt x="55" y="6"/>
                  </a:cubicBezTo>
                  <a:cubicBezTo>
                    <a:pt x="56" y="6"/>
                    <a:pt x="57" y="8"/>
                    <a:pt x="58" y="11"/>
                  </a:cubicBezTo>
                  <a:cubicBezTo>
                    <a:pt x="60" y="14"/>
                    <a:pt x="62" y="18"/>
                    <a:pt x="67" y="18"/>
                  </a:cubicBezTo>
                  <a:cubicBezTo>
                    <a:pt x="71" y="18"/>
                    <a:pt x="73" y="15"/>
                    <a:pt x="75" y="13"/>
                  </a:cubicBezTo>
                  <a:cubicBezTo>
                    <a:pt x="50" y="80"/>
                    <a:pt x="50" y="80"/>
                    <a:pt x="50" y="80"/>
                  </a:cubicBezTo>
                  <a:lnTo>
                    <a:pt x="57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9" name="Group 103"/>
          <p:cNvGrpSpPr/>
          <p:nvPr/>
        </p:nvGrpSpPr>
        <p:grpSpPr>
          <a:xfrm>
            <a:off x="3112795" y="1863531"/>
            <a:ext cx="690337" cy="781440"/>
            <a:chOff x="8196263" y="4981575"/>
            <a:chExt cx="796925" cy="908050"/>
          </a:xfrm>
          <a:solidFill>
            <a:srgbClr val="FFFFFF"/>
          </a:solidFill>
        </p:grpSpPr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Freeform 7"/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3" name="Freeform 8"/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Freeform 9"/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5" name="Freeform 10"/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6" name="Freeform 11"/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47" name="Group 111"/>
          <p:cNvGrpSpPr/>
          <p:nvPr/>
        </p:nvGrpSpPr>
        <p:grpSpPr>
          <a:xfrm>
            <a:off x="5339695" y="1928405"/>
            <a:ext cx="565226" cy="651691"/>
            <a:chOff x="6940550" y="4567238"/>
            <a:chExt cx="217488" cy="252413"/>
          </a:xfrm>
          <a:solidFill>
            <a:srgbClr val="FFFFFF"/>
          </a:solidFill>
        </p:grpSpPr>
        <p:sp>
          <p:nvSpPr>
            <p:cNvPr id="48" name="Freeform 20"/>
            <p:cNvSpPr/>
            <p:nvPr/>
          </p:nvSpPr>
          <p:spPr bwMode="auto">
            <a:xfrm>
              <a:off x="6948488" y="4567238"/>
              <a:ext cx="209550" cy="196850"/>
            </a:xfrm>
            <a:custGeom>
              <a:avLst/>
              <a:gdLst>
                <a:gd name="T0" fmla="*/ 49 w 53"/>
                <a:gd name="T1" fmla="*/ 8 h 50"/>
                <a:gd name="T2" fmla="*/ 53 w 53"/>
                <a:gd name="T3" fmla="*/ 4 h 50"/>
                <a:gd name="T4" fmla="*/ 49 w 53"/>
                <a:gd name="T5" fmla="*/ 0 h 50"/>
                <a:gd name="T6" fmla="*/ 45 w 53"/>
                <a:gd name="T7" fmla="*/ 4 h 50"/>
                <a:gd name="T8" fmla="*/ 45 w 53"/>
                <a:gd name="T9" fmla="*/ 6 h 50"/>
                <a:gd name="T10" fmla="*/ 25 w 53"/>
                <a:gd name="T11" fmla="*/ 20 h 50"/>
                <a:gd name="T12" fmla="*/ 7 w 53"/>
                <a:gd name="T13" fmla="*/ 2 h 50"/>
                <a:gd name="T14" fmla="*/ 3 w 53"/>
                <a:gd name="T15" fmla="*/ 1 h 50"/>
                <a:gd name="T16" fmla="*/ 0 w 53"/>
                <a:gd name="T17" fmla="*/ 4 h 50"/>
                <a:gd name="T18" fmla="*/ 14 w 53"/>
                <a:gd name="T19" fmla="*/ 37 h 50"/>
                <a:gd name="T20" fmla="*/ 46 w 53"/>
                <a:gd name="T21" fmla="*/ 50 h 50"/>
                <a:gd name="T22" fmla="*/ 50 w 53"/>
                <a:gd name="T23" fmla="*/ 48 h 50"/>
                <a:gd name="T24" fmla="*/ 49 w 53"/>
                <a:gd name="T25" fmla="*/ 43 h 50"/>
                <a:gd name="T26" fmla="*/ 33 w 53"/>
                <a:gd name="T27" fmla="*/ 27 h 50"/>
                <a:gd name="T28" fmla="*/ 46 w 53"/>
                <a:gd name="T29" fmla="*/ 7 h 50"/>
                <a:gd name="T30" fmla="*/ 49 w 53"/>
                <a:gd name="T31" fmla="*/ 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0">
                  <a:moveTo>
                    <a:pt x="49" y="8"/>
                  </a:moveTo>
                  <a:cubicBezTo>
                    <a:pt x="51" y="8"/>
                    <a:pt x="53" y="6"/>
                    <a:pt x="53" y="4"/>
                  </a:cubicBezTo>
                  <a:cubicBezTo>
                    <a:pt x="53" y="2"/>
                    <a:pt x="51" y="0"/>
                    <a:pt x="49" y="0"/>
                  </a:cubicBezTo>
                  <a:cubicBezTo>
                    <a:pt x="46" y="0"/>
                    <a:pt x="45" y="2"/>
                    <a:pt x="45" y="4"/>
                  </a:cubicBezTo>
                  <a:cubicBezTo>
                    <a:pt x="45" y="5"/>
                    <a:pt x="45" y="6"/>
                    <a:pt x="45" y="6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0"/>
                    <a:pt x="4" y="0"/>
                    <a:pt x="3" y="1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6"/>
                    <a:pt x="5" y="28"/>
                    <a:pt x="14" y="37"/>
                  </a:cubicBezTo>
                  <a:cubicBezTo>
                    <a:pt x="22" y="46"/>
                    <a:pt x="34" y="50"/>
                    <a:pt x="46" y="50"/>
                  </a:cubicBezTo>
                  <a:cubicBezTo>
                    <a:pt x="48" y="50"/>
                    <a:pt x="49" y="49"/>
                    <a:pt x="50" y="48"/>
                  </a:cubicBezTo>
                  <a:cubicBezTo>
                    <a:pt x="51" y="46"/>
                    <a:pt x="50" y="44"/>
                    <a:pt x="49" y="43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7" y="8"/>
                    <a:pt x="48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9" name="Freeform 21"/>
            <p:cNvSpPr/>
            <p:nvPr/>
          </p:nvSpPr>
          <p:spPr bwMode="auto">
            <a:xfrm>
              <a:off x="6940550" y="4729163"/>
              <a:ext cx="103188" cy="90488"/>
            </a:xfrm>
            <a:custGeom>
              <a:avLst/>
              <a:gdLst>
                <a:gd name="T0" fmla="*/ 23 w 26"/>
                <a:gd name="T1" fmla="*/ 9 h 23"/>
                <a:gd name="T2" fmla="*/ 22 w 26"/>
                <a:gd name="T3" fmla="*/ 8 h 23"/>
                <a:gd name="T4" fmla="*/ 12 w 26"/>
                <a:gd name="T5" fmla="*/ 0 h 23"/>
                <a:gd name="T6" fmla="*/ 11 w 26"/>
                <a:gd name="T7" fmla="*/ 0 h 23"/>
                <a:gd name="T8" fmla="*/ 11 w 26"/>
                <a:gd name="T9" fmla="*/ 0 h 23"/>
                <a:gd name="T10" fmla="*/ 0 w 26"/>
                <a:gd name="T11" fmla="*/ 20 h 23"/>
                <a:gd name="T12" fmla="*/ 0 w 26"/>
                <a:gd name="T13" fmla="*/ 22 h 23"/>
                <a:gd name="T14" fmla="*/ 2 w 26"/>
                <a:gd name="T15" fmla="*/ 23 h 23"/>
                <a:gd name="T16" fmla="*/ 24 w 26"/>
                <a:gd name="T17" fmla="*/ 23 h 23"/>
                <a:gd name="T18" fmla="*/ 26 w 26"/>
                <a:gd name="T19" fmla="*/ 22 h 23"/>
                <a:gd name="T20" fmla="*/ 26 w 26"/>
                <a:gd name="T21" fmla="*/ 20 h 23"/>
                <a:gd name="T22" fmla="*/ 23 w 26"/>
                <a:gd name="T23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23" y="9"/>
                  </a:moveTo>
                  <a:cubicBezTo>
                    <a:pt x="22" y="8"/>
                    <a:pt x="22" y="8"/>
                    <a:pt x="22" y="8"/>
                  </a:cubicBezTo>
                  <a:cubicBezTo>
                    <a:pt x="18" y="6"/>
                    <a:pt x="15" y="3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5" y="23"/>
                    <a:pt x="25" y="23"/>
                    <a:pt x="26" y="22"/>
                  </a:cubicBezTo>
                  <a:cubicBezTo>
                    <a:pt x="26" y="22"/>
                    <a:pt x="26" y="21"/>
                    <a:pt x="26" y="20"/>
                  </a:cubicBezTo>
                  <a:lnTo>
                    <a:pt x="2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567" tIns="36284" rIns="72567" bIns="36284" numCol="1" anchor="t" anchorCtr="0" compatLnSpc="1"/>
            <a:lstStyle/>
            <a:p>
              <a:pPr defTabSz="725170">
                <a:defRPr/>
              </a:pPr>
              <a:endParaRPr lang="id-ID" sz="1430" kern="0" dirty="0">
                <a:solidFill>
                  <a:sysClr val="windowText" lastClr="0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50" name="TextBox 162"/>
          <p:cNvSpPr txBox="1"/>
          <p:nvPr/>
        </p:nvSpPr>
        <p:spPr>
          <a:xfrm>
            <a:off x="2529912" y="3573415"/>
            <a:ext cx="1751591" cy="659444"/>
          </a:xfrm>
          <a:prstGeom prst="rect">
            <a:avLst/>
          </a:prstGeom>
          <a:noFill/>
        </p:spPr>
        <p:txBody>
          <a:bodyPr wrap="square" lIns="72676" tIns="36338" rIns="72676" bIns="36338" rtlCol="0">
            <a:spAutoFit/>
          </a:bodyPr>
          <a:lstStyle/>
          <a:p>
            <a:pPr algn="ctr" defTabSz="725170">
              <a:defRPr/>
            </a:pPr>
            <a:r>
              <a:rPr lang="zh-CN" altLang="en-US" sz="95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</a:t>
            </a:r>
            <a:endParaRPr lang="en-US" altLang="zh-CN" sz="95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2" name="Straight Connector 119"/>
          <p:cNvCxnSpPr/>
          <p:nvPr/>
        </p:nvCxnSpPr>
        <p:spPr>
          <a:xfrm>
            <a:off x="2788976" y="3555371"/>
            <a:ext cx="1233463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</p:cxnSp>
      <p:sp>
        <p:nvSpPr>
          <p:cNvPr id="53" name="TextBox 165"/>
          <p:cNvSpPr txBox="1"/>
          <p:nvPr/>
        </p:nvSpPr>
        <p:spPr>
          <a:xfrm>
            <a:off x="4775044" y="3573415"/>
            <a:ext cx="1751591" cy="659444"/>
          </a:xfrm>
          <a:prstGeom prst="rect">
            <a:avLst/>
          </a:prstGeom>
          <a:noFill/>
        </p:spPr>
        <p:txBody>
          <a:bodyPr wrap="square" lIns="72676" tIns="36338" rIns="72676" bIns="36338" rtlCol="0">
            <a:spAutoFit/>
          </a:bodyPr>
          <a:lstStyle/>
          <a:p>
            <a:pPr algn="ctr" defTabSz="725170">
              <a:defRPr/>
            </a:pPr>
            <a:r>
              <a:rPr lang="zh-CN" altLang="en-US" sz="95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</a:t>
            </a:r>
            <a:endParaRPr lang="en-US" altLang="zh-CN" sz="95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5" name="Straight Connector 123"/>
          <p:cNvCxnSpPr/>
          <p:nvPr/>
        </p:nvCxnSpPr>
        <p:spPr>
          <a:xfrm>
            <a:off x="5034109" y="3555371"/>
            <a:ext cx="1233463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</p:cxnSp>
      <p:sp>
        <p:nvSpPr>
          <p:cNvPr id="56" name="TextBox 168"/>
          <p:cNvSpPr txBox="1"/>
          <p:nvPr/>
        </p:nvSpPr>
        <p:spPr>
          <a:xfrm>
            <a:off x="6938323" y="3573415"/>
            <a:ext cx="1751591" cy="659444"/>
          </a:xfrm>
          <a:prstGeom prst="rect">
            <a:avLst/>
          </a:prstGeom>
          <a:noFill/>
        </p:spPr>
        <p:txBody>
          <a:bodyPr wrap="square" lIns="72676" tIns="36338" rIns="72676" bIns="36338" rtlCol="0">
            <a:spAutoFit/>
          </a:bodyPr>
          <a:lstStyle/>
          <a:p>
            <a:pPr algn="ctr" defTabSz="725170">
              <a:defRPr/>
            </a:pPr>
            <a:r>
              <a:rPr lang="zh-CN" altLang="en-US" sz="95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</a:t>
            </a:r>
            <a:endParaRPr lang="en-US" altLang="zh-CN" sz="95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8" name="Straight Connector 127"/>
          <p:cNvCxnSpPr/>
          <p:nvPr/>
        </p:nvCxnSpPr>
        <p:spPr>
          <a:xfrm>
            <a:off x="7197387" y="3555371"/>
            <a:ext cx="1233463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</p:cxnSp>
      <p:sp>
        <p:nvSpPr>
          <p:cNvPr id="59" name="TextBox 56"/>
          <p:cNvSpPr txBox="1"/>
          <p:nvPr/>
        </p:nvSpPr>
        <p:spPr>
          <a:xfrm>
            <a:off x="545139" y="3210398"/>
            <a:ext cx="1413501" cy="38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5170">
              <a:defRPr/>
            </a:pPr>
            <a:r>
              <a:rPr lang="zh-CN" altLang="en-US" sz="1905" kern="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id-ID" sz="1905" kern="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0" name="TextBox 57"/>
          <p:cNvSpPr txBox="1"/>
          <p:nvPr/>
        </p:nvSpPr>
        <p:spPr>
          <a:xfrm>
            <a:off x="2723609" y="3180895"/>
            <a:ext cx="1413501" cy="38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5170">
              <a:defRPr/>
            </a:pPr>
            <a:r>
              <a:rPr lang="zh-CN" altLang="en-US" sz="1905" kern="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id-ID" sz="1905" kern="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1" name="TextBox 58"/>
          <p:cNvSpPr txBox="1"/>
          <p:nvPr/>
        </p:nvSpPr>
        <p:spPr>
          <a:xfrm>
            <a:off x="4902079" y="3180895"/>
            <a:ext cx="1413501" cy="38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5170">
              <a:defRPr/>
            </a:pPr>
            <a:r>
              <a:rPr lang="zh-CN" altLang="en-US" sz="1905" kern="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id-ID" sz="1905" kern="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2" name="TextBox 59"/>
          <p:cNvSpPr txBox="1"/>
          <p:nvPr/>
        </p:nvSpPr>
        <p:spPr>
          <a:xfrm>
            <a:off x="7155920" y="3208229"/>
            <a:ext cx="1413501" cy="385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5170">
              <a:defRPr/>
            </a:pPr>
            <a:r>
              <a:rPr lang="zh-CN" altLang="en-US" sz="1905" kern="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id-ID" sz="1905" kern="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 animBg="1"/>
      <p:bldP spid="21" grpId="0" animBg="1"/>
      <p:bldP spid="22" grpId="0" animBg="1"/>
      <p:bldP spid="26" grpId="0" animBg="1"/>
      <p:bldP spid="30" grpId="0" animBg="1"/>
      <p:bldP spid="50" grpId="0"/>
      <p:bldP spid="53" grpId="0"/>
      <p:bldP spid="56" grpId="0"/>
      <p:bldP spid="59" grpId="0"/>
      <p:bldP spid="60" grpId="0"/>
      <p:bldP spid="61" grpId="0"/>
      <p:bldP spid="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工作方式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Rectangle 2"/>
          <p:cNvSpPr/>
          <p:nvPr/>
        </p:nvSpPr>
        <p:spPr>
          <a:xfrm>
            <a:off x="4572000" y="1127960"/>
            <a:ext cx="3662363" cy="1749591"/>
          </a:xfrm>
          <a:prstGeom prst="rect">
            <a:avLst/>
          </a:prstGeom>
          <a:blipFill>
            <a:blip r:embed="rId2" cstate="screen"/>
            <a:srcRect/>
            <a:stretch>
              <a:fillRect/>
            </a:stretch>
          </a:blip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Rectangle 3"/>
          <p:cNvSpPr/>
          <p:nvPr/>
        </p:nvSpPr>
        <p:spPr>
          <a:xfrm>
            <a:off x="914400" y="1127960"/>
            <a:ext cx="3657600" cy="1752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Oval 4"/>
          <p:cNvSpPr/>
          <p:nvPr/>
        </p:nvSpPr>
        <p:spPr>
          <a:xfrm>
            <a:off x="1259186" y="3012325"/>
            <a:ext cx="717550" cy="720725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Oval 12"/>
          <p:cNvSpPr/>
          <p:nvPr/>
        </p:nvSpPr>
        <p:spPr>
          <a:xfrm>
            <a:off x="3239562" y="3012325"/>
            <a:ext cx="717550" cy="720725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Oval 14"/>
          <p:cNvSpPr/>
          <p:nvPr/>
        </p:nvSpPr>
        <p:spPr>
          <a:xfrm>
            <a:off x="5219939" y="3012325"/>
            <a:ext cx="715963" cy="720725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Oval 16"/>
          <p:cNvSpPr/>
          <p:nvPr/>
        </p:nvSpPr>
        <p:spPr>
          <a:xfrm>
            <a:off x="7198728" y="3012325"/>
            <a:ext cx="715963" cy="720725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3" name="Group 20"/>
          <p:cNvGrpSpPr/>
          <p:nvPr/>
        </p:nvGrpSpPr>
        <p:grpSpPr>
          <a:xfrm>
            <a:off x="1427362" y="3168282"/>
            <a:ext cx="401822" cy="404317"/>
            <a:chOff x="7971783" y="2080670"/>
            <a:chExt cx="401822" cy="404317"/>
          </a:xfrm>
          <a:solidFill>
            <a:schemeClr val="bg1"/>
          </a:solidFill>
        </p:grpSpPr>
        <p:sp>
          <p:nvSpPr>
            <p:cNvPr id="24" name="Freeform 42"/>
            <p:cNvSpPr>
              <a:spLocks noEditPoints="1"/>
            </p:cNvSpPr>
            <p:nvPr/>
          </p:nvSpPr>
          <p:spPr bwMode="auto">
            <a:xfrm>
              <a:off x="7971783" y="2080670"/>
              <a:ext cx="401822" cy="404317"/>
            </a:xfrm>
            <a:custGeom>
              <a:avLst/>
              <a:gdLst>
                <a:gd name="T0" fmla="*/ 60 w 121"/>
                <a:gd name="T1" fmla="*/ 0 h 121"/>
                <a:gd name="T2" fmla="*/ 0 w 121"/>
                <a:gd name="T3" fmla="*/ 61 h 121"/>
                <a:gd name="T4" fmla="*/ 60 w 121"/>
                <a:gd name="T5" fmla="*/ 121 h 121"/>
                <a:gd name="T6" fmla="*/ 121 w 121"/>
                <a:gd name="T7" fmla="*/ 61 h 121"/>
                <a:gd name="T8" fmla="*/ 60 w 121"/>
                <a:gd name="T9" fmla="*/ 0 h 121"/>
                <a:gd name="T10" fmla="*/ 60 w 121"/>
                <a:gd name="T11" fmla="*/ 111 h 121"/>
                <a:gd name="T12" fmla="*/ 10 w 121"/>
                <a:gd name="T13" fmla="*/ 61 h 121"/>
                <a:gd name="T14" fmla="*/ 60 w 121"/>
                <a:gd name="T15" fmla="*/ 10 h 121"/>
                <a:gd name="T16" fmla="*/ 111 w 121"/>
                <a:gd name="T17" fmla="*/ 61 h 121"/>
                <a:gd name="T18" fmla="*/ 60 w 121"/>
                <a:gd name="T19" fmla="*/ 11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1">
                  <a:moveTo>
                    <a:pt x="60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94" y="121"/>
                    <a:pt x="121" y="94"/>
                    <a:pt x="121" y="61"/>
                  </a:cubicBezTo>
                  <a:cubicBezTo>
                    <a:pt x="121" y="27"/>
                    <a:pt x="94" y="0"/>
                    <a:pt x="60" y="0"/>
                  </a:cubicBezTo>
                  <a:close/>
                  <a:moveTo>
                    <a:pt x="60" y="111"/>
                  </a:moveTo>
                  <a:cubicBezTo>
                    <a:pt x="32" y="111"/>
                    <a:pt x="10" y="89"/>
                    <a:pt x="10" y="61"/>
                  </a:cubicBezTo>
                  <a:cubicBezTo>
                    <a:pt x="10" y="33"/>
                    <a:pt x="32" y="10"/>
                    <a:pt x="60" y="10"/>
                  </a:cubicBezTo>
                  <a:cubicBezTo>
                    <a:pt x="88" y="10"/>
                    <a:pt x="111" y="33"/>
                    <a:pt x="111" y="61"/>
                  </a:cubicBezTo>
                  <a:cubicBezTo>
                    <a:pt x="111" y="89"/>
                    <a:pt x="88" y="111"/>
                    <a:pt x="60" y="1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5" name="Freeform 43"/>
            <p:cNvSpPr/>
            <p:nvPr/>
          </p:nvSpPr>
          <p:spPr bwMode="auto">
            <a:xfrm>
              <a:off x="8079103" y="2178006"/>
              <a:ext cx="139764" cy="199662"/>
            </a:xfrm>
            <a:custGeom>
              <a:avLst/>
              <a:gdLst>
                <a:gd name="T0" fmla="*/ 42 w 42"/>
                <a:gd name="T1" fmla="*/ 60 h 60"/>
                <a:gd name="T2" fmla="*/ 42 w 42"/>
                <a:gd name="T3" fmla="*/ 0 h 60"/>
                <a:gd name="T4" fmla="*/ 0 w 42"/>
                <a:gd name="T5" fmla="*/ 42 h 60"/>
                <a:gd name="T6" fmla="*/ 42 w 42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0">
                  <a:moveTo>
                    <a:pt x="42" y="6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9" y="42"/>
                    <a:pt x="42" y="60"/>
                    <a:pt x="42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26" name="Group 23"/>
          <p:cNvGrpSpPr/>
          <p:nvPr/>
        </p:nvGrpSpPr>
        <p:grpSpPr>
          <a:xfrm>
            <a:off x="3437021" y="3211958"/>
            <a:ext cx="389342" cy="339426"/>
            <a:chOff x="7540014" y="4306907"/>
            <a:chExt cx="389342" cy="339426"/>
          </a:xfrm>
          <a:solidFill>
            <a:schemeClr val="bg1"/>
          </a:solidFill>
        </p:grpSpPr>
        <p:sp>
          <p:nvSpPr>
            <p:cNvPr id="27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8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9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0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1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2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3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4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5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6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7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38" name="Group 35"/>
          <p:cNvGrpSpPr/>
          <p:nvPr/>
        </p:nvGrpSpPr>
        <p:grpSpPr>
          <a:xfrm>
            <a:off x="7366135" y="3177465"/>
            <a:ext cx="379359" cy="376864"/>
            <a:chOff x="6853673" y="3715407"/>
            <a:chExt cx="379359" cy="376864"/>
          </a:xfrm>
          <a:solidFill>
            <a:schemeClr val="bg1"/>
          </a:solidFill>
        </p:grpSpPr>
        <p:sp>
          <p:nvSpPr>
            <p:cNvPr id="39" name="Freeform 150"/>
            <p:cNvSpPr>
              <a:spLocks noEditPoints="1"/>
            </p:cNvSpPr>
            <p:nvPr/>
          </p:nvSpPr>
          <p:spPr bwMode="auto">
            <a:xfrm>
              <a:off x="6853673" y="3715407"/>
              <a:ext cx="379359" cy="376864"/>
            </a:xfrm>
            <a:custGeom>
              <a:avLst/>
              <a:gdLst>
                <a:gd name="T0" fmla="*/ 57 w 114"/>
                <a:gd name="T1" fmla="*/ 0 h 114"/>
                <a:gd name="T2" fmla="*/ 0 w 114"/>
                <a:gd name="T3" fmla="*/ 57 h 114"/>
                <a:gd name="T4" fmla="*/ 57 w 114"/>
                <a:gd name="T5" fmla="*/ 114 h 114"/>
                <a:gd name="T6" fmla="*/ 114 w 114"/>
                <a:gd name="T7" fmla="*/ 57 h 114"/>
                <a:gd name="T8" fmla="*/ 57 w 114"/>
                <a:gd name="T9" fmla="*/ 0 h 114"/>
                <a:gd name="T10" fmla="*/ 57 w 114"/>
                <a:gd name="T11" fmla="*/ 108 h 114"/>
                <a:gd name="T12" fmla="*/ 6 w 114"/>
                <a:gd name="T13" fmla="*/ 57 h 114"/>
                <a:gd name="T14" fmla="*/ 57 w 114"/>
                <a:gd name="T15" fmla="*/ 6 h 114"/>
                <a:gd name="T16" fmla="*/ 108 w 114"/>
                <a:gd name="T17" fmla="*/ 57 h 114"/>
                <a:gd name="T18" fmla="*/ 57 w 114"/>
                <a:gd name="T19" fmla="*/ 10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0"/>
                  </a:moveTo>
                  <a:cubicBezTo>
                    <a:pt x="25" y="0"/>
                    <a:pt x="0" y="25"/>
                    <a:pt x="0" y="57"/>
                  </a:cubicBezTo>
                  <a:cubicBezTo>
                    <a:pt x="0" y="89"/>
                    <a:pt x="25" y="114"/>
                    <a:pt x="57" y="114"/>
                  </a:cubicBezTo>
                  <a:cubicBezTo>
                    <a:pt x="89" y="114"/>
                    <a:pt x="114" y="89"/>
                    <a:pt x="114" y="57"/>
                  </a:cubicBezTo>
                  <a:cubicBezTo>
                    <a:pt x="114" y="25"/>
                    <a:pt x="89" y="0"/>
                    <a:pt x="57" y="0"/>
                  </a:cubicBezTo>
                  <a:close/>
                  <a:moveTo>
                    <a:pt x="57" y="108"/>
                  </a:moveTo>
                  <a:cubicBezTo>
                    <a:pt x="29" y="108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8" y="29"/>
                    <a:pt x="108" y="57"/>
                  </a:cubicBezTo>
                  <a:cubicBezTo>
                    <a:pt x="108" y="85"/>
                    <a:pt x="85" y="108"/>
                    <a:pt x="57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0" name="Rectangle 151"/>
            <p:cNvSpPr>
              <a:spLocks noChangeArrowheads="1"/>
            </p:cNvSpPr>
            <p:nvPr/>
          </p:nvSpPr>
          <p:spPr bwMode="auto">
            <a:xfrm>
              <a:off x="6998429" y="3987447"/>
              <a:ext cx="22463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1" name="Rectangle 152"/>
            <p:cNvSpPr>
              <a:spLocks noChangeArrowheads="1"/>
            </p:cNvSpPr>
            <p:nvPr/>
          </p:nvSpPr>
          <p:spPr bwMode="auto">
            <a:xfrm>
              <a:off x="7033370" y="3987447"/>
              <a:ext cx="19966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2" name="Rectangle 153"/>
            <p:cNvSpPr>
              <a:spLocks noChangeArrowheads="1"/>
            </p:cNvSpPr>
            <p:nvPr/>
          </p:nvSpPr>
          <p:spPr bwMode="auto">
            <a:xfrm>
              <a:off x="7068311" y="3987447"/>
              <a:ext cx="19966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3" name="Freeform 154"/>
            <p:cNvSpPr/>
            <p:nvPr/>
          </p:nvSpPr>
          <p:spPr bwMode="auto">
            <a:xfrm>
              <a:off x="6970976" y="3822725"/>
              <a:ext cx="82362" cy="84857"/>
            </a:xfrm>
            <a:custGeom>
              <a:avLst/>
              <a:gdLst>
                <a:gd name="T0" fmla="*/ 19 w 25"/>
                <a:gd name="T1" fmla="*/ 22 h 25"/>
                <a:gd name="T2" fmla="*/ 22 w 25"/>
                <a:gd name="T3" fmla="*/ 25 h 25"/>
                <a:gd name="T4" fmla="*/ 25 w 25"/>
                <a:gd name="T5" fmla="*/ 22 h 25"/>
                <a:gd name="T6" fmla="*/ 22 w 25"/>
                <a:gd name="T7" fmla="*/ 19 h 25"/>
                <a:gd name="T8" fmla="*/ 21 w 25"/>
                <a:gd name="T9" fmla="*/ 19 h 25"/>
                <a:gd name="T10" fmla="*/ 0 w 25"/>
                <a:gd name="T11" fmla="*/ 0 h 25"/>
                <a:gd name="T12" fmla="*/ 19 w 25"/>
                <a:gd name="T13" fmla="*/ 22 h 25"/>
                <a:gd name="T14" fmla="*/ 19 w 25"/>
                <a:gd name="T15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5">
                  <a:moveTo>
                    <a:pt x="19" y="22"/>
                  </a:moveTo>
                  <a:cubicBezTo>
                    <a:pt x="19" y="24"/>
                    <a:pt x="20" y="25"/>
                    <a:pt x="22" y="25"/>
                  </a:cubicBezTo>
                  <a:cubicBezTo>
                    <a:pt x="24" y="25"/>
                    <a:pt x="25" y="24"/>
                    <a:pt x="25" y="22"/>
                  </a:cubicBezTo>
                  <a:cubicBezTo>
                    <a:pt x="25" y="21"/>
                    <a:pt x="24" y="19"/>
                    <a:pt x="22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4" name="Freeform 155"/>
            <p:cNvSpPr/>
            <p:nvPr/>
          </p:nvSpPr>
          <p:spPr bwMode="auto">
            <a:xfrm>
              <a:off x="6921060" y="3987447"/>
              <a:ext cx="22463" cy="19966"/>
            </a:xfrm>
            <a:custGeom>
              <a:avLst/>
              <a:gdLst>
                <a:gd name="T0" fmla="*/ 0 w 9"/>
                <a:gd name="T1" fmla="*/ 6 h 8"/>
                <a:gd name="T2" fmla="*/ 3 w 9"/>
                <a:gd name="T3" fmla="*/ 8 h 8"/>
                <a:gd name="T4" fmla="*/ 9 w 9"/>
                <a:gd name="T5" fmla="*/ 1 h 8"/>
                <a:gd name="T6" fmla="*/ 7 w 9"/>
                <a:gd name="T7" fmla="*/ 0 h 8"/>
                <a:gd name="T8" fmla="*/ 0 w 9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6"/>
                  </a:moveTo>
                  <a:lnTo>
                    <a:pt x="3" y="8"/>
                  </a:lnTo>
                  <a:lnTo>
                    <a:pt x="9" y="1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5" name="Freeform 156"/>
            <p:cNvSpPr/>
            <p:nvPr/>
          </p:nvSpPr>
          <p:spPr bwMode="auto">
            <a:xfrm>
              <a:off x="6901094" y="3942523"/>
              <a:ext cx="27454" cy="14975"/>
            </a:xfrm>
            <a:custGeom>
              <a:avLst/>
              <a:gdLst>
                <a:gd name="T0" fmla="*/ 9 w 11"/>
                <a:gd name="T1" fmla="*/ 0 h 6"/>
                <a:gd name="T2" fmla="*/ 0 w 11"/>
                <a:gd name="T3" fmla="*/ 3 h 6"/>
                <a:gd name="T4" fmla="*/ 1 w 11"/>
                <a:gd name="T5" fmla="*/ 6 h 6"/>
                <a:gd name="T6" fmla="*/ 11 w 11"/>
                <a:gd name="T7" fmla="*/ 3 h 6"/>
                <a:gd name="T8" fmla="*/ 9 w 1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11" y="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6" name="Freeform 157"/>
            <p:cNvSpPr/>
            <p:nvPr/>
          </p:nvSpPr>
          <p:spPr bwMode="auto">
            <a:xfrm>
              <a:off x="6933538" y="3790281"/>
              <a:ext cx="19966" cy="22463"/>
            </a:xfrm>
            <a:custGeom>
              <a:avLst/>
              <a:gdLst>
                <a:gd name="T0" fmla="*/ 0 w 8"/>
                <a:gd name="T1" fmla="*/ 3 h 9"/>
                <a:gd name="T2" fmla="*/ 7 w 8"/>
                <a:gd name="T3" fmla="*/ 9 h 9"/>
                <a:gd name="T4" fmla="*/ 8 w 8"/>
                <a:gd name="T5" fmla="*/ 7 h 9"/>
                <a:gd name="T6" fmla="*/ 2 w 8"/>
                <a:gd name="T7" fmla="*/ 0 h 9"/>
                <a:gd name="T8" fmla="*/ 0 w 8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3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7" name="Freeform 158"/>
            <p:cNvSpPr/>
            <p:nvPr/>
          </p:nvSpPr>
          <p:spPr bwMode="auto">
            <a:xfrm>
              <a:off x="6903589" y="3840196"/>
              <a:ext cx="27454" cy="12480"/>
            </a:xfrm>
            <a:custGeom>
              <a:avLst/>
              <a:gdLst>
                <a:gd name="T0" fmla="*/ 11 w 11"/>
                <a:gd name="T1" fmla="*/ 3 h 5"/>
                <a:gd name="T2" fmla="*/ 2 w 11"/>
                <a:gd name="T3" fmla="*/ 0 h 5"/>
                <a:gd name="T4" fmla="*/ 0 w 11"/>
                <a:gd name="T5" fmla="*/ 3 h 5"/>
                <a:gd name="T6" fmla="*/ 10 w 11"/>
                <a:gd name="T7" fmla="*/ 5 h 5"/>
                <a:gd name="T8" fmla="*/ 11 w 11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3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10" y="5"/>
                  </a:lnTo>
                  <a:lnTo>
                    <a:pt x="1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8" name="Rectangle 159"/>
            <p:cNvSpPr>
              <a:spLocks noChangeArrowheads="1"/>
            </p:cNvSpPr>
            <p:nvPr/>
          </p:nvSpPr>
          <p:spPr bwMode="auto">
            <a:xfrm>
              <a:off x="7040858" y="3750348"/>
              <a:ext cx="7488" cy="22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9" name="Freeform 160"/>
            <p:cNvSpPr/>
            <p:nvPr/>
          </p:nvSpPr>
          <p:spPr bwMode="auto">
            <a:xfrm>
              <a:off x="6973471" y="3760331"/>
              <a:ext cx="17471" cy="22463"/>
            </a:xfrm>
            <a:custGeom>
              <a:avLst/>
              <a:gdLst>
                <a:gd name="T0" fmla="*/ 7 w 7"/>
                <a:gd name="T1" fmla="*/ 8 h 9"/>
                <a:gd name="T2" fmla="*/ 3 w 7"/>
                <a:gd name="T3" fmla="*/ 0 h 9"/>
                <a:gd name="T4" fmla="*/ 0 w 7"/>
                <a:gd name="T5" fmla="*/ 2 h 9"/>
                <a:gd name="T6" fmla="*/ 4 w 7"/>
                <a:gd name="T7" fmla="*/ 9 h 9"/>
                <a:gd name="T8" fmla="*/ 7 w 7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7" y="8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4" y="9"/>
                  </a:ln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0" name="Freeform 161"/>
            <p:cNvSpPr/>
            <p:nvPr/>
          </p:nvSpPr>
          <p:spPr bwMode="auto">
            <a:xfrm>
              <a:off x="7088277" y="3760331"/>
              <a:ext cx="12480" cy="27454"/>
            </a:xfrm>
            <a:custGeom>
              <a:avLst/>
              <a:gdLst>
                <a:gd name="T0" fmla="*/ 0 w 5"/>
                <a:gd name="T1" fmla="*/ 9 h 11"/>
                <a:gd name="T2" fmla="*/ 2 w 5"/>
                <a:gd name="T3" fmla="*/ 11 h 11"/>
                <a:gd name="T4" fmla="*/ 5 w 5"/>
                <a:gd name="T5" fmla="*/ 2 h 11"/>
                <a:gd name="T6" fmla="*/ 2 w 5"/>
                <a:gd name="T7" fmla="*/ 0 h 11"/>
                <a:gd name="T8" fmla="*/ 0 w 5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1">
                  <a:moveTo>
                    <a:pt x="0" y="9"/>
                  </a:moveTo>
                  <a:lnTo>
                    <a:pt x="2" y="11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1" name="Freeform 162"/>
            <p:cNvSpPr/>
            <p:nvPr/>
          </p:nvSpPr>
          <p:spPr bwMode="auto">
            <a:xfrm>
              <a:off x="7130706" y="3987447"/>
              <a:ext cx="22463" cy="19966"/>
            </a:xfrm>
            <a:custGeom>
              <a:avLst/>
              <a:gdLst>
                <a:gd name="T0" fmla="*/ 0 w 9"/>
                <a:gd name="T1" fmla="*/ 1 h 8"/>
                <a:gd name="T2" fmla="*/ 8 w 9"/>
                <a:gd name="T3" fmla="*/ 8 h 8"/>
                <a:gd name="T4" fmla="*/ 9 w 9"/>
                <a:gd name="T5" fmla="*/ 6 h 8"/>
                <a:gd name="T6" fmla="*/ 3 w 9"/>
                <a:gd name="T7" fmla="*/ 0 h 8"/>
                <a:gd name="T8" fmla="*/ 0 w 9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8" y="8"/>
                  </a:lnTo>
                  <a:lnTo>
                    <a:pt x="9" y="6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2" name="Freeform 163"/>
            <p:cNvSpPr/>
            <p:nvPr/>
          </p:nvSpPr>
          <p:spPr bwMode="auto">
            <a:xfrm>
              <a:off x="7158159" y="3942523"/>
              <a:ext cx="24958" cy="14975"/>
            </a:xfrm>
            <a:custGeom>
              <a:avLst/>
              <a:gdLst>
                <a:gd name="T0" fmla="*/ 0 w 10"/>
                <a:gd name="T1" fmla="*/ 3 h 6"/>
                <a:gd name="T2" fmla="*/ 9 w 10"/>
                <a:gd name="T3" fmla="*/ 6 h 6"/>
                <a:gd name="T4" fmla="*/ 10 w 10"/>
                <a:gd name="T5" fmla="*/ 3 h 6"/>
                <a:gd name="T6" fmla="*/ 1 w 10"/>
                <a:gd name="T7" fmla="*/ 0 h 6"/>
                <a:gd name="T8" fmla="*/ 0 w 10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">
                  <a:moveTo>
                    <a:pt x="0" y="3"/>
                  </a:moveTo>
                  <a:lnTo>
                    <a:pt x="9" y="6"/>
                  </a:lnTo>
                  <a:lnTo>
                    <a:pt x="10" y="3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3" name="Freeform 164"/>
            <p:cNvSpPr/>
            <p:nvPr/>
          </p:nvSpPr>
          <p:spPr bwMode="auto">
            <a:xfrm>
              <a:off x="7128209" y="3790281"/>
              <a:ext cx="22463" cy="22463"/>
            </a:xfrm>
            <a:custGeom>
              <a:avLst/>
              <a:gdLst>
                <a:gd name="T0" fmla="*/ 9 w 9"/>
                <a:gd name="T1" fmla="*/ 3 h 9"/>
                <a:gd name="T2" fmla="*/ 8 w 9"/>
                <a:gd name="T3" fmla="*/ 0 h 9"/>
                <a:gd name="T4" fmla="*/ 0 w 9"/>
                <a:gd name="T5" fmla="*/ 7 h 9"/>
                <a:gd name="T6" fmla="*/ 2 w 9"/>
                <a:gd name="T7" fmla="*/ 9 h 9"/>
                <a:gd name="T8" fmla="*/ 9 w 9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2" y="9"/>
                  </a:lnTo>
                  <a:lnTo>
                    <a:pt x="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4" name="Freeform 165"/>
            <p:cNvSpPr/>
            <p:nvPr/>
          </p:nvSpPr>
          <p:spPr bwMode="auto">
            <a:xfrm>
              <a:off x="7153167" y="3840196"/>
              <a:ext cx="27454" cy="12480"/>
            </a:xfrm>
            <a:custGeom>
              <a:avLst/>
              <a:gdLst>
                <a:gd name="T0" fmla="*/ 10 w 11"/>
                <a:gd name="T1" fmla="*/ 0 h 5"/>
                <a:gd name="T2" fmla="*/ 0 w 11"/>
                <a:gd name="T3" fmla="*/ 3 h 5"/>
                <a:gd name="T4" fmla="*/ 2 w 11"/>
                <a:gd name="T5" fmla="*/ 5 h 5"/>
                <a:gd name="T6" fmla="*/ 11 w 11"/>
                <a:gd name="T7" fmla="*/ 3 h 5"/>
                <a:gd name="T8" fmla="*/ 10 w 11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0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11" y="3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5" name="Rectangle 166"/>
            <p:cNvSpPr>
              <a:spLocks noChangeArrowheads="1"/>
            </p:cNvSpPr>
            <p:nvPr/>
          </p:nvSpPr>
          <p:spPr bwMode="auto">
            <a:xfrm>
              <a:off x="6893606" y="3890112"/>
              <a:ext cx="24958" cy="7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6" name="Rectangle 167"/>
            <p:cNvSpPr>
              <a:spLocks noChangeArrowheads="1"/>
            </p:cNvSpPr>
            <p:nvPr/>
          </p:nvSpPr>
          <p:spPr bwMode="auto">
            <a:xfrm>
              <a:off x="7170638" y="3892607"/>
              <a:ext cx="27454" cy="7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57" name="Group 54"/>
          <p:cNvGrpSpPr/>
          <p:nvPr/>
        </p:nvGrpSpPr>
        <p:grpSpPr>
          <a:xfrm>
            <a:off x="5432105" y="3213708"/>
            <a:ext cx="299494" cy="389342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58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9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05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60" name="矩形 59"/>
          <p:cNvSpPr/>
          <p:nvPr/>
        </p:nvSpPr>
        <p:spPr>
          <a:xfrm>
            <a:off x="3335446" y="1414551"/>
            <a:ext cx="984871" cy="323159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65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47"/>
          <p:cNvSpPr>
            <a:spLocks noChangeArrowheads="1"/>
          </p:cNvSpPr>
          <p:nvPr/>
        </p:nvSpPr>
        <p:spPr bwMode="auto">
          <a:xfrm>
            <a:off x="1173246" y="1753970"/>
            <a:ext cx="3147071" cy="84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在此录入上述图表的综合描述说明，在此录入上述图表的综合描述说明，在此录入上述图表的综合描述说明，在此录入上述图表的综合描述说明，在此录入上述图表的综合描述说明</a:t>
            </a:r>
          </a:p>
        </p:txBody>
      </p:sp>
      <p:sp>
        <p:nvSpPr>
          <p:cNvPr id="62" name="矩形 61"/>
          <p:cNvSpPr/>
          <p:nvPr/>
        </p:nvSpPr>
        <p:spPr>
          <a:xfrm>
            <a:off x="1036048" y="3818354"/>
            <a:ext cx="1163825" cy="323159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47"/>
          <p:cNvSpPr>
            <a:spLocks noChangeArrowheads="1"/>
          </p:cNvSpPr>
          <p:nvPr/>
        </p:nvSpPr>
        <p:spPr bwMode="auto">
          <a:xfrm>
            <a:off x="878690" y="4133642"/>
            <a:ext cx="1478542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64" name="矩形 63"/>
          <p:cNvSpPr/>
          <p:nvPr/>
        </p:nvSpPr>
        <p:spPr>
          <a:xfrm>
            <a:off x="3015631" y="3818354"/>
            <a:ext cx="1163825" cy="323159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47"/>
          <p:cNvSpPr>
            <a:spLocks noChangeArrowheads="1"/>
          </p:cNvSpPr>
          <p:nvPr/>
        </p:nvSpPr>
        <p:spPr bwMode="auto">
          <a:xfrm>
            <a:off x="2858273" y="4133642"/>
            <a:ext cx="1478542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66" name="矩形 65"/>
          <p:cNvSpPr/>
          <p:nvPr/>
        </p:nvSpPr>
        <p:spPr>
          <a:xfrm>
            <a:off x="6974797" y="3818354"/>
            <a:ext cx="1163825" cy="323159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矩形 47"/>
          <p:cNvSpPr>
            <a:spLocks noChangeArrowheads="1"/>
          </p:cNvSpPr>
          <p:nvPr/>
        </p:nvSpPr>
        <p:spPr bwMode="auto">
          <a:xfrm>
            <a:off x="6817439" y="4133642"/>
            <a:ext cx="1478542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68" name="矩形 67"/>
          <p:cNvSpPr/>
          <p:nvPr/>
        </p:nvSpPr>
        <p:spPr>
          <a:xfrm>
            <a:off x="4995214" y="3818354"/>
            <a:ext cx="1163825" cy="323159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47"/>
          <p:cNvSpPr>
            <a:spLocks noChangeArrowheads="1"/>
          </p:cNvSpPr>
          <p:nvPr/>
        </p:nvSpPr>
        <p:spPr bwMode="auto">
          <a:xfrm>
            <a:off x="4837856" y="4133642"/>
            <a:ext cx="1478542" cy="65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4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核心竞争力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矩形 50"/>
          <p:cNvSpPr>
            <a:spLocks noChangeArrowheads="1"/>
          </p:cNvSpPr>
          <p:nvPr/>
        </p:nvSpPr>
        <p:spPr bwMode="auto">
          <a:xfrm>
            <a:off x="1018938" y="2107343"/>
            <a:ext cx="22574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CN" altLang="en-US" sz="1650" b="1" dirty="0">
                <a:solidFill>
                  <a:srgbClr val="0070C0"/>
                </a:solidFill>
              </a:rPr>
              <a:t>专注专业 </a:t>
            </a:r>
          </a:p>
        </p:txBody>
      </p:sp>
      <p:sp>
        <p:nvSpPr>
          <p:cNvPr id="20" name="矩形 17"/>
          <p:cNvSpPr>
            <a:spLocks noChangeArrowheads="1"/>
          </p:cNvSpPr>
          <p:nvPr/>
        </p:nvSpPr>
        <p:spPr bwMode="auto">
          <a:xfrm>
            <a:off x="1360870" y="3326380"/>
            <a:ext cx="160509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在此录入上述图片的综合分析说明，在此录入上述图片的综合分析说明，在此录入上述图片的综合分析说明。</a:t>
            </a:r>
          </a:p>
        </p:txBody>
      </p:sp>
      <p:sp>
        <p:nvSpPr>
          <p:cNvPr id="21" name="矩形 59"/>
          <p:cNvSpPr>
            <a:spLocks noChangeArrowheads="1"/>
          </p:cNvSpPr>
          <p:nvPr/>
        </p:nvSpPr>
        <p:spPr bwMode="auto">
          <a:xfrm>
            <a:off x="3443286" y="2107343"/>
            <a:ext cx="22574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CN" altLang="en-US" sz="1650" b="1" dirty="0">
                <a:solidFill>
                  <a:srgbClr val="66CCFF"/>
                </a:solidFill>
                <a:sym typeface="微软雅黑" panose="020B0503020204020204" pitchFamily="34" charset="-122"/>
              </a:rPr>
              <a:t>精诚协作</a:t>
            </a:r>
            <a:endParaRPr lang="zh-CN" altLang="en-US" sz="1650" dirty="0">
              <a:solidFill>
                <a:srgbClr val="66CC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矩形 62"/>
          <p:cNvSpPr>
            <a:spLocks noChangeArrowheads="1"/>
          </p:cNvSpPr>
          <p:nvPr/>
        </p:nvSpPr>
        <p:spPr bwMode="auto">
          <a:xfrm>
            <a:off x="5867634" y="2107343"/>
            <a:ext cx="22574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CN" altLang="en-US" sz="1650" b="1" dirty="0">
                <a:solidFill>
                  <a:srgbClr val="0070C0"/>
                </a:solidFill>
                <a:sym typeface="微软雅黑" panose="020B0503020204020204" pitchFamily="34" charset="-122"/>
              </a:rPr>
              <a:t>开放成长</a:t>
            </a:r>
            <a:endParaRPr lang="zh-CN" altLang="en-US" sz="1650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矩形 17"/>
          <p:cNvSpPr>
            <a:spLocks noChangeArrowheads="1"/>
          </p:cNvSpPr>
          <p:nvPr/>
        </p:nvSpPr>
        <p:spPr bwMode="auto">
          <a:xfrm>
            <a:off x="3761970" y="3326380"/>
            <a:ext cx="162006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在此录入上述图片的综合分析说明，在此录入上述图片的综合分析说明，在此录入上述图片的综合分析说明。</a:t>
            </a:r>
          </a:p>
        </p:txBody>
      </p:sp>
      <p:sp>
        <p:nvSpPr>
          <p:cNvPr id="24" name="矩形 17"/>
          <p:cNvSpPr>
            <a:spLocks noChangeArrowheads="1"/>
          </p:cNvSpPr>
          <p:nvPr/>
        </p:nvSpPr>
        <p:spPr bwMode="auto">
          <a:xfrm>
            <a:off x="6135811" y="3326380"/>
            <a:ext cx="169191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在此录入上述图片的综合分析说明，在此录入上述图片的综合分析说明，在此录入上述图片的综合分析说明。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710507" y="1396747"/>
            <a:ext cx="1722988" cy="1716982"/>
            <a:chOff x="3131707" y="1925083"/>
            <a:chExt cx="2882188" cy="2872143"/>
          </a:xfrm>
          <a:solidFill>
            <a:srgbClr val="66CCFF"/>
          </a:solidFill>
          <a:effectLst/>
        </p:grpSpPr>
        <p:sp>
          <p:nvSpPr>
            <p:cNvPr id="26" name="新月形 25"/>
            <p:cNvSpPr/>
            <p:nvPr/>
          </p:nvSpPr>
          <p:spPr>
            <a:xfrm rot="20751297">
              <a:off x="3131707" y="2126690"/>
              <a:ext cx="1331655" cy="2663312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新月形 26"/>
            <p:cNvSpPr/>
            <p:nvPr/>
          </p:nvSpPr>
          <p:spPr>
            <a:xfrm rot="4551297">
              <a:off x="3813699" y="1259256"/>
              <a:ext cx="1331655" cy="2663310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新月形 27"/>
            <p:cNvSpPr/>
            <p:nvPr/>
          </p:nvSpPr>
          <p:spPr>
            <a:xfrm rot="9951297">
              <a:off x="4682240" y="1941956"/>
              <a:ext cx="1331655" cy="2663311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新月形 28"/>
            <p:cNvSpPr/>
            <p:nvPr/>
          </p:nvSpPr>
          <p:spPr>
            <a:xfrm rot="15351297">
              <a:off x="4011670" y="2799744"/>
              <a:ext cx="1331655" cy="2663310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301923" y="1396747"/>
            <a:ext cx="1722988" cy="1716982"/>
            <a:chOff x="3131707" y="1925083"/>
            <a:chExt cx="2882188" cy="2872143"/>
          </a:xfrm>
          <a:solidFill>
            <a:srgbClr val="0070C0"/>
          </a:solidFill>
          <a:effectLst/>
        </p:grpSpPr>
        <p:sp>
          <p:nvSpPr>
            <p:cNvPr id="31" name="新月形 30"/>
            <p:cNvSpPr/>
            <p:nvPr/>
          </p:nvSpPr>
          <p:spPr>
            <a:xfrm rot="20751297">
              <a:off x="3131707" y="2126690"/>
              <a:ext cx="1331655" cy="2663312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新月形 31"/>
            <p:cNvSpPr/>
            <p:nvPr/>
          </p:nvSpPr>
          <p:spPr>
            <a:xfrm rot="4551297">
              <a:off x="3813699" y="1259256"/>
              <a:ext cx="1331655" cy="2663310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新月形 32"/>
            <p:cNvSpPr/>
            <p:nvPr/>
          </p:nvSpPr>
          <p:spPr>
            <a:xfrm rot="9951297">
              <a:off x="4682240" y="1941956"/>
              <a:ext cx="1331655" cy="2663311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新月形 33"/>
            <p:cNvSpPr/>
            <p:nvPr/>
          </p:nvSpPr>
          <p:spPr>
            <a:xfrm rot="15351297">
              <a:off x="4011670" y="2799744"/>
              <a:ext cx="1331655" cy="2663310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120274" y="1396747"/>
            <a:ext cx="1722988" cy="1716982"/>
            <a:chOff x="3131707" y="1925083"/>
            <a:chExt cx="2882188" cy="2872143"/>
          </a:xfrm>
          <a:solidFill>
            <a:srgbClr val="0070C0"/>
          </a:solidFill>
          <a:effectLst/>
        </p:grpSpPr>
        <p:sp>
          <p:nvSpPr>
            <p:cNvPr id="36" name="新月形 35"/>
            <p:cNvSpPr/>
            <p:nvPr/>
          </p:nvSpPr>
          <p:spPr>
            <a:xfrm rot="20751297">
              <a:off x="3131707" y="2126690"/>
              <a:ext cx="1331655" cy="2663312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新月形 36"/>
            <p:cNvSpPr/>
            <p:nvPr/>
          </p:nvSpPr>
          <p:spPr>
            <a:xfrm rot="4551297">
              <a:off x="3813699" y="1259256"/>
              <a:ext cx="1331655" cy="2663310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新月形 37"/>
            <p:cNvSpPr/>
            <p:nvPr/>
          </p:nvSpPr>
          <p:spPr>
            <a:xfrm rot="9951297">
              <a:off x="4682240" y="1941956"/>
              <a:ext cx="1331655" cy="2663311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新月形 38"/>
            <p:cNvSpPr/>
            <p:nvPr/>
          </p:nvSpPr>
          <p:spPr>
            <a:xfrm rot="15351297">
              <a:off x="4011670" y="2799744"/>
              <a:ext cx="1331655" cy="2663310"/>
            </a:xfrm>
            <a:prstGeom prst="moon">
              <a:avLst>
                <a:gd name="adj" fmla="val 15190"/>
              </a:avLst>
            </a:prstGeom>
            <a:grp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685800">
                <a:defRPr/>
              </a:pPr>
              <a:endParaRPr lang="zh-CN" altLang="en-US" sz="135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领导能力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" y="2531254"/>
            <a:ext cx="5053949" cy="275570"/>
          </a:xfrm>
          <a:prstGeom prst="rect">
            <a:avLst/>
          </a:prstGeom>
          <a:solidFill>
            <a:srgbClr val="66CC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"/>
          <p:cNvSpPr txBox="1"/>
          <p:nvPr/>
        </p:nvSpPr>
        <p:spPr>
          <a:xfrm>
            <a:off x="4668013" y="1497705"/>
            <a:ext cx="870609" cy="1066440"/>
          </a:xfrm>
          <a:prstGeom prst="rect">
            <a:avLst/>
          </a:prstGeom>
          <a:noFill/>
        </p:spPr>
        <p:txBody>
          <a:bodyPr wrap="none" lIns="68573" tIns="34287" rIns="68573" bIns="342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</a:p>
          <a:p>
            <a:pPr algn="ctr">
              <a:lnSpc>
                <a:spcPct val="90000"/>
              </a:lnSpc>
            </a:pPr>
            <a:r>
              <a:rPr lang="en-US" altLang="zh-CN" sz="4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214883" y="1071992"/>
            <a:ext cx="1734833" cy="1734833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任意多边形 40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 flipV="1">
            <a:off x="0" y="3058813"/>
            <a:ext cx="3447147" cy="27720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16"/>
          <p:cNvSpPr txBox="1"/>
          <p:nvPr/>
        </p:nvSpPr>
        <p:spPr>
          <a:xfrm>
            <a:off x="3020143" y="3471669"/>
            <a:ext cx="870609" cy="1066440"/>
          </a:xfrm>
          <a:prstGeom prst="rect">
            <a:avLst/>
          </a:prstGeom>
          <a:noFill/>
        </p:spPr>
        <p:txBody>
          <a:bodyPr wrap="none" lIns="68573" tIns="34287" rIns="68573" bIns="342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</a:p>
          <a:p>
            <a:pPr algn="ctr">
              <a:lnSpc>
                <a:spcPct val="90000"/>
              </a:lnSpc>
            </a:pPr>
            <a:r>
              <a:rPr lang="en-US" altLang="zh-CN" sz="4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 flipV="1">
            <a:off x="2591074" y="3058815"/>
            <a:ext cx="1734833" cy="1734833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任意多边形 45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 flipV="1">
            <a:off x="5242834" y="3058813"/>
            <a:ext cx="3901166" cy="27720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865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24"/>
          <p:cNvSpPr txBox="1"/>
          <p:nvPr/>
        </p:nvSpPr>
        <p:spPr>
          <a:xfrm>
            <a:off x="4888765" y="3483700"/>
            <a:ext cx="870609" cy="1066440"/>
          </a:xfrm>
          <a:prstGeom prst="rect">
            <a:avLst/>
          </a:prstGeom>
          <a:noFill/>
        </p:spPr>
        <p:txBody>
          <a:bodyPr wrap="none" lIns="68573" tIns="34287" rIns="68573" bIns="342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</a:p>
          <a:p>
            <a:pPr algn="ctr">
              <a:lnSpc>
                <a:spcPct val="90000"/>
              </a:lnSpc>
            </a:pPr>
            <a:r>
              <a:rPr lang="en-US" altLang="zh-CN" sz="4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 flipV="1">
            <a:off x="4424296" y="3058815"/>
            <a:ext cx="1734833" cy="1734833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1" name="任意多边形 50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TextBox 59"/>
          <p:cNvSpPr txBox="1">
            <a:spLocks noChangeArrowheads="1"/>
          </p:cNvSpPr>
          <p:nvPr/>
        </p:nvSpPr>
        <p:spPr bwMode="auto">
          <a:xfrm flipH="1">
            <a:off x="1980393" y="1405907"/>
            <a:ext cx="1941515" cy="30007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团队责任心</a:t>
            </a:r>
            <a:endParaRPr lang="en-US" altLang="ko-KR" sz="15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1013911" y="1685524"/>
            <a:ext cx="2977724" cy="62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  <a:endParaRPr lang="zh-CN" altLang="en-US" sz="1050" dirty="0"/>
          </a:p>
        </p:txBody>
      </p:sp>
      <p:sp>
        <p:nvSpPr>
          <p:cNvPr id="55" name="TextBox 59"/>
          <p:cNvSpPr txBox="1">
            <a:spLocks noChangeArrowheads="1"/>
          </p:cNvSpPr>
          <p:nvPr/>
        </p:nvSpPr>
        <p:spPr bwMode="auto">
          <a:xfrm flipH="1">
            <a:off x="6437934" y="3452030"/>
            <a:ext cx="1941515" cy="30007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团队心理建设</a:t>
            </a:r>
            <a:endParaRPr lang="en-US" altLang="ko-KR" sz="15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17"/>
          <p:cNvSpPr>
            <a:spLocks noChangeArrowheads="1"/>
          </p:cNvSpPr>
          <p:nvPr/>
        </p:nvSpPr>
        <p:spPr bwMode="auto">
          <a:xfrm>
            <a:off x="6437934" y="3741579"/>
            <a:ext cx="1940716" cy="80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1050" dirty="0"/>
          </a:p>
        </p:txBody>
      </p:sp>
      <p:sp>
        <p:nvSpPr>
          <p:cNvPr id="57" name="TextBox 59"/>
          <p:cNvSpPr txBox="1">
            <a:spLocks noChangeArrowheads="1"/>
          </p:cNvSpPr>
          <p:nvPr/>
        </p:nvSpPr>
        <p:spPr bwMode="auto">
          <a:xfrm flipH="1">
            <a:off x="743025" y="3429154"/>
            <a:ext cx="1941515" cy="30007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关注团队成长</a:t>
            </a:r>
            <a:endParaRPr lang="en-US" altLang="ko-KR" sz="15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17"/>
          <p:cNvSpPr>
            <a:spLocks noChangeArrowheads="1"/>
          </p:cNvSpPr>
          <p:nvPr/>
        </p:nvSpPr>
        <p:spPr bwMode="auto">
          <a:xfrm>
            <a:off x="1013912" y="3718704"/>
            <a:ext cx="1395183" cy="80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05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8" grpId="0" animBg="1"/>
      <p:bldP spid="39" grpId="0"/>
      <p:bldP spid="43" grpId="0" animBg="1"/>
      <p:bldP spid="44" grpId="0"/>
      <p:bldP spid="48" grpId="0" animBg="1"/>
      <p:bldP spid="49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管理能力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7" name="肘形连接符 16"/>
          <p:cNvCxnSpPr/>
          <p:nvPr/>
        </p:nvCxnSpPr>
        <p:spPr>
          <a:xfrm flipH="1" flipV="1">
            <a:off x="4782189" y="1405148"/>
            <a:ext cx="2826964" cy="409315"/>
          </a:xfrm>
          <a:prstGeom prst="bentConnector3">
            <a:avLst>
              <a:gd name="adj1" fmla="val 218"/>
            </a:avLst>
          </a:prstGeom>
          <a:ln w="190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/>
          <p:nvPr/>
        </p:nvCxnSpPr>
        <p:spPr>
          <a:xfrm flipH="1">
            <a:off x="4782189" y="3976054"/>
            <a:ext cx="2826964" cy="409315"/>
          </a:xfrm>
          <a:prstGeom prst="bentConnector3">
            <a:avLst>
              <a:gd name="adj1" fmla="val 218"/>
            </a:avLst>
          </a:prstGeom>
          <a:ln w="190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/>
          <p:nvPr/>
        </p:nvCxnSpPr>
        <p:spPr>
          <a:xfrm flipV="1">
            <a:off x="1594910" y="1405148"/>
            <a:ext cx="2727128" cy="409315"/>
          </a:xfrm>
          <a:prstGeom prst="bentConnector3">
            <a:avLst>
              <a:gd name="adj1" fmla="val 218"/>
            </a:avLst>
          </a:prstGeom>
          <a:ln w="190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连接符 19"/>
          <p:cNvCxnSpPr/>
          <p:nvPr/>
        </p:nvCxnSpPr>
        <p:spPr>
          <a:xfrm>
            <a:off x="1594910" y="3976054"/>
            <a:ext cx="2727128" cy="409315"/>
          </a:xfrm>
          <a:prstGeom prst="bentConnector3">
            <a:avLst>
              <a:gd name="adj1" fmla="val 218"/>
            </a:avLst>
          </a:prstGeom>
          <a:ln w="190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164223" y="3706749"/>
            <a:ext cx="2157815" cy="52886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indent="0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6pPr>
            <a:lvl7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7pPr>
            <a:lvl8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8pPr>
            <a:lvl9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9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05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159473" y="4402074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时间管理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072344" y="2953331"/>
            <a:ext cx="1009342" cy="1009342"/>
            <a:chOff x="1854558" y="3854906"/>
            <a:chExt cx="1403797" cy="1403797"/>
          </a:xfrm>
        </p:grpSpPr>
        <p:sp>
          <p:nvSpPr>
            <p:cNvPr id="24" name="椭圆 23"/>
            <p:cNvSpPr/>
            <p:nvPr/>
          </p:nvSpPr>
          <p:spPr>
            <a:xfrm>
              <a:off x="1854558" y="3854906"/>
              <a:ext cx="1403797" cy="140379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2340694" y="4217787"/>
              <a:ext cx="392888" cy="661931"/>
              <a:chOff x="6982613" y="4660429"/>
              <a:chExt cx="292099" cy="492124"/>
            </a:xfrm>
            <a:solidFill>
              <a:schemeClr val="bg1">
                <a:lumMod val="95000"/>
              </a:schemeClr>
            </a:solidFill>
          </p:grpSpPr>
          <p:sp>
            <p:nvSpPr>
              <p:cNvPr id="26" name="Freeform 15"/>
              <p:cNvSpPr>
                <a:spLocks noEditPoints="1"/>
              </p:cNvSpPr>
              <p:nvPr/>
            </p:nvSpPr>
            <p:spPr bwMode="auto">
              <a:xfrm>
                <a:off x="6982613" y="4660429"/>
                <a:ext cx="292099" cy="492124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1800" kern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6"/>
              <p:cNvSpPr>
                <a:spLocks noEditPoints="1"/>
              </p:cNvSpPr>
              <p:nvPr/>
            </p:nvSpPr>
            <p:spPr bwMode="auto">
              <a:xfrm>
                <a:off x="7006425" y="4706468"/>
                <a:ext cx="244476" cy="400050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1800" kern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Freeform 17"/>
              <p:cNvSpPr/>
              <p:nvPr/>
            </p:nvSpPr>
            <p:spPr bwMode="auto">
              <a:xfrm>
                <a:off x="7046112" y="4827118"/>
                <a:ext cx="165100" cy="279400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1800" kern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9" name="文本框 28"/>
          <p:cNvSpPr txBox="1"/>
          <p:nvPr/>
        </p:nvSpPr>
        <p:spPr>
          <a:xfrm>
            <a:off x="4837569" y="3694874"/>
            <a:ext cx="2149231" cy="52886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indent="0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6pPr>
            <a:lvl7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7pPr>
            <a:lvl8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8pPr>
            <a:lvl9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9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05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005044" y="4402074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得失管理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164223" y="1454559"/>
            <a:ext cx="2157815" cy="75585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indent="0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6pPr>
            <a:lvl7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7pPr>
            <a:lvl8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8pPr>
            <a:lvl9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9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sz="105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69133" y="1098351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团队管理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837569" y="1454560"/>
            <a:ext cx="2149231" cy="87280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indent="0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6pPr>
            <a:lvl7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7pPr>
            <a:lvl8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8pPr>
            <a:lvl9pPr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/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105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zh-CN" altLang="en-US" sz="105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014703" y="1098351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项目管理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7072621" y="2953331"/>
            <a:ext cx="1009342" cy="1009342"/>
            <a:chOff x="8886420" y="3854906"/>
            <a:chExt cx="1403797" cy="1403797"/>
          </a:xfrm>
        </p:grpSpPr>
        <p:sp>
          <p:nvSpPr>
            <p:cNvPr id="36" name="椭圆 35"/>
            <p:cNvSpPr/>
            <p:nvPr/>
          </p:nvSpPr>
          <p:spPr>
            <a:xfrm>
              <a:off x="8886420" y="3854906"/>
              <a:ext cx="1403797" cy="1403797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Freeform 12"/>
            <p:cNvSpPr>
              <a:spLocks noEditPoints="1"/>
            </p:cNvSpPr>
            <p:nvPr/>
          </p:nvSpPr>
          <p:spPr bwMode="auto">
            <a:xfrm>
              <a:off x="9366060" y="4217787"/>
              <a:ext cx="471466" cy="666418"/>
            </a:xfrm>
            <a:custGeom>
              <a:avLst/>
              <a:gdLst>
                <a:gd name="T0" fmla="*/ 76164973 w 408"/>
                <a:gd name="T1" fmla="*/ 197332205 h 578"/>
                <a:gd name="T2" fmla="*/ 68823691 w 408"/>
                <a:gd name="T3" fmla="*/ 193661209 h 578"/>
                <a:gd name="T4" fmla="*/ 67905862 w 408"/>
                <a:gd name="T5" fmla="*/ 185400621 h 578"/>
                <a:gd name="T6" fmla="*/ 69741521 w 408"/>
                <a:gd name="T7" fmla="*/ 165208408 h 578"/>
                <a:gd name="T8" fmla="*/ 75247144 w 408"/>
                <a:gd name="T9" fmla="*/ 149605151 h 578"/>
                <a:gd name="T10" fmla="*/ 94517521 w 408"/>
                <a:gd name="T11" fmla="*/ 125741984 h 578"/>
                <a:gd name="T12" fmla="*/ 122964819 w 408"/>
                <a:gd name="T13" fmla="*/ 101878817 h 578"/>
                <a:gd name="T14" fmla="*/ 133976742 w 408"/>
                <a:gd name="T15" fmla="*/ 89029315 h 578"/>
                <a:gd name="T16" fmla="*/ 137647383 w 408"/>
                <a:gd name="T17" fmla="*/ 74343955 h 578"/>
                <a:gd name="T18" fmla="*/ 134893894 w 408"/>
                <a:gd name="T19" fmla="*/ 60576535 h 578"/>
                <a:gd name="T20" fmla="*/ 126635460 w 408"/>
                <a:gd name="T21" fmla="*/ 48644951 h 578"/>
                <a:gd name="T22" fmla="*/ 103694462 w 408"/>
                <a:gd name="T23" fmla="*/ 39466435 h 578"/>
                <a:gd name="T24" fmla="*/ 85341237 w 408"/>
                <a:gd name="T25" fmla="*/ 39466435 h 578"/>
                <a:gd name="T26" fmla="*/ 62400239 w 408"/>
                <a:gd name="T27" fmla="*/ 49562870 h 578"/>
                <a:gd name="T28" fmla="*/ 51388316 w 408"/>
                <a:gd name="T29" fmla="*/ 63329612 h 578"/>
                <a:gd name="T30" fmla="*/ 5505624 w 408"/>
                <a:gd name="T31" fmla="*/ 78014951 h 578"/>
                <a:gd name="T32" fmla="*/ 917830 w 408"/>
                <a:gd name="T33" fmla="*/ 75261873 h 578"/>
                <a:gd name="T34" fmla="*/ 0 w 408"/>
                <a:gd name="T35" fmla="*/ 69754363 h 578"/>
                <a:gd name="T36" fmla="*/ 10094096 w 408"/>
                <a:gd name="T37" fmla="*/ 44055349 h 578"/>
                <a:gd name="T38" fmla="*/ 25693820 w 408"/>
                <a:gd name="T39" fmla="*/ 22945937 h 578"/>
                <a:gd name="T40" fmla="*/ 39458554 w 408"/>
                <a:gd name="T41" fmla="*/ 12849507 h 578"/>
                <a:gd name="T42" fmla="*/ 63317391 w 408"/>
                <a:gd name="T43" fmla="*/ 3670997 h 578"/>
                <a:gd name="T44" fmla="*/ 92682540 w 408"/>
                <a:gd name="T45" fmla="*/ 0 h 578"/>
                <a:gd name="T46" fmla="*/ 112870726 w 408"/>
                <a:gd name="T47" fmla="*/ 1835837 h 578"/>
                <a:gd name="T48" fmla="*/ 139482364 w 408"/>
                <a:gd name="T49" fmla="*/ 9178509 h 578"/>
                <a:gd name="T50" fmla="*/ 161506210 w 408"/>
                <a:gd name="T51" fmla="*/ 22945937 h 578"/>
                <a:gd name="T52" fmla="*/ 172517455 w 408"/>
                <a:gd name="T53" fmla="*/ 34877520 h 578"/>
                <a:gd name="T54" fmla="*/ 183529420 w 408"/>
                <a:gd name="T55" fmla="*/ 54151784 h 578"/>
                <a:gd name="T56" fmla="*/ 187200061 w 408"/>
                <a:gd name="T57" fmla="*/ 75261873 h 578"/>
                <a:gd name="T58" fmla="*/ 184447250 w 408"/>
                <a:gd name="T59" fmla="*/ 91782392 h 578"/>
                <a:gd name="T60" fmla="*/ 178023798 w 408"/>
                <a:gd name="T61" fmla="*/ 107385649 h 578"/>
                <a:gd name="T62" fmla="*/ 151412117 w 408"/>
                <a:gd name="T63" fmla="*/ 135838408 h 578"/>
                <a:gd name="T64" fmla="*/ 124799801 w 408"/>
                <a:gd name="T65" fmla="*/ 159701575 h 578"/>
                <a:gd name="T66" fmla="*/ 117459196 w 408"/>
                <a:gd name="T67" fmla="*/ 168880081 h 578"/>
                <a:gd name="T68" fmla="*/ 113788555 w 408"/>
                <a:gd name="T69" fmla="*/ 188154376 h 578"/>
                <a:gd name="T70" fmla="*/ 76164973 w 408"/>
                <a:gd name="T71" fmla="*/ 265251388 h 578"/>
                <a:gd name="T72" fmla="*/ 70658673 w 408"/>
                <a:gd name="T73" fmla="*/ 263415551 h 578"/>
                <a:gd name="T74" fmla="*/ 68823691 w 408"/>
                <a:gd name="T75" fmla="*/ 222113290 h 578"/>
                <a:gd name="T76" fmla="*/ 70658673 w 408"/>
                <a:gd name="T77" fmla="*/ 217524376 h 578"/>
                <a:gd name="T78" fmla="*/ 111035067 w 408"/>
                <a:gd name="T79" fmla="*/ 214771299 h 578"/>
                <a:gd name="T80" fmla="*/ 116541367 w 408"/>
                <a:gd name="T81" fmla="*/ 217524376 h 578"/>
                <a:gd name="T82" fmla="*/ 118376349 w 408"/>
                <a:gd name="T83" fmla="*/ 257908719 h 578"/>
                <a:gd name="T84" fmla="*/ 116541367 w 408"/>
                <a:gd name="T85" fmla="*/ 263415551 h 578"/>
                <a:gd name="T86" fmla="*/ 76164973 w 408"/>
                <a:gd name="T87" fmla="*/ 265251388 h 5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"/>
                <a:gd name="T133" fmla="*/ 0 h 578"/>
                <a:gd name="T134" fmla="*/ 408 w 408"/>
                <a:gd name="T135" fmla="*/ 578 h 5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" h="578">
                  <a:moveTo>
                    <a:pt x="248" y="430"/>
                  </a:moveTo>
                  <a:lnTo>
                    <a:pt x="166" y="430"/>
                  </a:lnTo>
                  <a:lnTo>
                    <a:pt x="158" y="430"/>
                  </a:lnTo>
                  <a:lnTo>
                    <a:pt x="154" y="426"/>
                  </a:lnTo>
                  <a:lnTo>
                    <a:pt x="150" y="422"/>
                  </a:lnTo>
                  <a:lnTo>
                    <a:pt x="148" y="414"/>
                  </a:lnTo>
                  <a:lnTo>
                    <a:pt x="148" y="404"/>
                  </a:lnTo>
                  <a:lnTo>
                    <a:pt x="150" y="382"/>
                  </a:lnTo>
                  <a:lnTo>
                    <a:pt x="152" y="360"/>
                  </a:lnTo>
                  <a:lnTo>
                    <a:pt x="158" y="342"/>
                  </a:lnTo>
                  <a:lnTo>
                    <a:pt x="164" y="326"/>
                  </a:lnTo>
                  <a:lnTo>
                    <a:pt x="174" y="308"/>
                  </a:lnTo>
                  <a:lnTo>
                    <a:pt x="188" y="292"/>
                  </a:lnTo>
                  <a:lnTo>
                    <a:pt x="206" y="274"/>
                  </a:lnTo>
                  <a:lnTo>
                    <a:pt x="228" y="254"/>
                  </a:lnTo>
                  <a:lnTo>
                    <a:pt x="268" y="222"/>
                  </a:lnTo>
                  <a:lnTo>
                    <a:pt x="286" y="204"/>
                  </a:lnTo>
                  <a:lnTo>
                    <a:pt x="292" y="194"/>
                  </a:lnTo>
                  <a:lnTo>
                    <a:pt x="296" y="184"/>
                  </a:lnTo>
                  <a:lnTo>
                    <a:pt x="300" y="172"/>
                  </a:lnTo>
                  <a:lnTo>
                    <a:pt x="300" y="162"/>
                  </a:lnTo>
                  <a:lnTo>
                    <a:pt x="298" y="146"/>
                  </a:lnTo>
                  <a:lnTo>
                    <a:pt x="294" y="132"/>
                  </a:lnTo>
                  <a:lnTo>
                    <a:pt x="286" y="118"/>
                  </a:lnTo>
                  <a:lnTo>
                    <a:pt x="276" y="106"/>
                  </a:lnTo>
                  <a:lnTo>
                    <a:pt x="262" y="96"/>
                  </a:lnTo>
                  <a:lnTo>
                    <a:pt x="244" y="90"/>
                  </a:lnTo>
                  <a:lnTo>
                    <a:pt x="226" y="86"/>
                  </a:lnTo>
                  <a:lnTo>
                    <a:pt x="206" y="84"/>
                  </a:lnTo>
                  <a:lnTo>
                    <a:pt x="186" y="86"/>
                  </a:lnTo>
                  <a:lnTo>
                    <a:pt x="168" y="90"/>
                  </a:lnTo>
                  <a:lnTo>
                    <a:pt x="152" y="98"/>
                  </a:lnTo>
                  <a:lnTo>
                    <a:pt x="136" y="108"/>
                  </a:lnTo>
                  <a:lnTo>
                    <a:pt x="124" y="122"/>
                  </a:lnTo>
                  <a:lnTo>
                    <a:pt x="112" y="138"/>
                  </a:lnTo>
                  <a:lnTo>
                    <a:pt x="104" y="158"/>
                  </a:lnTo>
                  <a:lnTo>
                    <a:pt x="98" y="180"/>
                  </a:lnTo>
                  <a:lnTo>
                    <a:pt x="12" y="170"/>
                  </a:lnTo>
                  <a:lnTo>
                    <a:pt x="6" y="168"/>
                  </a:lnTo>
                  <a:lnTo>
                    <a:pt x="2" y="164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4" y="140"/>
                  </a:lnTo>
                  <a:lnTo>
                    <a:pt x="14" y="112"/>
                  </a:lnTo>
                  <a:lnTo>
                    <a:pt x="22" y="96"/>
                  </a:lnTo>
                  <a:lnTo>
                    <a:pt x="32" y="78"/>
                  </a:lnTo>
                  <a:lnTo>
                    <a:pt x="44" y="62"/>
                  </a:lnTo>
                  <a:lnTo>
                    <a:pt x="56" y="50"/>
                  </a:lnTo>
                  <a:lnTo>
                    <a:pt x="70" y="38"/>
                  </a:lnTo>
                  <a:lnTo>
                    <a:pt x="86" y="28"/>
                  </a:lnTo>
                  <a:lnTo>
                    <a:pt x="102" y="20"/>
                  </a:lnTo>
                  <a:lnTo>
                    <a:pt x="120" y="12"/>
                  </a:lnTo>
                  <a:lnTo>
                    <a:pt x="138" y="8"/>
                  </a:lnTo>
                  <a:lnTo>
                    <a:pt x="158" y="4"/>
                  </a:lnTo>
                  <a:lnTo>
                    <a:pt x="180" y="2"/>
                  </a:lnTo>
                  <a:lnTo>
                    <a:pt x="202" y="0"/>
                  </a:lnTo>
                  <a:lnTo>
                    <a:pt x="224" y="2"/>
                  </a:lnTo>
                  <a:lnTo>
                    <a:pt x="246" y="4"/>
                  </a:lnTo>
                  <a:lnTo>
                    <a:pt x="266" y="8"/>
                  </a:lnTo>
                  <a:lnTo>
                    <a:pt x="286" y="12"/>
                  </a:lnTo>
                  <a:lnTo>
                    <a:pt x="304" y="20"/>
                  </a:lnTo>
                  <a:lnTo>
                    <a:pt x="322" y="28"/>
                  </a:lnTo>
                  <a:lnTo>
                    <a:pt x="338" y="38"/>
                  </a:lnTo>
                  <a:lnTo>
                    <a:pt x="352" y="50"/>
                  </a:lnTo>
                  <a:lnTo>
                    <a:pt x="364" y="62"/>
                  </a:lnTo>
                  <a:lnTo>
                    <a:pt x="376" y="76"/>
                  </a:lnTo>
                  <a:lnTo>
                    <a:pt x="386" y="88"/>
                  </a:lnTo>
                  <a:lnTo>
                    <a:pt x="394" y="104"/>
                  </a:lnTo>
                  <a:lnTo>
                    <a:pt x="400" y="118"/>
                  </a:lnTo>
                  <a:lnTo>
                    <a:pt x="404" y="132"/>
                  </a:lnTo>
                  <a:lnTo>
                    <a:pt x="406" y="148"/>
                  </a:lnTo>
                  <a:lnTo>
                    <a:pt x="408" y="164"/>
                  </a:lnTo>
                  <a:lnTo>
                    <a:pt x="406" y="182"/>
                  </a:lnTo>
                  <a:lnTo>
                    <a:pt x="402" y="200"/>
                  </a:lnTo>
                  <a:lnTo>
                    <a:pt x="396" y="216"/>
                  </a:lnTo>
                  <a:lnTo>
                    <a:pt x="388" y="234"/>
                  </a:lnTo>
                  <a:lnTo>
                    <a:pt x="374" y="250"/>
                  </a:lnTo>
                  <a:lnTo>
                    <a:pt x="354" y="272"/>
                  </a:lnTo>
                  <a:lnTo>
                    <a:pt x="330" y="296"/>
                  </a:lnTo>
                  <a:lnTo>
                    <a:pt x="300" y="322"/>
                  </a:lnTo>
                  <a:lnTo>
                    <a:pt x="272" y="348"/>
                  </a:lnTo>
                  <a:lnTo>
                    <a:pt x="262" y="358"/>
                  </a:lnTo>
                  <a:lnTo>
                    <a:pt x="256" y="368"/>
                  </a:lnTo>
                  <a:lnTo>
                    <a:pt x="252" y="378"/>
                  </a:lnTo>
                  <a:lnTo>
                    <a:pt x="250" y="392"/>
                  </a:lnTo>
                  <a:lnTo>
                    <a:pt x="248" y="410"/>
                  </a:lnTo>
                  <a:lnTo>
                    <a:pt x="248" y="430"/>
                  </a:lnTo>
                  <a:close/>
                  <a:moveTo>
                    <a:pt x="166" y="578"/>
                  </a:moveTo>
                  <a:lnTo>
                    <a:pt x="166" y="578"/>
                  </a:lnTo>
                  <a:lnTo>
                    <a:pt x="158" y="578"/>
                  </a:lnTo>
                  <a:lnTo>
                    <a:pt x="154" y="574"/>
                  </a:lnTo>
                  <a:lnTo>
                    <a:pt x="150" y="568"/>
                  </a:lnTo>
                  <a:lnTo>
                    <a:pt x="150" y="562"/>
                  </a:lnTo>
                  <a:lnTo>
                    <a:pt x="150" y="484"/>
                  </a:lnTo>
                  <a:lnTo>
                    <a:pt x="150" y="478"/>
                  </a:lnTo>
                  <a:lnTo>
                    <a:pt x="154" y="474"/>
                  </a:lnTo>
                  <a:lnTo>
                    <a:pt x="158" y="470"/>
                  </a:lnTo>
                  <a:lnTo>
                    <a:pt x="166" y="468"/>
                  </a:lnTo>
                  <a:lnTo>
                    <a:pt x="242" y="468"/>
                  </a:lnTo>
                  <a:lnTo>
                    <a:pt x="250" y="470"/>
                  </a:lnTo>
                  <a:lnTo>
                    <a:pt x="254" y="474"/>
                  </a:lnTo>
                  <a:lnTo>
                    <a:pt x="258" y="478"/>
                  </a:lnTo>
                  <a:lnTo>
                    <a:pt x="258" y="484"/>
                  </a:lnTo>
                  <a:lnTo>
                    <a:pt x="258" y="562"/>
                  </a:lnTo>
                  <a:lnTo>
                    <a:pt x="258" y="568"/>
                  </a:lnTo>
                  <a:lnTo>
                    <a:pt x="254" y="574"/>
                  </a:lnTo>
                  <a:lnTo>
                    <a:pt x="250" y="578"/>
                  </a:lnTo>
                  <a:lnTo>
                    <a:pt x="242" y="578"/>
                  </a:lnTo>
                  <a:lnTo>
                    <a:pt x="166" y="5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1800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072344" y="1825920"/>
            <a:ext cx="1009342" cy="1009342"/>
            <a:chOff x="1854558" y="1736117"/>
            <a:chExt cx="1403797" cy="1403797"/>
          </a:xfrm>
        </p:grpSpPr>
        <p:sp>
          <p:nvSpPr>
            <p:cNvPr id="39" name="椭圆 38"/>
            <p:cNvSpPr/>
            <p:nvPr/>
          </p:nvSpPr>
          <p:spPr>
            <a:xfrm>
              <a:off x="1854558" y="1736117"/>
              <a:ext cx="1403797" cy="140379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2137516" y="2060331"/>
              <a:ext cx="799244" cy="731504"/>
              <a:chOff x="2158354" y="2417495"/>
              <a:chExt cx="550987" cy="504288"/>
            </a:xfrm>
          </p:grpSpPr>
          <p:sp>
            <p:nvSpPr>
              <p:cNvPr id="41" name="Freeform 26"/>
              <p:cNvSpPr>
                <a:spLocks noEditPoints="1"/>
              </p:cNvSpPr>
              <p:nvPr/>
            </p:nvSpPr>
            <p:spPr bwMode="auto">
              <a:xfrm>
                <a:off x="2158354" y="2417495"/>
                <a:ext cx="357759" cy="359114"/>
              </a:xfrm>
              <a:custGeom>
                <a:avLst/>
                <a:gdLst/>
                <a:ahLst/>
                <a:cxnLst>
                  <a:cxn ang="0">
                    <a:pos x="51" y="27"/>
                  </a:cxn>
                  <a:cxn ang="0">
                    <a:pos x="46" y="23"/>
                  </a:cxn>
                  <a:cxn ang="0">
                    <a:pos x="52" y="20"/>
                  </a:cxn>
                  <a:cxn ang="0">
                    <a:pos x="49" y="13"/>
                  </a:cxn>
                  <a:cxn ang="0">
                    <a:pos x="47" y="12"/>
                  </a:cxn>
                  <a:cxn ang="0">
                    <a:pos x="40" y="13"/>
                  </a:cxn>
                  <a:cxn ang="0">
                    <a:pos x="43" y="7"/>
                  </a:cxn>
                  <a:cxn ang="0">
                    <a:pos x="37" y="2"/>
                  </a:cxn>
                  <a:cxn ang="0">
                    <a:pos x="32" y="7"/>
                  </a:cxn>
                  <a:cxn ang="0">
                    <a:pos x="29" y="1"/>
                  </a:cxn>
                  <a:cxn ang="0">
                    <a:pos x="27" y="0"/>
                  </a:cxn>
                  <a:cxn ang="0">
                    <a:pos x="19" y="2"/>
                  </a:cxn>
                  <a:cxn ang="0">
                    <a:pos x="18" y="9"/>
                  </a:cxn>
                  <a:cxn ang="0">
                    <a:pos x="12" y="4"/>
                  </a:cxn>
                  <a:cxn ang="0">
                    <a:pos x="6" y="10"/>
                  </a:cxn>
                  <a:cxn ang="0">
                    <a:pos x="10" y="15"/>
                  </a:cxn>
                  <a:cxn ang="0">
                    <a:pos x="3" y="16"/>
                  </a:cxn>
                  <a:cxn ang="0">
                    <a:pos x="2" y="17"/>
                  </a:cxn>
                  <a:cxn ang="0">
                    <a:pos x="0" y="25"/>
                  </a:cxn>
                  <a:cxn ang="0">
                    <a:pos x="7" y="27"/>
                  </a:cxn>
                  <a:cxn ang="0">
                    <a:pos x="2" y="31"/>
                  </a:cxn>
                  <a:cxn ang="0">
                    <a:pos x="4" y="39"/>
                  </a:cxn>
                  <a:cxn ang="0">
                    <a:pos x="6" y="40"/>
                  </a:cxn>
                  <a:cxn ang="0">
                    <a:pos x="12" y="40"/>
                  </a:cxn>
                  <a:cxn ang="0">
                    <a:pos x="10" y="47"/>
                  </a:cxn>
                  <a:cxn ang="0">
                    <a:pos x="17" y="50"/>
                  </a:cxn>
                  <a:cxn ang="0">
                    <a:pos x="21" y="45"/>
                  </a:cxn>
                  <a:cxn ang="0">
                    <a:pos x="23" y="51"/>
                  </a:cxn>
                  <a:cxn ang="0">
                    <a:pos x="24" y="52"/>
                  </a:cxn>
                  <a:cxn ang="0">
                    <a:pos x="32" y="52"/>
                  </a:cxn>
                  <a:cxn ang="0">
                    <a:pos x="33" y="50"/>
                  </a:cxn>
                  <a:cxn ang="0">
                    <a:pos x="35" y="44"/>
                  </a:cxn>
                  <a:cxn ang="0">
                    <a:pos x="40" y="48"/>
                  </a:cxn>
                  <a:cxn ang="0">
                    <a:pos x="46" y="43"/>
                  </a:cxn>
                  <a:cxn ang="0">
                    <a:pos x="46" y="41"/>
                  </a:cxn>
                  <a:cxn ang="0">
                    <a:pos x="43" y="35"/>
                  </a:cxn>
                  <a:cxn ang="0">
                    <a:pos x="50" y="36"/>
                  </a:cxn>
                  <a:cxn ang="0">
                    <a:pos x="52" y="29"/>
                  </a:cxn>
                  <a:cxn ang="0">
                    <a:pos x="33" y="28"/>
                  </a:cxn>
                  <a:cxn ang="0">
                    <a:pos x="19" y="25"/>
                  </a:cxn>
                  <a:cxn ang="0">
                    <a:pos x="33" y="28"/>
                  </a:cxn>
                </a:cxnLst>
                <a:rect l="0" t="0" r="r" b="b"/>
                <a:pathLst>
                  <a:path w="52" h="52">
                    <a:moveTo>
                      <a:pt x="52" y="27"/>
                    </a:moveTo>
                    <a:cubicBezTo>
                      <a:pt x="52" y="27"/>
                      <a:pt x="52" y="27"/>
                      <a:pt x="51" y="27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2" y="20"/>
                    </a:cubicBezTo>
                    <a:cubicBezTo>
                      <a:pt x="52" y="20"/>
                      <a:pt x="52" y="20"/>
                      <a:pt x="51" y="19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2"/>
                      <a:pt x="48" y="12"/>
                      <a:pt x="48" y="12"/>
                    </a:cubicBezTo>
                    <a:cubicBezTo>
                      <a:pt x="48" y="12"/>
                      <a:pt x="47" y="12"/>
                      <a:pt x="47" y="12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2"/>
                      <a:pt x="35" y="2"/>
                      <a:pt x="35" y="3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2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31"/>
                      <a:pt x="1" y="32"/>
                      <a:pt x="1" y="33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40"/>
                      <a:pt x="4" y="40"/>
                      <a:pt x="5" y="40"/>
                    </a:cubicBezTo>
                    <a:cubicBezTo>
                      <a:pt x="5" y="40"/>
                      <a:pt x="5" y="40"/>
                      <a:pt x="6" y="40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9" y="46"/>
                      <a:pt x="10" y="47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0"/>
                      <a:pt x="17" y="50"/>
                      <a:pt x="17" y="50"/>
                    </a:cubicBezTo>
                    <a:cubicBezTo>
                      <a:pt x="17" y="50"/>
                      <a:pt x="18" y="50"/>
                      <a:pt x="18" y="50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23" y="51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3" y="51"/>
                      <a:pt x="33" y="51"/>
                    </a:cubicBezTo>
                    <a:cubicBezTo>
                      <a:pt x="33" y="51"/>
                      <a:pt x="33" y="50"/>
                      <a:pt x="33" y="50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40" y="48"/>
                    </a:cubicBezTo>
                    <a:cubicBezTo>
                      <a:pt x="40" y="48"/>
                      <a:pt x="40" y="48"/>
                      <a:pt x="41" y="48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2"/>
                    </a:cubicBezTo>
                    <a:cubicBezTo>
                      <a:pt x="46" y="42"/>
                      <a:pt x="46" y="42"/>
                      <a:pt x="46" y="41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7"/>
                      <a:pt x="50" y="36"/>
                      <a:pt x="50" y="36"/>
                    </a:cubicBezTo>
                    <a:cubicBezTo>
                      <a:pt x="50" y="36"/>
                      <a:pt x="51" y="36"/>
                      <a:pt x="51" y="35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28"/>
                      <a:pt x="52" y="28"/>
                      <a:pt x="52" y="27"/>
                    </a:cubicBezTo>
                    <a:close/>
                    <a:moveTo>
                      <a:pt x="33" y="28"/>
                    </a:moveTo>
                    <a:cubicBezTo>
                      <a:pt x="32" y="31"/>
                      <a:pt x="28" y="34"/>
                      <a:pt x="25" y="33"/>
                    </a:cubicBezTo>
                    <a:cubicBezTo>
                      <a:pt x="21" y="32"/>
                      <a:pt x="18" y="28"/>
                      <a:pt x="19" y="25"/>
                    </a:cubicBezTo>
                    <a:cubicBezTo>
                      <a:pt x="20" y="21"/>
                      <a:pt x="24" y="18"/>
                      <a:pt x="28" y="19"/>
                    </a:cubicBezTo>
                    <a:cubicBezTo>
                      <a:pt x="32" y="20"/>
                      <a:pt x="34" y="24"/>
                      <a:pt x="33" y="2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da-DK" sz="1800" kern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27"/>
              <p:cNvSpPr>
                <a:spLocks noEditPoints="1"/>
              </p:cNvSpPr>
              <p:nvPr/>
            </p:nvSpPr>
            <p:spPr bwMode="auto">
              <a:xfrm>
                <a:off x="2454892" y="2665819"/>
                <a:ext cx="254449" cy="25596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31" y="24"/>
                  </a:cxn>
                  <a:cxn ang="0">
                    <a:pos x="36" y="25"/>
                  </a:cxn>
                  <a:cxn ang="0">
                    <a:pos x="37" y="20"/>
                  </a:cxn>
                  <a:cxn ang="0">
                    <a:pos x="36" y="18"/>
                  </a:cxn>
                  <a:cxn ang="0">
                    <a:pos x="32" y="16"/>
                  </a:cxn>
                  <a:cxn ang="0">
                    <a:pos x="37" y="14"/>
                  </a:cxn>
                  <a:cxn ang="0">
                    <a:pos x="35" y="9"/>
                  </a:cxn>
                  <a:cxn ang="0">
                    <a:pos x="30" y="10"/>
                  </a:cxn>
                  <a:cxn ang="0">
                    <a:pos x="31" y="5"/>
                  </a:cxn>
                  <a:cxn ang="0">
                    <a:pos x="30" y="4"/>
                  </a:cxn>
                  <a:cxn ang="0">
                    <a:pos x="24" y="2"/>
                  </a:cxn>
                  <a:cxn ang="0">
                    <a:pos x="21" y="5"/>
                  </a:cxn>
                  <a:cxn ang="0">
                    <a:pos x="19" y="0"/>
                  </a:cxn>
                  <a:cxn ang="0">
                    <a:pos x="14" y="1"/>
                  </a:cxn>
                  <a:cxn ang="0">
                    <a:pos x="14" y="5"/>
                  </a:cxn>
                  <a:cxn ang="0">
                    <a:pos x="10" y="3"/>
                  </a:cxn>
                  <a:cxn ang="0">
                    <a:pos x="8" y="3"/>
                  </a:cxn>
                  <a:cxn ang="0">
                    <a:pos x="4" y="7"/>
                  </a:cxn>
                  <a:cxn ang="0">
                    <a:pos x="7" y="11"/>
                  </a:cxn>
                  <a:cxn ang="0">
                    <a:pos x="3" y="11"/>
                  </a:cxn>
                  <a:cxn ang="0">
                    <a:pos x="0" y="17"/>
                  </a:cxn>
                  <a:cxn ang="0">
                    <a:pos x="1" y="18"/>
                  </a:cxn>
                  <a:cxn ang="0">
                    <a:pos x="5" y="20"/>
                  </a:cxn>
                  <a:cxn ang="0">
                    <a:pos x="1" y="23"/>
                  </a:cxn>
                  <a:cxn ang="0">
                    <a:pos x="4" y="28"/>
                  </a:cxn>
                  <a:cxn ang="0">
                    <a:pos x="8" y="27"/>
                  </a:cxn>
                  <a:cxn ang="0">
                    <a:pos x="7" y="31"/>
                  </a:cxn>
                  <a:cxn ang="0">
                    <a:pos x="7" y="33"/>
                  </a:cxn>
                  <a:cxn ang="0">
                    <a:pos x="12" y="35"/>
                  </a:cxn>
                  <a:cxn ang="0">
                    <a:pos x="13" y="35"/>
                  </a:cxn>
                  <a:cxn ang="0">
                    <a:pos x="17" y="32"/>
                  </a:cxn>
                  <a:cxn ang="0">
                    <a:pos x="17" y="37"/>
                  </a:cxn>
                  <a:cxn ang="0">
                    <a:pos x="23" y="36"/>
                  </a:cxn>
                  <a:cxn ang="0">
                    <a:pos x="24" y="35"/>
                  </a:cxn>
                  <a:cxn ang="0">
                    <a:pos x="25" y="31"/>
                  </a:cxn>
                  <a:cxn ang="0">
                    <a:pos x="28" y="34"/>
                  </a:cxn>
                  <a:cxn ang="0">
                    <a:pos x="33" y="30"/>
                  </a:cxn>
                  <a:cxn ang="0">
                    <a:pos x="22" y="22"/>
                  </a:cxn>
                  <a:cxn ang="0">
                    <a:pos x="15" y="15"/>
                  </a:cxn>
                  <a:cxn ang="0">
                    <a:pos x="22" y="22"/>
                  </a:cxn>
                </a:cxnLst>
                <a:rect l="0" t="0" r="r" b="b"/>
                <a:pathLst>
                  <a:path w="37" h="37">
                    <a:moveTo>
                      <a:pt x="33" y="29"/>
                    </a:moveTo>
                    <a:cubicBezTo>
                      <a:pt x="33" y="29"/>
                      <a:pt x="33" y="29"/>
                      <a:pt x="33" y="29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4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8"/>
                      <a:pt x="36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4"/>
                      <a:pt x="37" y="14"/>
                      <a:pt x="37" y="14"/>
                    </a:cubicBezTo>
                    <a:cubicBezTo>
                      <a:pt x="37" y="14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8"/>
                      <a:pt x="34" y="8"/>
                      <a:pt x="33" y="8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31" y="4"/>
                      <a:pt x="31" y="4"/>
                    </a:cubicBezTo>
                    <a:cubicBezTo>
                      <a:pt x="31" y="4"/>
                      <a:pt x="30" y="4"/>
                      <a:pt x="30" y="4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4" y="2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7"/>
                      <a:pt x="4" y="7"/>
                    </a:cubicBezTo>
                    <a:cubicBezTo>
                      <a:pt x="4" y="7"/>
                      <a:pt x="4" y="8"/>
                      <a:pt x="5" y="8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1"/>
                      <a:pt x="2" y="11"/>
                      <a:pt x="1" y="1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1" y="23"/>
                      <a:pt x="1" y="23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4" y="28"/>
                    </a:cubicBezTo>
                    <a:cubicBezTo>
                      <a:pt x="4" y="29"/>
                      <a:pt x="4" y="29"/>
                      <a:pt x="4" y="28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33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4" y="36"/>
                      <a:pt x="24" y="36"/>
                    </a:cubicBezTo>
                    <a:cubicBezTo>
                      <a:pt x="24" y="36"/>
                      <a:pt x="24" y="35"/>
                      <a:pt x="24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3" y="30"/>
                      <a:pt x="33" y="30"/>
                      <a:pt x="33" y="29"/>
                    </a:cubicBezTo>
                    <a:close/>
                    <a:moveTo>
                      <a:pt x="22" y="22"/>
                    </a:moveTo>
                    <a:cubicBezTo>
                      <a:pt x="20" y="24"/>
                      <a:pt x="17" y="24"/>
                      <a:pt x="15" y="22"/>
                    </a:cubicBezTo>
                    <a:cubicBezTo>
                      <a:pt x="13" y="20"/>
                      <a:pt x="13" y="16"/>
                      <a:pt x="15" y="15"/>
                    </a:cubicBezTo>
                    <a:cubicBezTo>
                      <a:pt x="17" y="13"/>
                      <a:pt x="21" y="13"/>
                      <a:pt x="23" y="15"/>
                    </a:cubicBezTo>
                    <a:cubicBezTo>
                      <a:pt x="24" y="17"/>
                      <a:pt x="24" y="20"/>
                      <a:pt x="22" y="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da-DK" sz="1800" kern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7072621" y="1825920"/>
            <a:ext cx="1009342" cy="1009342"/>
            <a:chOff x="8886420" y="1736117"/>
            <a:chExt cx="1403797" cy="1403797"/>
          </a:xfrm>
        </p:grpSpPr>
        <p:sp>
          <p:nvSpPr>
            <p:cNvPr id="44" name="椭圆 43"/>
            <p:cNvSpPr/>
            <p:nvPr/>
          </p:nvSpPr>
          <p:spPr>
            <a:xfrm>
              <a:off x="8886420" y="1736117"/>
              <a:ext cx="1403797" cy="1403797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Freeform 41"/>
            <p:cNvSpPr>
              <a:spLocks noEditPoints="1"/>
            </p:cNvSpPr>
            <p:nvPr/>
          </p:nvSpPr>
          <p:spPr bwMode="auto">
            <a:xfrm>
              <a:off x="9250313" y="2121297"/>
              <a:ext cx="661930" cy="531751"/>
            </a:xfrm>
            <a:custGeom>
              <a:avLst/>
              <a:gdLst>
                <a:gd name="T0" fmla="*/ 1176335871 w 72"/>
                <a:gd name="T1" fmla="*/ 232073966 h 58"/>
                <a:gd name="T2" fmla="*/ 2147483647 w 72"/>
                <a:gd name="T3" fmla="*/ 232073966 h 58"/>
                <a:gd name="T4" fmla="*/ 2147483647 w 72"/>
                <a:gd name="T5" fmla="*/ 510570880 h 58"/>
                <a:gd name="T6" fmla="*/ 2147483647 w 72"/>
                <a:gd name="T7" fmla="*/ 510570880 h 58"/>
                <a:gd name="T8" fmla="*/ 2147483647 w 72"/>
                <a:gd name="T9" fmla="*/ 185664591 h 58"/>
                <a:gd name="T10" fmla="*/ 2147483647 w 72"/>
                <a:gd name="T11" fmla="*/ 0 h 58"/>
                <a:gd name="T12" fmla="*/ 1129279435 w 72"/>
                <a:gd name="T13" fmla="*/ 0 h 58"/>
                <a:gd name="T14" fmla="*/ 941067411 w 72"/>
                <a:gd name="T15" fmla="*/ 185664591 h 58"/>
                <a:gd name="T16" fmla="*/ 941067411 w 72"/>
                <a:gd name="T17" fmla="*/ 510570880 h 58"/>
                <a:gd name="T18" fmla="*/ 1176335871 w 72"/>
                <a:gd name="T19" fmla="*/ 510570880 h 58"/>
                <a:gd name="T20" fmla="*/ 1176335871 w 72"/>
                <a:gd name="T21" fmla="*/ 232073966 h 58"/>
                <a:gd name="T22" fmla="*/ 0 w 72"/>
                <a:gd name="T23" fmla="*/ 881893143 h 58"/>
                <a:gd name="T24" fmla="*/ 0 w 72"/>
                <a:gd name="T25" fmla="*/ 2147483647 h 58"/>
                <a:gd name="T26" fmla="*/ 235268568 w 72"/>
                <a:gd name="T27" fmla="*/ 2147483647 h 58"/>
                <a:gd name="T28" fmla="*/ 470530276 w 72"/>
                <a:gd name="T29" fmla="*/ 2147483647 h 58"/>
                <a:gd name="T30" fmla="*/ 470530276 w 72"/>
                <a:gd name="T31" fmla="*/ 649812471 h 58"/>
                <a:gd name="T32" fmla="*/ 235268568 w 72"/>
                <a:gd name="T33" fmla="*/ 649812471 h 58"/>
                <a:gd name="T34" fmla="*/ 0 w 72"/>
                <a:gd name="T35" fmla="*/ 881893143 h 58"/>
                <a:gd name="T36" fmla="*/ 658749160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649812471 h 58"/>
                <a:gd name="T42" fmla="*/ 658749160 w 72"/>
                <a:gd name="T43" fmla="*/ 649812471 h 58"/>
                <a:gd name="T44" fmla="*/ 658749160 w 72"/>
                <a:gd name="T45" fmla="*/ 2147483647 h 58"/>
                <a:gd name="T46" fmla="*/ 2147483647 w 72"/>
                <a:gd name="T47" fmla="*/ 649812471 h 58"/>
                <a:gd name="T48" fmla="*/ 2147483647 w 72"/>
                <a:gd name="T49" fmla="*/ 649812471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881893143 h 58"/>
                <a:gd name="T58" fmla="*/ 2147483647 w 72"/>
                <a:gd name="T59" fmla="*/ 649812471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1800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" name="矩形 47"/>
          <p:cNvSpPr>
            <a:spLocks noChangeArrowheads="1"/>
          </p:cNvSpPr>
          <p:nvPr/>
        </p:nvSpPr>
        <p:spPr bwMode="auto">
          <a:xfrm>
            <a:off x="2600236" y="2565723"/>
            <a:ext cx="3943529" cy="82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ym typeface="微软雅黑" panose="020B0503020204020204" pitchFamily="34" charset="-122"/>
              </a:rPr>
              <a:t>在此录入图表的综合描述说明。在此录入上述图表的综合描述说明，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  <p:bldP spid="22" grpId="0"/>
      <p:bldP spid="29" grpId="0"/>
      <p:bldP spid="30" grpId="0"/>
      <p:bldP spid="31" grpId="0"/>
      <p:bldP spid="32" grpId="0"/>
      <p:bldP spid="33" grpId="0"/>
      <p:bldP spid="34" grpId="0"/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8276953" y="495167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954739" y="572563"/>
            <a:ext cx="3475135" cy="3475135"/>
            <a:chOff x="4082917" y="940873"/>
            <a:chExt cx="3955398" cy="3955398"/>
          </a:xfrm>
        </p:grpSpPr>
        <p:sp>
          <p:nvSpPr>
            <p:cNvPr id="5" name="Oval 3"/>
            <p:cNvSpPr/>
            <p:nvPr/>
          </p:nvSpPr>
          <p:spPr>
            <a:xfrm>
              <a:off x="4218041" y="1091688"/>
              <a:ext cx="3692380" cy="36923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50">
                <a:solidFill>
                  <a:srgbClr val="00B0F0"/>
                </a:solidFill>
                <a:latin typeface="+mn-ea"/>
              </a:endParaRPr>
            </a:p>
          </p:txBody>
        </p:sp>
        <p:sp>
          <p:nvSpPr>
            <p:cNvPr id="6" name="Oval 3"/>
            <p:cNvSpPr/>
            <p:nvPr/>
          </p:nvSpPr>
          <p:spPr>
            <a:xfrm>
              <a:off x="4082917" y="940873"/>
              <a:ext cx="3955398" cy="3955398"/>
            </a:xfrm>
            <a:prstGeom prst="ellipse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50">
                <a:latin typeface="+mn-ea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3820844" y="3225703"/>
            <a:ext cx="1798890" cy="336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>
                <a:uFillTx/>
              </a:defRPr>
            </a:pPr>
            <a:r>
              <a:rPr lang="zh-CN" altLang="en-US" sz="1585" b="1" dirty="0">
                <a:solidFill>
                  <a:schemeClr val="bg1">
                    <a:lumMod val="95000"/>
                  </a:schemeClr>
                </a:solidFill>
                <a:uFill>
                  <a:solidFill>
                    <a:srgbClr val="FFFFFF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sym typeface="Bebas Neue"/>
              </a:rPr>
              <a:t>简约</a:t>
            </a:r>
            <a:r>
              <a:rPr lang="en-US" altLang="zh-CN" sz="1585" b="1" dirty="0">
                <a:solidFill>
                  <a:schemeClr val="bg1">
                    <a:lumMod val="95000"/>
                  </a:schemeClr>
                </a:solidFill>
                <a:uFill>
                  <a:solidFill>
                    <a:srgbClr val="FFFFFF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sym typeface="Bebas Neue"/>
              </a:rPr>
              <a:t>PPT</a:t>
            </a:r>
            <a:r>
              <a:rPr lang="zh-CN" altLang="en-US" sz="1585" b="1" dirty="0">
                <a:solidFill>
                  <a:schemeClr val="bg1">
                    <a:lumMod val="95000"/>
                  </a:schemeClr>
                </a:solidFill>
                <a:uFill>
                  <a:solidFill>
                    <a:srgbClr val="FFFFFF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sym typeface="Bebas Neue"/>
              </a:rPr>
              <a:t>简历模板</a:t>
            </a:r>
          </a:p>
        </p:txBody>
      </p:sp>
      <p:sp>
        <p:nvSpPr>
          <p:cNvPr id="8" name="矩形 7"/>
          <p:cNvSpPr/>
          <p:nvPr/>
        </p:nvSpPr>
        <p:spPr>
          <a:xfrm>
            <a:off x="3390232" y="2051210"/>
            <a:ext cx="2627643" cy="825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>
                <a:uFillTx/>
              </a:defRPr>
            </a:pPr>
            <a:r>
              <a:rPr lang="zh-CN" altLang="en-US" sz="4760" b="1" dirty="0">
                <a:solidFill>
                  <a:schemeClr val="bg1">
                    <a:lumMod val="95000"/>
                  </a:schemeClr>
                </a:solidFill>
                <a:uFill>
                  <a:solidFill>
                    <a:srgbClr val="FFFFFF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sym typeface="Bebas Neue"/>
              </a:rPr>
              <a:t>求职简历</a:t>
            </a:r>
          </a:p>
        </p:txBody>
      </p:sp>
      <p:sp>
        <p:nvSpPr>
          <p:cNvPr id="9" name="矩形 8"/>
          <p:cNvSpPr/>
          <p:nvPr/>
        </p:nvSpPr>
        <p:spPr>
          <a:xfrm>
            <a:off x="3867647" y="2690239"/>
            <a:ext cx="1621791" cy="580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>
                <a:uFillTx/>
              </a:defRPr>
            </a:pPr>
            <a:r>
              <a:rPr lang="en-US" altLang="zh-CN" sz="3175" b="1" dirty="0">
                <a:solidFill>
                  <a:schemeClr val="bg1">
                    <a:lumMod val="95000"/>
                  </a:schemeClr>
                </a:solidFill>
                <a:ea typeface="微软雅黑" panose="020B0503020204020204" pitchFamily="34" charset="-122"/>
              </a:rPr>
              <a:t>RESUME</a:t>
            </a:r>
            <a:endParaRPr lang="zh-CN" altLang="en-US" sz="3175" b="1" dirty="0">
              <a:solidFill>
                <a:schemeClr val="bg1">
                  <a:lumMod val="95000"/>
                </a:schemeClr>
              </a:solidFill>
              <a:uFill>
                <a:solidFill>
                  <a:srgbClr val="FFFFFF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sym typeface="Bebas Neue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" y="393"/>
            <a:ext cx="4952999" cy="175668"/>
            <a:chOff x="0" y="-1"/>
            <a:chExt cx="9985800" cy="287760"/>
          </a:xfrm>
        </p:grpSpPr>
        <p:sp>
          <p:nvSpPr>
            <p:cNvPr id="11" name="Shape 5209"/>
            <p:cNvSpPr/>
            <p:nvPr/>
          </p:nvSpPr>
          <p:spPr>
            <a:xfrm>
              <a:off x="0" y="0"/>
              <a:ext cx="2496450" cy="287759"/>
            </a:xfrm>
            <a:prstGeom prst="rect">
              <a:avLst/>
            </a:prstGeom>
            <a:solidFill>
              <a:srgbClr val="0070C0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  <p:sp>
          <p:nvSpPr>
            <p:cNvPr id="12" name="Shape 5209"/>
            <p:cNvSpPr/>
            <p:nvPr/>
          </p:nvSpPr>
          <p:spPr>
            <a:xfrm>
              <a:off x="2496450" y="0"/>
              <a:ext cx="2496450" cy="287759"/>
            </a:xfrm>
            <a:prstGeom prst="rect">
              <a:avLst/>
            </a:prstGeom>
            <a:solidFill>
              <a:srgbClr val="00B0F0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  <p:sp>
          <p:nvSpPr>
            <p:cNvPr id="13" name="Shape 5209"/>
            <p:cNvSpPr/>
            <p:nvPr/>
          </p:nvSpPr>
          <p:spPr>
            <a:xfrm>
              <a:off x="4992900" y="0"/>
              <a:ext cx="2496450" cy="287759"/>
            </a:xfrm>
            <a:prstGeom prst="rect">
              <a:avLst/>
            </a:prstGeom>
            <a:solidFill>
              <a:srgbClr val="66CCFF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  <p:sp>
          <p:nvSpPr>
            <p:cNvPr id="14" name="Shape 5209"/>
            <p:cNvSpPr/>
            <p:nvPr/>
          </p:nvSpPr>
          <p:spPr>
            <a:xfrm>
              <a:off x="7489350" y="-1"/>
              <a:ext cx="2496450" cy="287759"/>
            </a:xfrm>
            <a:prstGeom prst="rect">
              <a:avLst/>
            </a:prstGeom>
            <a:solidFill>
              <a:srgbClr val="CCECFF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 rot="10800000">
            <a:off x="4188827" y="4986947"/>
            <a:ext cx="4952999" cy="175668"/>
            <a:chOff x="0" y="-1"/>
            <a:chExt cx="9985800" cy="287760"/>
          </a:xfrm>
        </p:grpSpPr>
        <p:sp>
          <p:nvSpPr>
            <p:cNvPr id="16" name="Shape 5209"/>
            <p:cNvSpPr/>
            <p:nvPr/>
          </p:nvSpPr>
          <p:spPr>
            <a:xfrm>
              <a:off x="0" y="0"/>
              <a:ext cx="2496450" cy="287759"/>
            </a:xfrm>
            <a:prstGeom prst="rect">
              <a:avLst/>
            </a:prstGeom>
            <a:solidFill>
              <a:srgbClr val="0070C0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  <p:sp>
          <p:nvSpPr>
            <p:cNvPr id="17" name="Shape 5209"/>
            <p:cNvSpPr/>
            <p:nvPr/>
          </p:nvSpPr>
          <p:spPr>
            <a:xfrm>
              <a:off x="2496450" y="0"/>
              <a:ext cx="2496450" cy="287759"/>
            </a:xfrm>
            <a:prstGeom prst="rect">
              <a:avLst/>
            </a:prstGeom>
            <a:solidFill>
              <a:srgbClr val="00B0F0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  <p:sp>
          <p:nvSpPr>
            <p:cNvPr id="18" name="Shape 5209"/>
            <p:cNvSpPr/>
            <p:nvPr/>
          </p:nvSpPr>
          <p:spPr>
            <a:xfrm>
              <a:off x="4992900" y="0"/>
              <a:ext cx="2496450" cy="287759"/>
            </a:xfrm>
            <a:prstGeom prst="rect">
              <a:avLst/>
            </a:prstGeom>
            <a:solidFill>
              <a:srgbClr val="66CCFF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  <p:sp>
          <p:nvSpPr>
            <p:cNvPr id="19" name="Shape 5209"/>
            <p:cNvSpPr/>
            <p:nvPr/>
          </p:nvSpPr>
          <p:spPr>
            <a:xfrm>
              <a:off x="7489350" y="-1"/>
              <a:ext cx="2496450" cy="287759"/>
            </a:xfrm>
            <a:prstGeom prst="rect">
              <a:avLst/>
            </a:prstGeom>
            <a:solidFill>
              <a:srgbClr val="CCECFF"/>
            </a:solidFill>
            <a:ln w="12700">
              <a:miter lim="400000"/>
            </a:ln>
          </p:spPr>
          <p:txBody>
            <a:bodyPr lIns="30236" tIns="30236" rIns="30236" bIns="30236" anchor="ctr"/>
            <a:lstStyle/>
            <a:p>
              <a:pPr lvl="0" algn="ctr">
                <a:buClr>
                  <a:srgbClr val="FFFFFF"/>
                </a:buClr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 sz="1450">
                <a:latin typeface="+mn-ea"/>
              </a:endParaRPr>
            </a:p>
          </p:txBody>
        </p:sp>
      </p:grp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4000540" y="800223"/>
            <a:ext cx="1383533" cy="1349383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dash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sz="1450">
              <a:solidFill>
                <a:srgbClr val="00B0F0"/>
              </a:solidFill>
            </a:endParaRPr>
          </a:p>
        </p:txBody>
      </p:sp>
      <p:sp>
        <p:nvSpPr>
          <p:cNvPr id="21" name="Oval 11" descr="12549117_141957901001_2"/>
          <p:cNvSpPr>
            <a:spLocks noChangeArrowheads="1"/>
          </p:cNvSpPr>
          <p:nvPr/>
        </p:nvSpPr>
        <p:spPr bwMode="auto">
          <a:xfrm>
            <a:off x="4036312" y="831215"/>
            <a:ext cx="1311988" cy="1287398"/>
          </a:xfrm>
          <a:prstGeom prst="ellipse">
            <a:avLst/>
          </a:prstGeom>
          <a:blipFill dpi="0" rotWithShape="0">
            <a:blip r:embed="rId2" cstate="screen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sz="14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0">
        <p14:glitter pattern="hexago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3765">
              <a:defRPr/>
            </a:pPr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585359" y="1516437"/>
            <a:ext cx="1447800" cy="1383217"/>
          </a:xfrm>
          <a:prstGeom prst="rect">
            <a:avLst/>
          </a:prstGeom>
          <a:blipFill>
            <a:blip r:embed="rId2" cstate="screen"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1435" tIns="45717" rIns="91435" bIns="45717" rtlCol="0" anchor="ctr"/>
          <a:lstStyle/>
          <a:p>
            <a:pPr algn="ctr" defTabSz="725170">
              <a:defRPr/>
            </a:pPr>
            <a:endParaRPr lang="en-US" sz="143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Group 69"/>
          <p:cNvGrpSpPr/>
          <p:nvPr/>
        </p:nvGrpSpPr>
        <p:grpSpPr>
          <a:xfrm>
            <a:off x="5410201" y="2266999"/>
            <a:ext cx="3124200" cy="457132"/>
            <a:chOff x="5562600" y="2266949"/>
            <a:chExt cx="3124200" cy="457201"/>
          </a:xfrm>
        </p:grpSpPr>
        <p:sp>
          <p:nvSpPr>
            <p:cNvPr id="19" name="Rectangle 26"/>
            <p:cNvSpPr/>
            <p:nvPr/>
          </p:nvSpPr>
          <p:spPr>
            <a:xfrm>
              <a:off x="5562600" y="2266950"/>
              <a:ext cx="1447800" cy="2286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725170">
                <a:defRPr/>
              </a:pPr>
              <a:r>
                <a:rPr lang="zh-CN" altLang="en-US" sz="103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设计能力</a:t>
              </a:r>
              <a:endParaRPr lang="en-US" sz="103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Rounded Rectangle 33"/>
            <p:cNvSpPr/>
            <p:nvPr/>
          </p:nvSpPr>
          <p:spPr>
            <a:xfrm>
              <a:off x="8153401" y="2266949"/>
              <a:ext cx="489856" cy="209940"/>
            </a:xfrm>
            <a:prstGeom prst="round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r>
                <a:rPr lang="en-US" sz="795" b="1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80 %</a:t>
              </a:r>
            </a:p>
          </p:txBody>
        </p:sp>
        <p:grpSp>
          <p:nvGrpSpPr>
            <p:cNvPr id="21" name="Group 50"/>
            <p:cNvGrpSpPr/>
            <p:nvPr/>
          </p:nvGrpSpPr>
          <p:grpSpPr>
            <a:xfrm>
              <a:off x="5638800" y="2571750"/>
              <a:ext cx="3048000" cy="152400"/>
              <a:chOff x="5867400" y="2343150"/>
              <a:chExt cx="3048000" cy="152400"/>
            </a:xfrm>
          </p:grpSpPr>
          <p:sp>
            <p:nvSpPr>
              <p:cNvPr id="22" name="Rounded Rectangle 42"/>
              <p:cNvSpPr/>
              <p:nvPr/>
            </p:nvSpPr>
            <p:spPr bwMode="gray">
              <a:xfrm>
                <a:off x="5867400" y="2343150"/>
                <a:ext cx="3048000" cy="152400"/>
              </a:xfrm>
              <a:prstGeom prst="roundRect">
                <a:avLst/>
              </a:prstGeom>
              <a:solidFill>
                <a:srgbClr val="3F3F3F">
                  <a:lumMod val="20000"/>
                  <a:lumOff val="80000"/>
                </a:srgb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23" name="Rounded Rectangle 43"/>
              <p:cNvSpPr/>
              <p:nvPr/>
            </p:nvSpPr>
            <p:spPr bwMode="gray">
              <a:xfrm>
                <a:off x="5867400" y="2343150"/>
                <a:ext cx="2514600" cy="152400"/>
              </a:xfrm>
              <a:prstGeom prst="roundRect">
                <a:avLst/>
              </a:prstGeom>
              <a:solidFill>
                <a:srgbClr val="0070C0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4" name="Group 68"/>
          <p:cNvGrpSpPr/>
          <p:nvPr/>
        </p:nvGrpSpPr>
        <p:grpSpPr>
          <a:xfrm>
            <a:off x="5410201" y="2800315"/>
            <a:ext cx="3124200" cy="457130"/>
            <a:chOff x="5562600" y="2800350"/>
            <a:chExt cx="3124200" cy="457200"/>
          </a:xfrm>
        </p:grpSpPr>
        <p:sp>
          <p:nvSpPr>
            <p:cNvPr id="25" name="Rectangle 27"/>
            <p:cNvSpPr/>
            <p:nvPr/>
          </p:nvSpPr>
          <p:spPr>
            <a:xfrm>
              <a:off x="5562600" y="2800350"/>
              <a:ext cx="1447800" cy="2286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725170">
                <a:defRPr/>
              </a:pPr>
              <a:r>
                <a:rPr lang="zh-CN" altLang="en-US" sz="103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语言能力</a:t>
              </a:r>
              <a:endParaRPr lang="en-US" sz="103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Rounded Rectangle 34"/>
            <p:cNvSpPr/>
            <p:nvPr/>
          </p:nvSpPr>
          <p:spPr>
            <a:xfrm>
              <a:off x="8153401" y="2800350"/>
              <a:ext cx="489856" cy="209940"/>
            </a:xfrm>
            <a:prstGeom prst="roundRect">
              <a:avLst/>
            </a:prstGeom>
            <a:noFill/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r>
                <a:rPr lang="en-US" sz="795" b="1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90 %</a:t>
              </a:r>
            </a:p>
          </p:txBody>
        </p:sp>
        <p:grpSp>
          <p:nvGrpSpPr>
            <p:cNvPr id="27" name="Group 51"/>
            <p:cNvGrpSpPr/>
            <p:nvPr/>
          </p:nvGrpSpPr>
          <p:grpSpPr>
            <a:xfrm>
              <a:off x="5638800" y="3105150"/>
              <a:ext cx="3048000" cy="152400"/>
              <a:chOff x="5867400" y="2952750"/>
              <a:chExt cx="3048000" cy="152400"/>
            </a:xfrm>
          </p:grpSpPr>
          <p:sp>
            <p:nvSpPr>
              <p:cNvPr id="28" name="Rounded Rectangle 44"/>
              <p:cNvSpPr/>
              <p:nvPr/>
            </p:nvSpPr>
            <p:spPr bwMode="gray">
              <a:xfrm>
                <a:off x="5867400" y="2952750"/>
                <a:ext cx="3048000" cy="152400"/>
              </a:xfrm>
              <a:prstGeom prst="roundRect">
                <a:avLst/>
              </a:prstGeom>
              <a:solidFill>
                <a:srgbClr val="3F3F3F">
                  <a:lumMod val="20000"/>
                  <a:lumOff val="80000"/>
                </a:srgb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29" name="Rounded Rectangle 45"/>
              <p:cNvSpPr/>
              <p:nvPr/>
            </p:nvSpPr>
            <p:spPr bwMode="gray">
              <a:xfrm>
                <a:off x="5867400" y="2952750"/>
                <a:ext cx="2819400" cy="152400"/>
              </a:xfrm>
              <a:prstGeom prst="roundRect">
                <a:avLst/>
              </a:prstGeom>
              <a:solidFill>
                <a:srgbClr val="00B0F0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0" name="Group 67"/>
          <p:cNvGrpSpPr/>
          <p:nvPr/>
        </p:nvGrpSpPr>
        <p:grpSpPr>
          <a:xfrm>
            <a:off x="5410201" y="3333634"/>
            <a:ext cx="3124200" cy="457130"/>
            <a:chOff x="5562600" y="3333750"/>
            <a:chExt cx="3124200" cy="457200"/>
          </a:xfrm>
        </p:grpSpPr>
        <p:sp>
          <p:nvSpPr>
            <p:cNvPr id="31" name="Rectangle 28"/>
            <p:cNvSpPr/>
            <p:nvPr/>
          </p:nvSpPr>
          <p:spPr>
            <a:xfrm>
              <a:off x="5562600" y="3333750"/>
              <a:ext cx="1447800" cy="2286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725170">
                <a:defRPr/>
              </a:pPr>
              <a:r>
                <a:rPr lang="zh-CN" altLang="en-US" sz="103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市场能力</a:t>
              </a:r>
              <a:endParaRPr lang="en-US" sz="103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Rounded Rectangle 35"/>
            <p:cNvSpPr/>
            <p:nvPr/>
          </p:nvSpPr>
          <p:spPr>
            <a:xfrm>
              <a:off x="8153401" y="3333750"/>
              <a:ext cx="489856" cy="209940"/>
            </a:xfrm>
            <a:prstGeom prst="roundRect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r>
                <a:rPr lang="en-US" sz="795" b="1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70 %</a:t>
              </a:r>
            </a:p>
          </p:txBody>
        </p:sp>
        <p:grpSp>
          <p:nvGrpSpPr>
            <p:cNvPr id="33" name="Group 52"/>
            <p:cNvGrpSpPr/>
            <p:nvPr/>
          </p:nvGrpSpPr>
          <p:grpSpPr>
            <a:xfrm>
              <a:off x="5638800" y="3638550"/>
              <a:ext cx="3048000" cy="152400"/>
              <a:chOff x="5867400" y="3562350"/>
              <a:chExt cx="3048000" cy="152400"/>
            </a:xfrm>
          </p:grpSpPr>
          <p:sp>
            <p:nvSpPr>
              <p:cNvPr id="34" name="Rounded Rectangle 46"/>
              <p:cNvSpPr/>
              <p:nvPr/>
            </p:nvSpPr>
            <p:spPr bwMode="gray">
              <a:xfrm>
                <a:off x="5867400" y="3562350"/>
                <a:ext cx="3048000" cy="152400"/>
              </a:xfrm>
              <a:prstGeom prst="roundRect">
                <a:avLst/>
              </a:prstGeom>
              <a:solidFill>
                <a:srgbClr val="3F3F3F">
                  <a:lumMod val="20000"/>
                  <a:lumOff val="80000"/>
                </a:srgb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5" name="Rounded Rectangle 47"/>
              <p:cNvSpPr/>
              <p:nvPr/>
            </p:nvSpPr>
            <p:spPr bwMode="gray">
              <a:xfrm>
                <a:off x="5867400" y="3562350"/>
                <a:ext cx="2209800" cy="152400"/>
              </a:xfrm>
              <a:prstGeom prst="roundRect">
                <a:avLst/>
              </a:prstGeom>
              <a:solidFill>
                <a:srgbClr val="66CCFF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6" name="Group 66"/>
          <p:cNvGrpSpPr/>
          <p:nvPr/>
        </p:nvGrpSpPr>
        <p:grpSpPr>
          <a:xfrm>
            <a:off x="5410201" y="3866952"/>
            <a:ext cx="3124200" cy="457130"/>
            <a:chOff x="5562600" y="3867150"/>
            <a:chExt cx="3124200" cy="457200"/>
          </a:xfrm>
        </p:grpSpPr>
        <p:sp>
          <p:nvSpPr>
            <p:cNvPr id="37" name="Rectangle 29"/>
            <p:cNvSpPr/>
            <p:nvPr/>
          </p:nvSpPr>
          <p:spPr>
            <a:xfrm>
              <a:off x="5562600" y="3867150"/>
              <a:ext cx="1447800" cy="2286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725170">
                <a:defRPr/>
              </a:pPr>
              <a:r>
                <a:rPr lang="zh-CN" altLang="en-US" sz="103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培训能力</a:t>
              </a:r>
              <a:endParaRPr lang="en-US" sz="103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Rounded Rectangle 36"/>
            <p:cNvSpPr/>
            <p:nvPr/>
          </p:nvSpPr>
          <p:spPr>
            <a:xfrm>
              <a:off x="8153401" y="3867150"/>
              <a:ext cx="489856" cy="209940"/>
            </a:xfrm>
            <a:prstGeom prst="roundRect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r>
                <a:rPr lang="en-US" sz="795" b="1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60 %</a:t>
              </a:r>
            </a:p>
          </p:txBody>
        </p:sp>
        <p:grpSp>
          <p:nvGrpSpPr>
            <p:cNvPr id="39" name="Group 53"/>
            <p:cNvGrpSpPr/>
            <p:nvPr/>
          </p:nvGrpSpPr>
          <p:grpSpPr>
            <a:xfrm>
              <a:off x="5638800" y="4171950"/>
              <a:ext cx="3048000" cy="152400"/>
              <a:chOff x="5867400" y="4171950"/>
              <a:chExt cx="3048000" cy="152400"/>
            </a:xfrm>
          </p:grpSpPr>
          <p:sp>
            <p:nvSpPr>
              <p:cNvPr id="40" name="Rounded Rectangle 48"/>
              <p:cNvSpPr/>
              <p:nvPr/>
            </p:nvSpPr>
            <p:spPr bwMode="gray">
              <a:xfrm>
                <a:off x="5867400" y="4171950"/>
                <a:ext cx="3048000" cy="152400"/>
              </a:xfrm>
              <a:prstGeom prst="roundRect">
                <a:avLst/>
              </a:prstGeom>
              <a:solidFill>
                <a:srgbClr val="3F3F3F">
                  <a:lumMod val="20000"/>
                  <a:lumOff val="80000"/>
                </a:srgb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41" name="Rounded Rectangle 49"/>
              <p:cNvSpPr/>
              <p:nvPr/>
            </p:nvSpPr>
            <p:spPr bwMode="gray">
              <a:xfrm>
                <a:off x="5867400" y="4171950"/>
                <a:ext cx="1828800" cy="152400"/>
              </a:xfrm>
              <a:prstGeom prst="roundRect">
                <a:avLst/>
              </a:prstGeom>
              <a:solidFill>
                <a:srgbClr val="CCECFF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</p:grpSp>
      </p:grpSp>
      <p:sp>
        <p:nvSpPr>
          <p:cNvPr id="42" name="Rectangle 11"/>
          <p:cNvSpPr/>
          <p:nvPr/>
        </p:nvSpPr>
        <p:spPr>
          <a:xfrm>
            <a:off x="2514601" y="1733679"/>
            <a:ext cx="2362200" cy="1362931"/>
          </a:xfrm>
          <a:prstGeom prst="rect">
            <a:avLst/>
          </a:prstGeom>
        </p:spPr>
        <p:txBody>
          <a:bodyPr wrap="square" lIns="91435" tIns="45717" rIns="91435" bIns="45717" numCol="1" spcCol="345643">
            <a:spAutoFit/>
          </a:bodyPr>
          <a:lstStyle/>
          <a:p>
            <a:pPr defTabSz="725170">
              <a:defRPr/>
            </a:pPr>
            <a:r>
              <a:rPr lang="zh-CN" altLang="en-US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字以内，据统计每页幻灯片的最好控制在</a:t>
            </a:r>
            <a:r>
              <a:rPr lang="en-US" altLang="zh-CN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分钟之内。此处添加详细文本描述，建议与标题相关并符合整体语言风格，语言描述尽量简洁生动。</a:t>
            </a:r>
          </a:p>
        </p:txBody>
      </p:sp>
      <p:grpSp>
        <p:nvGrpSpPr>
          <p:cNvPr id="43" name="Group 100"/>
          <p:cNvGrpSpPr/>
          <p:nvPr/>
        </p:nvGrpSpPr>
        <p:grpSpPr>
          <a:xfrm>
            <a:off x="5486402" y="1428926"/>
            <a:ext cx="2819401" cy="529039"/>
            <a:chOff x="5486400" y="1428750"/>
            <a:chExt cx="2819401" cy="529120"/>
          </a:xfrm>
        </p:grpSpPr>
        <p:grpSp>
          <p:nvGrpSpPr>
            <p:cNvPr id="44" name="Group 96"/>
            <p:cNvGrpSpPr/>
            <p:nvPr/>
          </p:nvGrpSpPr>
          <p:grpSpPr>
            <a:xfrm>
              <a:off x="5486400" y="1428750"/>
              <a:ext cx="529120" cy="529120"/>
              <a:chOff x="5486400" y="1352550"/>
              <a:chExt cx="529120" cy="529120"/>
            </a:xfrm>
          </p:grpSpPr>
          <p:sp>
            <p:nvSpPr>
              <p:cNvPr id="61" name="Oval 84"/>
              <p:cNvSpPr/>
              <p:nvPr/>
            </p:nvSpPr>
            <p:spPr>
              <a:xfrm>
                <a:off x="5486400" y="1352550"/>
                <a:ext cx="529120" cy="529120"/>
              </a:xfrm>
              <a:prstGeom prst="ellipse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" name="Freeform 15"/>
              <p:cNvSpPr>
                <a:spLocks noEditPoints="1"/>
              </p:cNvSpPr>
              <p:nvPr/>
            </p:nvSpPr>
            <p:spPr bwMode="auto">
              <a:xfrm>
                <a:off x="5614089" y="1480180"/>
                <a:ext cx="275220" cy="274904"/>
              </a:xfrm>
              <a:custGeom>
                <a:avLst/>
                <a:gdLst>
                  <a:gd name="T0" fmla="*/ 183 w 371"/>
                  <a:gd name="T1" fmla="*/ 1 h 370"/>
                  <a:gd name="T2" fmla="*/ 2 w 371"/>
                  <a:gd name="T3" fmla="*/ 187 h 370"/>
                  <a:gd name="T4" fmla="*/ 188 w 371"/>
                  <a:gd name="T5" fmla="*/ 369 h 370"/>
                  <a:gd name="T6" fmla="*/ 370 w 371"/>
                  <a:gd name="T7" fmla="*/ 182 h 370"/>
                  <a:gd name="T8" fmla="*/ 183 w 371"/>
                  <a:gd name="T9" fmla="*/ 1 h 370"/>
                  <a:gd name="T10" fmla="*/ 184 w 371"/>
                  <a:gd name="T11" fmla="*/ 25 h 370"/>
                  <a:gd name="T12" fmla="*/ 260 w 371"/>
                  <a:gd name="T13" fmla="*/ 43 h 370"/>
                  <a:gd name="T14" fmla="*/ 235 w 371"/>
                  <a:gd name="T15" fmla="*/ 84 h 370"/>
                  <a:gd name="T16" fmla="*/ 186 w 371"/>
                  <a:gd name="T17" fmla="*/ 73 h 370"/>
                  <a:gd name="T18" fmla="*/ 137 w 371"/>
                  <a:gd name="T19" fmla="*/ 84 h 370"/>
                  <a:gd name="T20" fmla="*/ 112 w 371"/>
                  <a:gd name="T21" fmla="*/ 43 h 370"/>
                  <a:gd name="T22" fmla="*/ 184 w 371"/>
                  <a:gd name="T23" fmla="*/ 25 h 370"/>
                  <a:gd name="T24" fmla="*/ 85 w 371"/>
                  <a:gd name="T25" fmla="*/ 234 h 370"/>
                  <a:gd name="T26" fmla="*/ 44 w 371"/>
                  <a:gd name="T27" fmla="*/ 259 h 370"/>
                  <a:gd name="T28" fmla="*/ 26 w 371"/>
                  <a:gd name="T29" fmla="*/ 187 h 370"/>
                  <a:gd name="T30" fmla="*/ 44 w 371"/>
                  <a:gd name="T31" fmla="*/ 111 h 370"/>
                  <a:gd name="T32" fmla="*/ 85 w 371"/>
                  <a:gd name="T33" fmla="*/ 136 h 370"/>
                  <a:gd name="T34" fmla="*/ 74 w 371"/>
                  <a:gd name="T35" fmla="*/ 185 h 370"/>
                  <a:gd name="T36" fmla="*/ 85 w 371"/>
                  <a:gd name="T37" fmla="*/ 234 h 370"/>
                  <a:gd name="T38" fmla="*/ 188 w 371"/>
                  <a:gd name="T39" fmla="*/ 345 h 370"/>
                  <a:gd name="T40" fmla="*/ 112 w 371"/>
                  <a:gd name="T41" fmla="*/ 327 h 370"/>
                  <a:gd name="T42" fmla="*/ 137 w 371"/>
                  <a:gd name="T43" fmla="*/ 286 h 370"/>
                  <a:gd name="T44" fmla="*/ 186 w 371"/>
                  <a:gd name="T45" fmla="*/ 297 h 370"/>
                  <a:gd name="T46" fmla="*/ 235 w 371"/>
                  <a:gd name="T47" fmla="*/ 286 h 370"/>
                  <a:gd name="T48" fmla="*/ 260 w 371"/>
                  <a:gd name="T49" fmla="*/ 327 h 370"/>
                  <a:gd name="T50" fmla="*/ 188 w 371"/>
                  <a:gd name="T51" fmla="*/ 345 h 370"/>
                  <a:gd name="T52" fmla="*/ 186 w 371"/>
                  <a:gd name="T53" fmla="*/ 273 h 370"/>
                  <a:gd name="T54" fmla="*/ 98 w 371"/>
                  <a:gd name="T55" fmla="*/ 185 h 370"/>
                  <a:gd name="T56" fmla="*/ 186 w 371"/>
                  <a:gd name="T57" fmla="*/ 97 h 370"/>
                  <a:gd name="T58" fmla="*/ 274 w 371"/>
                  <a:gd name="T59" fmla="*/ 185 h 370"/>
                  <a:gd name="T60" fmla="*/ 186 w 371"/>
                  <a:gd name="T61" fmla="*/ 273 h 370"/>
                  <a:gd name="T62" fmla="*/ 286 w 371"/>
                  <a:gd name="T63" fmla="*/ 234 h 370"/>
                  <a:gd name="T64" fmla="*/ 298 w 371"/>
                  <a:gd name="T65" fmla="*/ 185 h 370"/>
                  <a:gd name="T66" fmla="*/ 286 w 371"/>
                  <a:gd name="T67" fmla="*/ 136 h 370"/>
                  <a:gd name="T68" fmla="*/ 328 w 371"/>
                  <a:gd name="T69" fmla="*/ 111 h 370"/>
                  <a:gd name="T70" fmla="*/ 346 w 371"/>
                  <a:gd name="T71" fmla="*/ 183 h 370"/>
                  <a:gd name="T72" fmla="*/ 328 w 371"/>
                  <a:gd name="T73" fmla="*/ 259 h 370"/>
                  <a:gd name="T74" fmla="*/ 286 w 371"/>
                  <a:gd name="T75" fmla="*/ 234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1" h="370">
                    <a:moveTo>
                      <a:pt x="183" y="1"/>
                    </a:moveTo>
                    <a:cubicBezTo>
                      <a:pt x="82" y="2"/>
                      <a:pt x="0" y="86"/>
                      <a:pt x="2" y="187"/>
                    </a:cubicBezTo>
                    <a:cubicBezTo>
                      <a:pt x="3" y="289"/>
                      <a:pt x="87" y="370"/>
                      <a:pt x="188" y="369"/>
                    </a:cubicBezTo>
                    <a:cubicBezTo>
                      <a:pt x="290" y="368"/>
                      <a:pt x="371" y="284"/>
                      <a:pt x="370" y="182"/>
                    </a:cubicBezTo>
                    <a:cubicBezTo>
                      <a:pt x="368" y="81"/>
                      <a:pt x="285" y="0"/>
                      <a:pt x="183" y="1"/>
                    </a:cubicBezTo>
                    <a:close/>
                    <a:moveTo>
                      <a:pt x="184" y="25"/>
                    </a:moveTo>
                    <a:cubicBezTo>
                      <a:pt x="211" y="25"/>
                      <a:pt x="237" y="31"/>
                      <a:pt x="260" y="43"/>
                    </a:cubicBezTo>
                    <a:cubicBezTo>
                      <a:pt x="235" y="84"/>
                      <a:pt x="235" y="84"/>
                      <a:pt x="235" y="84"/>
                    </a:cubicBezTo>
                    <a:cubicBezTo>
                      <a:pt x="220" y="77"/>
                      <a:pt x="203" y="73"/>
                      <a:pt x="186" y="73"/>
                    </a:cubicBezTo>
                    <a:cubicBezTo>
                      <a:pt x="168" y="73"/>
                      <a:pt x="151" y="77"/>
                      <a:pt x="137" y="84"/>
                    </a:cubicBezTo>
                    <a:cubicBezTo>
                      <a:pt x="112" y="43"/>
                      <a:pt x="112" y="43"/>
                      <a:pt x="112" y="43"/>
                    </a:cubicBezTo>
                    <a:cubicBezTo>
                      <a:pt x="133" y="32"/>
                      <a:pt x="158" y="25"/>
                      <a:pt x="184" y="25"/>
                    </a:cubicBezTo>
                    <a:close/>
                    <a:moveTo>
                      <a:pt x="85" y="234"/>
                    </a:moveTo>
                    <a:cubicBezTo>
                      <a:pt x="44" y="259"/>
                      <a:pt x="44" y="259"/>
                      <a:pt x="44" y="259"/>
                    </a:cubicBezTo>
                    <a:cubicBezTo>
                      <a:pt x="33" y="237"/>
                      <a:pt x="26" y="213"/>
                      <a:pt x="26" y="187"/>
                    </a:cubicBezTo>
                    <a:cubicBezTo>
                      <a:pt x="25" y="160"/>
                      <a:pt x="32" y="134"/>
                      <a:pt x="44" y="111"/>
                    </a:cubicBezTo>
                    <a:cubicBezTo>
                      <a:pt x="85" y="136"/>
                      <a:pt x="85" y="136"/>
                      <a:pt x="85" y="136"/>
                    </a:cubicBezTo>
                    <a:cubicBezTo>
                      <a:pt x="78" y="151"/>
                      <a:pt x="74" y="167"/>
                      <a:pt x="74" y="185"/>
                    </a:cubicBezTo>
                    <a:cubicBezTo>
                      <a:pt x="74" y="203"/>
                      <a:pt x="78" y="219"/>
                      <a:pt x="85" y="234"/>
                    </a:cubicBezTo>
                    <a:close/>
                    <a:moveTo>
                      <a:pt x="188" y="345"/>
                    </a:moveTo>
                    <a:cubicBezTo>
                      <a:pt x="161" y="345"/>
                      <a:pt x="135" y="339"/>
                      <a:pt x="112" y="327"/>
                    </a:cubicBezTo>
                    <a:cubicBezTo>
                      <a:pt x="137" y="286"/>
                      <a:pt x="137" y="286"/>
                      <a:pt x="137" y="286"/>
                    </a:cubicBezTo>
                    <a:cubicBezTo>
                      <a:pt x="151" y="293"/>
                      <a:pt x="168" y="297"/>
                      <a:pt x="186" y="297"/>
                    </a:cubicBezTo>
                    <a:cubicBezTo>
                      <a:pt x="203" y="297"/>
                      <a:pt x="220" y="293"/>
                      <a:pt x="235" y="286"/>
                    </a:cubicBezTo>
                    <a:cubicBezTo>
                      <a:pt x="260" y="327"/>
                      <a:pt x="260" y="327"/>
                      <a:pt x="260" y="327"/>
                    </a:cubicBezTo>
                    <a:cubicBezTo>
                      <a:pt x="238" y="338"/>
                      <a:pt x="214" y="345"/>
                      <a:pt x="188" y="345"/>
                    </a:cubicBezTo>
                    <a:close/>
                    <a:moveTo>
                      <a:pt x="186" y="273"/>
                    </a:moveTo>
                    <a:cubicBezTo>
                      <a:pt x="137" y="273"/>
                      <a:pt x="98" y="233"/>
                      <a:pt x="98" y="185"/>
                    </a:cubicBezTo>
                    <a:cubicBezTo>
                      <a:pt x="98" y="136"/>
                      <a:pt x="137" y="97"/>
                      <a:pt x="186" y="97"/>
                    </a:cubicBezTo>
                    <a:cubicBezTo>
                      <a:pt x="234" y="97"/>
                      <a:pt x="274" y="136"/>
                      <a:pt x="274" y="185"/>
                    </a:cubicBezTo>
                    <a:cubicBezTo>
                      <a:pt x="274" y="233"/>
                      <a:pt x="234" y="273"/>
                      <a:pt x="186" y="273"/>
                    </a:cubicBezTo>
                    <a:close/>
                    <a:moveTo>
                      <a:pt x="286" y="234"/>
                    </a:moveTo>
                    <a:cubicBezTo>
                      <a:pt x="294" y="219"/>
                      <a:pt x="298" y="203"/>
                      <a:pt x="298" y="185"/>
                    </a:cubicBezTo>
                    <a:cubicBezTo>
                      <a:pt x="298" y="167"/>
                      <a:pt x="294" y="151"/>
                      <a:pt x="286" y="136"/>
                    </a:cubicBezTo>
                    <a:cubicBezTo>
                      <a:pt x="328" y="111"/>
                      <a:pt x="328" y="111"/>
                      <a:pt x="328" y="111"/>
                    </a:cubicBezTo>
                    <a:cubicBezTo>
                      <a:pt x="339" y="133"/>
                      <a:pt x="345" y="157"/>
                      <a:pt x="346" y="183"/>
                    </a:cubicBezTo>
                    <a:cubicBezTo>
                      <a:pt x="346" y="210"/>
                      <a:pt x="340" y="236"/>
                      <a:pt x="328" y="259"/>
                    </a:cubicBezTo>
                    <a:lnTo>
                      <a:pt x="286" y="23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en-US" sz="143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</a:endParaRPr>
              </a:p>
            </p:txBody>
          </p:sp>
        </p:grpSp>
        <p:grpSp>
          <p:nvGrpSpPr>
            <p:cNvPr id="45" name="Group 99"/>
            <p:cNvGrpSpPr/>
            <p:nvPr/>
          </p:nvGrpSpPr>
          <p:grpSpPr>
            <a:xfrm>
              <a:off x="7776681" y="1428750"/>
              <a:ext cx="529120" cy="529120"/>
              <a:chOff x="7848600" y="1352550"/>
              <a:chExt cx="529120" cy="529120"/>
            </a:xfrm>
          </p:grpSpPr>
          <p:sp>
            <p:nvSpPr>
              <p:cNvPr id="56" name="Oval 87"/>
              <p:cNvSpPr/>
              <p:nvPr/>
            </p:nvSpPr>
            <p:spPr>
              <a:xfrm>
                <a:off x="7848600" y="1352550"/>
                <a:ext cx="529120" cy="529120"/>
              </a:xfrm>
              <a:prstGeom prst="ellipse">
                <a:avLst/>
              </a:prstGeom>
              <a:solidFill>
                <a:srgbClr val="CCEC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7" name="Group 55"/>
              <p:cNvGrpSpPr/>
              <p:nvPr/>
            </p:nvGrpSpPr>
            <p:grpSpPr>
              <a:xfrm>
                <a:off x="7974720" y="1498360"/>
                <a:ext cx="266836" cy="224488"/>
                <a:chOff x="4172623" y="2221990"/>
                <a:chExt cx="366676" cy="308484"/>
              </a:xfrm>
              <a:solidFill>
                <a:sysClr val="window" lastClr="FFFFFF"/>
              </a:solidFill>
            </p:grpSpPr>
            <p:sp>
              <p:nvSpPr>
                <p:cNvPr id="58" name="AutoShape 120"/>
                <p:cNvSpPr/>
                <p:nvPr/>
              </p:nvSpPr>
              <p:spPr bwMode="auto">
                <a:xfrm>
                  <a:off x="4264604" y="2302084"/>
                  <a:ext cx="182712" cy="18271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6948" y="16070"/>
                      </a:moveTo>
                      <a:cubicBezTo>
                        <a:pt x="14037" y="19468"/>
                        <a:pt x="8925" y="19859"/>
                        <a:pt x="5529" y="16948"/>
                      </a:cubicBezTo>
                      <a:cubicBezTo>
                        <a:pt x="2130" y="14038"/>
                        <a:pt x="1740" y="8924"/>
                        <a:pt x="4651" y="5527"/>
                      </a:cubicBezTo>
                      <a:cubicBezTo>
                        <a:pt x="7559" y="2131"/>
                        <a:pt x="12674" y="1740"/>
                        <a:pt x="16070" y="4650"/>
                      </a:cubicBezTo>
                      <a:cubicBezTo>
                        <a:pt x="19466" y="7560"/>
                        <a:pt x="19859" y="12673"/>
                        <a:pt x="16948" y="16070"/>
                      </a:cubicBezTo>
                      <a:moveTo>
                        <a:pt x="10800" y="0"/>
                      </a:moveTo>
                      <a:cubicBezTo>
                        <a:pt x="4833" y="0"/>
                        <a:pt x="0" y="4834"/>
                        <a:pt x="0" y="10800"/>
                      </a:cubicBezTo>
                      <a:cubicBezTo>
                        <a:pt x="0" y="16765"/>
                        <a:pt x="4833" y="21599"/>
                        <a:pt x="10800" y="21599"/>
                      </a:cubicBezTo>
                      <a:cubicBezTo>
                        <a:pt x="16764" y="21599"/>
                        <a:pt x="21600" y="16765"/>
                        <a:pt x="21600" y="10800"/>
                      </a:cubicBezTo>
                      <a:cubicBezTo>
                        <a:pt x="21600" y="483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0236" tIns="30236" rIns="30236" bIns="30236" anchor="ctr"/>
                <a:lstStyle/>
                <a:p>
                  <a:pPr defTabSz="456565">
                    <a:defRPr/>
                  </a:pPr>
                  <a:endParaRPr lang="en-US" sz="3015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59" name="AutoShape 121"/>
                <p:cNvSpPr/>
                <p:nvPr/>
              </p:nvSpPr>
              <p:spPr bwMode="auto">
                <a:xfrm>
                  <a:off x="4310283" y="2347762"/>
                  <a:ext cx="51310" cy="5131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200" y="0"/>
                      </a:moveTo>
                      <a:cubicBezTo>
                        <a:pt x="8596" y="0"/>
                        <a:pt x="0" y="8596"/>
                        <a:pt x="0" y="19195"/>
                      </a:cubicBezTo>
                      <a:lnTo>
                        <a:pt x="0" y="19199"/>
                      </a:lnTo>
                      <a:cubicBezTo>
                        <a:pt x="0" y="20524"/>
                        <a:pt x="1068" y="21599"/>
                        <a:pt x="2400" y="21599"/>
                      </a:cubicBezTo>
                      <a:cubicBezTo>
                        <a:pt x="3721" y="21599"/>
                        <a:pt x="4800" y="20524"/>
                        <a:pt x="4800" y="19199"/>
                      </a:cubicBezTo>
                      <a:lnTo>
                        <a:pt x="4800" y="19195"/>
                      </a:lnTo>
                      <a:cubicBezTo>
                        <a:pt x="4800" y="11247"/>
                        <a:pt x="11240" y="4799"/>
                        <a:pt x="19200" y="4799"/>
                      </a:cubicBezTo>
                      <a:cubicBezTo>
                        <a:pt x="20521" y="4799"/>
                        <a:pt x="21600" y="3724"/>
                        <a:pt x="21600" y="2399"/>
                      </a:cubicBezTo>
                      <a:cubicBezTo>
                        <a:pt x="21600" y="1075"/>
                        <a:pt x="20521" y="0"/>
                        <a:pt x="192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0236" tIns="30236" rIns="30236" bIns="30236" anchor="ctr"/>
                <a:lstStyle/>
                <a:p>
                  <a:pPr defTabSz="456565">
                    <a:defRPr/>
                  </a:pPr>
                  <a:endParaRPr lang="en-US" sz="3015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60" name="AutoShape 122"/>
                <p:cNvSpPr/>
                <p:nvPr/>
              </p:nvSpPr>
              <p:spPr bwMode="auto">
                <a:xfrm>
                  <a:off x="4172623" y="2221990"/>
                  <a:ext cx="366676" cy="30848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49" y="19199"/>
                      </a:moveTo>
                      <a:cubicBezTo>
                        <a:pt x="20249" y="19642"/>
                        <a:pt x="19948" y="19999"/>
                        <a:pt x="19575" y="19999"/>
                      </a:cubicBezTo>
                      <a:lnTo>
                        <a:pt x="2024" y="19999"/>
                      </a:lnTo>
                      <a:cubicBezTo>
                        <a:pt x="1651" y="19999"/>
                        <a:pt x="1349" y="19642"/>
                        <a:pt x="1349" y="19199"/>
                      </a:cubicBezTo>
                      <a:lnTo>
                        <a:pt x="1349" y="7200"/>
                      </a:lnTo>
                      <a:cubicBezTo>
                        <a:pt x="1349" y="6809"/>
                        <a:pt x="1588" y="6475"/>
                        <a:pt x="1914" y="6411"/>
                      </a:cubicBezTo>
                      <a:lnTo>
                        <a:pt x="5588" y="5684"/>
                      </a:lnTo>
                      <a:lnTo>
                        <a:pt x="6797" y="2103"/>
                      </a:lnTo>
                      <a:cubicBezTo>
                        <a:pt x="6900" y="1799"/>
                        <a:pt x="7148" y="1600"/>
                        <a:pt x="7424" y="1600"/>
                      </a:cubicBezTo>
                      <a:lnTo>
                        <a:pt x="14174" y="1600"/>
                      </a:lnTo>
                      <a:cubicBezTo>
                        <a:pt x="14450" y="1600"/>
                        <a:pt x="14698" y="1799"/>
                        <a:pt x="14801" y="2103"/>
                      </a:cubicBezTo>
                      <a:lnTo>
                        <a:pt x="16010" y="5684"/>
                      </a:lnTo>
                      <a:lnTo>
                        <a:pt x="19685" y="6411"/>
                      </a:lnTo>
                      <a:cubicBezTo>
                        <a:pt x="20011" y="6475"/>
                        <a:pt x="20249" y="6809"/>
                        <a:pt x="20249" y="7200"/>
                      </a:cubicBezTo>
                      <a:cubicBezTo>
                        <a:pt x="20249" y="7200"/>
                        <a:pt x="20249" y="19199"/>
                        <a:pt x="20249" y="19199"/>
                      </a:cubicBezTo>
                      <a:close/>
                      <a:moveTo>
                        <a:pt x="19907" y="4832"/>
                      </a:moveTo>
                      <a:lnTo>
                        <a:pt x="16981" y="4254"/>
                      </a:lnTo>
                      <a:lnTo>
                        <a:pt x="16054" y="1507"/>
                      </a:lnTo>
                      <a:cubicBezTo>
                        <a:pt x="15745" y="591"/>
                        <a:pt x="15006" y="0"/>
                        <a:pt x="14174" y="0"/>
                      </a:cubicBezTo>
                      <a:lnTo>
                        <a:pt x="7424" y="0"/>
                      </a:lnTo>
                      <a:cubicBezTo>
                        <a:pt x="6593" y="0"/>
                        <a:pt x="5854" y="591"/>
                        <a:pt x="5543" y="1509"/>
                      </a:cubicBezTo>
                      <a:lnTo>
                        <a:pt x="4618" y="4254"/>
                      </a:lnTo>
                      <a:lnTo>
                        <a:pt x="1692" y="4832"/>
                      </a:lnTo>
                      <a:cubicBezTo>
                        <a:pt x="711" y="5025"/>
                        <a:pt x="0" y="6020"/>
                        <a:pt x="0" y="7200"/>
                      </a:cubicBezTo>
                      <a:lnTo>
                        <a:pt x="0" y="19199"/>
                      </a:lnTo>
                      <a:cubicBezTo>
                        <a:pt x="0" y="20523"/>
                        <a:pt x="908" y="21600"/>
                        <a:pt x="2024" y="21600"/>
                      </a:cubicBezTo>
                      <a:lnTo>
                        <a:pt x="19575" y="21600"/>
                      </a:lnTo>
                      <a:cubicBezTo>
                        <a:pt x="20691" y="21600"/>
                        <a:pt x="21600" y="20523"/>
                        <a:pt x="21600" y="19199"/>
                      </a:cubicBezTo>
                      <a:lnTo>
                        <a:pt x="21600" y="7200"/>
                      </a:lnTo>
                      <a:cubicBezTo>
                        <a:pt x="21600" y="6020"/>
                        <a:pt x="20888" y="5025"/>
                        <a:pt x="19907" y="4832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0236" tIns="30236" rIns="30236" bIns="30236" anchor="ctr"/>
                <a:lstStyle/>
                <a:p>
                  <a:pPr defTabSz="456565">
                    <a:defRPr/>
                  </a:pPr>
                  <a:endParaRPr lang="en-US" sz="3015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46" name="Group 97"/>
            <p:cNvGrpSpPr/>
            <p:nvPr/>
          </p:nvGrpSpPr>
          <p:grpSpPr>
            <a:xfrm>
              <a:off x="6248400" y="1428750"/>
              <a:ext cx="529120" cy="529120"/>
              <a:chOff x="6248400" y="1352550"/>
              <a:chExt cx="529120" cy="529120"/>
            </a:xfrm>
          </p:grpSpPr>
          <p:sp>
            <p:nvSpPr>
              <p:cNvPr id="54" name="Oval 85"/>
              <p:cNvSpPr/>
              <p:nvPr/>
            </p:nvSpPr>
            <p:spPr>
              <a:xfrm>
                <a:off x="6248400" y="1352550"/>
                <a:ext cx="529120" cy="52912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AutoShape 112"/>
              <p:cNvSpPr/>
              <p:nvPr/>
            </p:nvSpPr>
            <p:spPr bwMode="auto">
              <a:xfrm>
                <a:off x="6374435" y="1478670"/>
                <a:ext cx="266380" cy="266836"/>
              </a:xfrm>
              <a:custGeom>
                <a:avLst/>
                <a:gdLst>
                  <a:gd name="T0" fmla="*/ 10510 w 21020"/>
                  <a:gd name="T1" fmla="*/ 10800 h 21600"/>
                  <a:gd name="T2" fmla="*/ 10510 w 21020"/>
                  <a:gd name="T3" fmla="*/ 10800 h 21600"/>
                  <a:gd name="T4" fmla="*/ 10510 w 21020"/>
                  <a:gd name="T5" fmla="*/ 10800 h 21600"/>
                  <a:gd name="T6" fmla="*/ 10510 w 2102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20" h="21600">
                    <a:moveTo>
                      <a:pt x="18846" y="7946"/>
                    </a:moveTo>
                    <a:lnTo>
                      <a:pt x="17740" y="9091"/>
                    </a:lnTo>
                    <a:cubicBezTo>
                      <a:pt x="17740" y="8939"/>
                      <a:pt x="17758" y="8792"/>
                      <a:pt x="17744" y="8636"/>
                    </a:cubicBezTo>
                    <a:cubicBezTo>
                      <a:pt x="17629" y="7331"/>
                      <a:pt x="17036" y="6068"/>
                      <a:pt x="16074" y="5080"/>
                    </a:cubicBezTo>
                    <a:cubicBezTo>
                      <a:pt x="15004" y="3980"/>
                      <a:pt x="13585" y="3348"/>
                      <a:pt x="12180" y="3345"/>
                    </a:cubicBezTo>
                    <a:lnTo>
                      <a:pt x="13268" y="2218"/>
                    </a:lnTo>
                    <a:cubicBezTo>
                      <a:pt x="13812" y="1659"/>
                      <a:pt x="14572" y="1350"/>
                      <a:pt x="15403" y="1350"/>
                    </a:cubicBezTo>
                    <a:cubicBezTo>
                      <a:pt x="16460" y="1350"/>
                      <a:pt x="17546" y="1840"/>
                      <a:pt x="18381" y="2696"/>
                    </a:cubicBezTo>
                    <a:cubicBezTo>
                      <a:pt x="19165" y="3500"/>
                      <a:pt x="19631" y="4499"/>
                      <a:pt x="19698" y="5510"/>
                    </a:cubicBezTo>
                    <a:cubicBezTo>
                      <a:pt x="19760" y="6453"/>
                      <a:pt x="19457" y="7317"/>
                      <a:pt x="18846" y="7946"/>
                    </a:cubicBezTo>
                    <a:moveTo>
                      <a:pt x="5828" y="19329"/>
                    </a:moveTo>
                    <a:cubicBezTo>
                      <a:pt x="5813" y="18424"/>
                      <a:pt x="5454" y="17481"/>
                      <a:pt x="4730" y="16739"/>
                    </a:cubicBezTo>
                    <a:cubicBezTo>
                      <a:pt x="4046" y="16034"/>
                      <a:pt x="3150" y="15628"/>
                      <a:pt x="2257" y="15592"/>
                    </a:cubicBezTo>
                    <a:lnTo>
                      <a:pt x="2911" y="13157"/>
                    </a:lnTo>
                    <a:cubicBezTo>
                      <a:pt x="2959" y="12995"/>
                      <a:pt x="3052" y="12835"/>
                      <a:pt x="3168" y="12695"/>
                    </a:cubicBezTo>
                    <a:cubicBezTo>
                      <a:pt x="4485" y="11726"/>
                      <a:pt x="6512" y="12012"/>
                      <a:pt x="7920" y="13460"/>
                    </a:cubicBezTo>
                    <a:cubicBezTo>
                      <a:pt x="9409" y="14990"/>
                      <a:pt x="9639" y="17230"/>
                      <a:pt x="8492" y="18568"/>
                    </a:cubicBezTo>
                    <a:cubicBezTo>
                      <a:pt x="8416" y="18609"/>
                      <a:pt x="8339" y="18648"/>
                      <a:pt x="8256" y="18675"/>
                    </a:cubicBezTo>
                    <a:cubicBezTo>
                      <a:pt x="8256" y="18675"/>
                      <a:pt x="5828" y="19329"/>
                      <a:pt x="5828" y="19329"/>
                    </a:cubicBezTo>
                    <a:close/>
                    <a:moveTo>
                      <a:pt x="2737" y="20164"/>
                    </a:moveTo>
                    <a:cubicBezTo>
                      <a:pt x="2665" y="20181"/>
                      <a:pt x="2443" y="20239"/>
                      <a:pt x="2291" y="20249"/>
                    </a:cubicBezTo>
                    <a:cubicBezTo>
                      <a:pt x="1751" y="20244"/>
                      <a:pt x="1313" y="19792"/>
                      <a:pt x="1313" y="19237"/>
                    </a:cubicBezTo>
                    <a:cubicBezTo>
                      <a:pt x="1321" y="19124"/>
                      <a:pt x="1365" y="18929"/>
                      <a:pt x="1380" y="18857"/>
                    </a:cubicBezTo>
                    <a:lnTo>
                      <a:pt x="2071" y="16283"/>
                    </a:lnTo>
                    <a:cubicBezTo>
                      <a:pt x="2822" y="16261"/>
                      <a:pt x="3630" y="16562"/>
                      <a:pt x="4265" y="17215"/>
                    </a:cubicBezTo>
                    <a:cubicBezTo>
                      <a:pt x="4911" y="17878"/>
                      <a:pt x="5214" y="18725"/>
                      <a:pt x="5181" y="19504"/>
                    </a:cubicBezTo>
                    <a:cubicBezTo>
                      <a:pt x="5181" y="19504"/>
                      <a:pt x="2737" y="20164"/>
                      <a:pt x="2737" y="20164"/>
                    </a:cubicBezTo>
                    <a:close/>
                    <a:moveTo>
                      <a:pt x="6888" y="11179"/>
                    </a:moveTo>
                    <a:cubicBezTo>
                      <a:pt x="6280" y="10927"/>
                      <a:pt x="5642" y="10783"/>
                      <a:pt x="5004" y="10774"/>
                    </a:cubicBezTo>
                    <a:lnTo>
                      <a:pt x="10063" y="5536"/>
                    </a:lnTo>
                    <a:cubicBezTo>
                      <a:pt x="10838" y="4759"/>
                      <a:pt x="11966" y="4536"/>
                      <a:pt x="13077" y="4819"/>
                    </a:cubicBezTo>
                    <a:cubicBezTo>
                      <a:pt x="13077" y="4819"/>
                      <a:pt x="6888" y="11179"/>
                      <a:pt x="6888" y="11179"/>
                    </a:cubicBezTo>
                    <a:close/>
                    <a:moveTo>
                      <a:pt x="9717" y="13672"/>
                    </a:moveTo>
                    <a:cubicBezTo>
                      <a:pt x="9473" y="13258"/>
                      <a:pt x="9194" y="12859"/>
                      <a:pt x="8848" y="12505"/>
                    </a:cubicBezTo>
                    <a:cubicBezTo>
                      <a:pt x="8447" y="12093"/>
                      <a:pt x="7986" y="11770"/>
                      <a:pt x="7507" y="11498"/>
                    </a:cubicBezTo>
                    <a:lnTo>
                      <a:pt x="13767" y="5064"/>
                    </a:lnTo>
                    <a:cubicBezTo>
                      <a:pt x="14259" y="5288"/>
                      <a:pt x="14729" y="5607"/>
                      <a:pt x="15145" y="6035"/>
                    </a:cubicBezTo>
                    <a:cubicBezTo>
                      <a:pt x="15500" y="6398"/>
                      <a:pt x="15775" y="6806"/>
                      <a:pt x="15987" y="7229"/>
                    </a:cubicBezTo>
                    <a:cubicBezTo>
                      <a:pt x="15987" y="7229"/>
                      <a:pt x="9717" y="13672"/>
                      <a:pt x="9717" y="13672"/>
                    </a:cubicBezTo>
                    <a:close/>
                    <a:moveTo>
                      <a:pt x="10519" y="16061"/>
                    </a:moveTo>
                    <a:cubicBezTo>
                      <a:pt x="10465" y="15452"/>
                      <a:pt x="10298" y="14854"/>
                      <a:pt x="10047" y="14288"/>
                    </a:cubicBezTo>
                    <a:lnTo>
                      <a:pt x="16257" y="7906"/>
                    </a:lnTo>
                    <a:cubicBezTo>
                      <a:pt x="16637" y="9140"/>
                      <a:pt x="16442" y="10429"/>
                      <a:pt x="15610" y="11284"/>
                    </a:cubicBezTo>
                    <a:cubicBezTo>
                      <a:pt x="15604" y="11290"/>
                      <a:pt x="15598" y="11293"/>
                      <a:pt x="15593" y="11298"/>
                    </a:cubicBezTo>
                    <a:lnTo>
                      <a:pt x="15602" y="11306"/>
                    </a:lnTo>
                    <a:lnTo>
                      <a:pt x="10525" y="16565"/>
                    </a:lnTo>
                    <a:cubicBezTo>
                      <a:pt x="10527" y="16397"/>
                      <a:pt x="10534" y="16232"/>
                      <a:pt x="10519" y="16061"/>
                    </a:cubicBezTo>
                    <a:moveTo>
                      <a:pt x="19308" y="1741"/>
                    </a:moveTo>
                    <a:cubicBezTo>
                      <a:pt x="18228" y="632"/>
                      <a:pt x="16805" y="0"/>
                      <a:pt x="15403" y="0"/>
                    </a:cubicBezTo>
                    <a:cubicBezTo>
                      <a:pt x="14220" y="0"/>
                      <a:pt x="13131" y="450"/>
                      <a:pt x="12335" y="1266"/>
                    </a:cubicBezTo>
                    <a:lnTo>
                      <a:pt x="9138" y="4577"/>
                    </a:lnTo>
                    <a:cubicBezTo>
                      <a:pt x="9129" y="4585"/>
                      <a:pt x="9118" y="4592"/>
                      <a:pt x="9108" y="4602"/>
                    </a:cubicBezTo>
                    <a:cubicBezTo>
                      <a:pt x="9103" y="4608"/>
                      <a:pt x="9100" y="4614"/>
                      <a:pt x="9095" y="4620"/>
                    </a:cubicBezTo>
                    <a:lnTo>
                      <a:pt x="9096" y="4621"/>
                    </a:lnTo>
                    <a:lnTo>
                      <a:pt x="2310" y="11647"/>
                    </a:lnTo>
                    <a:cubicBezTo>
                      <a:pt x="1998" y="11966"/>
                      <a:pt x="1771" y="12364"/>
                      <a:pt x="1645" y="12797"/>
                    </a:cubicBezTo>
                    <a:lnTo>
                      <a:pt x="102" y="18541"/>
                    </a:lnTo>
                    <a:cubicBezTo>
                      <a:pt x="100" y="18557"/>
                      <a:pt x="0" y="19008"/>
                      <a:pt x="0" y="19237"/>
                    </a:cubicBezTo>
                    <a:cubicBezTo>
                      <a:pt x="0" y="20541"/>
                      <a:pt x="1030" y="21599"/>
                      <a:pt x="2302" y="21599"/>
                    </a:cubicBezTo>
                    <a:cubicBezTo>
                      <a:pt x="2554" y="21599"/>
                      <a:pt x="3044" y="21475"/>
                      <a:pt x="3062" y="21473"/>
                    </a:cubicBezTo>
                    <a:lnTo>
                      <a:pt x="8630" y="19969"/>
                    </a:lnTo>
                    <a:cubicBezTo>
                      <a:pt x="9054" y="19839"/>
                      <a:pt x="9439" y="19604"/>
                      <a:pt x="9750" y="19283"/>
                    </a:cubicBezTo>
                    <a:lnTo>
                      <a:pt x="19776" y="8899"/>
                    </a:lnTo>
                    <a:cubicBezTo>
                      <a:pt x="21600" y="7023"/>
                      <a:pt x="21394" y="3881"/>
                      <a:pt x="19308" y="1741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0236" tIns="30236" rIns="30236" bIns="30236" anchor="ctr"/>
              <a:lstStyle/>
              <a:p>
                <a:pPr defTabSz="456565">
                  <a:defRPr/>
                </a:pPr>
                <a:endParaRPr lang="en-US" sz="3015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</a:endParaRPr>
              </a:p>
            </p:txBody>
          </p:sp>
        </p:grpSp>
        <p:grpSp>
          <p:nvGrpSpPr>
            <p:cNvPr id="47" name="Group 98"/>
            <p:cNvGrpSpPr/>
            <p:nvPr/>
          </p:nvGrpSpPr>
          <p:grpSpPr>
            <a:xfrm>
              <a:off x="7010400" y="1428750"/>
              <a:ext cx="529120" cy="529120"/>
              <a:chOff x="7010400" y="1352550"/>
              <a:chExt cx="529120" cy="529120"/>
            </a:xfrm>
          </p:grpSpPr>
          <p:sp>
            <p:nvSpPr>
              <p:cNvPr id="48" name="Oval 86"/>
              <p:cNvSpPr/>
              <p:nvPr/>
            </p:nvSpPr>
            <p:spPr>
              <a:xfrm>
                <a:off x="7010400" y="1352550"/>
                <a:ext cx="529120" cy="529120"/>
              </a:xfrm>
              <a:prstGeom prst="ellipse">
                <a:avLst/>
              </a:prstGeom>
              <a:solidFill>
                <a:srgbClr val="66CC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endParaRPr lang="en-US" sz="14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9" name="Group 79"/>
              <p:cNvGrpSpPr/>
              <p:nvPr/>
            </p:nvGrpSpPr>
            <p:grpSpPr>
              <a:xfrm>
                <a:off x="7136435" y="1478585"/>
                <a:ext cx="266380" cy="266380"/>
                <a:chOff x="6417734" y="2183821"/>
                <a:chExt cx="366050" cy="366050"/>
              </a:xfrm>
              <a:solidFill>
                <a:sysClr val="window" lastClr="FFFFFF"/>
              </a:solidFill>
            </p:grpSpPr>
            <p:sp>
              <p:nvSpPr>
                <p:cNvPr id="50" name="AutoShape 52"/>
                <p:cNvSpPr/>
                <p:nvPr/>
              </p:nvSpPr>
              <p:spPr bwMode="auto">
                <a:xfrm>
                  <a:off x="6417734" y="2183821"/>
                  <a:ext cx="366050" cy="366050"/>
                </a:xfrm>
                <a:custGeom>
                  <a:avLst/>
                  <a:gdLst>
                    <a:gd name="T0" fmla="+- 0 10800 87"/>
                    <a:gd name="T1" fmla="*/ T0 w 21426"/>
                    <a:gd name="T2" fmla="+- 0 10799 73"/>
                    <a:gd name="T3" fmla="*/ 10799 h 21453"/>
                    <a:gd name="T4" fmla="+- 0 10800 87"/>
                    <a:gd name="T5" fmla="*/ T4 w 21426"/>
                    <a:gd name="T6" fmla="+- 0 10799 73"/>
                    <a:gd name="T7" fmla="*/ 10799 h 21453"/>
                    <a:gd name="T8" fmla="+- 0 10800 87"/>
                    <a:gd name="T9" fmla="*/ T8 w 21426"/>
                    <a:gd name="T10" fmla="+- 0 10799 73"/>
                    <a:gd name="T11" fmla="*/ 10799 h 21453"/>
                    <a:gd name="T12" fmla="+- 0 10800 87"/>
                    <a:gd name="T13" fmla="*/ T12 w 21426"/>
                    <a:gd name="T14" fmla="+- 0 10799 73"/>
                    <a:gd name="T15" fmla="*/ 10799 h 214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26" h="21453">
                      <a:moveTo>
                        <a:pt x="8034" y="20112"/>
                      </a:moveTo>
                      <a:cubicBezTo>
                        <a:pt x="5816" y="17892"/>
                        <a:pt x="3556" y="15628"/>
                        <a:pt x="1338" y="13408"/>
                      </a:cubicBezTo>
                      <a:cubicBezTo>
                        <a:pt x="3241" y="7240"/>
                        <a:pt x="11488" y="7509"/>
                        <a:pt x="13391" y="1341"/>
                      </a:cubicBezTo>
                      <a:cubicBezTo>
                        <a:pt x="15609" y="3560"/>
                        <a:pt x="17869" y="5825"/>
                        <a:pt x="20087" y="8045"/>
                      </a:cubicBezTo>
                      <a:cubicBezTo>
                        <a:pt x="18184" y="14212"/>
                        <a:pt x="9937" y="13944"/>
                        <a:pt x="8034" y="20112"/>
                      </a:cubicBezTo>
                      <a:moveTo>
                        <a:pt x="21034" y="7097"/>
                      </a:moveTo>
                      <a:lnTo>
                        <a:pt x="14338" y="393"/>
                      </a:lnTo>
                      <a:cubicBezTo>
                        <a:pt x="14006" y="60"/>
                        <a:pt x="13525" y="-73"/>
                        <a:pt x="13069" y="39"/>
                      </a:cubicBezTo>
                      <a:cubicBezTo>
                        <a:pt x="12828" y="98"/>
                        <a:pt x="12614" y="222"/>
                        <a:pt x="12444" y="393"/>
                      </a:cubicBezTo>
                      <a:cubicBezTo>
                        <a:pt x="12292" y="545"/>
                        <a:pt x="12177" y="733"/>
                        <a:pt x="12112" y="944"/>
                      </a:cubicBezTo>
                      <a:cubicBezTo>
                        <a:pt x="11808" y="1929"/>
                        <a:pt x="11283" y="2785"/>
                        <a:pt x="10507" y="3562"/>
                      </a:cubicBezTo>
                      <a:cubicBezTo>
                        <a:pt x="9471" y="4598"/>
                        <a:pt x="8121" y="5384"/>
                        <a:pt x="6693" y="6214"/>
                      </a:cubicBezTo>
                      <a:cubicBezTo>
                        <a:pt x="5177" y="7094"/>
                        <a:pt x="3611" y="8006"/>
                        <a:pt x="2328" y="9290"/>
                      </a:cubicBezTo>
                      <a:cubicBezTo>
                        <a:pt x="1237" y="10383"/>
                        <a:pt x="493" y="11600"/>
                        <a:pt x="59" y="13011"/>
                      </a:cubicBezTo>
                      <a:cubicBezTo>
                        <a:pt x="-87" y="13488"/>
                        <a:pt x="40" y="14004"/>
                        <a:pt x="391" y="14356"/>
                      </a:cubicBezTo>
                      <a:lnTo>
                        <a:pt x="7087" y="21060"/>
                      </a:lnTo>
                      <a:cubicBezTo>
                        <a:pt x="7419" y="21393"/>
                        <a:pt x="7900" y="21526"/>
                        <a:pt x="8356" y="21414"/>
                      </a:cubicBezTo>
                      <a:cubicBezTo>
                        <a:pt x="8597" y="21354"/>
                        <a:pt x="8811" y="21231"/>
                        <a:pt x="8981" y="21060"/>
                      </a:cubicBezTo>
                      <a:cubicBezTo>
                        <a:pt x="9133" y="20908"/>
                        <a:pt x="9248" y="20720"/>
                        <a:pt x="9314" y="20508"/>
                      </a:cubicBezTo>
                      <a:cubicBezTo>
                        <a:pt x="9617" y="19523"/>
                        <a:pt x="10142" y="18667"/>
                        <a:pt x="10918" y="17890"/>
                      </a:cubicBezTo>
                      <a:cubicBezTo>
                        <a:pt x="11954" y="16853"/>
                        <a:pt x="13304" y="16069"/>
                        <a:pt x="14733" y="15239"/>
                      </a:cubicBezTo>
                      <a:cubicBezTo>
                        <a:pt x="16248" y="14357"/>
                        <a:pt x="17814" y="13446"/>
                        <a:pt x="19097" y="12162"/>
                      </a:cubicBezTo>
                      <a:cubicBezTo>
                        <a:pt x="20188" y="11070"/>
                        <a:pt x="20932" y="9852"/>
                        <a:pt x="21366" y="8440"/>
                      </a:cubicBezTo>
                      <a:cubicBezTo>
                        <a:pt x="21512" y="7965"/>
                        <a:pt x="21385" y="7448"/>
                        <a:pt x="21034" y="7097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0236" tIns="30236" rIns="30236" bIns="30236" anchor="ctr"/>
                <a:lstStyle/>
                <a:p>
                  <a:pPr defTabSz="456565">
                    <a:defRPr/>
                  </a:pPr>
                  <a:endParaRPr lang="en-US" sz="3015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51" name="AutoShape 53"/>
                <p:cNvSpPr/>
                <p:nvPr/>
              </p:nvSpPr>
              <p:spPr bwMode="auto">
                <a:xfrm>
                  <a:off x="6555394" y="2309592"/>
                  <a:ext cx="98865" cy="102619"/>
                </a:xfrm>
                <a:custGeom>
                  <a:avLst/>
                  <a:gdLst>
                    <a:gd name="T0" fmla="+- 0 10801 59"/>
                    <a:gd name="T1" fmla="*/ T0 w 21484"/>
                    <a:gd name="T2" fmla="+- 0 10799 41"/>
                    <a:gd name="T3" fmla="*/ 10799 h 21516"/>
                    <a:gd name="T4" fmla="+- 0 10801 59"/>
                    <a:gd name="T5" fmla="*/ T4 w 21484"/>
                    <a:gd name="T6" fmla="+- 0 10799 41"/>
                    <a:gd name="T7" fmla="*/ 10799 h 21516"/>
                    <a:gd name="T8" fmla="+- 0 10801 59"/>
                    <a:gd name="T9" fmla="*/ T8 w 21484"/>
                    <a:gd name="T10" fmla="+- 0 10799 41"/>
                    <a:gd name="T11" fmla="*/ 10799 h 21516"/>
                    <a:gd name="T12" fmla="+- 0 10801 59"/>
                    <a:gd name="T13" fmla="*/ T12 w 21484"/>
                    <a:gd name="T14" fmla="+- 0 10799 41"/>
                    <a:gd name="T15" fmla="*/ 10799 h 215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84" h="21516">
                      <a:moveTo>
                        <a:pt x="17511" y="14987"/>
                      </a:moveTo>
                      <a:cubicBezTo>
                        <a:pt x="17287" y="15384"/>
                        <a:pt x="17032" y="15740"/>
                        <a:pt x="16731" y="16049"/>
                      </a:cubicBezTo>
                      <a:cubicBezTo>
                        <a:pt x="15340" y="14692"/>
                        <a:pt x="13947" y="13205"/>
                        <a:pt x="12559" y="11675"/>
                      </a:cubicBezTo>
                      <a:cubicBezTo>
                        <a:pt x="12912" y="11521"/>
                        <a:pt x="13287" y="11362"/>
                        <a:pt x="13689" y="11198"/>
                      </a:cubicBezTo>
                      <a:cubicBezTo>
                        <a:pt x="14092" y="11034"/>
                        <a:pt x="14494" y="10927"/>
                        <a:pt x="14895" y="10861"/>
                      </a:cubicBezTo>
                      <a:cubicBezTo>
                        <a:pt x="15308" y="10801"/>
                        <a:pt x="15715" y="10819"/>
                        <a:pt x="16122" y="10913"/>
                      </a:cubicBezTo>
                      <a:cubicBezTo>
                        <a:pt x="16527" y="11011"/>
                        <a:pt x="16909" y="11222"/>
                        <a:pt x="17262" y="11554"/>
                      </a:cubicBezTo>
                      <a:cubicBezTo>
                        <a:pt x="17612" y="11890"/>
                        <a:pt x="17835" y="12244"/>
                        <a:pt x="17923" y="12620"/>
                      </a:cubicBezTo>
                      <a:cubicBezTo>
                        <a:pt x="18020" y="13004"/>
                        <a:pt x="18025" y="13392"/>
                        <a:pt x="17958" y="13789"/>
                      </a:cubicBezTo>
                      <a:cubicBezTo>
                        <a:pt x="17883" y="14187"/>
                        <a:pt x="17738" y="14585"/>
                        <a:pt x="17511" y="14987"/>
                      </a:cubicBezTo>
                      <a:moveTo>
                        <a:pt x="5799" y="10193"/>
                      </a:moveTo>
                      <a:cubicBezTo>
                        <a:pt x="5096" y="10221"/>
                        <a:pt x="4482" y="9996"/>
                        <a:pt x="3946" y="9496"/>
                      </a:cubicBezTo>
                      <a:cubicBezTo>
                        <a:pt x="3717" y="9285"/>
                        <a:pt x="3558" y="9028"/>
                        <a:pt x="3461" y="8724"/>
                      </a:cubicBezTo>
                      <a:cubicBezTo>
                        <a:pt x="3359" y="8420"/>
                        <a:pt x="3326" y="8088"/>
                        <a:pt x="3366" y="7723"/>
                      </a:cubicBezTo>
                      <a:cubicBezTo>
                        <a:pt x="3397" y="7363"/>
                        <a:pt x="3509" y="6989"/>
                        <a:pt x="3703" y="6610"/>
                      </a:cubicBezTo>
                      <a:cubicBezTo>
                        <a:pt x="3889" y="6231"/>
                        <a:pt x="4160" y="5852"/>
                        <a:pt x="4510" y="5487"/>
                      </a:cubicBezTo>
                      <a:cubicBezTo>
                        <a:pt x="5768" y="6694"/>
                        <a:pt x="7022" y="8018"/>
                        <a:pt x="8282" y="9388"/>
                      </a:cubicBezTo>
                      <a:cubicBezTo>
                        <a:pt x="7330" y="9893"/>
                        <a:pt x="6501" y="10164"/>
                        <a:pt x="5799" y="10193"/>
                      </a:cubicBezTo>
                      <a:moveTo>
                        <a:pt x="19678" y="8570"/>
                      </a:moveTo>
                      <a:cubicBezTo>
                        <a:pt x="18868" y="7915"/>
                        <a:pt x="18055" y="7470"/>
                        <a:pt x="17235" y="7250"/>
                      </a:cubicBezTo>
                      <a:cubicBezTo>
                        <a:pt x="16421" y="7031"/>
                        <a:pt x="15603" y="6942"/>
                        <a:pt x="14779" y="6998"/>
                      </a:cubicBezTo>
                      <a:cubicBezTo>
                        <a:pt x="13964" y="7059"/>
                        <a:pt x="13130" y="7236"/>
                        <a:pt x="12296" y="7545"/>
                      </a:cubicBezTo>
                      <a:cubicBezTo>
                        <a:pt x="11462" y="7859"/>
                        <a:pt x="10625" y="8200"/>
                        <a:pt x="9782" y="8593"/>
                      </a:cubicBezTo>
                      <a:cubicBezTo>
                        <a:pt x="8448" y="7115"/>
                        <a:pt x="7114" y="5658"/>
                        <a:pt x="5778" y="4299"/>
                      </a:cubicBezTo>
                      <a:cubicBezTo>
                        <a:pt x="6382" y="3775"/>
                        <a:pt x="6963" y="3509"/>
                        <a:pt x="7526" y="3490"/>
                      </a:cubicBezTo>
                      <a:cubicBezTo>
                        <a:pt x="8088" y="3467"/>
                        <a:pt x="8631" y="3523"/>
                        <a:pt x="9145" y="3649"/>
                      </a:cubicBezTo>
                      <a:cubicBezTo>
                        <a:pt x="9669" y="3775"/>
                        <a:pt x="10149" y="3883"/>
                        <a:pt x="10590" y="3967"/>
                      </a:cubicBezTo>
                      <a:cubicBezTo>
                        <a:pt x="11038" y="4051"/>
                        <a:pt x="11424" y="3958"/>
                        <a:pt x="11765" y="3682"/>
                      </a:cubicBezTo>
                      <a:cubicBezTo>
                        <a:pt x="12123" y="3382"/>
                        <a:pt x="12321" y="2994"/>
                        <a:pt x="12351" y="2526"/>
                      </a:cubicBezTo>
                      <a:cubicBezTo>
                        <a:pt x="12376" y="2054"/>
                        <a:pt x="12189" y="1596"/>
                        <a:pt x="11782" y="1147"/>
                      </a:cubicBezTo>
                      <a:cubicBezTo>
                        <a:pt x="11258" y="569"/>
                        <a:pt x="10630" y="216"/>
                        <a:pt x="9872" y="85"/>
                      </a:cubicBezTo>
                      <a:cubicBezTo>
                        <a:pt x="9126" y="-41"/>
                        <a:pt x="8358" y="-30"/>
                        <a:pt x="7564" y="136"/>
                      </a:cubicBezTo>
                      <a:cubicBezTo>
                        <a:pt x="6780" y="309"/>
                        <a:pt x="6032" y="595"/>
                        <a:pt x="5324" y="997"/>
                      </a:cubicBezTo>
                      <a:cubicBezTo>
                        <a:pt x="4617" y="1399"/>
                        <a:pt x="4048" y="1811"/>
                        <a:pt x="3626" y="2213"/>
                      </a:cubicBezTo>
                      <a:cubicBezTo>
                        <a:pt x="3464" y="2066"/>
                        <a:pt x="3302" y="1918"/>
                        <a:pt x="3141" y="1773"/>
                      </a:cubicBezTo>
                      <a:cubicBezTo>
                        <a:pt x="2963" y="1614"/>
                        <a:pt x="2739" y="1530"/>
                        <a:pt x="2471" y="1535"/>
                      </a:cubicBezTo>
                      <a:cubicBezTo>
                        <a:pt x="2200" y="1535"/>
                        <a:pt x="1977" y="1647"/>
                        <a:pt x="1793" y="1853"/>
                      </a:cubicBezTo>
                      <a:cubicBezTo>
                        <a:pt x="1615" y="2054"/>
                        <a:pt x="1530" y="2288"/>
                        <a:pt x="1565" y="2536"/>
                      </a:cubicBezTo>
                      <a:cubicBezTo>
                        <a:pt x="1589" y="2793"/>
                        <a:pt x="1696" y="2989"/>
                        <a:pt x="1880" y="3139"/>
                      </a:cubicBezTo>
                      <a:cubicBezTo>
                        <a:pt x="2044" y="3270"/>
                        <a:pt x="2203" y="3401"/>
                        <a:pt x="2364" y="3537"/>
                      </a:cubicBezTo>
                      <a:cubicBezTo>
                        <a:pt x="1731" y="4276"/>
                        <a:pt x="1207" y="5094"/>
                        <a:pt x="795" y="5957"/>
                      </a:cubicBezTo>
                      <a:cubicBezTo>
                        <a:pt x="378" y="6820"/>
                        <a:pt x="130" y="7676"/>
                        <a:pt x="37" y="8509"/>
                      </a:cubicBezTo>
                      <a:cubicBezTo>
                        <a:pt x="-59" y="9346"/>
                        <a:pt x="33" y="10113"/>
                        <a:pt x="298" y="10824"/>
                      </a:cubicBezTo>
                      <a:cubicBezTo>
                        <a:pt x="566" y="11540"/>
                        <a:pt x="1056" y="12148"/>
                        <a:pt x="1774" y="12723"/>
                      </a:cubicBezTo>
                      <a:cubicBezTo>
                        <a:pt x="2942" y="13658"/>
                        <a:pt x="4321" y="14056"/>
                        <a:pt x="5915" y="13967"/>
                      </a:cubicBezTo>
                      <a:cubicBezTo>
                        <a:pt x="7507" y="13874"/>
                        <a:pt x="9223" y="13415"/>
                        <a:pt x="11064" y="12461"/>
                      </a:cubicBezTo>
                      <a:cubicBezTo>
                        <a:pt x="12532" y="14093"/>
                        <a:pt x="14002" y="15716"/>
                        <a:pt x="15470" y="17223"/>
                      </a:cubicBezTo>
                      <a:cubicBezTo>
                        <a:pt x="14849" y="17728"/>
                        <a:pt x="14305" y="18018"/>
                        <a:pt x="13826" y="18111"/>
                      </a:cubicBezTo>
                      <a:cubicBezTo>
                        <a:pt x="13344" y="18210"/>
                        <a:pt x="12917" y="18200"/>
                        <a:pt x="12530" y="18088"/>
                      </a:cubicBezTo>
                      <a:cubicBezTo>
                        <a:pt x="12142" y="17971"/>
                        <a:pt x="11782" y="17803"/>
                        <a:pt x="11455" y="17587"/>
                      </a:cubicBezTo>
                      <a:cubicBezTo>
                        <a:pt x="11125" y="17368"/>
                        <a:pt x="10799" y="17181"/>
                        <a:pt x="10474" y="17026"/>
                      </a:cubicBezTo>
                      <a:cubicBezTo>
                        <a:pt x="10154" y="16872"/>
                        <a:pt x="9823" y="16788"/>
                        <a:pt x="9486" y="16783"/>
                      </a:cubicBezTo>
                      <a:cubicBezTo>
                        <a:pt x="9145" y="16778"/>
                        <a:pt x="8785" y="16937"/>
                        <a:pt x="8388" y="17265"/>
                      </a:cubicBezTo>
                      <a:cubicBezTo>
                        <a:pt x="7981" y="17606"/>
                        <a:pt x="7777" y="18004"/>
                        <a:pt x="7777" y="18453"/>
                      </a:cubicBezTo>
                      <a:cubicBezTo>
                        <a:pt x="7777" y="18897"/>
                        <a:pt x="7991" y="19351"/>
                        <a:pt x="8408" y="19809"/>
                      </a:cubicBezTo>
                      <a:cubicBezTo>
                        <a:pt x="8830" y="20268"/>
                        <a:pt x="9379" y="20651"/>
                        <a:pt x="10042" y="20955"/>
                      </a:cubicBezTo>
                      <a:cubicBezTo>
                        <a:pt x="10708" y="21259"/>
                        <a:pt x="11455" y="21451"/>
                        <a:pt x="12279" y="21502"/>
                      </a:cubicBezTo>
                      <a:cubicBezTo>
                        <a:pt x="13103" y="21559"/>
                        <a:pt x="13970" y="21437"/>
                        <a:pt x="14886" y="21109"/>
                      </a:cubicBezTo>
                      <a:cubicBezTo>
                        <a:pt x="15807" y="20787"/>
                        <a:pt x="16721" y="20202"/>
                        <a:pt x="17617" y="19332"/>
                      </a:cubicBezTo>
                      <a:cubicBezTo>
                        <a:pt x="18051" y="19739"/>
                        <a:pt x="18489" y="20127"/>
                        <a:pt x="18921" y="20501"/>
                      </a:cubicBezTo>
                      <a:cubicBezTo>
                        <a:pt x="19107" y="20656"/>
                        <a:pt x="19328" y="20731"/>
                        <a:pt x="19601" y="20712"/>
                      </a:cubicBezTo>
                      <a:cubicBezTo>
                        <a:pt x="19861" y="20703"/>
                        <a:pt x="20090" y="20586"/>
                        <a:pt x="20269" y="20375"/>
                      </a:cubicBezTo>
                      <a:cubicBezTo>
                        <a:pt x="20455" y="20160"/>
                        <a:pt x="20532" y="19921"/>
                        <a:pt x="20503" y="19674"/>
                      </a:cubicBezTo>
                      <a:cubicBezTo>
                        <a:pt x="20477" y="19421"/>
                        <a:pt x="20371" y="19229"/>
                        <a:pt x="20192" y="19089"/>
                      </a:cubicBezTo>
                      <a:cubicBezTo>
                        <a:pt x="19755" y="18752"/>
                        <a:pt x="19321" y="18397"/>
                        <a:pt x="18884" y="18022"/>
                      </a:cubicBezTo>
                      <a:cubicBezTo>
                        <a:pt x="19626" y="17143"/>
                        <a:pt x="20221" y="16217"/>
                        <a:pt x="20664" y="15300"/>
                      </a:cubicBezTo>
                      <a:cubicBezTo>
                        <a:pt x="21103" y="14379"/>
                        <a:pt x="21367" y="13490"/>
                        <a:pt x="21453" y="12667"/>
                      </a:cubicBezTo>
                      <a:cubicBezTo>
                        <a:pt x="21540" y="11839"/>
                        <a:pt x="21439" y="11091"/>
                        <a:pt x="21159" y="10412"/>
                      </a:cubicBezTo>
                      <a:cubicBezTo>
                        <a:pt x="20880" y="9725"/>
                        <a:pt x="20386" y="9135"/>
                        <a:pt x="19678" y="857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0236" tIns="30236" rIns="30236" bIns="30236" anchor="ctr"/>
                <a:lstStyle/>
                <a:p>
                  <a:pPr defTabSz="456565">
                    <a:defRPr/>
                  </a:pPr>
                  <a:endParaRPr lang="en-US" sz="3015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52" name="AutoShape 54"/>
                <p:cNvSpPr/>
                <p:nvPr/>
              </p:nvSpPr>
              <p:spPr bwMode="auto">
                <a:xfrm>
                  <a:off x="6543505" y="2435364"/>
                  <a:ext cx="55690" cy="58192"/>
                </a:xfrm>
                <a:custGeom>
                  <a:avLst/>
                  <a:gdLst>
                    <a:gd name="T0" fmla="+- 0 10791 197"/>
                    <a:gd name="T1" fmla="*/ T0 w 21188"/>
                    <a:gd name="T2" fmla="+- 0 10794 193"/>
                    <a:gd name="T3" fmla="*/ 10794 h 21203"/>
                    <a:gd name="T4" fmla="+- 0 10791 197"/>
                    <a:gd name="T5" fmla="*/ T4 w 21188"/>
                    <a:gd name="T6" fmla="+- 0 10794 193"/>
                    <a:gd name="T7" fmla="*/ 10794 h 21203"/>
                    <a:gd name="T8" fmla="+- 0 10791 197"/>
                    <a:gd name="T9" fmla="*/ T8 w 21188"/>
                    <a:gd name="T10" fmla="+- 0 10794 193"/>
                    <a:gd name="T11" fmla="*/ 10794 h 21203"/>
                    <a:gd name="T12" fmla="+- 0 10791 197"/>
                    <a:gd name="T13" fmla="*/ T12 w 21188"/>
                    <a:gd name="T14" fmla="+- 0 10794 193"/>
                    <a:gd name="T15" fmla="*/ 10794 h 212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8" h="21203">
                      <a:moveTo>
                        <a:pt x="17615" y="468"/>
                      </a:moveTo>
                      <a:lnTo>
                        <a:pt x="17606" y="468"/>
                      </a:lnTo>
                      <a:cubicBezTo>
                        <a:pt x="14870" y="2476"/>
                        <a:pt x="12200" y="4590"/>
                        <a:pt x="9727" y="6958"/>
                      </a:cubicBezTo>
                      <a:cubicBezTo>
                        <a:pt x="7348" y="9227"/>
                        <a:pt x="5200" y="11619"/>
                        <a:pt x="3329" y="14060"/>
                      </a:cubicBezTo>
                      <a:lnTo>
                        <a:pt x="341" y="17962"/>
                      </a:lnTo>
                      <a:lnTo>
                        <a:pt x="350" y="17970"/>
                      </a:lnTo>
                      <a:cubicBezTo>
                        <a:pt x="-197" y="18786"/>
                        <a:pt x="-106" y="19880"/>
                        <a:pt x="638" y="20590"/>
                      </a:cubicBezTo>
                      <a:cubicBezTo>
                        <a:pt x="1491" y="21407"/>
                        <a:pt x="2889" y="21407"/>
                        <a:pt x="3746" y="20590"/>
                      </a:cubicBezTo>
                      <a:cubicBezTo>
                        <a:pt x="3877" y="20460"/>
                        <a:pt x="3984" y="20321"/>
                        <a:pt x="4069" y="20174"/>
                      </a:cubicBezTo>
                      <a:lnTo>
                        <a:pt x="6867" y="16517"/>
                      </a:lnTo>
                      <a:cubicBezTo>
                        <a:pt x="8601" y="14255"/>
                        <a:pt x="10606" y="12027"/>
                        <a:pt x="12824" y="9913"/>
                      </a:cubicBezTo>
                      <a:cubicBezTo>
                        <a:pt x="15281" y="7570"/>
                        <a:pt x="17557" y="5758"/>
                        <a:pt x="20329" y="3749"/>
                      </a:cubicBezTo>
                      <a:lnTo>
                        <a:pt x="20321" y="3741"/>
                      </a:lnTo>
                      <a:cubicBezTo>
                        <a:pt x="20400" y="3684"/>
                        <a:pt x="20473" y="3635"/>
                        <a:pt x="20543" y="3570"/>
                      </a:cubicBezTo>
                      <a:cubicBezTo>
                        <a:pt x="21402" y="2753"/>
                        <a:pt x="21402" y="1427"/>
                        <a:pt x="20543" y="606"/>
                      </a:cubicBezTo>
                      <a:cubicBezTo>
                        <a:pt x="19742" y="-161"/>
                        <a:pt x="18472" y="-193"/>
                        <a:pt x="17615" y="46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0236" tIns="30236" rIns="30236" bIns="30236" anchor="ctr"/>
                <a:lstStyle/>
                <a:p>
                  <a:pPr defTabSz="456565">
                    <a:defRPr/>
                  </a:pPr>
                  <a:endParaRPr lang="en-US" sz="3015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53" name="AutoShape 55"/>
                <p:cNvSpPr/>
                <p:nvPr/>
              </p:nvSpPr>
              <p:spPr bwMode="auto">
                <a:xfrm>
                  <a:off x="6601072" y="2240762"/>
                  <a:ext cx="56315" cy="58818"/>
                </a:xfrm>
                <a:custGeom>
                  <a:avLst/>
                  <a:gdLst>
                    <a:gd name="T0" fmla="+- 0 10803 213"/>
                    <a:gd name="T1" fmla="*/ T0 w 21180"/>
                    <a:gd name="T2" fmla="+- 0 10801 203"/>
                    <a:gd name="T3" fmla="*/ 10801 h 21196"/>
                    <a:gd name="T4" fmla="+- 0 10803 213"/>
                    <a:gd name="T5" fmla="*/ T4 w 21180"/>
                    <a:gd name="T6" fmla="+- 0 10801 203"/>
                    <a:gd name="T7" fmla="*/ 10801 h 21196"/>
                    <a:gd name="T8" fmla="+- 0 10803 213"/>
                    <a:gd name="T9" fmla="*/ T8 w 21180"/>
                    <a:gd name="T10" fmla="+- 0 10801 203"/>
                    <a:gd name="T11" fmla="*/ 10801 h 21196"/>
                    <a:gd name="T12" fmla="+- 0 10803 213"/>
                    <a:gd name="T13" fmla="*/ T12 w 21180"/>
                    <a:gd name="T14" fmla="+- 0 10801 203"/>
                    <a:gd name="T15" fmla="*/ 10801 h 211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0" h="21196">
                      <a:moveTo>
                        <a:pt x="8372" y="11356"/>
                      </a:moveTo>
                      <a:cubicBezTo>
                        <a:pt x="6122" y="13508"/>
                        <a:pt x="3675" y="15444"/>
                        <a:pt x="1144" y="17292"/>
                      </a:cubicBezTo>
                      <a:cubicBezTo>
                        <a:pt x="963" y="17388"/>
                        <a:pt x="786" y="17493"/>
                        <a:pt x="637" y="17645"/>
                      </a:cubicBezTo>
                      <a:cubicBezTo>
                        <a:pt x="-213" y="18457"/>
                        <a:pt x="-213" y="19774"/>
                        <a:pt x="637" y="20585"/>
                      </a:cubicBezTo>
                      <a:cubicBezTo>
                        <a:pt x="1464" y="21380"/>
                        <a:pt x="2796" y="21397"/>
                        <a:pt x="3652" y="20641"/>
                      </a:cubicBezTo>
                      <a:lnTo>
                        <a:pt x="3665" y="20649"/>
                      </a:lnTo>
                      <a:cubicBezTo>
                        <a:pt x="6364" y="18673"/>
                        <a:pt x="8988" y="16581"/>
                        <a:pt x="11419" y="14263"/>
                      </a:cubicBezTo>
                      <a:cubicBezTo>
                        <a:pt x="13759" y="12030"/>
                        <a:pt x="15873" y="9685"/>
                        <a:pt x="17715" y="7283"/>
                      </a:cubicBezTo>
                      <a:lnTo>
                        <a:pt x="20663" y="3427"/>
                      </a:lnTo>
                      <a:lnTo>
                        <a:pt x="20654" y="3419"/>
                      </a:lnTo>
                      <a:cubicBezTo>
                        <a:pt x="21386" y="2600"/>
                        <a:pt x="21357" y="1379"/>
                        <a:pt x="20541" y="608"/>
                      </a:cubicBezTo>
                      <a:cubicBezTo>
                        <a:pt x="19697" y="-203"/>
                        <a:pt x="18323" y="-203"/>
                        <a:pt x="17468" y="608"/>
                      </a:cubicBezTo>
                      <a:cubicBezTo>
                        <a:pt x="17313" y="760"/>
                        <a:pt x="17197" y="937"/>
                        <a:pt x="17094" y="1114"/>
                      </a:cubicBezTo>
                      <a:lnTo>
                        <a:pt x="14228" y="4857"/>
                      </a:lnTo>
                      <a:cubicBezTo>
                        <a:pt x="12526" y="7090"/>
                        <a:pt x="10552" y="9275"/>
                        <a:pt x="8372" y="1135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30236" tIns="30236" rIns="30236" bIns="30236" anchor="ctr"/>
                <a:lstStyle/>
                <a:p>
                  <a:pPr defTabSz="456565">
                    <a:defRPr/>
                  </a:pPr>
                  <a:endParaRPr lang="en-US" sz="3015" kern="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63" name="Rectangle 88"/>
          <p:cNvSpPr/>
          <p:nvPr/>
        </p:nvSpPr>
        <p:spPr>
          <a:xfrm>
            <a:off x="2514601" y="3638387"/>
            <a:ext cx="2362200" cy="727629"/>
          </a:xfrm>
          <a:prstGeom prst="rect">
            <a:avLst/>
          </a:prstGeom>
        </p:spPr>
        <p:txBody>
          <a:bodyPr wrap="square" lIns="91435" tIns="45717" rIns="91435" bIns="45717" numCol="1" spcCol="345643">
            <a:spAutoFit/>
          </a:bodyPr>
          <a:lstStyle/>
          <a:p>
            <a:pPr marL="265430" indent="-265430" defTabSz="725170">
              <a:buFont typeface="Arial" panose="020B0604020202020204" pitchFamily="34" charset="0"/>
              <a:buChar char="•"/>
              <a:defRPr/>
            </a:pPr>
            <a:r>
              <a:rPr lang="zh-CN" altLang="en-US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单机此处添加描述</a:t>
            </a:r>
            <a:endParaRPr lang="en-US" altLang="zh-CN" sz="103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5430" indent="-265430" defTabSz="725170">
              <a:buFont typeface="Arial" panose="020B0604020202020204" pitchFamily="34" charset="0"/>
              <a:buChar char="•"/>
              <a:defRPr/>
            </a:pPr>
            <a:r>
              <a:rPr lang="zh-CN" altLang="en-US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单机此处添加描述</a:t>
            </a:r>
            <a:endParaRPr lang="ms-MY" altLang="zh-CN" sz="103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5430" indent="-265430" defTabSz="725170">
              <a:buFont typeface="Arial" panose="020B0604020202020204" pitchFamily="34" charset="0"/>
              <a:buChar char="•"/>
              <a:defRPr/>
            </a:pPr>
            <a:r>
              <a:rPr lang="zh-CN" altLang="en-US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单机此处添加描述</a:t>
            </a:r>
            <a:endParaRPr lang="ms-MY" altLang="zh-CN" sz="103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5430" indent="-265430" defTabSz="725170">
              <a:buFont typeface="Arial" panose="020B0604020202020204" pitchFamily="34" charset="0"/>
              <a:buChar char="•"/>
              <a:defRPr/>
            </a:pPr>
            <a:r>
              <a:rPr lang="zh-CN" altLang="en-US" sz="103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单机此处添加描述</a:t>
            </a:r>
            <a:endParaRPr lang="ms-MY" altLang="zh-CN" sz="103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Rounded Rectangle 89"/>
          <p:cNvSpPr/>
          <p:nvPr/>
        </p:nvSpPr>
        <p:spPr>
          <a:xfrm>
            <a:off x="2514600" y="3333633"/>
            <a:ext cx="1447800" cy="22856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35" tIns="45717" rIns="91435" bIns="45717" rtlCol="0" anchor="ctr"/>
          <a:lstStyle/>
          <a:p>
            <a:pPr defTabSz="725170">
              <a:defRPr/>
            </a:pPr>
            <a:r>
              <a:rPr lang="zh-CN" altLang="en-US" sz="143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教育经历</a:t>
            </a:r>
            <a:endParaRPr lang="en-US" sz="1430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Rounded Rectangle 90"/>
          <p:cNvSpPr/>
          <p:nvPr/>
        </p:nvSpPr>
        <p:spPr>
          <a:xfrm>
            <a:off x="2514600" y="1428926"/>
            <a:ext cx="1447800" cy="22856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35" tIns="45717" rIns="91435" bIns="45717" rtlCol="0" anchor="ctr"/>
          <a:lstStyle/>
          <a:p>
            <a:pPr defTabSz="725170">
              <a:defRPr/>
            </a:pPr>
            <a:r>
              <a:rPr lang="zh-CN" altLang="en-US" sz="143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  <a:endParaRPr lang="en-US" sz="1430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6" name="Straight Connector 92"/>
          <p:cNvCxnSpPr/>
          <p:nvPr/>
        </p:nvCxnSpPr>
        <p:spPr>
          <a:xfrm rot="5400000">
            <a:off x="800328" y="2914598"/>
            <a:ext cx="2971345" cy="1588"/>
          </a:xfrm>
          <a:prstGeom prst="line">
            <a:avLst/>
          </a:prstGeom>
          <a:noFill/>
          <a:ln w="3175" cap="flat" cmpd="sng" algn="ctr">
            <a:solidFill>
              <a:srgbClr val="3F3F3F">
                <a:lumMod val="20000"/>
                <a:lumOff val="80000"/>
              </a:srgbClr>
            </a:solidFill>
            <a:prstDash val="sysDash"/>
          </a:ln>
          <a:effectLst/>
        </p:spPr>
      </p:cxnSp>
      <p:cxnSp>
        <p:nvCxnSpPr>
          <p:cNvPr id="67" name="Straight Connector 93"/>
          <p:cNvCxnSpPr/>
          <p:nvPr/>
        </p:nvCxnSpPr>
        <p:spPr>
          <a:xfrm rot="5400000">
            <a:off x="3620523" y="2913805"/>
            <a:ext cx="2971345" cy="1588"/>
          </a:xfrm>
          <a:prstGeom prst="line">
            <a:avLst/>
          </a:prstGeom>
          <a:noFill/>
          <a:ln w="3175" cap="flat" cmpd="sng" algn="ctr">
            <a:solidFill>
              <a:srgbClr val="3F3F3F">
                <a:lumMod val="20000"/>
                <a:lumOff val="80000"/>
              </a:srgbClr>
            </a:solidFill>
            <a:prstDash val="sysDash"/>
          </a:ln>
          <a:effectLst/>
        </p:spPr>
      </p:cxnSp>
      <p:cxnSp>
        <p:nvCxnSpPr>
          <p:cNvPr id="68" name="Straight Connector 95"/>
          <p:cNvCxnSpPr/>
          <p:nvPr/>
        </p:nvCxnSpPr>
        <p:spPr>
          <a:xfrm>
            <a:off x="2438401" y="3105069"/>
            <a:ext cx="2514600" cy="1588"/>
          </a:xfrm>
          <a:prstGeom prst="line">
            <a:avLst/>
          </a:prstGeom>
          <a:noFill/>
          <a:ln w="3175" cap="flat" cmpd="sng" algn="ctr">
            <a:solidFill>
              <a:srgbClr val="3F3F3F">
                <a:lumMod val="20000"/>
                <a:lumOff val="80000"/>
              </a:srgbClr>
            </a:solidFill>
            <a:prstDash val="sysDash"/>
          </a:ln>
          <a:effectLst/>
        </p:spPr>
      </p:cxnSp>
      <p:grpSp>
        <p:nvGrpSpPr>
          <p:cNvPr id="69" name="组合 68"/>
          <p:cNvGrpSpPr/>
          <p:nvPr/>
        </p:nvGrpSpPr>
        <p:grpSpPr>
          <a:xfrm>
            <a:off x="533401" y="3143231"/>
            <a:ext cx="1447800" cy="1208970"/>
            <a:chOff x="533400" y="3143318"/>
            <a:chExt cx="1447800" cy="1209155"/>
          </a:xfrm>
        </p:grpSpPr>
        <p:grpSp>
          <p:nvGrpSpPr>
            <p:cNvPr id="70" name="Group 72"/>
            <p:cNvGrpSpPr/>
            <p:nvPr/>
          </p:nvGrpSpPr>
          <p:grpSpPr>
            <a:xfrm>
              <a:off x="533400" y="3143318"/>
              <a:ext cx="1447800" cy="827387"/>
              <a:chOff x="685800" y="3143318"/>
              <a:chExt cx="1447800" cy="827387"/>
            </a:xfrm>
          </p:grpSpPr>
          <p:sp>
            <p:nvSpPr>
              <p:cNvPr id="84" name="Rectangle 6"/>
              <p:cNvSpPr/>
              <p:nvPr/>
            </p:nvSpPr>
            <p:spPr>
              <a:xfrm>
                <a:off x="685800" y="3143318"/>
                <a:ext cx="1447800" cy="22860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5170">
                  <a:defRPr/>
                </a:pPr>
                <a:r>
                  <a:rPr lang="zh-CN" altLang="en-US" sz="1430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无名氏</a:t>
                </a:r>
                <a:endParaRPr lang="en-US" sz="143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" name="Rectangle 10"/>
              <p:cNvSpPr/>
              <p:nvPr/>
            </p:nvSpPr>
            <p:spPr>
              <a:xfrm>
                <a:off x="685800" y="3389431"/>
                <a:ext cx="1447800" cy="5812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725170">
                  <a:spcBef>
                    <a:spcPts val="215"/>
                  </a:spcBef>
                  <a:defRPr/>
                </a:pPr>
                <a:r>
                  <a:rPr lang="zh-CN" altLang="en-US" sz="795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尽量将每页幻灯片的字数控制在</a:t>
                </a:r>
                <a:r>
                  <a:rPr lang="en-US" altLang="zh-CN" sz="795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200</a:t>
                </a:r>
                <a:r>
                  <a:rPr lang="zh-CN" altLang="en-US" sz="795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字以内，据统计每页幻灯片的最控制在</a:t>
                </a:r>
                <a:r>
                  <a:rPr lang="en-US" altLang="zh-CN" sz="795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r>
                  <a:rPr lang="zh-CN" altLang="en-US" sz="795" kern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分钟之内。</a:t>
                </a: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533400" y="4046085"/>
              <a:ext cx="1447800" cy="306388"/>
              <a:chOff x="685800" y="3943350"/>
              <a:chExt cx="1447800" cy="306388"/>
            </a:xfrm>
          </p:grpSpPr>
          <p:grpSp>
            <p:nvGrpSpPr>
              <p:cNvPr id="72" name="Group 56"/>
              <p:cNvGrpSpPr/>
              <p:nvPr/>
            </p:nvGrpSpPr>
            <p:grpSpPr>
              <a:xfrm>
                <a:off x="685800" y="3943350"/>
                <a:ext cx="1447800" cy="306388"/>
                <a:chOff x="685800" y="4248150"/>
                <a:chExt cx="1447800" cy="306388"/>
              </a:xfrm>
            </p:grpSpPr>
            <p:cxnSp>
              <p:nvCxnSpPr>
                <p:cNvPr id="82" name="Straight Connector 60"/>
                <p:cNvCxnSpPr/>
                <p:nvPr/>
              </p:nvCxnSpPr>
              <p:spPr>
                <a:xfrm>
                  <a:off x="685800" y="4248150"/>
                  <a:ext cx="1447800" cy="1588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3" name="Straight Connector 61"/>
                <p:cNvCxnSpPr/>
                <p:nvPr/>
              </p:nvCxnSpPr>
              <p:spPr>
                <a:xfrm>
                  <a:off x="685800" y="4552950"/>
                  <a:ext cx="1447800" cy="1588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000000">
                      <a:lumMod val="50000"/>
                      <a:lumOff val="50000"/>
                    </a:srgbClr>
                  </a:solidFill>
                  <a:prstDash val="solid"/>
                </a:ln>
                <a:effectLst/>
              </p:spPr>
            </p:cxnSp>
          </p:grpSp>
          <p:sp>
            <p:nvSpPr>
              <p:cNvPr id="73" name="Freeform 5"/>
              <p:cNvSpPr/>
              <p:nvPr/>
            </p:nvSpPr>
            <p:spPr bwMode="auto">
              <a:xfrm>
                <a:off x="1298058" y="3982244"/>
                <a:ext cx="223284" cy="228600"/>
              </a:xfrm>
              <a:custGeom>
                <a:avLst/>
                <a:gdLst>
                  <a:gd name="T0" fmla="*/ 70 w 504"/>
                  <a:gd name="T1" fmla="*/ 215 h 516"/>
                  <a:gd name="T2" fmla="*/ 81 w 504"/>
                  <a:gd name="T3" fmla="*/ 187 h 516"/>
                  <a:gd name="T4" fmla="*/ 87 w 504"/>
                  <a:gd name="T5" fmla="*/ 165 h 516"/>
                  <a:gd name="T6" fmla="*/ 92 w 504"/>
                  <a:gd name="T7" fmla="*/ 131 h 516"/>
                  <a:gd name="T8" fmla="*/ 107 w 504"/>
                  <a:gd name="T9" fmla="*/ 94 h 516"/>
                  <a:gd name="T10" fmla="*/ 129 w 504"/>
                  <a:gd name="T11" fmla="*/ 60 h 516"/>
                  <a:gd name="T12" fmla="*/ 167 w 504"/>
                  <a:gd name="T13" fmla="*/ 26 h 516"/>
                  <a:gd name="T14" fmla="*/ 210 w 504"/>
                  <a:gd name="T15" fmla="*/ 7 h 516"/>
                  <a:gd name="T16" fmla="*/ 262 w 504"/>
                  <a:gd name="T17" fmla="*/ 0 h 516"/>
                  <a:gd name="T18" fmla="*/ 317 w 504"/>
                  <a:gd name="T19" fmla="*/ 6 h 516"/>
                  <a:gd name="T20" fmla="*/ 368 w 504"/>
                  <a:gd name="T21" fmla="*/ 26 h 516"/>
                  <a:gd name="T22" fmla="*/ 399 w 504"/>
                  <a:gd name="T23" fmla="*/ 51 h 516"/>
                  <a:gd name="T24" fmla="*/ 423 w 504"/>
                  <a:gd name="T25" fmla="*/ 87 h 516"/>
                  <a:gd name="T26" fmla="*/ 436 w 504"/>
                  <a:gd name="T27" fmla="*/ 126 h 516"/>
                  <a:gd name="T28" fmla="*/ 444 w 504"/>
                  <a:gd name="T29" fmla="*/ 168 h 516"/>
                  <a:gd name="T30" fmla="*/ 458 w 504"/>
                  <a:gd name="T31" fmla="*/ 197 h 516"/>
                  <a:gd name="T32" fmla="*/ 459 w 504"/>
                  <a:gd name="T33" fmla="*/ 219 h 516"/>
                  <a:gd name="T34" fmla="*/ 463 w 504"/>
                  <a:gd name="T35" fmla="*/ 246 h 516"/>
                  <a:gd name="T36" fmla="*/ 489 w 504"/>
                  <a:gd name="T37" fmla="*/ 293 h 516"/>
                  <a:gd name="T38" fmla="*/ 501 w 504"/>
                  <a:gd name="T39" fmla="*/ 331 h 516"/>
                  <a:gd name="T40" fmla="*/ 501 w 504"/>
                  <a:gd name="T41" fmla="*/ 372 h 516"/>
                  <a:gd name="T42" fmla="*/ 493 w 504"/>
                  <a:gd name="T43" fmla="*/ 396 h 516"/>
                  <a:gd name="T44" fmla="*/ 482 w 504"/>
                  <a:gd name="T45" fmla="*/ 403 h 516"/>
                  <a:gd name="T46" fmla="*/ 471 w 504"/>
                  <a:gd name="T47" fmla="*/ 397 h 516"/>
                  <a:gd name="T48" fmla="*/ 455 w 504"/>
                  <a:gd name="T49" fmla="*/ 368 h 516"/>
                  <a:gd name="T50" fmla="*/ 444 w 504"/>
                  <a:gd name="T51" fmla="*/ 388 h 516"/>
                  <a:gd name="T52" fmla="*/ 421 w 504"/>
                  <a:gd name="T53" fmla="*/ 427 h 516"/>
                  <a:gd name="T54" fmla="*/ 442 w 504"/>
                  <a:gd name="T55" fmla="*/ 448 h 516"/>
                  <a:gd name="T56" fmla="*/ 460 w 504"/>
                  <a:gd name="T57" fmla="*/ 467 h 516"/>
                  <a:gd name="T58" fmla="*/ 460 w 504"/>
                  <a:gd name="T59" fmla="*/ 481 h 516"/>
                  <a:gd name="T60" fmla="*/ 448 w 504"/>
                  <a:gd name="T61" fmla="*/ 496 h 516"/>
                  <a:gd name="T62" fmla="*/ 419 w 504"/>
                  <a:gd name="T63" fmla="*/ 508 h 516"/>
                  <a:gd name="T64" fmla="*/ 372 w 504"/>
                  <a:gd name="T65" fmla="*/ 513 h 516"/>
                  <a:gd name="T66" fmla="*/ 317 w 504"/>
                  <a:gd name="T67" fmla="*/ 506 h 516"/>
                  <a:gd name="T68" fmla="*/ 276 w 504"/>
                  <a:gd name="T69" fmla="*/ 494 h 516"/>
                  <a:gd name="T70" fmla="*/ 248 w 504"/>
                  <a:gd name="T71" fmla="*/ 495 h 516"/>
                  <a:gd name="T72" fmla="*/ 209 w 504"/>
                  <a:gd name="T73" fmla="*/ 512 h 516"/>
                  <a:gd name="T74" fmla="*/ 172 w 504"/>
                  <a:gd name="T75" fmla="*/ 516 h 516"/>
                  <a:gd name="T76" fmla="*/ 110 w 504"/>
                  <a:gd name="T77" fmla="*/ 512 h 516"/>
                  <a:gd name="T78" fmla="*/ 74 w 504"/>
                  <a:gd name="T79" fmla="*/ 499 h 516"/>
                  <a:gd name="T80" fmla="*/ 63 w 504"/>
                  <a:gd name="T81" fmla="*/ 487 h 516"/>
                  <a:gd name="T82" fmla="*/ 61 w 504"/>
                  <a:gd name="T83" fmla="*/ 471 h 516"/>
                  <a:gd name="T84" fmla="*/ 66 w 504"/>
                  <a:gd name="T85" fmla="*/ 454 h 516"/>
                  <a:gd name="T86" fmla="*/ 80 w 504"/>
                  <a:gd name="T87" fmla="*/ 444 h 516"/>
                  <a:gd name="T88" fmla="*/ 103 w 504"/>
                  <a:gd name="T89" fmla="*/ 439 h 516"/>
                  <a:gd name="T90" fmla="*/ 96 w 504"/>
                  <a:gd name="T91" fmla="*/ 430 h 516"/>
                  <a:gd name="T92" fmla="*/ 69 w 504"/>
                  <a:gd name="T93" fmla="*/ 400 h 516"/>
                  <a:gd name="T94" fmla="*/ 55 w 504"/>
                  <a:gd name="T95" fmla="*/ 368 h 516"/>
                  <a:gd name="T96" fmla="*/ 50 w 504"/>
                  <a:gd name="T97" fmla="*/ 361 h 516"/>
                  <a:gd name="T98" fmla="*/ 42 w 504"/>
                  <a:gd name="T99" fmla="*/ 376 h 516"/>
                  <a:gd name="T100" fmla="*/ 22 w 504"/>
                  <a:gd name="T101" fmla="*/ 395 h 516"/>
                  <a:gd name="T102" fmla="*/ 8 w 504"/>
                  <a:gd name="T103" fmla="*/ 396 h 516"/>
                  <a:gd name="T104" fmla="*/ 1 w 504"/>
                  <a:gd name="T105" fmla="*/ 374 h 516"/>
                  <a:gd name="T106" fmla="*/ 3 w 504"/>
                  <a:gd name="T107" fmla="*/ 332 h 516"/>
                  <a:gd name="T108" fmla="*/ 18 w 504"/>
                  <a:gd name="T109" fmla="*/ 293 h 516"/>
                  <a:gd name="T110" fmla="*/ 46 w 504"/>
                  <a:gd name="T111" fmla="*/ 254 h 516"/>
                  <a:gd name="T112" fmla="*/ 72 w 504"/>
                  <a:gd name="T113" fmla="*/ 232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04" h="516">
                    <a:moveTo>
                      <a:pt x="72" y="232"/>
                    </a:moveTo>
                    <a:lnTo>
                      <a:pt x="71" y="229"/>
                    </a:lnTo>
                    <a:lnTo>
                      <a:pt x="70" y="225"/>
                    </a:lnTo>
                    <a:lnTo>
                      <a:pt x="70" y="223"/>
                    </a:lnTo>
                    <a:lnTo>
                      <a:pt x="70" y="221"/>
                    </a:lnTo>
                    <a:lnTo>
                      <a:pt x="70" y="217"/>
                    </a:lnTo>
                    <a:lnTo>
                      <a:pt x="70" y="215"/>
                    </a:lnTo>
                    <a:lnTo>
                      <a:pt x="71" y="211"/>
                    </a:lnTo>
                    <a:lnTo>
                      <a:pt x="72" y="207"/>
                    </a:lnTo>
                    <a:lnTo>
                      <a:pt x="73" y="203"/>
                    </a:lnTo>
                    <a:lnTo>
                      <a:pt x="74" y="199"/>
                    </a:lnTo>
                    <a:lnTo>
                      <a:pt x="78" y="195"/>
                    </a:lnTo>
                    <a:lnTo>
                      <a:pt x="81" y="190"/>
                    </a:lnTo>
                    <a:lnTo>
                      <a:pt x="81" y="187"/>
                    </a:lnTo>
                    <a:lnTo>
                      <a:pt x="81" y="184"/>
                    </a:lnTo>
                    <a:lnTo>
                      <a:pt x="81" y="180"/>
                    </a:lnTo>
                    <a:lnTo>
                      <a:pt x="83" y="176"/>
                    </a:lnTo>
                    <a:lnTo>
                      <a:pt x="84" y="171"/>
                    </a:lnTo>
                    <a:lnTo>
                      <a:pt x="85" y="169"/>
                    </a:lnTo>
                    <a:lnTo>
                      <a:pt x="86" y="167"/>
                    </a:lnTo>
                    <a:lnTo>
                      <a:pt x="87" y="165"/>
                    </a:lnTo>
                    <a:lnTo>
                      <a:pt x="89" y="163"/>
                    </a:lnTo>
                    <a:lnTo>
                      <a:pt x="89" y="159"/>
                    </a:lnTo>
                    <a:lnTo>
                      <a:pt x="89" y="156"/>
                    </a:lnTo>
                    <a:lnTo>
                      <a:pt x="89" y="151"/>
                    </a:lnTo>
                    <a:lnTo>
                      <a:pt x="90" y="146"/>
                    </a:lnTo>
                    <a:lnTo>
                      <a:pt x="91" y="140"/>
                    </a:lnTo>
                    <a:lnTo>
                      <a:pt x="92" y="131"/>
                    </a:lnTo>
                    <a:lnTo>
                      <a:pt x="94" y="123"/>
                    </a:lnTo>
                    <a:lnTo>
                      <a:pt x="96" y="119"/>
                    </a:lnTo>
                    <a:lnTo>
                      <a:pt x="98" y="114"/>
                    </a:lnTo>
                    <a:lnTo>
                      <a:pt x="99" y="109"/>
                    </a:lnTo>
                    <a:lnTo>
                      <a:pt x="102" y="104"/>
                    </a:lnTo>
                    <a:lnTo>
                      <a:pt x="105" y="99"/>
                    </a:lnTo>
                    <a:lnTo>
                      <a:pt x="107" y="94"/>
                    </a:lnTo>
                    <a:lnTo>
                      <a:pt x="110" y="89"/>
                    </a:lnTo>
                    <a:lnTo>
                      <a:pt x="114" y="83"/>
                    </a:lnTo>
                    <a:lnTo>
                      <a:pt x="115" y="80"/>
                    </a:lnTo>
                    <a:lnTo>
                      <a:pt x="117" y="77"/>
                    </a:lnTo>
                    <a:lnTo>
                      <a:pt x="121" y="72"/>
                    </a:lnTo>
                    <a:lnTo>
                      <a:pt x="125" y="66"/>
                    </a:lnTo>
                    <a:lnTo>
                      <a:pt x="129" y="60"/>
                    </a:lnTo>
                    <a:lnTo>
                      <a:pt x="135" y="54"/>
                    </a:lnTo>
                    <a:lnTo>
                      <a:pt x="140" y="49"/>
                    </a:lnTo>
                    <a:lnTo>
                      <a:pt x="145" y="44"/>
                    </a:lnTo>
                    <a:lnTo>
                      <a:pt x="152" y="38"/>
                    </a:lnTo>
                    <a:lnTo>
                      <a:pt x="156" y="33"/>
                    </a:lnTo>
                    <a:lnTo>
                      <a:pt x="162" y="29"/>
                    </a:lnTo>
                    <a:lnTo>
                      <a:pt x="167" y="26"/>
                    </a:lnTo>
                    <a:lnTo>
                      <a:pt x="172" y="22"/>
                    </a:lnTo>
                    <a:lnTo>
                      <a:pt x="178" y="19"/>
                    </a:lnTo>
                    <a:lnTo>
                      <a:pt x="184" y="17"/>
                    </a:lnTo>
                    <a:lnTo>
                      <a:pt x="191" y="14"/>
                    </a:lnTo>
                    <a:lnTo>
                      <a:pt x="197" y="12"/>
                    </a:lnTo>
                    <a:lnTo>
                      <a:pt x="204" y="9"/>
                    </a:lnTo>
                    <a:lnTo>
                      <a:pt x="210" y="7"/>
                    </a:lnTo>
                    <a:lnTo>
                      <a:pt x="217" y="5"/>
                    </a:lnTo>
                    <a:lnTo>
                      <a:pt x="225" y="4"/>
                    </a:lnTo>
                    <a:lnTo>
                      <a:pt x="232" y="2"/>
                    </a:lnTo>
                    <a:lnTo>
                      <a:pt x="240" y="2"/>
                    </a:lnTo>
                    <a:lnTo>
                      <a:pt x="248" y="1"/>
                    </a:lnTo>
                    <a:lnTo>
                      <a:pt x="255" y="0"/>
                    </a:lnTo>
                    <a:lnTo>
                      <a:pt x="262" y="0"/>
                    </a:lnTo>
                    <a:lnTo>
                      <a:pt x="270" y="0"/>
                    </a:lnTo>
                    <a:lnTo>
                      <a:pt x="279" y="0"/>
                    </a:lnTo>
                    <a:lnTo>
                      <a:pt x="286" y="1"/>
                    </a:lnTo>
                    <a:lnTo>
                      <a:pt x="294" y="2"/>
                    </a:lnTo>
                    <a:lnTo>
                      <a:pt x="301" y="3"/>
                    </a:lnTo>
                    <a:lnTo>
                      <a:pt x="309" y="4"/>
                    </a:lnTo>
                    <a:lnTo>
                      <a:pt x="317" y="6"/>
                    </a:lnTo>
                    <a:lnTo>
                      <a:pt x="324" y="8"/>
                    </a:lnTo>
                    <a:lnTo>
                      <a:pt x="333" y="10"/>
                    </a:lnTo>
                    <a:lnTo>
                      <a:pt x="340" y="13"/>
                    </a:lnTo>
                    <a:lnTo>
                      <a:pt x="347" y="16"/>
                    </a:lnTo>
                    <a:lnTo>
                      <a:pt x="354" y="19"/>
                    </a:lnTo>
                    <a:lnTo>
                      <a:pt x="361" y="23"/>
                    </a:lnTo>
                    <a:lnTo>
                      <a:pt x="368" y="26"/>
                    </a:lnTo>
                    <a:lnTo>
                      <a:pt x="374" y="30"/>
                    </a:lnTo>
                    <a:lnTo>
                      <a:pt x="380" y="34"/>
                    </a:lnTo>
                    <a:lnTo>
                      <a:pt x="382" y="37"/>
                    </a:lnTo>
                    <a:lnTo>
                      <a:pt x="385" y="39"/>
                    </a:lnTo>
                    <a:lnTo>
                      <a:pt x="391" y="43"/>
                    </a:lnTo>
                    <a:lnTo>
                      <a:pt x="395" y="47"/>
                    </a:lnTo>
                    <a:lnTo>
                      <a:pt x="399" y="51"/>
                    </a:lnTo>
                    <a:lnTo>
                      <a:pt x="403" y="56"/>
                    </a:lnTo>
                    <a:lnTo>
                      <a:pt x="407" y="62"/>
                    </a:lnTo>
                    <a:lnTo>
                      <a:pt x="411" y="66"/>
                    </a:lnTo>
                    <a:lnTo>
                      <a:pt x="414" y="72"/>
                    </a:lnTo>
                    <a:lnTo>
                      <a:pt x="416" y="76"/>
                    </a:lnTo>
                    <a:lnTo>
                      <a:pt x="420" y="81"/>
                    </a:lnTo>
                    <a:lnTo>
                      <a:pt x="423" y="87"/>
                    </a:lnTo>
                    <a:lnTo>
                      <a:pt x="427" y="96"/>
                    </a:lnTo>
                    <a:lnTo>
                      <a:pt x="429" y="101"/>
                    </a:lnTo>
                    <a:lnTo>
                      <a:pt x="431" y="106"/>
                    </a:lnTo>
                    <a:lnTo>
                      <a:pt x="432" y="112"/>
                    </a:lnTo>
                    <a:lnTo>
                      <a:pt x="434" y="117"/>
                    </a:lnTo>
                    <a:lnTo>
                      <a:pt x="435" y="121"/>
                    </a:lnTo>
                    <a:lnTo>
                      <a:pt x="436" y="126"/>
                    </a:lnTo>
                    <a:lnTo>
                      <a:pt x="439" y="134"/>
                    </a:lnTo>
                    <a:lnTo>
                      <a:pt x="440" y="143"/>
                    </a:lnTo>
                    <a:lnTo>
                      <a:pt x="441" y="150"/>
                    </a:lnTo>
                    <a:lnTo>
                      <a:pt x="442" y="156"/>
                    </a:lnTo>
                    <a:lnTo>
                      <a:pt x="443" y="165"/>
                    </a:lnTo>
                    <a:lnTo>
                      <a:pt x="443" y="167"/>
                    </a:lnTo>
                    <a:lnTo>
                      <a:pt x="444" y="168"/>
                    </a:lnTo>
                    <a:lnTo>
                      <a:pt x="448" y="173"/>
                    </a:lnTo>
                    <a:lnTo>
                      <a:pt x="450" y="176"/>
                    </a:lnTo>
                    <a:lnTo>
                      <a:pt x="452" y="179"/>
                    </a:lnTo>
                    <a:lnTo>
                      <a:pt x="454" y="183"/>
                    </a:lnTo>
                    <a:lnTo>
                      <a:pt x="455" y="188"/>
                    </a:lnTo>
                    <a:lnTo>
                      <a:pt x="457" y="192"/>
                    </a:lnTo>
                    <a:lnTo>
                      <a:pt x="458" y="197"/>
                    </a:lnTo>
                    <a:lnTo>
                      <a:pt x="459" y="202"/>
                    </a:lnTo>
                    <a:lnTo>
                      <a:pt x="459" y="204"/>
                    </a:lnTo>
                    <a:lnTo>
                      <a:pt x="460" y="207"/>
                    </a:lnTo>
                    <a:lnTo>
                      <a:pt x="460" y="210"/>
                    </a:lnTo>
                    <a:lnTo>
                      <a:pt x="459" y="213"/>
                    </a:lnTo>
                    <a:lnTo>
                      <a:pt x="459" y="216"/>
                    </a:lnTo>
                    <a:lnTo>
                      <a:pt x="459" y="219"/>
                    </a:lnTo>
                    <a:lnTo>
                      <a:pt x="457" y="225"/>
                    </a:lnTo>
                    <a:lnTo>
                      <a:pt x="456" y="228"/>
                    </a:lnTo>
                    <a:lnTo>
                      <a:pt x="455" y="231"/>
                    </a:lnTo>
                    <a:lnTo>
                      <a:pt x="455" y="232"/>
                    </a:lnTo>
                    <a:lnTo>
                      <a:pt x="455" y="233"/>
                    </a:lnTo>
                    <a:lnTo>
                      <a:pt x="457" y="236"/>
                    </a:lnTo>
                    <a:lnTo>
                      <a:pt x="463" y="246"/>
                    </a:lnTo>
                    <a:lnTo>
                      <a:pt x="468" y="253"/>
                    </a:lnTo>
                    <a:lnTo>
                      <a:pt x="471" y="258"/>
                    </a:lnTo>
                    <a:lnTo>
                      <a:pt x="475" y="265"/>
                    </a:lnTo>
                    <a:lnTo>
                      <a:pt x="478" y="271"/>
                    </a:lnTo>
                    <a:lnTo>
                      <a:pt x="482" y="277"/>
                    </a:lnTo>
                    <a:lnTo>
                      <a:pt x="485" y="285"/>
                    </a:lnTo>
                    <a:lnTo>
                      <a:pt x="489" y="293"/>
                    </a:lnTo>
                    <a:lnTo>
                      <a:pt x="491" y="298"/>
                    </a:lnTo>
                    <a:lnTo>
                      <a:pt x="493" y="303"/>
                    </a:lnTo>
                    <a:lnTo>
                      <a:pt x="495" y="309"/>
                    </a:lnTo>
                    <a:lnTo>
                      <a:pt x="496" y="313"/>
                    </a:lnTo>
                    <a:lnTo>
                      <a:pt x="498" y="318"/>
                    </a:lnTo>
                    <a:lnTo>
                      <a:pt x="499" y="323"/>
                    </a:lnTo>
                    <a:lnTo>
                      <a:pt x="501" y="331"/>
                    </a:lnTo>
                    <a:lnTo>
                      <a:pt x="503" y="341"/>
                    </a:lnTo>
                    <a:lnTo>
                      <a:pt x="504" y="349"/>
                    </a:lnTo>
                    <a:lnTo>
                      <a:pt x="504" y="354"/>
                    </a:lnTo>
                    <a:lnTo>
                      <a:pt x="504" y="357"/>
                    </a:lnTo>
                    <a:lnTo>
                      <a:pt x="504" y="361"/>
                    </a:lnTo>
                    <a:lnTo>
                      <a:pt x="503" y="365"/>
                    </a:lnTo>
                    <a:lnTo>
                      <a:pt x="501" y="372"/>
                    </a:lnTo>
                    <a:lnTo>
                      <a:pt x="500" y="378"/>
                    </a:lnTo>
                    <a:lnTo>
                      <a:pt x="498" y="385"/>
                    </a:lnTo>
                    <a:lnTo>
                      <a:pt x="498" y="387"/>
                    </a:lnTo>
                    <a:lnTo>
                      <a:pt x="496" y="390"/>
                    </a:lnTo>
                    <a:lnTo>
                      <a:pt x="495" y="392"/>
                    </a:lnTo>
                    <a:lnTo>
                      <a:pt x="494" y="394"/>
                    </a:lnTo>
                    <a:lnTo>
                      <a:pt x="493" y="396"/>
                    </a:lnTo>
                    <a:lnTo>
                      <a:pt x="491" y="398"/>
                    </a:lnTo>
                    <a:lnTo>
                      <a:pt x="490" y="399"/>
                    </a:lnTo>
                    <a:lnTo>
                      <a:pt x="488" y="401"/>
                    </a:lnTo>
                    <a:lnTo>
                      <a:pt x="486" y="401"/>
                    </a:lnTo>
                    <a:lnTo>
                      <a:pt x="485" y="402"/>
                    </a:lnTo>
                    <a:lnTo>
                      <a:pt x="483" y="403"/>
                    </a:lnTo>
                    <a:lnTo>
                      <a:pt x="482" y="403"/>
                    </a:lnTo>
                    <a:lnTo>
                      <a:pt x="481" y="403"/>
                    </a:lnTo>
                    <a:lnTo>
                      <a:pt x="480" y="402"/>
                    </a:lnTo>
                    <a:lnTo>
                      <a:pt x="477" y="401"/>
                    </a:lnTo>
                    <a:lnTo>
                      <a:pt x="476" y="400"/>
                    </a:lnTo>
                    <a:lnTo>
                      <a:pt x="475" y="399"/>
                    </a:lnTo>
                    <a:lnTo>
                      <a:pt x="473" y="398"/>
                    </a:lnTo>
                    <a:lnTo>
                      <a:pt x="471" y="397"/>
                    </a:lnTo>
                    <a:lnTo>
                      <a:pt x="469" y="394"/>
                    </a:lnTo>
                    <a:lnTo>
                      <a:pt x="467" y="391"/>
                    </a:lnTo>
                    <a:lnTo>
                      <a:pt x="465" y="387"/>
                    </a:lnTo>
                    <a:lnTo>
                      <a:pt x="462" y="384"/>
                    </a:lnTo>
                    <a:lnTo>
                      <a:pt x="461" y="380"/>
                    </a:lnTo>
                    <a:lnTo>
                      <a:pt x="458" y="374"/>
                    </a:lnTo>
                    <a:lnTo>
                      <a:pt x="455" y="368"/>
                    </a:lnTo>
                    <a:lnTo>
                      <a:pt x="454" y="368"/>
                    </a:lnTo>
                    <a:lnTo>
                      <a:pt x="454" y="368"/>
                    </a:lnTo>
                    <a:lnTo>
                      <a:pt x="452" y="369"/>
                    </a:lnTo>
                    <a:lnTo>
                      <a:pt x="452" y="370"/>
                    </a:lnTo>
                    <a:lnTo>
                      <a:pt x="450" y="372"/>
                    </a:lnTo>
                    <a:lnTo>
                      <a:pt x="448" y="378"/>
                    </a:lnTo>
                    <a:lnTo>
                      <a:pt x="444" y="388"/>
                    </a:lnTo>
                    <a:lnTo>
                      <a:pt x="440" y="398"/>
                    </a:lnTo>
                    <a:lnTo>
                      <a:pt x="437" y="403"/>
                    </a:lnTo>
                    <a:lnTo>
                      <a:pt x="433" y="409"/>
                    </a:lnTo>
                    <a:lnTo>
                      <a:pt x="429" y="415"/>
                    </a:lnTo>
                    <a:lnTo>
                      <a:pt x="425" y="421"/>
                    </a:lnTo>
                    <a:lnTo>
                      <a:pt x="423" y="424"/>
                    </a:lnTo>
                    <a:lnTo>
                      <a:pt x="421" y="427"/>
                    </a:lnTo>
                    <a:lnTo>
                      <a:pt x="414" y="434"/>
                    </a:lnTo>
                    <a:lnTo>
                      <a:pt x="414" y="434"/>
                    </a:lnTo>
                    <a:lnTo>
                      <a:pt x="415" y="435"/>
                    </a:lnTo>
                    <a:lnTo>
                      <a:pt x="419" y="437"/>
                    </a:lnTo>
                    <a:lnTo>
                      <a:pt x="431" y="442"/>
                    </a:lnTo>
                    <a:lnTo>
                      <a:pt x="437" y="446"/>
                    </a:lnTo>
                    <a:lnTo>
                      <a:pt x="442" y="448"/>
                    </a:lnTo>
                    <a:lnTo>
                      <a:pt x="448" y="452"/>
                    </a:lnTo>
                    <a:lnTo>
                      <a:pt x="452" y="456"/>
                    </a:lnTo>
                    <a:lnTo>
                      <a:pt x="455" y="459"/>
                    </a:lnTo>
                    <a:lnTo>
                      <a:pt x="456" y="461"/>
                    </a:lnTo>
                    <a:lnTo>
                      <a:pt x="458" y="463"/>
                    </a:lnTo>
                    <a:lnTo>
                      <a:pt x="459" y="465"/>
                    </a:lnTo>
                    <a:lnTo>
                      <a:pt x="460" y="467"/>
                    </a:lnTo>
                    <a:lnTo>
                      <a:pt x="461" y="470"/>
                    </a:lnTo>
                    <a:lnTo>
                      <a:pt x="461" y="472"/>
                    </a:lnTo>
                    <a:lnTo>
                      <a:pt x="462" y="475"/>
                    </a:lnTo>
                    <a:lnTo>
                      <a:pt x="461" y="476"/>
                    </a:lnTo>
                    <a:lnTo>
                      <a:pt x="461" y="478"/>
                    </a:lnTo>
                    <a:lnTo>
                      <a:pt x="461" y="480"/>
                    </a:lnTo>
                    <a:lnTo>
                      <a:pt x="460" y="481"/>
                    </a:lnTo>
                    <a:lnTo>
                      <a:pt x="460" y="484"/>
                    </a:lnTo>
                    <a:lnTo>
                      <a:pt x="459" y="485"/>
                    </a:lnTo>
                    <a:lnTo>
                      <a:pt x="457" y="488"/>
                    </a:lnTo>
                    <a:lnTo>
                      <a:pt x="455" y="491"/>
                    </a:lnTo>
                    <a:lnTo>
                      <a:pt x="453" y="492"/>
                    </a:lnTo>
                    <a:lnTo>
                      <a:pt x="452" y="494"/>
                    </a:lnTo>
                    <a:lnTo>
                      <a:pt x="448" y="496"/>
                    </a:lnTo>
                    <a:lnTo>
                      <a:pt x="443" y="498"/>
                    </a:lnTo>
                    <a:lnTo>
                      <a:pt x="439" y="500"/>
                    </a:lnTo>
                    <a:lnTo>
                      <a:pt x="435" y="502"/>
                    </a:lnTo>
                    <a:lnTo>
                      <a:pt x="430" y="504"/>
                    </a:lnTo>
                    <a:lnTo>
                      <a:pt x="427" y="505"/>
                    </a:lnTo>
                    <a:lnTo>
                      <a:pt x="425" y="506"/>
                    </a:lnTo>
                    <a:lnTo>
                      <a:pt x="419" y="508"/>
                    </a:lnTo>
                    <a:lnTo>
                      <a:pt x="413" y="509"/>
                    </a:lnTo>
                    <a:lnTo>
                      <a:pt x="407" y="511"/>
                    </a:lnTo>
                    <a:lnTo>
                      <a:pt x="400" y="512"/>
                    </a:lnTo>
                    <a:lnTo>
                      <a:pt x="394" y="512"/>
                    </a:lnTo>
                    <a:lnTo>
                      <a:pt x="386" y="513"/>
                    </a:lnTo>
                    <a:lnTo>
                      <a:pt x="379" y="513"/>
                    </a:lnTo>
                    <a:lnTo>
                      <a:pt x="372" y="513"/>
                    </a:lnTo>
                    <a:lnTo>
                      <a:pt x="365" y="513"/>
                    </a:lnTo>
                    <a:lnTo>
                      <a:pt x="356" y="512"/>
                    </a:lnTo>
                    <a:lnTo>
                      <a:pt x="349" y="512"/>
                    </a:lnTo>
                    <a:lnTo>
                      <a:pt x="342" y="511"/>
                    </a:lnTo>
                    <a:lnTo>
                      <a:pt x="334" y="510"/>
                    </a:lnTo>
                    <a:lnTo>
                      <a:pt x="325" y="509"/>
                    </a:lnTo>
                    <a:lnTo>
                      <a:pt x="317" y="506"/>
                    </a:lnTo>
                    <a:lnTo>
                      <a:pt x="310" y="504"/>
                    </a:lnTo>
                    <a:lnTo>
                      <a:pt x="301" y="502"/>
                    </a:lnTo>
                    <a:lnTo>
                      <a:pt x="294" y="500"/>
                    </a:lnTo>
                    <a:lnTo>
                      <a:pt x="286" y="497"/>
                    </a:lnTo>
                    <a:lnTo>
                      <a:pt x="282" y="496"/>
                    </a:lnTo>
                    <a:lnTo>
                      <a:pt x="279" y="495"/>
                    </a:lnTo>
                    <a:lnTo>
                      <a:pt x="276" y="494"/>
                    </a:lnTo>
                    <a:lnTo>
                      <a:pt x="273" y="493"/>
                    </a:lnTo>
                    <a:lnTo>
                      <a:pt x="270" y="493"/>
                    </a:lnTo>
                    <a:lnTo>
                      <a:pt x="267" y="493"/>
                    </a:lnTo>
                    <a:lnTo>
                      <a:pt x="260" y="493"/>
                    </a:lnTo>
                    <a:lnTo>
                      <a:pt x="256" y="492"/>
                    </a:lnTo>
                    <a:lnTo>
                      <a:pt x="251" y="492"/>
                    </a:lnTo>
                    <a:lnTo>
                      <a:pt x="248" y="495"/>
                    </a:lnTo>
                    <a:lnTo>
                      <a:pt x="243" y="497"/>
                    </a:lnTo>
                    <a:lnTo>
                      <a:pt x="238" y="500"/>
                    </a:lnTo>
                    <a:lnTo>
                      <a:pt x="232" y="503"/>
                    </a:lnTo>
                    <a:lnTo>
                      <a:pt x="228" y="505"/>
                    </a:lnTo>
                    <a:lnTo>
                      <a:pt x="224" y="508"/>
                    </a:lnTo>
                    <a:lnTo>
                      <a:pt x="214" y="511"/>
                    </a:lnTo>
                    <a:lnTo>
                      <a:pt x="209" y="512"/>
                    </a:lnTo>
                    <a:lnTo>
                      <a:pt x="205" y="514"/>
                    </a:lnTo>
                    <a:lnTo>
                      <a:pt x="198" y="515"/>
                    </a:lnTo>
                    <a:lnTo>
                      <a:pt x="193" y="515"/>
                    </a:lnTo>
                    <a:lnTo>
                      <a:pt x="188" y="516"/>
                    </a:lnTo>
                    <a:lnTo>
                      <a:pt x="183" y="516"/>
                    </a:lnTo>
                    <a:lnTo>
                      <a:pt x="178" y="516"/>
                    </a:lnTo>
                    <a:lnTo>
                      <a:pt x="172" y="516"/>
                    </a:lnTo>
                    <a:lnTo>
                      <a:pt x="167" y="516"/>
                    </a:lnTo>
                    <a:lnTo>
                      <a:pt x="154" y="516"/>
                    </a:lnTo>
                    <a:lnTo>
                      <a:pt x="141" y="516"/>
                    </a:lnTo>
                    <a:lnTo>
                      <a:pt x="128" y="515"/>
                    </a:lnTo>
                    <a:lnTo>
                      <a:pt x="122" y="514"/>
                    </a:lnTo>
                    <a:lnTo>
                      <a:pt x="116" y="513"/>
                    </a:lnTo>
                    <a:lnTo>
                      <a:pt x="110" y="512"/>
                    </a:lnTo>
                    <a:lnTo>
                      <a:pt x="103" y="511"/>
                    </a:lnTo>
                    <a:lnTo>
                      <a:pt x="98" y="509"/>
                    </a:lnTo>
                    <a:lnTo>
                      <a:pt x="92" y="508"/>
                    </a:lnTo>
                    <a:lnTo>
                      <a:pt x="87" y="505"/>
                    </a:lnTo>
                    <a:lnTo>
                      <a:pt x="83" y="503"/>
                    </a:lnTo>
                    <a:lnTo>
                      <a:pt x="78" y="501"/>
                    </a:lnTo>
                    <a:lnTo>
                      <a:pt x="74" y="499"/>
                    </a:lnTo>
                    <a:lnTo>
                      <a:pt x="70" y="496"/>
                    </a:lnTo>
                    <a:lnTo>
                      <a:pt x="69" y="495"/>
                    </a:lnTo>
                    <a:lnTo>
                      <a:pt x="67" y="493"/>
                    </a:lnTo>
                    <a:lnTo>
                      <a:pt x="66" y="492"/>
                    </a:lnTo>
                    <a:lnTo>
                      <a:pt x="64" y="490"/>
                    </a:lnTo>
                    <a:lnTo>
                      <a:pt x="63" y="489"/>
                    </a:lnTo>
                    <a:lnTo>
                      <a:pt x="63" y="487"/>
                    </a:lnTo>
                    <a:lnTo>
                      <a:pt x="61" y="484"/>
                    </a:lnTo>
                    <a:lnTo>
                      <a:pt x="61" y="481"/>
                    </a:lnTo>
                    <a:lnTo>
                      <a:pt x="60" y="479"/>
                    </a:lnTo>
                    <a:lnTo>
                      <a:pt x="60" y="477"/>
                    </a:lnTo>
                    <a:lnTo>
                      <a:pt x="61" y="475"/>
                    </a:lnTo>
                    <a:lnTo>
                      <a:pt x="61" y="473"/>
                    </a:lnTo>
                    <a:lnTo>
                      <a:pt x="61" y="471"/>
                    </a:lnTo>
                    <a:lnTo>
                      <a:pt x="61" y="470"/>
                    </a:lnTo>
                    <a:lnTo>
                      <a:pt x="61" y="467"/>
                    </a:lnTo>
                    <a:lnTo>
                      <a:pt x="62" y="465"/>
                    </a:lnTo>
                    <a:lnTo>
                      <a:pt x="63" y="462"/>
                    </a:lnTo>
                    <a:lnTo>
                      <a:pt x="63" y="460"/>
                    </a:lnTo>
                    <a:lnTo>
                      <a:pt x="65" y="456"/>
                    </a:lnTo>
                    <a:lnTo>
                      <a:pt x="66" y="454"/>
                    </a:lnTo>
                    <a:lnTo>
                      <a:pt x="67" y="453"/>
                    </a:lnTo>
                    <a:lnTo>
                      <a:pt x="69" y="450"/>
                    </a:lnTo>
                    <a:lnTo>
                      <a:pt x="71" y="449"/>
                    </a:lnTo>
                    <a:lnTo>
                      <a:pt x="73" y="448"/>
                    </a:lnTo>
                    <a:lnTo>
                      <a:pt x="74" y="446"/>
                    </a:lnTo>
                    <a:lnTo>
                      <a:pt x="78" y="446"/>
                    </a:lnTo>
                    <a:lnTo>
                      <a:pt x="80" y="444"/>
                    </a:lnTo>
                    <a:lnTo>
                      <a:pt x="83" y="443"/>
                    </a:lnTo>
                    <a:lnTo>
                      <a:pt x="86" y="442"/>
                    </a:lnTo>
                    <a:lnTo>
                      <a:pt x="89" y="441"/>
                    </a:lnTo>
                    <a:lnTo>
                      <a:pt x="92" y="440"/>
                    </a:lnTo>
                    <a:lnTo>
                      <a:pt x="95" y="440"/>
                    </a:lnTo>
                    <a:lnTo>
                      <a:pt x="99" y="439"/>
                    </a:lnTo>
                    <a:lnTo>
                      <a:pt x="103" y="439"/>
                    </a:lnTo>
                    <a:lnTo>
                      <a:pt x="105" y="439"/>
                    </a:lnTo>
                    <a:lnTo>
                      <a:pt x="105" y="439"/>
                    </a:lnTo>
                    <a:lnTo>
                      <a:pt x="106" y="438"/>
                    </a:lnTo>
                    <a:lnTo>
                      <a:pt x="106" y="438"/>
                    </a:lnTo>
                    <a:lnTo>
                      <a:pt x="105" y="437"/>
                    </a:lnTo>
                    <a:lnTo>
                      <a:pt x="102" y="436"/>
                    </a:lnTo>
                    <a:lnTo>
                      <a:pt x="96" y="430"/>
                    </a:lnTo>
                    <a:lnTo>
                      <a:pt x="93" y="427"/>
                    </a:lnTo>
                    <a:lnTo>
                      <a:pt x="89" y="423"/>
                    </a:lnTo>
                    <a:lnTo>
                      <a:pt x="84" y="419"/>
                    </a:lnTo>
                    <a:lnTo>
                      <a:pt x="80" y="414"/>
                    </a:lnTo>
                    <a:lnTo>
                      <a:pt x="74" y="407"/>
                    </a:lnTo>
                    <a:lnTo>
                      <a:pt x="72" y="403"/>
                    </a:lnTo>
                    <a:lnTo>
                      <a:pt x="69" y="400"/>
                    </a:lnTo>
                    <a:lnTo>
                      <a:pt x="67" y="396"/>
                    </a:lnTo>
                    <a:lnTo>
                      <a:pt x="65" y="392"/>
                    </a:lnTo>
                    <a:lnTo>
                      <a:pt x="62" y="388"/>
                    </a:lnTo>
                    <a:lnTo>
                      <a:pt x="60" y="382"/>
                    </a:lnTo>
                    <a:lnTo>
                      <a:pt x="58" y="378"/>
                    </a:lnTo>
                    <a:lnTo>
                      <a:pt x="56" y="372"/>
                    </a:lnTo>
                    <a:lnTo>
                      <a:pt x="55" y="368"/>
                    </a:lnTo>
                    <a:lnTo>
                      <a:pt x="53" y="361"/>
                    </a:lnTo>
                    <a:lnTo>
                      <a:pt x="53" y="361"/>
                    </a:lnTo>
                    <a:lnTo>
                      <a:pt x="53" y="361"/>
                    </a:lnTo>
                    <a:lnTo>
                      <a:pt x="52" y="361"/>
                    </a:lnTo>
                    <a:lnTo>
                      <a:pt x="52" y="361"/>
                    </a:lnTo>
                    <a:lnTo>
                      <a:pt x="51" y="361"/>
                    </a:lnTo>
                    <a:lnTo>
                      <a:pt x="50" y="361"/>
                    </a:lnTo>
                    <a:lnTo>
                      <a:pt x="50" y="362"/>
                    </a:lnTo>
                    <a:lnTo>
                      <a:pt x="50" y="364"/>
                    </a:lnTo>
                    <a:lnTo>
                      <a:pt x="49" y="365"/>
                    </a:lnTo>
                    <a:lnTo>
                      <a:pt x="48" y="367"/>
                    </a:lnTo>
                    <a:lnTo>
                      <a:pt x="45" y="371"/>
                    </a:lnTo>
                    <a:lnTo>
                      <a:pt x="44" y="374"/>
                    </a:lnTo>
                    <a:lnTo>
                      <a:pt x="42" y="376"/>
                    </a:lnTo>
                    <a:lnTo>
                      <a:pt x="39" y="379"/>
                    </a:lnTo>
                    <a:lnTo>
                      <a:pt x="37" y="382"/>
                    </a:lnTo>
                    <a:lnTo>
                      <a:pt x="34" y="386"/>
                    </a:lnTo>
                    <a:lnTo>
                      <a:pt x="31" y="389"/>
                    </a:lnTo>
                    <a:lnTo>
                      <a:pt x="28" y="391"/>
                    </a:lnTo>
                    <a:lnTo>
                      <a:pt x="25" y="393"/>
                    </a:lnTo>
                    <a:lnTo>
                      <a:pt x="22" y="395"/>
                    </a:lnTo>
                    <a:lnTo>
                      <a:pt x="18" y="397"/>
                    </a:lnTo>
                    <a:lnTo>
                      <a:pt x="14" y="398"/>
                    </a:lnTo>
                    <a:lnTo>
                      <a:pt x="10" y="398"/>
                    </a:lnTo>
                    <a:lnTo>
                      <a:pt x="10" y="398"/>
                    </a:lnTo>
                    <a:lnTo>
                      <a:pt x="9" y="398"/>
                    </a:lnTo>
                    <a:lnTo>
                      <a:pt x="8" y="398"/>
                    </a:lnTo>
                    <a:lnTo>
                      <a:pt x="8" y="396"/>
                    </a:lnTo>
                    <a:lnTo>
                      <a:pt x="7" y="395"/>
                    </a:lnTo>
                    <a:lnTo>
                      <a:pt x="5" y="392"/>
                    </a:lnTo>
                    <a:lnTo>
                      <a:pt x="4" y="390"/>
                    </a:lnTo>
                    <a:lnTo>
                      <a:pt x="3" y="387"/>
                    </a:lnTo>
                    <a:lnTo>
                      <a:pt x="3" y="384"/>
                    </a:lnTo>
                    <a:lnTo>
                      <a:pt x="2" y="381"/>
                    </a:lnTo>
                    <a:lnTo>
                      <a:pt x="1" y="374"/>
                    </a:lnTo>
                    <a:lnTo>
                      <a:pt x="0" y="370"/>
                    </a:lnTo>
                    <a:lnTo>
                      <a:pt x="0" y="367"/>
                    </a:lnTo>
                    <a:lnTo>
                      <a:pt x="0" y="357"/>
                    </a:lnTo>
                    <a:lnTo>
                      <a:pt x="1" y="348"/>
                    </a:lnTo>
                    <a:lnTo>
                      <a:pt x="2" y="343"/>
                    </a:lnTo>
                    <a:lnTo>
                      <a:pt x="3" y="338"/>
                    </a:lnTo>
                    <a:lnTo>
                      <a:pt x="3" y="332"/>
                    </a:lnTo>
                    <a:lnTo>
                      <a:pt x="5" y="327"/>
                    </a:lnTo>
                    <a:lnTo>
                      <a:pt x="6" y="322"/>
                    </a:lnTo>
                    <a:lnTo>
                      <a:pt x="8" y="316"/>
                    </a:lnTo>
                    <a:lnTo>
                      <a:pt x="10" y="311"/>
                    </a:lnTo>
                    <a:lnTo>
                      <a:pt x="12" y="304"/>
                    </a:lnTo>
                    <a:lnTo>
                      <a:pt x="15" y="299"/>
                    </a:lnTo>
                    <a:lnTo>
                      <a:pt x="18" y="293"/>
                    </a:lnTo>
                    <a:lnTo>
                      <a:pt x="22" y="287"/>
                    </a:lnTo>
                    <a:lnTo>
                      <a:pt x="26" y="281"/>
                    </a:lnTo>
                    <a:lnTo>
                      <a:pt x="30" y="275"/>
                    </a:lnTo>
                    <a:lnTo>
                      <a:pt x="34" y="269"/>
                    </a:lnTo>
                    <a:lnTo>
                      <a:pt x="37" y="265"/>
                    </a:lnTo>
                    <a:lnTo>
                      <a:pt x="42" y="260"/>
                    </a:lnTo>
                    <a:lnTo>
                      <a:pt x="46" y="254"/>
                    </a:lnTo>
                    <a:lnTo>
                      <a:pt x="49" y="252"/>
                    </a:lnTo>
                    <a:lnTo>
                      <a:pt x="52" y="250"/>
                    </a:lnTo>
                    <a:lnTo>
                      <a:pt x="56" y="246"/>
                    </a:lnTo>
                    <a:lnTo>
                      <a:pt x="59" y="243"/>
                    </a:lnTo>
                    <a:lnTo>
                      <a:pt x="66" y="238"/>
                    </a:lnTo>
                    <a:lnTo>
                      <a:pt x="70" y="233"/>
                    </a:lnTo>
                    <a:lnTo>
                      <a:pt x="72" y="232"/>
                    </a:ln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</p:spPr>
            <p:txBody>
              <a:bodyPr vert="horz" wrap="square" lIns="72567" tIns="36284" rIns="72567" bIns="36284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725170">
                  <a:defRPr/>
                </a:pPr>
                <a:endParaRPr lang="zh-CN" altLang="en-US" sz="143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74" name="组合 73"/>
              <p:cNvGrpSpPr/>
              <p:nvPr/>
            </p:nvGrpSpPr>
            <p:grpSpPr>
              <a:xfrm>
                <a:off x="838200" y="3998560"/>
                <a:ext cx="246764" cy="233473"/>
                <a:chOff x="4760915" y="138333"/>
                <a:chExt cx="801339" cy="758179"/>
              </a:xfrm>
              <a:solidFill>
                <a:sysClr val="window" lastClr="FFFFFF">
                  <a:lumMod val="65000"/>
                </a:sysClr>
              </a:solidFill>
            </p:grpSpPr>
            <p:sp>
              <p:nvSpPr>
                <p:cNvPr id="78" name="Freeform 6"/>
                <p:cNvSpPr/>
                <p:nvPr/>
              </p:nvSpPr>
              <p:spPr bwMode="auto">
                <a:xfrm>
                  <a:off x="4760915" y="218898"/>
                  <a:ext cx="431601" cy="433040"/>
                </a:xfrm>
                <a:custGeom>
                  <a:avLst/>
                  <a:gdLst>
                    <a:gd name="T0" fmla="*/ 145 w 289"/>
                    <a:gd name="T1" fmla="*/ 0 h 289"/>
                    <a:gd name="T2" fmla="*/ 0 w 289"/>
                    <a:gd name="T3" fmla="*/ 145 h 289"/>
                    <a:gd name="T4" fmla="*/ 16 w 289"/>
                    <a:gd name="T5" fmla="*/ 210 h 289"/>
                    <a:gd name="T6" fmla="*/ 33 w 289"/>
                    <a:gd name="T7" fmla="*/ 216 h 289"/>
                    <a:gd name="T8" fmla="*/ 39 w 289"/>
                    <a:gd name="T9" fmla="*/ 199 h 289"/>
                    <a:gd name="T10" fmla="*/ 26 w 289"/>
                    <a:gd name="T11" fmla="*/ 145 h 289"/>
                    <a:gd name="T12" fmla="*/ 145 w 289"/>
                    <a:gd name="T13" fmla="*/ 26 h 289"/>
                    <a:gd name="T14" fmla="*/ 263 w 289"/>
                    <a:gd name="T15" fmla="*/ 145 h 289"/>
                    <a:gd name="T16" fmla="*/ 145 w 289"/>
                    <a:gd name="T17" fmla="*/ 263 h 289"/>
                    <a:gd name="T18" fmla="*/ 118 w 289"/>
                    <a:gd name="T19" fmla="*/ 260 h 289"/>
                    <a:gd name="T20" fmla="*/ 103 w 289"/>
                    <a:gd name="T21" fmla="*/ 270 h 289"/>
                    <a:gd name="T22" fmla="*/ 112 w 289"/>
                    <a:gd name="T23" fmla="*/ 285 h 289"/>
                    <a:gd name="T24" fmla="*/ 145 w 289"/>
                    <a:gd name="T25" fmla="*/ 289 h 289"/>
                    <a:gd name="T26" fmla="*/ 289 w 289"/>
                    <a:gd name="T27" fmla="*/ 145 h 289"/>
                    <a:gd name="T28" fmla="*/ 145 w 289"/>
                    <a:gd name="T29" fmla="*/ 0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89" h="289">
                      <a:moveTo>
                        <a:pt x="145" y="0"/>
                      </a:moveTo>
                      <a:cubicBezTo>
                        <a:pt x="65" y="0"/>
                        <a:pt x="0" y="65"/>
                        <a:pt x="0" y="145"/>
                      </a:cubicBezTo>
                      <a:cubicBezTo>
                        <a:pt x="0" y="167"/>
                        <a:pt x="6" y="190"/>
                        <a:pt x="16" y="210"/>
                      </a:cubicBezTo>
                      <a:cubicBezTo>
                        <a:pt x="19" y="217"/>
                        <a:pt x="27" y="219"/>
                        <a:pt x="33" y="216"/>
                      </a:cubicBezTo>
                      <a:cubicBezTo>
                        <a:pt x="40" y="213"/>
                        <a:pt x="42" y="205"/>
                        <a:pt x="39" y="199"/>
                      </a:cubicBezTo>
                      <a:cubicBezTo>
                        <a:pt x="30" y="182"/>
                        <a:pt x="26" y="163"/>
                        <a:pt x="26" y="145"/>
                      </a:cubicBezTo>
                      <a:cubicBezTo>
                        <a:pt x="26" y="79"/>
                        <a:pt x="79" y="26"/>
                        <a:pt x="145" y="26"/>
                      </a:cubicBezTo>
                      <a:cubicBezTo>
                        <a:pt x="210" y="26"/>
                        <a:pt x="263" y="79"/>
                        <a:pt x="263" y="145"/>
                      </a:cubicBezTo>
                      <a:cubicBezTo>
                        <a:pt x="263" y="210"/>
                        <a:pt x="210" y="263"/>
                        <a:pt x="145" y="263"/>
                      </a:cubicBezTo>
                      <a:cubicBezTo>
                        <a:pt x="136" y="263"/>
                        <a:pt x="127" y="262"/>
                        <a:pt x="118" y="260"/>
                      </a:cubicBezTo>
                      <a:cubicBezTo>
                        <a:pt x="111" y="258"/>
                        <a:pt x="104" y="263"/>
                        <a:pt x="103" y="270"/>
                      </a:cubicBezTo>
                      <a:cubicBezTo>
                        <a:pt x="101" y="277"/>
                        <a:pt x="105" y="283"/>
                        <a:pt x="112" y="285"/>
                      </a:cubicBezTo>
                      <a:cubicBezTo>
                        <a:pt x="123" y="287"/>
                        <a:pt x="134" y="289"/>
                        <a:pt x="145" y="289"/>
                      </a:cubicBezTo>
                      <a:cubicBezTo>
                        <a:pt x="224" y="289"/>
                        <a:pt x="289" y="224"/>
                        <a:pt x="289" y="145"/>
                      </a:cubicBezTo>
                      <a:cubicBezTo>
                        <a:pt x="289" y="65"/>
                        <a:pt x="224" y="0"/>
                        <a:pt x="14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567" tIns="36284" rIns="72567" bIns="36284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25170">
                    <a:defRPr/>
                  </a:pPr>
                  <a:endParaRPr lang="zh-CN" altLang="en-US" sz="143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9" name="Freeform 7"/>
                <p:cNvSpPr/>
                <p:nvPr/>
              </p:nvSpPr>
              <p:spPr bwMode="auto">
                <a:xfrm>
                  <a:off x="4769547" y="359888"/>
                  <a:ext cx="281979" cy="536624"/>
                </a:xfrm>
                <a:custGeom>
                  <a:avLst/>
                  <a:gdLst>
                    <a:gd name="T0" fmla="*/ 113 w 189"/>
                    <a:gd name="T1" fmla="*/ 87 h 358"/>
                    <a:gd name="T2" fmla="*/ 141 w 189"/>
                    <a:gd name="T3" fmla="*/ 96 h 358"/>
                    <a:gd name="T4" fmla="*/ 189 w 189"/>
                    <a:gd name="T5" fmla="*/ 48 h 358"/>
                    <a:gd name="T6" fmla="*/ 141 w 189"/>
                    <a:gd name="T7" fmla="*/ 0 h 358"/>
                    <a:gd name="T8" fmla="*/ 93 w 189"/>
                    <a:gd name="T9" fmla="*/ 48 h 358"/>
                    <a:gd name="T10" fmla="*/ 97 w 189"/>
                    <a:gd name="T11" fmla="*/ 67 h 358"/>
                    <a:gd name="T12" fmla="*/ 64 w 189"/>
                    <a:gd name="T13" fmla="*/ 108 h 358"/>
                    <a:gd name="T14" fmla="*/ 9 w 189"/>
                    <a:gd name="T15" fmla="*/ 342 h 358"/>
                    <a:gd name="T16" fmla="*/ 22 w 189"/>
                    <a:gd name="T17" fmla="*/ 358 h 358"/>
                    <a:gd name="T18" fmla="*/ 23 w 189"/>
                    <a:gd name="T19" fmla="*/ 358 h 358"/>
                    <a:gd name="T20" fmla="*/ 35 w 189"/>
                    <a:gd name="T21" fmla="*/ 340 h 358"/>
                    <a:gd name="T22" fmla="*/ 85 w 189"/>
                    <a:gd name="T23" fmla="*/ 125 h 358"/>
                    <a:gd name="T24" fmla="*/ 113 w 189"/>
                    <a:gd name="T25" fmla="*/ 87 h 3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9" h="358">
                      <a:moveTo>
                        <a:pt x="113" y="87"/>
                      </a:moveTo>
                      <a:cubicBezTo>
                        <a:pt x="121" y="92"/>
                        <a:pt x="131" y="96"/>
                        <a:pt x="141" y="96"/>
                      </a:cubicBezTo>
                      <a:cubicBezTo>
                        <a:pt x="167" y="96"/>
                        <a:pt x="189" y="74"/>
                        <a:pt x="189" y="48"/>
                      </a:cubicBezTo>
                      <a:cubicBezTo>
                        <a:pt x="189" y="21"/>
                        <a:pt x="167" y="0"/>
                        <a:pt x="141" y="0"/>
                      </a:cubicBezTo>
                      <a:cubicBezTo>
                        <a:pt x="114" y="0"/>
                        <a:pt x="93" y="21"/>
                        <a:pt x="93" y="48"/>
                      </a:cubicBezTo>
                      <a:cubicBezTo>
                        <a:pt x="93" y="55"/>
                        <a:pt x="94" y="61"/>
                        <a:pt x="97" y="67"/>
                      </a:cubicBezTo>
                      <a:cubicBezTo>
                        <a:pt x="87" y="78"/>
                        <a:pt x="75" y="91"/>
                        <a:pt x="64" y="108"/>
                      </a:cubicBezTo>
                      <a:cubicBezTo>
                        <a:pt x="34" y="153"/>
                        <a:pt x="0" y="234"/>
                        <a:pt x="9" y="342"/>
                      </a:cubicBezTo>
                      <a:cubicBezTo>
                        <a:pt x="10" y="349"/>
                        <a:pt x="15" y="358"/>
                        <a:pt x="22" y="358"/>
                      </a:cubicBezTo>
                      <a:cubicBezTo>
                        <a:pt x="23" y="358"/>
                        <a:pt x="23" y="358"/>
                        <a:pt x="23" y="358"/>
                      </a:cubicBezTo>
                      <a:cubicBezTo>
                        <a:pt x="30" y="358"/>
                        <a:pt x="36" y="347"/>
                        <a:pt x="35" y="340"/>
                      </a:cubicBezTo>
                      <a:cubicBezTo>
                        <a:pt x="28" y="259"/>
                        <a:pt x="45" y="186"/>
                        <a:pt x="85" y="125"/>
                      </a:cubicBezTo>
                      <a:cubicBezTo>
                        <a:pt x="95" y="111"/>
                        <a:pt x="104" y="97"/>
                        <a:pt x="113" y="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567" tIns="36284" rIns="72567" bIns="36284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25170">
                    <a:defRPr/>
                  </a:pPr>
                  <a:endParaRPr lang="zh-CN" altLang="en-US" sz="143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0" name="Freeform 8"/>
                <p:cNvSpPr/>
                <p:nvPr/>
              </p:nvSpPr>
              <p:spPr bwMode="auto">
                <a:xfrm>
                  <a:off x="5234237" y="138333"/>
                  <a:ext cx="277664" cy="261838"/>
                </a:xfrm>
                <a:custGeom>
                  <a:avLst/>
                  <a:gdLst>
                    <a:gd name="T0" fmla="*/ 96 w 187"/>
                    <a:gd name="T1" fmla="*/ 160 h 175"/>
                    <a:gd name="T2" fmla="*/ 65 w 187"/>
                    <a:gd name="T3" fmla="*/ 154 h 175"/>
                    <a:gd name="T4" fmla="*/ 33 w 187"/>
                    <a:gd name="T5" fmla="*/ 64 h 175"/>
                    <a:gd name="T6" fmla="*/ 122 w 187"/>
                    <a:gd name="T7" fmla="*/ 32 h 175"/>
                    <a:gd name="T8" fmla="*/ 154 w 187"/>
                    <a:gd name="T9" fmla="*/ 122 h 175"/>
                    <a:gd name="T10" fmla="*/ 146 w 187"/>
                    <a:gd name="T11" fmla="*/ 135 h 175"/>
                    <a:gd name="T12" fmla="*/ 147 w 187"/>
                    <a:gd name="T13" fmla="*/ 145 h 175"/>
                    <a:gd name="T14" fmla="*/ 158 w 187"/>
                    <a:gd name="T15" fmla="*/ 144 h 175"/>
                    <a:gd name="T16" fmla="*/ 167 w 187"/>
                    <a:gd name="T17" fmla="*/ 128 h 175"/>
                    <a:gd name="T18" fmla="*/ 129 w 187"/>
                    <a:gd name="T19" fmla="*/ 19 h 175"/>
                    <a:gd name="T20" fmla="*/ 20 w 187"/>
                    <a:gd name="T21" fmla="*/ 58 h 175"/>
                    <a:gd name="T22" fmla="*/ 58 w 187"/>
                    <a:gd name="T23" fmla="*/ 167 h 175"/>
                    <a:gd name="T24" fmla="*/ 96 w 187"/>
                    <a:gd name="T25" fmla="*/ 175 h 175"/>
                    <a:gd name="T26" fmla="*/ 103 w 187"/>
                    <a:gd name="T27" fmla="*/ 167 h 175"/>
                    <a:gd name="T28" fmla="*/ 96 w 187"/>
                    <a:gd name="T29" fmla="*/ 160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87" h="175">
                      <a:moveTo>
                        <a:pt x="96" y="160"/>
                      </a:moveTo>
                      <a:cubicBezTo>
                        <a:pt x="85" y="161"/>
                        <a:pt x="74" y="158"/>
                        <a:pt x="65" y="154"/>
                      </a:cubicBezTo>
                      <a:cubicBezTo>
                        <a:pt x="31" y="138"/>
                        <a:pt x="17" y="98"/>
                        <a:pt x="33" y="64"/>
                      </a:cubicBezTo>
                      <a:cubicBezTo>
                        <a:pt x="49" y="31"/>
                        <a:pt x="89" y="16"/>
                        <a:pt x="122" y="32"/>
                      </a:cubicBezTo>
                      <a:cubicBezTo>
                        <a:pt x="156" y="48"/>
                        <a:pt x="170" y="88"/>
                        <a:pt x="154" y="122"/>
                      </a:cubicBezTo>
                      <a:cubicBezTo>
                        <a:pt x="152" y="126"/>
                        <a:pt x="149" y="131"/>
                        <a:pt x="146" y="135"/>
                      </a:cubicBezTo>
                      <a:cubicBezTo>
                        <a:pt x="144" y="138"/>
                        <a:pt x="144" y="143"/>
                        <a:pt x="147" y="145"/>
                      </a:cubicBezTo>
                      <a:cubicBezTo>
                        <a:pt x="151" y="148"/>
                        <a:pt x="155" y="147"/>
                        <a:pt x="158" y="144"/>
                      </a:cubicBezTo>
                      <a:cubicBezTo>
                        <a:pt x="161" y="139"/>
                        <a:pt x="165" y="134"/>
                        <a:pt x="167" y="128"/>
                      </a:cubicBezTo>
                      <a:cubicBezTo>
                        <a:pt x="187" y="87"/>
                        <a:pt x="170" y="38"/>
                        <a:pt x="129" y="19"/>
                      </a:cubicBezTo>
                      <a:cubicBezTo>
                        <a:pt x="88" y="0"/>
                        <a:pt x="39" y="17"/>
                        <a:pt x="20" y="58"/>
                      </a:cubicBezTo>
                      <a:cubicBezTo>
                        <a:pt x="0" y="99"/>
                        <a:pt x="18" y="148"/>
                        <a:pt x="58" y="167"/>
                      </a:cubicBezTo>
                      <a:cubicBezTo>
                        <a:pt x="70" y="173"/>
                        <a:pt x="83" y="175"/>
                        <a:pt x="96" y="175"/>
                      </a:cubicBezTo>
                      <a:cubicBezTo>
                        <a:pt x="100" y="175"/>
                        <a:pt x="103" y="171"/>
                        <a:pt x="103" y="167"/>
                      </a:cubicBezTo>
                      <a:cubicBezTo>
                        <a:pt x="103" y="163"/>
                        <a:pt x="100" y="160"/>
                        <a:pt x="96" y="16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567" tIns="36284" rIns="72567" bIns="36284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25170">
                    <a:defRPr/>
                  </a:pPr>
                  <a:endParaRPr lang="zh-CN" altLang="en-US" sz="143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1" name="Freeform 9"/>
                <p:cNvSpPr/>
                <p:nvPr/>
              </p:nvSpPr>
              <p:spPr bwMode="auto">
                <a:xfrm>
                  <a:off x="5326312" y="227530"/>
                  <a:ext cx="235942" cy="256083"/>
                </a:xfrm>
                <a:custGeom>
                  <a:avLst/>
                  <a:gdLst>
                    <a:gd name="T0" fmla="*/ 152 w 158"/>
                    <a:gd name="T1" fmla="*/ 156 h 171"/>
                    <a:gd name="T2" fmla="*/ 56 w 158"/>
                    <a:gd name="T3" fmla="*/ 78 h 171"/>
                    <a:gd name="T4" fmla="*/ 44 w 158"/>
                    <a:gd name="T5" fmla="*/ 55 h 171"/>
                    <a:gd name="T6" fmla="*/ 55 w 158"/>
                    <a:gd name="T7" fmla="*/ 43 h 171"/>
                    <a:gd name="T8" fmla="*/ 42 w 158"/>
                    <a:gd name="T9" fmla="*/ 7 h 171"/>
                    <a:gd name="T10" fmla="*/ 6 w 158"/>
                    <a:gd name="T11" fmla="*/ 20 h 171"/>
                    <a:gd name="T12" fmla="*/ 19 w 158"/>
                    <a:gd name="T13" fmla="*/ 56 h 171"/>
                    <a:gd name="T14" fmla="*/ 30 w 158"/>
                    <a:gd name="T15" fmla="*/ 58 h 171"/>
                    <a:gd name="T16" fmla="*/ 43 w 158"/>
                    <a:gd name="T17" fmla="*/ 85 h 171"/>
                    <a:gd name="T18" fmla="*/ 147 w 158"/>
                    <a:gd name="T19" fmla="*/ 169 h 171"/>
                    <a:gd name="T20" fmla="*/ 157 w 158"/>
                    <a:gd name="T21" fmla="*/ 166 h 171"/>
                    <a:gd name="T22" fmla="*/ 157 w 158"/>
                    <a:gd name="T23" fmla="*/ 165 h 171"/>
                    <a:gd name="T24" fmla="*/ 152 w 158"/>
                    <a:gd name="T25" fmla="*/ 156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8" h="171">
                      <a:moveTo>
                        <a:pt x="152" y="156"/>
                      </a:moveTo>
                      <a:cubicBezTo>
                        <a:pt x="109" y="140"/>
                        <a:pt x="77" y="114"/>
                        <a:pt x="56" y="78"/>
                      </a:cubicBezTo>
                      <a:cubicBezTo>
                        <a:pt x="51" y="70"/>
                        <a:pt x="47" y="62"/>
                        <a:pt x="44" y="55"/>
                      </a:cubicBezTo>
                      <a:cubicBezTo>
                        <a:pt x="49" y="52"/>
                        <a:pt x="53" y="48"/>
                        <a:pt x="55" y="43"/>
                      </a:cubicBezTo>
                      <a:cubicBezTo>
                        <a:pt x="61" y="29"/>
                        <a:pt x="56" y="13"/>
                        <a:pt x="42" y="7"/>
                      </a:cubicBezTo>
                      <a:cubicBezTo>
                        <a:pt x="29" y="0"/>
                        <a:pt x="13" y="6"/>
                        <a:pt x="6" y="20"/>
                      </a:cubicBezTo>
                      <a:cubicBezTo>
                        <a:pt x="0" y="33"/>
                        <a:pt x="5" y="49"/>
                        <a:pt x="19" y="56"/>
                      </a:cubicBezTo>
                      <a:cubicBezTo>
                        <a:pt x="23" y="57"/>
                        <a:pt x="26" y="58"/>
                        <a:pt x="30" y="58"/>
                      </a:cubicBezTo>
                      <a:cubicBezTo>
                        <a:pt x="33" y="66"/>
                        <a:pt x="37" y="75"/>
                        <a:pt x="43" y="85"/>
                      </a:cubicBezTo>
                      <a:cubicBezTo>
                        <a:pt x="58" y="112"/>
                        <a:pt x="89" y="148"/>
                        <a:pt x="147" y="169"/>
                      </a:cubicBezTo>
                      <a:cubicBezTo>
                        <a:pt x="151" y="171"/>
                        <a:pt x="155" y="169"/>
                        <a:pt x="157" y="166"/>
                      </a:cubicBezTo>
                      <a:cubicBezTo>
                        <a:pt x="157" y="165"/>
                        <a:pt x="157" y="165"/>
                        <a:pt x="157" y="165"/>
                      </a:cubicBezTo>
                      <a:cubicBezTo>
                        <a:pt x="158" y="161"/>
                        <a:pt x="156" y="157"/>
                        <a:pt x="152" y="1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567" tIns="36284" rIns="72567" bIns="36284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25170">
                    <a:defRPr/>
                  </a:pPr>
                  <a:endParaRPr lang="zh-CN" altLang="en-US" sz="143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75" name="组合 74"/>
              <p:cNvGrpSpPr/>
              <p:nvPr/>
            </p:nvGrpSpPr>
            <p:grpSpPr>
              <a:xfrm>
                <a:off x="1733201" y="4003433"/>
                <a:ext cx="279105" cy="228600"/>
                <a:chOff x="8770487" y="148403"/>
                <a:chExt cx="906362" cy="742354"/>
              </a:xfrm>
              <a:solidFill>
                <a:sysClr val="window" lastClr="FFFFFF">
                  <a:lumMod val="65000"/>
                </a:sysClr>
              </a:solidFill>
            </p:grpSpPr>
            <p:sp>
              <p:nvSpPr>
                <p:cNvPr id="76" name="Freeform 10"/>
                <p:cNvSpPr>
                  <a:spLocks noEditPoints="1"/>
                </p:cNvSpPr>
                <p:nvPr/>
              </p:nvSpPr>
              <p:spPr bwMode="auto">
                <a:xfrm>
                  <a:off x="8770487" y="148403"/>
                  <a:ext cx="644524" cy="589855"/>
                </a:xfrm>
                <a:custGeom>
                  <a:avLst/>
                  <a:gdLst>
                    <a:gd name="T0" fmla="*/ 412 w 432"/>
                    <a:gd name="T1" fmla="*/ 150 h 393"/>
                    <a:gd name="T2" fmla="*/ 432 w 432"/>
                    <a:gd name="T3" fmla="*/ 151 h 393"/>
                    <a:gd name="T4" fmla="*/ 215 w 432"/>
                    <a:gd name="T5" fmla="*/ 0 h 393"/>
                    <a:gd name="T6" fmla="*/ 0 w 432"/>
                    <a:gd name="T7" fmla="*/ 183 h 393"/>
                    <a:gd name="T8" fmla="*/ 86 w 432"/>
                    <a:gd name="T9" fmla="*/ 328 h 393"/>
                    <a:gd name="T10" fmla="*/ 65 w 432"/>
                    <a:gd name="T11" fmla="*/ 393 h 393"/>
                    <a:gd name="T12" fmla="*/ 140 w 432"/>
                    <a:gd name="T13" fmla="*/ 355 h 393"/>
                    <a:gd name="T14" fmla="*/ 215 w 432"/>
                    <a:gd name="T15" fmla="*/ 366 h 393"/>
                    <a:gd name="T16" fmla="*/ 235 w 432"/>
                    <a:gd name="T17" fmla="*/ 365 h 393"/>
                    <a:gd name="T18" fmla="*/ 229 w 432"/>
                    <a:gd name="T19" fmla="*/ 320 h 393"/>
                    <a:gd name="T20" fmla="*/ 412 w 432"/>
                    <a:gd name="T21" fmla="*/ 150 h 393"/>
                    <a:gd name="T22" fmla="*/ 296 w 432"/>
                    <a:gd name="T23" fmla="*/ 91 h 393"/>
                    <a:gd name="T24" fmla="*/ 323 w 432"/>
                    <a:gd name="T25" fmla="*/ 118 h 393"/>
                    <a:gd name="T26" fmla="*/ 296 w 432"/>
                    <a:gd name="T27" fmla="*/ 145 h 393"/>
                    <a:gd name="T28" fmla="*/ 264 w 432"/>
                    <a:gd name="T29" fmla="*/ 118 h 393"/>
                    <a:gd name="T30" fmla="*/ 296 w 432"/>
                    <a:gd name="T31" fmla="*/ 91 h 393"/>
                    <a:gd name="T32" fmla="*/ 145 w 432"/>
                    <a:gd name="T33" fmla="*/ 145 h 393"/>
                    <a:gd name="T34" fmla="*/ 113 w 432"/>
                    <a:gd name="T35" fmla="*/ 118 h 393"/>
                    <a:gd name="T36" fmla="*/ 145 w 432"/>
                    <a:gd name="T37" fmla="*/ 91 h 393"/>
                    <a:gd name="T38" fmla="*/ 172 w 432"/>
                    <a:gd name="T39" fmla="*/ 118 h 393"/>
                    <a:gd name="T40" fmla="*/ 145 w 432"/>
                    <a:gd name="T41" fmla="*/ 145 h 3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32" h="393">
                      <a:moveTo>
                        <a:pt x="412" y="150"/>
                      </a:moveTo>
                      <a:cubicBezTo>
                        <a:pt x="419" y="150"/>
                        <a:pt x="426" y="150"/>
                        <a:pt x="432" y="151"/>
                      </a:cubicBezTo>
                      <a:cubicBezTo>
                        <a:pt x="414" y="64"/>
                        <a:pt x="321" y="0"/>
                        <a:pt x="215" y="0"/>
                      </a:cubicBezTo>
                      <a:cubicBezTo>
                        <a:pt x="97" y="0"/>
                        <a:pt x="0" y="80"/>
                        <a:pt x="0" y="183"/>
                      </a:cubicBezTo>
                      <a:cubicBezTo>
                        <a:pt x="0" y="242"/>
                        <a:pt x="32" y="290"/>
                        <a:pt x="86" y="328"/>
                      </a:cubicBezTo>
                      <a:cubicBezTo>
                        <a:pt x="65" y="393"/>
                        <a:pt x="65" y="393"/>
                        <a:pt x="65" y="393"/>
                      </a:cubicBezTo>
                      <a:cubicBezTo>
                        <a:pt x="140" y="355"/>
                        <a:pt x="140" y="355"/>
                        <a:pt x="140" y="355"/>
                      </a:cubicBezTo>
                      <a:cubicBezTo>
                        <a:pt x="167" y="360"/>
                        <a:pt x="188" y="366"/>
                        <a:pt x="215" y="366"/>
                      </a:cubicBezTo>
                      <a:cubicBezTo>
                        <a:pt x="222" y="366"/>
                        <a:pt x="229" y="365"/>
                        <a:pt x="235" y="365"/>
                      </a:cubicBezTo>
                      <a:cubicBezTo>
                        <a:pt x="231" y="351"/>
                        <a:pt x="229" y="335"/>
                        <a:pt x="229" y="320"/>
                      </a:cubicBezTo>
                      <a:cubicBezTo>
                        <a:pt x="229" y="226"/>
                        <a:pt x="309" y="150"/>
                        <a:pt x="412" y="150"/>
                      </a:cubicBezTo>
                      <a:close/>
                      <a:moveTo>
                        <a:pt x="296" y="91"/>
                      </a:moveTo>
                      <a:cubicBezTo>
                        <a:pt x="312" y="91"/>
                        <a:pt x="323" y="102"/>
                        <a:pt x="323" y="118"/>
                      </a:cubicBezTo>
                      <a:cubicBezTo>
                        <a:pt x="323" y="134"/>
                        <a:pt x="312" y="145"/>
                        <a:pt x="296" y="145"/>
                      </a:cubicBezTo>
                      <a:cubicBezTo>
                        <a:pt x="280" y="145"/>
                        <a:pt x="264" y="134"/>
                        <a:pt x="264" y="118"/>
                      </a:cubicBezTo>
                      <a:cubicBezTo>
                        <a:pt x="264" y="102"/>
                        <a:pt x="280" y="91"/>
                        <a:pt x="296" y="91"/>
                      </a:cubicBezTo>
                      <a:close/>
                      <a:moveTo>
                        <a:pt x="145" y="145"/>
                      </a:moveTo>
                      <a:cubicBezTo>
                        <a:pt x="129" y="145"/>
                        <a:pt x="113" y="134"/>
                        <a:pt x="113" y="118"/>
                      </a:cubicBezTo>
                      <a:cubicBezTo>
                        <a:pt x="113" y="102"/>
                        <a:pt x="129" y="91"/>
                        <a:pt x="145" y="91"/>
                      </a:cubicBezTo>
                      <a:cubicBezTo>
                        <a:pt x="161" y="91"/>
                        <a:pt x="172" y="102"/>
                        <a:pt x="172" y="118"/>
                      </a:cubicBezTo>
                      <a:cubicBezTo>
                        <a:pt x="172" y="134"/>
                        <a:pt x="161" y="145"/>
                        <a:pt x="145" y="1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567" tIns="36284" rIns="72567" bIns="36284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25170">
                    <a:defRPr/>
                  </a:pPr>
                  <a:endParaRPr lang="zh-CN" altLang="en-US" sz="143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7" name="Freeform 11"/>
                <p:cNvSpPr>
                  <a:spLocks noEditPoints="1"/>
                </p:cNvSpPr>
                <p:nvPr/>
              </p:nvSpPr>
              <p:spPr bwMode="auto">
                <a:xfrm>
                  <a:off x="9131593" y="390100"/>
                  <a:ext cx="545256" cy="500657"/>
                </a:xfrm>
                <a:custGeom>
                  <a:avLst/>
                  <a:gdLst>
                    <a:gd name="T0" fmla="*/ 366 w 366"/>
                    <a:gd name="T1" fmla="*/ 156 h 334"/>
                    <a:gd name="T2" fmla="*/ 183 w 366"/>
                    <a:gd name="T3" fmla="*/ 0 h 334"/>
                    <a:gd name="T4" fmla="*/ 0 w 366"/>
                    <a:gd name="T5" fmla="*/ 156 h 334"/>
                    <a:gd name="T6" fmla="*/ 183 w 366"/>
                    <a:gd name="T7" fmla="*/ 312 h 334"/>
                    <a:gd name="T8" fmla="*/ 248 w 366"/>
                    <a:gd name="T9" fmla="*/ 302 h 334"/>
                    <a:gd name="T10" fmla="*/ 307 w 366"/>
                    <a:gd name="T11" fmla="*/ 334 h 334"/>
                    <a:gd name="T12" fmla="*/ 291 w 366"/>
                    <a:gd name="T13" fmla="*/ 280 h 334"/>
                    <a:gd name="T14" fmla="*/ 366 w 366"/>
                    <a:gd name="T15" fmla="*/ 156 h 334"/>
                    <a:gd name="T16" fmla="*/ 124 w 366"/>
                    <a:gd name="T17" fmla="*/ 129 h 334"/>
                    <a:gd name="T18" fmla="*/ 102 w 366"/>
                    <a:gd name="T19" fmla="*/ 108 h 334"/>
                    <a:gd name="T20" fmla="*/ 124 w 366"/>
                    <a:gd name="T21" fmla="*/ 86 h 334"/>
                    <a:gd name="T22" fmla="*/ 151 w 366"/>
                    <a:gd name="T23" fmla="*/ 108 h 334"/>
                    <a:gd name="T24" fmla="*/ 124 w 366"/>
                    <a:gd name="T25" fmla="*/ 129 h 334"/>
                    <a:gd name="T26" fmla="*/ 242 w 366"/>
                    <a:gd name="T27" fmla="*/ 129 h 334"/>
                    <a:gd name="T28" fmla="*/ 221 w 366"/>
                    <a:gd name="T29" fmla="*/ 108 h 334"/>
                    <a:gd name="T30" fmla="*/ 242 w 366"/>
                    <a:gd name="T31" fmla="*/ 86 h 334"/>
                    <a:gd name="T32" fmla="*/ 269 w 366"/>
                    <a:gd name="T33" fmla="*/ 108 h 334"/>
                    <a:gd name="T34" fmla="*/ 242 w 366"/>
                    <a:gd name="T35" fmla="*/ 129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66" h="334">
                      <a:moveTo>
                        <a:pt x="366" y="156"/>
                      </a:moveTo>
                      <a:cubicBezTo>
                        <a:pt x="366" y="70"/>
                        <a:pt x="280" y="0"/>
                        <a:pt x="183" y="0"/>
                      </a:cubicBezTo>
                      <a:cubicBezTo>
                        <a:pt x="81" y="0"/>
                        <a:pt x="0" y="70"/>
                        <a:pt x="0" y="156"/>
                      </a:cubicBezTo>
                      <a:cubicBezTo>
                        <a:pt x="0" y="242"/>
                        <a:pt x="81" y="312"/>
                        <a:pt x="183" y="312"/>
                      </a:cubicBezTo>
                      <a:cubicBezTo>
                        <a:pt x="205" y="312"/>
                        <a:pt x="226" y="307"/>
                        <a:pt x="248" y="302"/>
                      </a:cubicBezTo>
                      <a:cubicBezTo>
                        <a:pt x="307" y="334"/>
                        <a:pt x="307" y="334"/>
                        <a:pt x="307" y="334"/>
                      </a:cubicBezTo>
                      <a:cubicBezTo>
                        <a:pt x="291" y="280"/>
                        <a:pt x="291" y="280"/>
                        <a:pt x="291" y="280"/>
                      </a:cubicBezTo>
                      <a:cubicBezTo>
                        <a:pt x="334" y="248"/>
                        <a:pt x="366" y="205"/>
                        <a:pt x="366" y="156"/>
                      </a:cubicBezTo>
                      <a:close/>
                      <a:moveTo>
                        <a:pt x="124" y="129"/>
                      </a:moveTo>
                      <a:cubicBezTo>
                        <a:pt x="113" y="129"/>
                        <a:pt x="102" y="119"/>
                        <a:pt x="102" y="108"/>
                      </a:cubicBezTo>
                      <a:cubicBezTo>
                        <a:pt x="102" y="97"/>
                        <a:pt x="113" y="86"/>
                        <a:pt x="124" y="86"/>
                      </a:cubicBezTo>
                      <a:cubicBezTo>
                        <a:pt x="140" y="86"/>
                        <a:pt x="151" y="97"/>
                        <a:pt x="151" y="108"/>
                      </a:cubicBezTo>
                      <a:cubicBezTo>
                        <a:pt x="151" y="119"/>
                        <a:pt x="140" y="129"/>
                        <a:pt x="124" y="129"/>
                      </a:cubicBezTo>
                      <a:close/>
                      <a:moveTo>
                        <a:pt x="242" y="129"/>
                      </a:moveTo>
                      <a:cubicBezTo>
                        <a:pt x="232" y="129"/>
                        <a:pt x="221" y="119"/>
                        <a:pt x="221" y="108"/>
                      </a:cubicBezTo>
                      <a:cubicBezTo>
                        <a:pt x="221" y="97"/>
                        <a:pt x="232" y="86"/>
                        <a:pt x="242" y="86"/>
                      </a:cubicBezTo>
                      <a:cubicBezTo>
                        <a:pt x="258" y="86"/>
                        <a:pt x="269" y="97"/>
                        <a:pt x="269" y="108"/>
                      </a:cubicBezTo>
                      <a:cubicBezTo>
                        <a:pt x="269" y="119"/>
                        <a:pt x="258" y="129"/>
                        <a:pt x="242" y="1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567" tIns="36284" rIns="72567" bIns="36284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725170">
                    <a:defRPr/>
                  </a:pPr>
                  <a:endParaRPr lang="zh-CN" altLang="en-US" sz="143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4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Rectangle 2"/>
          <p:cNvSpPr/>
          <p:nvPr/>
        </p:nvSpPr>
        <p:spPr>
          <a:xfrm>
            <a:off x="-26084" y="1417018"/>
            <a:ext cx="1877574" cy="160020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5"/>
          <p:cNvSpPr/>
          <p:nvPr/>
        </p:nvSpPr>
        <p:spPr>
          <a:xfrm>
            <a:off x="1851490" y="3017218"/>
            <a:ext cx="1792227" cy="1600200"/>
          </a:xfrm>
          <a:prstGeom prst="rect">
            <a:avLst/>
          </a:prstGeom>
          <a:solidFill>
            <a:srgbClr val="66CC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6"/>
          <p:cNvSpPr/>
          <p:nvPr/>
        </p:nvSpPr>
        <p:spPr>
          <a:xfrm>
            <a:off x="3643717" y="1417018"/>
            <a:ext cx="1792227" cy="160020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Rectangle 9"/>
          <p:cNvSpPr/>
          <p:nvPr/>
        </p:nvSpPr>
        <p:spPr>
          <a:xfrm>
            <a:off x="5435944" y="3017218"/>
            <a:ext cx="1792227" cy="1600200"/>
          </a:xfrm>
          <a:prstGeom prst="rect">
            <a:avLst/>
          </a:prstGeom>
          <a:solidFill>
            <a:srgbClr val="66CC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Rectangle 10"/>
          <p:cNvSpPr/>
          <p:nvPr/>
        </p:nvSpPr>
        <p:spPr>
          <a:xfrm>
            <a:off x="7228171" y="1417018"/>
            <a:ext cx="1915829" cy="159639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Rectangle 3"/>
          <p:cNvSpPr/>
          <p:nvPr/>
        </p:nvSpPr>
        <p:spPr>
          <a:xfrm>
            <a:off x="-26084" y="3013408"/>
            <a:ext cx="1877574" cy="1600200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ectangle 4"/>
          <p:cNvSpPr/>
          <p:nvPr/>
        </p:nvSpPr>
        <p:spPr>
          <a:xfrm>
            <a:off x="1851490" y="1417018"/>
            <a:ext cx="1792227" cy="1600200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ectangle 7"/>
          <p:cNvSpPr/>
          <p:nvPr/>
        </p:nvSpPr>
        <p:spPr>
          <a:xfrm>
            <a:off x="3643717" y="3013408"/>
            <a:ext cx="1792227" cy="1600200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Rectangle 8"/>
          <p:cNvSpPr/>
          <p:nvPr/>
        </p:nvSpPr>
        <p:spPr>
          <a:xfrm>
            <a:off x="5435944" y="1417018"/>
            <a:ext cx="1792227" cy="1600200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ectangle 11"/>
          <p:cNvSpPr/>
          <p:nvPr/>
        </p:nvSpPr>
        <p:spPr>
          <a:xfrm>
            <a:off x="7228171" y="3009598"/>
            <a:ext cx="1915829" cy="1600200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4" descr="C:\Users\Jonahs\Dropbox\Projects SCOTT\MEET Windows Azure\source\Background\tile-icon-cache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783151" y="1812251"/>
            <a:ext cx="805870" cy="80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 descr="C:\Users\Jonahs\Dropbox\Projects SCOTT\MEET Windows Azure\source\Background\tile-icon-CDN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344669" y="3414356"/>
            <a:ext cx="805870" cy="80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矩形 85"/>
          <p:cNvSpPr>
            <a:spLocks noChangeArrowheads="1"/>
          </p:cNvSpPr>
          <p:nvPr/>
        </p:nvSpPr>
        <p:spPr bwMode="auto">
          <a:xfrm>
            <a:off x="66142" y="3253411"/>
            <a:ext cx="2323291" cy="3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06" tIns="43202" rIns="86406" bIns="432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添加公司名称</a:t>
            </a:r>
            <a:endParaRPr lang="zh-CN" altLang="en-US" sz="15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文本框 13"/>
          <p:cNvSpPr txBox="1"/>
          <p:nvPr/>
        </p:nvSpPr>
        <p:spPr>
          <a:xfrm>
            <a:off x="76378" y="3567987"/>
            <a:ext cx="1669309" cy="969490"/>
          </a:xfrm>
          <a:prstGeom prst="rect">
            <a:avLst/>
          </a:prstGeom>
          <a:noFill/>
        </p:spPr>
        <p:txBody>
          <a:bodyPr wrap="square" lIns="68576" tIns="34287" rIns="68576" bIns="34287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en-US" altLang="zh-CN" sz="975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4391" y="1748842"/>
            <a:ext cx="1716623" cy="1142166"/>
            <a:chOff x="95106" y="1868460"/>
            <a:chExt cx="2288830" cy="1522888"/>
          </a:xfrm>
        </p:grpSpPr>
        <p:pic>
          <p:nvPicPr>
            <p:cNvPr id="32" name="Picture 3" descr="C:\Users\Jonahs\Dropbox\Projects SCOTT\MEET Windows Azure\source\Background\tile-icon-bigdata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702275" y="1868460"/>
              <a:ext cx="1074493" cy="1074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矩形 85"/>
            <p:cNvSpPr>
              <a:spLocks noChangeArrowheads="1"/>
            </p:cNvSpPr>
            <p:nvPr/>
          </p:nvSpPr>
          <p:spPr bwMode="auto">
            <a:xfrm>
              <a:off x="95106" y="3028796"/>
              <a:ext cx="2288830" cy="36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406" tIns="43202" rIns="86406" bIns="4320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 b="1" dirty="0">
                  <a:solidFill>
                    <a:schemeClr val="bg1">
                      <a:lumMod val="95000"/>
                    </a:schemeClr>
                  </a:solidFill>
                  <a:sym typeface="微软雅黑" panose="020B0503020204020204" pitchFamily="34" charset="-122"/>
                </a:rPr>
                <a:t>有家公司有限公司</a:t>
              </a:r>
              <a:endParaRPr lang="zh-CN" altLang="en-US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81519" y="1727071"/>
            <a:ext cx="1716623" cy="1163937"/>
            <a:chOff x="4931276" y="1839432"/>
            <a:chExt cx="2288830" cy="1551916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538445" y="1839432"/>
              <a:ext cx="1074493" cy="1074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矩形 85"/>
            <p:cNvSpPr>
              <a:spLocks noChangeArrowheads="1"/>
            </p:cNvSpPr>
            <p:nvPr/>
          </p:nvSpPr>
          <p:spPr bwMode="auto">
            <a:xfrm>
              <a:off x="4931276" y="3028796"/>
              <a:ext cx="2288830" cy="36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406" tIns="43202" rIns="86406" bIns="4320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 b="1" dirty="0">
                  <a:solidFill>
                    <a:schemeClr val="bg1">
                      <a:lumMod val="95000"/>
                    </a:schemeClr>
                  </a:solidFill>
                  <a:sym typeface="微软雅黑" panose="020B0503020204020204" pitchFamily="34" charset="-122"/>
                </a:rPr>
                <a:t>有家企业</a:t>
              </a:r>
              <a:endParaRPr lang="zh-CN" altLang="en-US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73746" y="3176389"/>
            <a:ext cx="1716623" cy="1358049"/>
            <a:chOff x="7320912" y="3771857"/>
            <a:chExt cx="2288830" cy="1810732"/>
          </a:xfrm>
        </p:grpSpPr>
        <p:pic>
          <p:nvPicPr>
            <p:cNvPr id="38" name="Picture 40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770459" y="3771857"/>
              <a:ext cx="1389736" cy="1389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矩形 85"/>
            <p:cNvSpPr>
              <a:spLocks noChangeArrowheads="1"/>
            </p:cNvSpPr>
            <p:nvPr/>
          </p:nvSpPr>
          <p:spPr bwMode="auto">
            <a:xfrm>
              <a:off x="7320912" y="5220037"/>
              <a:ext cx="2288830" cy="36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6406" tIns="43202" rIns="86406" bIns="4320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 b="1" dirty="0">
                  <a:solidFill>
                    <a:schemeClr val="bg1">
                      <a:lumMod val="95000"/>
                    </a:schemeClr>
                  </a:solidFill>
                  <a:sym typeface="微软雅黑" panose="020B0503020204020204" pitchFamily="34" charset="-122"/>
                </a:rPr>
                <a:t>有家企业有限公司</a:t>
              </a:r>
              <a:endParaRPr lang="zh-CN" altLang="en-US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0" name="矩形 85"/>
          <p:cNvSpPr>
            <a:spLocks noChangeArrowheads="1"/>
          </p:cNvSpPr>
          <p:nvPr/>
        </p:nvSpPr>
        <p:spPr bwMode="auto">
          <a:xfrm>
            <a:off x="1915130" y="1514456"/>
            <a:ext cx="2323291" cy="3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06" tIns="43202" rIns="86406" bIns="432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添加公司名称</a:t>
            </a:r>
            <a:endParaRPr lang="zh-CN" altLang="en-US" sz="15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文本框 13"/>
          <p:cNvSpPr txBox="1"/>
          <p:nvPr/>
        </p:nvSpPr>
        <p:spPr>
          <a:xfrm>
            <a:off x="1925366" y="1829033"/>
            <a:ext cx="1669309" cy="969490"/>
          </a:xfrm>
          <a:prstGeom prst="rect">
            <a:avLst/>
          </a:prstGeom>
          <a:noFill/>
        </p:spPr>
        <p:txBody>
          <a:bodyPr wrap="square" lIns="68576" tIns="34287" rIns="68576" bIns="34287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en-US" altLang="zh-CN" sz="975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42" name="矩形 85"/>
          <p:cNvSpPr>
            <a:spLocks noChangeArrowheads="1"/>
          </p:cNvSpPr>
          <p:nvPr/>
        </p:nvSpPr>
        <p:spPr bwMode="auto">
          <a:xfrm>
            <a:off x="3723530" y="3253411"/>
            <a:ext cx="2323291" cy="3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06" tIns="43202" rIns="86406" bIns="432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添加公司名称</a:t>
            </a:r>
            <a:endParaRPr lang="zh-CN" altLang="en-US" sz="15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文本框 13"/>
          <p:cNvSpPr txBox="1"/>
          <p:nvPr/>
        </p:nvSpPr>
        <p:spPr>
          <a:xfrm>
            <a:off x="3733766" y="3567987"/>
            <a:ext cx="1669309" cy="969490"/>
          </a:xfrm>
          <a:prstGeom prst="rect">
            <a:avLst/>
          </a:prstGeom>
          <a:noFill/>
        </p:spPr>
        <p:txBody>
          <a:bodyPr wrap="square" lIns="68576" tIns="34287" rIns="68576" bIns="34287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en-US" altLang="zh-CN" sz="975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44" name="文本框 13"/>
          <p:cNvSpPr txBox="1"/>
          <p:nvPr/>
        </p:nvSpPr>
        <p:spPr>
          <a:xfrm>
            <a:off x="7394718" y="3567987"/>
            <a:ext cx="1669309" cy="969490"/>
          </a:xfrm>
          <a:prstGeom prst="rect">
            <a:avLst/>
          </a:prstGeom>
          <a:noFill/>
        </p:spPr>
        <p:txBody>
          <a:bodyPr wrap="square" lIns="68576" tIns="34287" rIns="68576" bIns="34287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en-US" altLang="zh-CN" sz="975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45" name="矩形 85"/>
          <p:cNvSpPr>
            <a:spLocks noChangeArrowheads="1"/>
          </p:cNvSpPr>
          <p:nvPr/>
        </p:nvSpPr>
        <p:spPr bwMode="auto">
          <a:xfrm>
            <a:off x="5511055" y="1514456"/>
            <a:ext cx="2323291" cy="3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06" tIns="43202" rIns="86406" bIns="432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添加公司名称</a:t>
            </a:r>
            <a:endParaRPr lang="zh-CN" altLang="en-US" sz="15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" name="文本框 13"/>
          <p:cNvSpPr txBox="1"/>
          <p:nvPr/>
        </p:nvSpPr>
        <p:spPr>
          <a:xfrm>
            <a:off x="5521291" y="1829033"/>
            <a:ext cx="1669309" cy="969490"/>
          </a:xfrm>
          <a:prstGeom prst="rect">
            <a:avLst/>
          </a:prstGeom>
          <a:noFill/>
        </p:spPr>
        <p:txBody>
          <a:bodyPr wrap="square" lIns="68576" tIns="34287" rIns="68576" bIns="34287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en-US" altLang="zh-CN" sz="975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75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47" name="等腰三角形 15"/>
          <p:cNvSpPr>
            <a:spLocks noChangeArrowheads="1"/>
          </p:cNvSpPr>
          <p:nvPr/>
        </p:nvSpPr>
        <p:spPr bwMode="auto">
          <a:xfrm flipV="1">
            <a:off x="834979" y="3114392"/>
            <a:ext cx="155448" cy="104013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48" name="等腰三角形 15"/>
          <p:cNvSpPr>
            <a:spLocks noChangeArrowheads="1"/>
          </p:cNvSpPr>
          <p:nvPr/>
        </p:nvSpPr>
        <p:spPr bwMode="auto">
          <a:xfrm rot="10800000" flipV="1">
            <a:off x="2669880" y="2785759"/>
            <a:ext cx="155448" cy="104013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49" name="等腰三角形 15"/>
          <p:cNvSpPr>
            <a:spLocks noChangeArrowheads="1"/>
          </p:cNvSpPr>
          <p:nvPr/>
        </p:nvSpPr>
        <p:spPr bwMode="auto">
          <a:xfrm flipV="1">
            <a:off x="4462106" y="3114392"/>
            <a:ext cx="155448" cy="104013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50" name="等腰三角形 15"/>
          <p:cNvSpPr>
            <a:spLocks noChangeArrowheads="1"/>
          </p:cNvSpPr>
          <p:nvPr/>
        </p:nvSpPr>
        <p:spPr bwMode="auto">
          <a:xfrm rot="10800000" flipV="1">
            <a:off x="6254333" y="2785759"/>
            <a:ext cx="155448" cy="104013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51" name="等腰三角形 15"/>
          <p:cNvSpPr>
            <a:spLocks noChangeArrowheads="1"/>
          </p:cNvSpPr>
          <p:nvPr/>
        </p:nvSpPr>
        <p:spPr bwMode="auto">
          <a:xfrm flipV="1">
            <a:off x="8108361" y="3114392"/>
            <a:ext cx="155448" cy="104013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25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25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500"/>
                            </p:stCondLst>
                            <p:childTnLst>
                              <p:par>
                                <p:cTn id="1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75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25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75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/>
      <p:bldP spid="30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求职意向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7" name="Group 3760"/>
          <p:cNvGrpSpPr/>
          <p:nvPr/>
        </p:nvGrpSpPr>
        <p:grpSpPr>
          <a:xfrm>
            <a:off x="3972279" y="3467863"/>
            <a:ext cx="4812031" cy="1421655"/>
            <a:chOff x="0" y="0"/>
            <a:chExt cx="6063491" cy="1791382"/>
          </a:xfrm>
        </p:grpSpPr>
        <p:sp>
          <p:nvSpPr>
            <p:cNvPr id="18" name="Shape 3753"/>
            <p:cNvSpPr/>
            <p:nvPr/>
          </p:nvSpPr>
          <p:spPr>
            <a:xfrm>
              <a:off x="318" y="111123"/>
              <a:ext cx="6059825" cy="168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46" extrusionOk="0">
                  <a:moveTo>
                    <a:pt x="10843" y="20925"/>
                  </a:moveTo>
                  <a:cubicBezTo>
                    <a:pt x="10499" y="21382"/>
                    <a:pt x="9851" y="21473"/>
                    <a:pt x="9405" y="21169"/>
                  </a:cubicBezTo>
                  <a:cubicBezTo>
                    <a:pt x="393" y="14871"/>
                    <a:pt x="393" y="14871"/>
                    <a:pt x="393" y="14871"/>
                  </a:cubicBezTo>
                  <a:cubicBezTo>
                    <a:pt x="-53" y="14537"/>
                    <a:pt x="-129" y="13928"/>
                    <a:pt x="216" y="13502"/>
                  </a:cubicBezTo>
                  <a:cubicBezTo>
                    <a:pt x="10499" y="421"/>
                    <a:pt x="10499" y="421"/>
                    <a:pt x="10499" y="421"/>
                  </a:cubicBezTo>
                  <a:cubicBezTo>
                    <a:pt x="10843" y="-36"/>
                    <a:pt x="11483" y="-127"/>
                    <a:pt x="11929" y="177"/>
                  </a:cubicBezTo>
                  <a:cubicBezTo>
                    <a:pt x="20949" y="6079"/>
                    <a:pt x="20949" y="6079"/>
                    <a:pt x="20949" y="6079"/>
                  </a:cubicBezTo>
                  <a:cubicBezTo>
                    <a:pt x="21395" y="6383"/>
                    <a:pt x="21471" y="6992"/>
                    <a:pt x="21126" y="7448"/>
                  </a:cubicBezTo>
                  <a:lnTo>
                    <a:pt x="10843" y="20925"/>
                  </a:lnTo>
                  <a:close/>
                </a:path>
              </a:pathLst>
            </a:custGeom>
            <a:solidFill>
              <a:srgbClr val="C0C0C0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19" name="Shape 3754"/>
            <p:cNvSpPr/>
            <p:nvPr/>
          </p:nvSpPr>
          <p:spPr>
            <a:xfrm>
              <a:off x="0" y="572916"/>
              <a:ext cx="6063492" cy="120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583" y="1371"/>
                    <a:pt x="21583" y="1371"/>
                    <a:pt x="21583" y="1371"/>
                  </a:cubicBezTo>
                  <a:cubicBezTo>
                    <a:pt x="20970" y="2786"/>
                    <a:pt x="20970" y="2786"/>
                    <a:pt x="20970" y="2786"/>
                  </a:cubicBezTo>
                  <a:cubicBezTo>
                    <a:pt x="10094" y="21600"/>
                    <a:pt x="10094" y="21600"/>
                    <a:pt x="10094" y="21600"/>
                  </a:cubicBezTo>
                  <a:cubicBezTo>
                    <a:pt x="102" y="12171"/>
                    <a:pt x="102" y="12171"/>
                    <a:pt x="102" y="12171"/>
                  </a:cubicBezTo>
                  <a:cubicBezTo>
                    <a:pt x="0" y="11486"/>
                    <a:pt x="0" y="11486"/>
                    <a:pt x="0" y="11486"/>
                  </a:cubicBezTo>
                  <a:cubicBezTo>
                    <a:pt x="0" y="11486"/>
                    <a:pt x="9" y="9643"/>
                    <a:pt x="17" y="964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0" name="Shape 3755"/>
            <p:cNvSpPr/>
            <p:nvPr/>
          </p:nvSpPr>
          <p:spPr>
            <a:xfrm>
              <a:off x="2339" y="0"/>
              <a:ext cx="6059824" cy="168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31" extrusionOk="0">
                  <a:moveTo>
                    <a:pt x="10843" y="20926"/>
                  </a:moveTo>
                  <a:cubicBezTo>
                    <a:pt x="10499" y="21351"/>
                    <a:pt x="9859" y="21473"/>
                    <a:pt x="9413" y="21139"/>
                  </a:cubicBezTo>
                  <a:cubicBezTo>
                    <a:pt x="393" y="14850"/>
                    <a:pt x="393" y="14850"/>
                    <a:pt x="393" y="14850"/>
                  </a:cubicBezTo>
                  <a:cubicBezTo>
                    <a:pt x="-53" y="14546"/>
                    <a:pt x="-129" y="13908"/>
                    <a:pt x="216" y="13483"/>
                  </a:cubicBezTo>
                  <a:cubicBezTo>
                    <a:pt x="10499" y="420"/>
                    <a:pt x="10499" y="420"/>
                    <a:pt x="10499" y="420"/>
                  </a:cubicBezTo>
                  <a:cubicBezTo>
                    <a:pt x="10852" y="-36"/>
                    <a:pt x="11491" y="-127"/>
                    <a:pt x="11937" y="177"/>
                  </a:cubicBezTo>
                  <a:cubicBezTo>
                    <a:pt x="20949" y="6496"/>
                    <a:pt x="20949" y="6496"/>
                    <a:pt x="20949" y="6496"/>
                  </a:cubicBezTo>
                  <a:cubicBezTo>
                    <a:pt x="21395" y="6800"/>
                    <a:pt x="21471" y="7407"/>
                    <a:pt x="21126" y="7863"/>
                  </a:cubicBezTo>
                  <a:lnTo>
                    <a:pt x="10843" y="20926"/>
                  </a:lnTo>
                  <a:close/>
                </a:path>
              </a:pathLst>
            </a:custGeom>
            <a:solidFill>
              <a:srgbClr val="F5F5F5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1" name="Shape 3756"/>
            <p:cNvSpPr/>
            <p:nvPr/>
          </p:nvSpPr>
          <p:spPr>
            <a:xfrm>
              <a:off x="393994" y="64762"/>
              <a:ext cx="5420978" cy="150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405"/>
                  </a:moveTo>
                  <a:lnTo>
                    <a:pt x="11327" y="0"/>
                  </a:lnTo>
                  <a:lnTo>
                    <a:pt x="21600" y="7181"/>
                  </a:lnTo>
                  <a:lnTo>
                    <a:pt x="10261" y="21600"/>
                  </a:lnTo>
                  <a:lnTo>
                    <a:pt x="0" y="14405"/>
                  </a:lnTo>
                  <a:close/>
                </a:path>
              </a:pathLst>
            </a:custGeom>
            <a:solidFill>
              <a:srgbClr val="0070C0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2" name="Shape 3757"/>
            <p:cNvSpPr/>
            <p:nvPr/>
          </p:nvSpPr>
          <p:spPr>
            <a:xfrm>
              <a:off x="2969110" y="64762"/>
              <a:ext cx="2845862" cy="150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7181"/>
                  </a:lnTo>
                  <a:lnTo>
                    <a:pt x="2032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alpha val="26000"/>
              </a:schemeClr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3" name="Shape 3758"/>
            <p:cNvSpPr/>
            <p:nvPr/>
          </p:nvSpPr>
          <p:spPr>
            <a:xfrm>
              <a:off x="1408231" y="1335594"/>
              <a:ext cx="254681" cy="6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4" h="19017" extrusionOk="0">
                  <a:moveTo>
                    <a:pt x="3647" y="17104"/>
                  </a:moveTo>
                  <a:cubicBezTo>
                    <a:pt x="7967" y="20479"/>
                    <a:pt x="13907" y="19129"/>
                    <a:pt x="17147" y="15079"/>
                  </a:cubicBezTo>
                  <a:cubicBezTo>
                    <a:pt x="20387" y="11029"/>
                    <a:pt x="19667" y="4954"/>
                    <a:pt x="15527" y="1579"/>
                  </a:cubicBezTo>
                  <a:cubicBezTo>
                    <a:pt x="11387" y="-1121"/>
                    <a:pt x="5267" y="-446"/>
                    <a:pt x="2027" y="4279"/>
                  </a:cubicBezTo>
                  <a:cubicBezTo>
                    <a:pt x="-1213" y="8329"/>
                    <a:pt x="-493" y="14404"/>
                    <a:pt x="3647" y="17104"/>
                  </a:cubicBezTo>
                  <a:close/>
                </a:path>
              </a:pathLst>
            </a:custGeom>
            <a:solidFill>
              <a:srgbClr val="808183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4" name="Shape 3759"/>
            <p:cNvSpPr/>
            <p:nvPr/>
          </p:nvSpPr>
          <p:spPr>
            <a:xfrm>
              <a:off x="4370285" y="246606"/>
              <a:ext cx="442559" cy="8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67" extrusionOk="0">
                  <a:moveTo>
                    <a:pt x="430" y="2274"/>
                  </a:moveTo>
                  <a:cubicBezTo>
                    <a:pt x="-29" y="2274"/>
                    <a:pt x="-144" y="1137"/>
                    <a:pt x="201" y="568"/>
                  </a:cubicBezTo>
                  <a:lnTo>
                    <a:pt x="201" y="568"/>
                  </a:lnTo>
                  <a:cubicBezTo>
                    <a:pt x="545" y="0"/>
                    <a:pt x="1235" y="0"/>
                    <a:pt x="1694" y="0"/>
                  </a:cubicBezTo>
                  <a:cubicBezTo>
                    <a:pt x="20882" y="18758"/>
                    <a:pt x="20882" y="18758"/>
                    <a:pt x="20882" y="18758"/>
                  </a:cubicBezTo>
                  <a:cubicBezTo>
                    <a:pt x="21341" y="19326"/>
                    <a:pt x="21456" y="19895"/>
                    <a:pt x="21111" y="20463"/>
                  </a:cubicBezTo>
                  <a:lnTo>
                    <a:pt x="21111" y="20463"/>
                  </a:lnTo>
                  <a:cubicBezTo>
                    <a:pt x="20767" y="21032"/>
                    <a:pt x="20077" y="21600"/>
                    <a:pt x="19618" y="21032"/>
                  </a:cubicBezTo>
                  <a:lnTo>
                    <a:pt x="430" y="2274"/>
                  </a:lnTo>
                  <a:close/>
                </a:path>
              </a:pathLst>
            </a:custGeom>
            <a:solidFill>
              <a:srgbClr val="808183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947831" y="2011357"/>
            <a:ext cx="933475" cy="730267"/>
            <a:chOff x="7494679" y="2533952"/>
            <a:chExt cx="1176243" cy="920187"/>
          </a:xfrm>
        </p:grpSpPr>
        <p:sp>
          <p:nvSpPr>
            <p:cNvPr id="26" name="Shape 3764"/>
            <p:cNvSpPr/>
            <p:nvPr/>
          </p:nvSpPr>
          <p:spPr>
            <a:xfrm>
              <a:off x="7494679" y="2533952"/>
              <a:ext cx="1176243" cy="92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9" extrusionOk="0">
                  <a:moveTo>
                    <a:pt x="13069" y="21479"/>
                  </a:moveTo>
                  <a:lnTo>
                    <a:pt x="10401" y="18393"/>
                  </a:lnTo>
                  <a:cubicBezTo>
                    <a:pt x="4515" y="18269"/>
                    <a:pt x="-140" y="14052"/>
                    <a:pt x="3" y="8974"/>
                  </a:cubicBezTo>
                  <a:cubicBezTo>
                    <a:pt x="146" y="3896"/>
                    <a:pt x="5034" y="-121"/>
                    <a:pt x="10919" y="3"/>
                  </a:cubicBezTo>
                  <a:cubicBezTo>
                    <a:pt x="16805" y="126"/>
                    <a:pt x="21460" y="4343"/>
                    <a:pt x="21317" y="9421"/>
                  </a:cubicBezTo>
                  <a:cubicBezTo>
                    <a:pt x="21211" y="13170"/>
                    <a:pt x="18479" y="16487"/>
                    <a:pt x="14412" y="17807"/>
                  </a:cubicBezTo>
                  <a:close/>
                </a:path>
              </a:pathLst>
            </a:custGeom>
            <a:solidFill>
              <a:srgbClr val="66CC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7" name="Shape 3773"/>
            <p:cNvSpPr/>
            <p:nvPr/>
          </p:nvSpPr>
          <p:spPr>
            <a:xfrm>
              <a:off x="7850231" y="2707015"/>
              <a:ext cx="465138" cy="46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77" y="0"/>
                    <a:pt x="0" y="4877"/>
                    <a:pt x="0" y="10800"/>
                  </a:cubicBezTo>
                  <a:cubicBezTo>
                    <a:pt x="0" y="16723"/>
                    <a:pt x="4877" y="21600"/>
                    <a:pt x="10800" y="21600"/>
                  </a:cubicBezTo>
                  <a:cubicBezTo>
                    <a:pt x="16723" y="21600"/>
                    <a:pt x="21600" y="16723"/>
                    <a:pt x="21600" y="10800"/>
                  </a:cubicBezTo>
                  <a:cubicBezTo>
                    <a:pt x="21600" y="4877"/>
                    <a:pt x="16723" y="0"/>
                    <a:pt x="10800" y="0"/>
                  </a:cubicBezTo>
                  <a:close/>
                  <a:moveTo>
                    <a:pt x="20206" y="10452"/>
                  </a:moveTo>
                  <a:cubicBezTo>
                    <a:pt x="16026" y="10452"/>
                    <a:pt x="16026" y="10452"/>
                    <a:pt x="16026" y="10452"/>
                  </a:cubicBezTo>
                  <a:cubicBezTo>
                    <a:pt x="16026" y="8884"/>
                    <a:pt x="15677" y="7490"/>
                    <a:pt x="15155" y="6097"/>
                  </a:cubicBezTo>
                  <a:cubicBezTo>
                    <a:pt x="16200" y="5748"/>
                    <a:pt x="17071" y="5226"/>
                    <a:pt x="17768" y="4529"/>
                  </a:cubicBezTo>
                  <a:cubicBezTo>
                    <a:pt x="19161" y="6097"/>
                    <a:pt x="20032" y="8187"/>
                    <a:pt x="20206" y="10452"/>
                  </a:cubicBezTo>
                  <a:close/>
                  <a:moveTo>
                    <a:pt x="10452" y="20206"/>
                  </a:moveTo>
                  <a:cubicBezTo>
                    <a:pt x="9232" y="19161"/>
                    <a:pt x="8361" y="17942"/>
                    <a:pt x="7490" y="16548"/>
                  </a:cubicBezTo>
                  <a:cubicBezTo>
                    <a:pt x="8535" y="16200"/>
                    <a:pt x="9406" y="16026"/>
                    <a:pt x="10452" y="16026"/>
                  </a:cubicBezTo>
                  <a:cubicBezTo>
                    <a:pt x="10452" y="20206"/>
                    <a:pt x="10452" y="20206"/>
                    <a:pt x="10452" y="20206"/>
                  </a:cubicBezTo>
                  <a:cubicBezTo>
                    <a:pt x="10452" y="20206"/>
                    <a:pt x="10452" y="20206"/>
                    <a:pt x="10452" y="20206"/>
                  </a:cubicBezTo>
                  <a:close/>
                  <a:moveTo>
                    <a:pt x="11148" y="1394"/>
                  </a:moveTo>
                  <a:cubicBezTo>
                    <a:pt x="12542" y="2439"/>
                    <a:pt x="13587" y="4006"/>
                    <a:pt x="14284" y="5748"/>
                  </a:cubicBezTo>
                  <a:cubicBezTo>
                    <a:pt x="13239" y="6097"/>
                    <a:pt x="12194" y="6271"/>
                    <a:pt x="11148" y="6271"/>
                  </a:cubicBezTo>
                  <a:cubicBezTo>
                    <a:pt x="11148" y="1394"/>
                    <a:pt x="11148" y="1394"/>
                    <a:pt x="11148" y="1394"/>
                  </a:cubicBezTo>
                  <a:cubicBezTo>
                    <a:pt x="11148" y="1394"/>
                    <a:pt x="11148" y="1394"/>
                    <a:pt x="11148" y="1394"/>
                  </a:cubicBezTo>
                  <a:close/>
                  <a:moveTo>
                    <a:pt x="12368" y="1568"/>
                  </a:moveTo>
                  <a:cubicBezTo>
                    <a:pt x="14284" y="1916"/>
                    <a:pt x="16026" y="2787"/>
                    <a:pt x="17419" y="4006"/>
                  </a:cubicBezTo>
                  <a:cubicBezTo>
                    <a:pt x="16548" y="4529"/>
                    <a:pt x="15852" y="5052"/>
                    <a:pt x="14981" y="5400"/>
                  </a:cubicBezTo>
                  <a:cubicBezTo>
                    <a:pt x="14284" y="4006"/>
                    <a:pt x="13413" y="2613"/>
                    <a:pt x="12368" y="1568"/>
                  </a:cubicBezTo>
                  <a:close/>
                  <a:moveTo>
                    <a:pt x="10452" y="1394"/>
                  </a:moveTo>
                  <a:cubicBezTo>
                    <a:pt x="10452" y="6271"/>
                    <a:pt x="10452" y="6271"/>
                    <a:pt x="10452" y="6271"/>
                  </a:cubicBezTo>
                  <a:cubicBezTo>
                    <a:pt x="9406" y="6271"/>
                    <a:pt x="8361" y="6097"/>
                    <a:pt x="7316" y="5748"/>
                  </a:cubicBezTo>
                  <a:cubicBezTo>
                    <a:pt x="8013" y="4006"/>
                    <a:pt x="9058" y="2439"/>
                    <a:pt x="10452" y="1394"/>
                  </a:cubicBezTo>
                  <a:cubicBezTo>
                    <a:pt x="10452" y="1394"/>
                    <a:pt x="10452" y="1394"/>
                    <a:pt x="10452" y="1394"/>
                  </a:cubicBezTo>
                  <a:close/>
                  <a:moveTo>
                    <a:pt x="6619" y="5400"/>
                  </a:moveTo>
                  <a:cubicBezTo>
                    <a:pt x="5748" y="5052"/>
                    <a:pt x="5052" y="4529"/>
                    <a:pt x="4181" y="4006"/>
                  </a:cubicBezTo>
                  <a:cubicBezTo>
                    <a:pt x="5574" y="2787"/>
                    <a:pt x="7316" y="1916"/>
                    <a:pt x="9232" y="1568"/>
                  </a:cubicBezTo>
                  <a:cubicBezTo>
                    <a:pt x="8187" y="2613"/>
                    <a:pt x="7316" y="4006"/>
                    <a:pt x="6619" y="5400"/>
                  </a:cubicBezTo>
                  <a:close/>
                  <a:moveTo>
                    <a:pt x="6968" y="6271"/>
                  </a:moveTo>
                  <a:cubicBezTo>
                    <a:pt x="8187" y="6619"/>
                    <a:pt x="9232" y="6968"/>
                    <a:pt x="10452" y="6968"/>
                  </a:cubicBezTo>
                  <a:cubicBezTo>
                    <a:pt x="10452" y="10452"/>
                    <a:pt x="10452" y="10452"/>
                    <a:pt x="10452" y="10452"/>
                  </a:cubicBezTo>
                  <a:cubicBezTo>
                    <a:pt x="6271" y="10452"/>
                    <a:pt x="6271" y="10452"/>
                    <a:pt x="6271" y="10452"/>
                  </a:cubicBezTo>
                  <a:cubicBezTo>
                    <a:pt x="6271" y="9058"/>
                    <a:pt x="6619" y="7665"/>
                    <a:pt x="6968" y="6271"/>
                  </a:cubicBezTo>
                  <a:close/>
                  <a:moveTo>
                    <a:pt x="10452" y="11148"/>
                  </a:moveTo>
                  <a:cubicBezTo>
                    <a:pt x="10452" y="15329"/>
                    <a:pt x="10452" y="15329"/>
                    <a:pt x="10452" y="15329"/>
                  </a:cubicBezTo>
                  <a:cubicBezTo>
                    <a:pt x="9406" y="15329"/>
                    <a:pt x="8361" y="15503"/>
                    <a:pt x="7316" y="15852"/>
                  </a:cubicBezTo>
                  <a:cubicBezTo>
                    <a:pt x="6619" y="14458"/>
                    <a:pt x="6271" y="12890"/>
                    <a:pt x="6271" y="11148"/>
                  </a:cubicBezTo>
                  <a:lnTo>
                    <a:pt x="10452" y="11148"/>
                  </a:lnTo>
                  <a:close/>
                  <a:moveTo>
                    <a:pt x="9232" y="20032"/>
                  </a:moveTo>
                  <a:cubicBezTo>
                    <a:pt x="7490" y="19858"/>
                    <a:pt x="5923" y="18987"/>
                    <a:pt x="4703" y="17942"/>
                  </a:cubicBezTo>
                  <a:cubicBezTo>
                    <a:pt x="5400" y="17419"/>
                    <a:pt x="6097" y="17071"/>
                    <a:pt x="6968" y="16723"/>
                  </a:cubicBezTo>
                  <a:cubicBezTo>
                    <a:pt x="7490" y="17942"/>
                    <a:pt x="8361" y="19161"/>
                    <a:pt x="9232" y="20032"/>
                  </a:cubicBezTo>
                  <a:close/>
                  <a:moveTo>
                    <a:pt x="11148" y="20206"/>
                  </a:moveTo>
                  <a:cubicBezTo>
                    <a:pt x="11148" y="16026"/>
                    <a:pt x="11148" y="16026"/>
                    <a:pt x="11148" y="16026"/>
                  </a:cubicBezTo>
                  <a:cubicBezTo>
                    <a:pt x="12194" y="16026"/>
                    <a:pt x="13065" y="16200"/>
                    <a:pt x="14110" y="16548"/>
                  </a:cubicBezTo>
                  <a:cubicBezTo>
                    <a:pt x="13239" y="17942"/>
                    <a:pt x="12368" y="19161"/>
                    <a:pt x="11148" y="20206"/>
                  </a:cubicBezTo>
                  <a:cubicBezTo>
                    <a:pt x="11148" y="20206"/>
                    <a:pt x="11148" y="20206"/>
                    <a:pt x="11148" y="20206"/>
                  </a:cubicBezTo>
                  <a:close/>
                  <a:moveTo>
                    <a:pt x="14632" y="16723"/>
                  </a:moveTo>
                  <a:cubicBezTo>
                    <a:pt x="15503" y="17071"/>
                    <a:pt x="16200" y="17419"/>
                    <a:pt x="16897" y="17942"/>
                  </a:cubicBezTo>
                  <a:cubicBezTo>
                    <a:pt x="15677" y="18987"/>
                    <a:pt x="14110" y="19858"/>
                    <a:pt x="12368" y="20032"/>
                  </a:cubicBezTo>
                  <a:cubicBezTo>
                    <a:pt x="13239" y="19161"/>
                    <a:pt x="14110" y="17942"/>
                    <a:pt x="14632" y="16723"/>
                  </a:cubicBezTo>
                  <a:close/>
                  <a:moveTo>
                    <a:pt x="14284" y="15852"/>
                  </a:moveTo>
                  <a:cubicBezTo>
                    <a:pt x="13239" y="15503"/>
                    <a:pt x="12194" y="15329"/>
                    <a:pt x="11148" y="15329"/>
                  </a:cubicBezTo>
                  <a:cubicBezTo>
                    <a:pt x="11148" y="11148"/>
                    <a:pt x="11148" y="11148"/>
                    <a:pt x="11148" y="11148"/>
                  </a:cubicBezTo>
                  <a:cubicBezTo>
                    <a:pt x="15329" y="11148"/>
                    <a:pt x="15329" y="11148"/>
                    <a:pt x="15329" y="11148"/>
                  </a:cubicBezTo>
                  <a:cubicBezTo>
                    <a:pt x="15329" y="12890"/>
                    <a:pt x="14981" y="14458"/>
                    <a:pt x="14284" y="15852"/>
                  </a:cubicBezTo>
                  <a:close/>
                  <a:moveTo>
                    <a:pt x="11148" y="10452"/>
                  </a:moveTo>
                  <a:cubicBezTo>
                    <a:pt x="11148" y="6968"/>
                    <a:pt x="11148" y="6968"/>
                    <a:pt x="11148" y="6968"/>
                  </a:cubicBezTo>
                  <a:cubicBezTo>
                    <a:pt x="12368" y="6968"/>
                    <a:pt x="13413" y="6619"/>
                    <a:pt x="14632" y="6271"/>
                  </a:cubicBezTo>
                  <a:cubicBezTo>
                    <a:pt x="14981" y="7665"/>
                    <a:pt x="15329" y="9058"/>
                    <a:pt x="15329" y="10452"/>
                  </a:cubicBezTo>
                  <a:lnTo>
                    <a:pt x="11148" y="10452"/>
                  </a:lnTo>
                  <a:close/>
                  <a:moveTo>
                    <a:pt x="3832" y="4529"/>
                  </a:moveTo>
                  <a:cubicBezTo>
                    <a:pt x="4529" y="5226"/>
                    <a:pt x="5400" y="5748"/>
                    <a:pt x="6445" y="6097"/>
                  </a:cubicBezTo>
                  <a:cubicBezTo>
                    <a:pt x="5923" y="7490"/>
                    <a:pt x="5574" y="8884"/>
                    <a:pt x="5574" y="10452"/>
                  </a:cubicBezTo>
                  <a:cubicBezTo>
                    <a:pt x="1394" y="10452"/>
                    <a:pt x="1394" y="10452"/>
                    <a:pt x="1394" y="10452"/>
                  </a:cubicBezTo>
                  <a:cubicBezTo>
                    <a:pt x="1568" y="8187"/>
                    <a:pt x="2439" y="6097"/>
                    <a:pt x="3832" y="4529"/>
                  </a:cubicBezTo>
                  <a:close/>
                  <a:moveTo>
                    <a:pt x="1394" y="11148"/>
                  </a:moveTo>
                  <a:cubicBezTo>
                    <a:pt x="5574" y="11148"/>
                    <a:pt x="5574" y="11148"/>
                    <a:pt x="5574" y="11148"/>
                  </a:cubicBezTo>
                  <a:cubicBezTo>
                    <a:pt x="5574" y="12890"/>
                    <a:pt x="5923" y="14632"/>
                    <a:pt x="6619" y="16200"/>
                  </a:cubicBezTo>
                  <a:cubicBezTo>
                    <a:pt x="5748" y="16548"/>
                    <a:pt x="4877" y="16897"/>
                    <a:pt x="4181" y="17419"/>
                  </a:cubicBezTo>
                  <a:cubicBezTo>
                    <a:pt x="2613" y="15852"/>
                    <a:pt x="1568" y="13587"/>
                    <a:pt x="1394" y="11148"/>
                  </a:cubicBezTo>
                  <a:close/>
                  <a:moveTo>
                    <a:pt x="17419" y="17419"/>
                  </a:moveTo>
                  <a:cubicBezTo>
                    <a:pt x="16723" y="16897"/>
                    <a:pt x="15852" y="16548"/>
                    <a:pt x="14981" y="16200"/>
                  </a:cubicBezTo>
                  <a:cubicBezTo>
                    <a:pt x="15677" y="14632"/>
                    <a:pt x="16026" y="12890"/>
                    <a:pt x="16026" y="11148"/>
                  </a:cubicBezTo>
                  <a:cubicBezTo>
                    <a:pt x="20206" y="11148"/>
                    <a:pt x="20206" y="11148"/>
                    <a:pt x="20206" y="11148"/>
                  </a:cubicBezTo>
                  <a:cubicBezTo>
                    <a:pt x="20032" y="13587"/>
                    <a:pt x="18987" y="15852"/>
                    <a:pt x="17419" y="17419"/>
                  </a:cubicBezTo>
                  <a:close/>
                </a:path>
              </a:pathLst>
            </a:custGeom>
            <a:solidFill>
              <a:srgbClr val="FFFFFF"/>
            </a:solidFill>
            <a:ln>
              <a:round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40743" y="3300000"/>
            <a:ext cx="789762" cy="608595"/>
            <a:chOff x="6477692" y="4157733"/>
            <a:chExt cx="995155" cy="766872"/>
          </a:xfrm>
        </p:grpSpPr>
        <p:sp>
          <p:nvSpPr>
            <p:cNvPr id="29" name="Shape 3770"/>
            <p:cNvSpPr/>
            <p:nvPr/>
          </p:nvSpPr>
          <p:spPr>
            <a:xfrm>
              <a:off x="6477692" y="4157733"/>
              <a:ext cx="995155" cy="76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0" h="20458" extrusionOk="0">
                  <a:moveTo>
                    <a:pt x="17437" y="20458"/>
                  </a:moveTo>
                  <a:lnTo>
                    <a:pt x="13136" y="17249"/>
                  </a:lnTo>
                  <a:cubicBezTo>
                    <a:pt x="8059" y="18931"/>
                    <a:pt x="2444" y="16553"/>
                    <a:pt x="594" y="11939"/>
                  </a:cubicBezTo>
                  <a:cubicBezTo>
                    <a:pt x="-1256" y="7324"/>
                    <a:pt x="1360" y="2221"/>
                    <a:pt x="6437" y="539"/>
                  </a:cubicBezTo>
                  <a:cubicBezTo>
                    <a:pt x="11514" y="-1142"/>
                    <a:pt x="17129" y="1236"/>
                    <a:pt x="18979" y="5850"/>
                  </a:cubicBezTo>
                  <a:cubicBezTo>
                    <a:pt x="20344" y="9256"/>
                    <a:pt x="19298" y="13074"/>
                    <a:pt x="16335" y="15501"/>
                  </a:cubicBezTo>
                  <a:close/>
                </a:path>
              </a:pathLst>
            </a:custGeom>
            <a:solidFill>
              <a:srgbClr val="66CCFF"/>
            </a:solidFill>
            <a:ln w="12700">
              <a:miter lim="400000"/>
            </a:ln>
            <a:effectLst>
              <a:outerShdw blurRad="152400" dist="317500" dir="5400000" rotWithShape="0">
                <a:srgbClr val="000000">
                  <a:alpha val="15000"/>
                </a:srgbClr>
              </a:outerShdw>
            </a:effectLst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30" name="Group 3776"/>
            <p:cNvGrpSpPr/>
            <p:nvPr/>
          </p:nvGrpSpPr>
          <p:grpSpPr>
            <a:xfrm>
              <a:off x="6736368" y="4318965"/>
              <a:ext cx="482601" cy="392114"/>
              <a:chOff x="0" y="0"/>
              <a:chExt cx="482600" cy="392113"/>
            </a:xfrm>
          </p:grpSpPr>
          <p:sp>
            <p:nvSpPr>
              <p:cNvPr id="31" name="Shape 3774"/>
              <p:cNvSpPr/>
              <p:nvPr/>
            </p:nvSpPr>
            <p:spPr>
              <a:xfrm>
                <a:off x="331787" y="120650"/>
                <a:ext cx="90488" cy="120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00" y="1350"/>
                    </a:moveTo>
                    <a:cubicBezTo>
                      <a:pt x="9900" y="675"/>
                      <a:pt x="8100" y="0"/>
                      <a:pt x="7200" y="0"/>
                    </a:cubicBezTo>
                    <a:cubicBezTo>
                      <a:pt x="3600" y="0"/>
                      <a:pt x="3600" y="0"/>
                      <a:pt x="3600" y="0"/>
                    </a:cubicBezTo>
                    <a:cubicBezTo>
                      <a:pt x="1800" y="0"/>
                      <a:pt x="0" y="1350"/>
                      <a:pt x="0" y="2700"/>
                    </a:cubicBezTo>
                    <a:cubicBezTo>
                      <a:pt x="0" y="18900"/>
                      <a:pt x="0" y="18900"/>
                      <a:pt x="0" y="18900"/>
                    </a:cubicBezTo>
                    <a:cubicBezTo>
                      <a:pt x="0" y="20250"/>
                      <a:pt x="1800" y="21600"/>
                      <a:pt x="3600" y="21600"/>
                    </a:cubicBezTo>
                    <a:cubicBezTo>
                      <a:pt x="18000" y="21600"/>
                      <a:pt x="18000" y="21600"/>
                      <a:pt x="18000" y="21600"/>
                    </a:cubicBezTo>
                    <a:cubicBezTo>
                      <a:pt x="19800" y="21600"/>
                      <a:pt x="21600" y="20250"/>
                      <a:pt x="21600" y="18900"/>
                    </a:cubicBezTo>
                    <a:cubicBezTo>
                      <a:pt x="21600" y="14850"/>
                      <a:pt x="21600" y="14850"/>
                      <a:pt x="21600" y="14850"/>
                    </a:cubicBezTo>
                    <a:cubicBezTo>
                      <a:pt x="21600" y="14175"/>
                      <a:pt x="21600" y="13500"/>
                      <a:pt x="20700" y="13500"/>
                    </a:cubicBezTo>
                    <a:lnTo>
                      <a:pt x="9900" y="1350"/>
                    </a:lnTo>
                    <a:close/>
                    <a:moveTo>
                      <a:pt x="18000" y="18900"/>
                    </a:moveTo>
                    <a:cubicBezTo>
                      <a:pt x="3600" y="18900"/>
                      <a:pt x="3600" y="18900"/>
                      <a:pt x="3600" y="18900"/>
                    </a:cubicBezTo>
                    <a:cubicBezTo>
                      <a:pt x="3600" y="2700"/>
                      <a:pt x="3600" y="2700"/>
                      <a:pt x="3600" y="2700"/>
                    </a:cubicBezTo>
                    <a:cubicBezTo>
                      <a:pt x="7200" y="2700"/>
                      <a:pt x="7200" y="2700"/>
                      <a:pt x="7200" y="2700"/>
                    </a:cubicBezTo>
                    <a:cubicBezTo>
                      <a:pt x="18000" y="14850"/>
                      <a:pt x="18000" y="14850"/>
                      <a:pt x="18000" y="14850"/>
                    </a:cubicBezTo>
                    <a:lnTo>
                      <a:pt x="18000" y="189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2" name="Shape 3775"/>
              <p:cNvSpPr/>
              <p:nvPr/>
            </p:nvSpPr>
            <p:spPr>
              <a:xfrm>
                <a:off x="0" y="0"/>
                <a:ext cx="482600" cy="3921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3" y="10177"/>
                    </a:moveTo>
                    <a:cubicBezTo>
                      <a:pt x="18563" y="5192"/>
                      <a:pt x="18563" y="5192"/>
                      <a:pt x="18563" y="5192"/>
                    </a:cubicBezTo>
                    <a:cubicBezTo>
                      <a:pt x="18225" y="4569"/>
                      <a:pt x="17550" y="4154"/>
                      <a:pt x="16875" y="4154"/>
                    </a:cubicBezTo>
                    <a:cubicBezTo>
                      <a:pt x="14175" y="4154"/>
                      <a:pt x="14175" y="4154"/>
                      <a:pt x="14175" y="4154"/>
                    </a:cubicBezTo>
                    <a:cubicBezTo>
                      <a:pt x="14175" y="2492"/>
                      <a:pt x="14175" y="2492"/>
                      <a:pt x="14175" y="2492"/>
                    </a:cubicBezTo>
                    <a:cubicBezTo>
                      <a:pt x="14175" y="1038"/>
                      <a:pt x="13331" y="0"/>
                      <a:pt x="12150" y="0"/>
                    </a:cubicBezTo>
                    <a:cubicBezTo>
                      <a:pt x="2025" y="0"/>
                      <a:pt x="2025" y="0"/>
                      <a:pt x="2025" y="0"/>
                    </a:cubicBezTo>
                    <a:cubicBezTo>
                      <a:pt x="844" y="0"/>
                      <a:pt x="0" y="1038"/>
                      <a:pt x="0" y="2492"/>
                    </a:cubicBezTo>
                    <a:cubicBezTo>
                      <a:pt x="0" y="11631"/>
                      <a:pt x="0" y="11631"/>
                      <a:pt x="0" y="11631"/>
                    </a:cubicBezTo>
                    <a:cubicBezTo>
                      <a:pt x="0" y="13085"/>
                      <a:pt x="844" y="14123"/>
                      <a:pt x="2025" y="14123"/>
                    </a:cubicBezTo>
                    <a:cubicBezTo>
                      <a:pt x="2025" y="14123"/>
                      <a:pt x="2025" y="14123"/>
                      <a:pt x="2025" y="14123"/>
                    </a:cubicBezTo>
                    <a:cubicBezTo>
                      <a:pt x="2025" y="16615"/>
                      <a:pt x="2025" y="16615"/>
                      <a:pt x="2025" y="16615"/>
                    </a:cubicBezTo>
                    <a:cubicBezTo>
                      <a:pt x="2025" y="18069"/>
                      <a:pt x="2869" y="19108"/>
                      <a:pt x="4050" y="19108"/>
                    </a:cubicBezTo>
                    <a:cubicBezTo>
                      <a:pt x="4894" y="19108"/>
                      <a:pt x="4894" y="19108"/>
                      <a:pt x="4894" y="19108"/>
                    </a:cubicBezTo>
                    <a:cubicBezTo>
                      <a:pt x="5062" y="20562"/>
                      <a:pt x="6244" y="21600"/>
                      <a:pt x="7425" y="21600"/>
                    </a:cubicBezTo>
                    <a:cubicBezTo>
                      <a:pt x="8606" y="21600"/>
                      <a:pt x="9787" y="20562"/>
                      <a:pt x="9956" y="19108"/>
                    </a:cubicBezTo>
                    <a:cubicBezTo>
                      <a:pt x="13669" y="19108"/>
                      <a:pt x="13669" y="19108"/>
                      <a:pt x="13669" y="19108"/>
                    </a:cubicBezTo>
                    <a:cubicBezTo>
                      <a:pt x="13838" y="20562"/>
                      <a:pt x="15019" y="21600"/>
                      <a:pt x="16200" y="21600"/>
                    </a:cubicBezTo>
                    <a:cubicBezTo>
                      <a:pt x="17381" y="21600"/>
                      <a:pt x="18563" y="20562"/>
                      <a:pt x="18731" y="19108"/>
                    </a:cubicBezTo>
                    <a:cubicBezTo>
                      <a:pt x="19575" y="19108"/>
                      <a:pt x="19575" y="19108"/>
                      <a:pt x="19575" y="19108"/>
                    </a:cubicBezTo>
                    <a:cubicBezTo>
                      <a:pt x="20756" y="19108"/>
                      <a:pt x="21600" y="18069"/>
                      <a:pt x="21600" y="16615"/>
                    </a:cubicBezTo>
                    <a:cubicBezTo>
                      <a:pt x="21600" y="11631"/>
                      <a:pt x="21600" y="11631"/>
                      <a:pt x="21600" y="11631"/>
                    </a:cubicBezTo>
                    <a:cubicBezTo>
                      <a:pt x="21600" y="11215"/>
                      <a:pt x="21431" y="10592"/>
                      <a:pt x="21263" y="10177"/>
                    </a:cubicBezTo>
                    <a:close/>
                    <a:moveTo>
                      <a:pt x="2025" y="12462"/>
                    </a:moveTo>
                    <a:cubicBezTo>
                      <a:pt x="1687" y="12462"/>
                      <a:pt x="1350" y="12046"/>
                      <a:pt x="1350" y="11631"/>
                    </a:cubicBezTo>
                    <a:cubicBezTo>
                      <a:pt x="1350" y="2492"/>
                      <a:pt x="1350" y="2492"/>
                      <a:pt x="1350" y="2492"/>
                    </a:cubicBezTo>
                    <a:cubicBezTo>
                      <a:pt x="1350" y="2077"/>
                      <a:pt x="1687" y="1662"/>
                      <a:pt x="2025" y="1662"/>
                    </a:cubicBezTo>
                    <a:cubicBezTo>
                      <a:pt x="12150" y="1662"/>
                      <a:pt x="12150" y="1662"/>
                      <a:pt x="12150" y="1662"/>
                    </a:cubicBezTo>
                    <a:cubicBezTo>
                      <a:pt x="12488" y="1662"/>
                      <a:pt x="12825" y="2077"/>
                      <a:pt x="12825" y="2492"/>
                    </a:cubicBezTo>
                    <a:cubicBezTo>
                      <a:pt x="12825" y="4154"/>
                      <a:pt x="12825" y="4154"/>
                      <a:pt x="12825" y="4154"/>
                    </a:cubicBezTo>
                    <a:cubicBezTo>
                      <a:pt x="12825" y="5815"/>
                      <a:pt x="12825" y="5815"/>
                      <a:pt x="12825" y="5815"/>
                    </a:cubicBezTo>
                    <a:cubicBezTo>
                      <a:pt x="12825" y="11631"/>
                      <a:pt x="12825" y="11631"/>
                      <a:pt x="12825" y="11631"/>
                    </a:cubicBezTo>
                    <a:cubicBezTo>
                      <a:pt x="12825" y="12046"/>
                      <a:pt x="12488" y="12462"/>
                      <a:pt x="12150" y="12462"/>
                    </a:cubicBezTo>
                    <a:lnTo>
                      <a:pt x="2025" y="12462"/>
                    </a:lnTo>
                    <a:close/>
                    <a:moveTo>
                      <a:pt x="7425" y="19938"/>
                    </a:moveTo>
                    <a:cubicBezTo>
                      <a:pt x="6750" y="19938"/>
                      <a:pt x="6075" y="19108"/>
                      <a:pt x="6075" y="18277"/>
                    </a:cubicBezTo>
                    <a:cubicBezTo>
                      <a:pt x="6075" y="17446"/>
                      <a:pt x="6750" y="16615"/>
                      <a:pt x="7425" y="16615"/>
                    </a:cubicBezTo>
                    <a:cubicBezTo>
                      <a:pt x="8100" y="16615"/>
                      <a:pt x="8775" y="17446"/>
                      <a:pt x="8775" y="18277"/>
                    </a:cubicBezTo>
                    <a:cubicBezTo>
                      <a:pt x="8775" y="19108"/>
                      <a:pt x="8100" y="19938"/>
                      <a:pt x="7425" y="19938"/>
                    </a:cubicBezTo>
                    <a:close/>
                    <a:moveTo>
                      <a:pt x="16200" y="19938"/>
                    </a:moveTo>
                    <a:cubicBezTo>
                      <a:pt x="15525" y="19938"/>
                      <a:pt x="14850" y="19108"/>
                      <a:pt x="14850" y="18277"/>
                    </a:cubicBezTo>
                    <a:cubicBezTo>
                      <a:pt x="14850" y="17446"/>
                      <a:pt x="15525" y="16615"/>
                      <a:pt x="16200" y="16615"/>
                    </a:cubicBezTo>
                    <a:cubicBezTo>
                      <a:pt x="16875" y="16615"/>
                      <a:pt x="17550" y="17446"/>
                      <a:pt x="17550" y="18277"/>
                    </a:cubicBezTo>
                    <a:cubicBezTo>
                      <a:pt x="17550" y="19108"/>
                      <a:pt x="16875" y="19938"/>
                      <a:pt x="16200" y="19938"/>
                    </a:cubicBezTo>
                    <a:close/>
                    <a:moveTo>
                      <a:pt x="20250" y="16615"/>
                    </a:moveTo>
                    <a:cubicBezTo>
                      <a:pt x="20250" y="17031"/>
                      <a:pt x="19913" y="17446"/>
                      <a:pt x="19575" y="17446"/>
                    </a:cubicBezTo>
                    <a:cubicBezTo>
                      <a:pt x="18731" y="17446"/>
                      <a:pt x="18731" y="17446"/>
                      <a:pt x="18731" y="17446"/>
                    </a:cubicBezTo>
                    <a:cubicBezTo>
                      <a:pt x="18563" y="15992"/>
                      <a:pt x="17381" y="14954"/>
                      <a:pt x="16200" y="14954"/>
                    </a:cubicBezTo>
                    <a:cubicBezTo>
                      <a:pt x="15019" y="14954"/>
                      <a:pt x="13838" y="15992"/>
                      <a:pt x="13669" y="17446"/>
                    </a:cubicBezTo>
                    <a:cubicBezTo>
                      <a:pt x="9956" y="17446"/>
                      <a:pt x="9956" y="17446"/>
                      <a:pt x="9956" y="17446"/>
                    </a:cubicBezTo>
                    <a:cubicBezTo>
                      <a:pt x="9787" y="15992"/>
                      <a:pt x="8606" y="14954"/>
                      <a:pt x="7425" y="14954"/>
                    </a:cubicBezTo>
                    <a:cubicBezTo>
                      <a:pt x="6244" y="14954"/>
                      <a:pt x="5062" y="15992"/>
                      <a:pt x="4894" y="17446"/>
                    </a:cubicBezTo>
                    <a:cubicBezTo>
                      <a:pt x="4050" y="17446"/>
                      <a:pt x="4050" y="17446"/>
                      <a:pt x="4050" y="17446"/>
                    </a:cubicBezTo>
                    <a:cubicBezTo>
                      <a:pt x="3712" y="17446"/>
                      <a:pt x="3375" y="17031"/>
                      <a:pt x="3375" y="16615"/>
                    </a:cubicBezTo>
                    <a:cubicBezTo>
                      <a:pt x="3375" y="14123"/>
                      <a:pt x="3375" y="14123"/>
                      <a:pt x="3375" y="14123"/>
                    </a:cubicBezTo>
                    <a:cubicBezTo>
                      <a:pt x="12150" y="14123"/>
                      <a:pt x="12150" y="14123"/>
                      <a:pt x="12150" y="14123"/>
                    </a:cubicBezTo>
                    <a:cubicBezTo>
                      <a:pt x="13331" y="14123"/>
                      <a:pt x="14175" y="13085"/>
                      <a:pt x="14175" y="11631"/>
                    </a:cubicBezTo>
                    <a:cubicBezTo>
                      <a:pt x="14175" y="5815"/>
                      <a:pt x="14175" y="5815"/>
                      <a:pt x="14175" y="5815"/>
                    </a:cubicBezTo>
                    <a:cubicBezTo>
                      <a:pt x="16875" y="5815"/>
                      <a:pt x="16875" y="5815"/>
                      <a:pt x="16875" y="5815"/>
                    </a:cubicBezTo>
                    <a:cubicBezTo>
                      <a:pt x="17044" y="5815"/>
                      <a:pt x="17381" y="6023"/>
                      <a:pt x="17381" y="6231"/>
                    </a:cubicBezTo>
                    <a:cubicBezTo>
                      <a:pt x="20081" y="11215"/>
                      <a:pt x="20081" y="11215"/>
                      <a:pt x="20081" y="11215"/>
                    </a:cubicBezTo>
                    <a:cubicBezTo>
                      <a:pt x="20250" y="11215"/>
                      <a:pt x="20250" y="11423"/>
                      <a:pt x="20250" y="11631"/>
                    </a:cubicBezTo>
                    <a:lnTo>
                      <a:pt x="20250" y="1661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5014203" y="1274425"/>
            <a:ext cx="1063489" cy="891932"/>
            <a:chOff x="6318243" y="1605367"/>
            <a:chExt cx="1340070" cy="1123896"/>
          </a:xfrm>
        </p:grpSpPr>
        <p:sp>
          <p:nvSpPr>
            <p:cNvPr id="34" name="Shape 3767"/>
            <p:cNvSpPr/>
            <p:nvPr/>
          </p:nvSpPr>
          <p:spPr>
            <a:xfrm>
              <a:off x="6318243" y="1605367"/>
              <a:ext cx="1340070" cy="112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157" extrusionOk="0">
                  <a:moveTo>
                    <a:pt x="11604" y="21157"/>
                  </a:moveTo>
                  <a:lnTo>
                    <a:pt x="9184" y="16854"/>
                  </a:lnTo>
                  <a:cubicBezTo>
                    <a:pt x="3548" y="16364"/>
                    <a:pt x="-538" y="12204"/>
                    <a:pt x="57" y="7563"/>
                  </a:cubicBezTo>
                  <a:cubicBezTo>
                    <a:pt x="652" y="2922"/>
                    <a:pt x="5704" y="-443"/>
                    <a:pt x="11340" y="47"/>
                  </a:cubicBezTo>
                  <a:cubicBezTo>
                    <a:pt x="16976" y="537"/>
                    <a:pt x="21062" y="4697"/>
                    <a:pt x="20467" y="9338"/>
                  </a:cubicBezTo>
                  <a:cubicBezTo>
                    <a:pt x="20027" y="12764"/>
                    <a:pt x="17107" y="15627"/>
                    <a:pt x="13086" y="16575"/>
                  </a:cubicBezTo>
                  <a:close/>
                </a:path>
              </a:pathLst>
            </a:custGeom>
            <a:solidFill>
              <a:srgbClr val="00B0F0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35" name="Group 3786"/>
            <p:cNvGrpSpPr/>
            <p:nvPr/>
          </p:nvGrpSpPr>
          <p:grpSpPr>
            <a:xfrm>
              <a:off x="6726733" y="1751802"/>
              <a:ext cx="482153" cy="482153"/>
              <a:chOff x="0" y="0"/>
              <a:chExt cx="482151" cy="482151"/>
            </a:xfrm>
          </p:grpSpPr>
          <p:sp>
            <p:nvSpPr>
              <p:cNvPr id="36" name="Shape 3777"/>
              <p:cNvSpPr/>
              <p:nvPr/>
            </p:nvSpPr>
            <p:spPr>
              <a:xfrm>
                <a:off x="-1" y="-1"/>
                <a:ext cx="482153" cy="4821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8960" extrusionOk="0">
                    <a:moveTo>
                      <a:pt x="13031" y="751"/>
                    </a:moveTo>
                    <a:cubicBezTo>
                      <a:pt x="8148" y="-1320"/>
                      <a:pt x="2675" y="1047"/>
                      <a:pt x="751" y="5929"/>
                    </a:cubicBezTo>
                    <a:cubicBezTo>
                      <a:pt x="-1320" y="10812"/>
                      <a:pt x="1047" y="16285"/>
                      <a:pt x="5929" y="18209"/>
                    </a:cubicBezTo>
                    <a:cubicBezTo>
                      <a:pt x="10812" y="20280"/>
                      <a:pt x="16285" y="17913"/>
                      <a:pt x="18209" y="13031"/>
                    </a:cubicBezTo>
                    <a:cubicBezTo>
                      <a:pt x="20280" y="8148"/>
                      <a:pt x="17913" y="2675"/>
                      <a:pt x="13031" y="751"/>
                    </a:cubicBezTo>
                    <a:close/>
                    <a:moveTo>
                      <a:pt x="6373" y="17173"/>
                    </a:moveTo>
                    <a:cubicBezTo>
                      <a:pt x="2231" y="15546"/>
                      <a:pt x="159" y="10664"/>
                      <a:pt x="1787" y="6373"/>
                    </a:cubicBezTo>
                    <a:cubicBezTo>
                      <a:pt x="3562" y="2231"/>
                      <a:pt x="8296" y="159"/>
                      <a:pt x="12587" y="1787"/>
                    </a:cubicBezTo>
                    <a:cubicBezTo>
                      <a:pt x="16877" y="3562"/>
                      <a:pt x="18801" y="8296"/>
                      <a:pt x="17173" y="12587"/>
                    </a:cubicBezTo>
                    <a:cubicBezTo>
                      <a:pt x="15546" y="16877"/>
                      <a:pt x="10664" y="18801"/>
                      <a:pt x="6373" y="171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7" name="Shape 3778"/>
              <p:cNvSpPr/>
              <p:nvPr/>
            </p:nvSpPr>
            <p:spPr>
              <a:xfrm>
                <a:off x="212240" y="212347"/>
                <a:ext cx="57672" cy="590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683" h="18683" extrusionOk="0">
                    <a:moveTo>
                      <a:pt x="12942" y="942"/>
                    </a:moveTo>
                    <a:cubicBezTo>
                      <a:pt x="8142" y="-1458"/>
                      <a:pt x="2142" y="942"/>
                      <a:pt x="942" y="5742"/>
                    </a:cubicBezTo>
                    <a:cubicBezTo>
                      <a:pt x="-1458" y="10542"/>
                      <a:pt x="942" y="16542"/>
                      <a:pt x="5742" y="17742"/>
                    </a:cubicBezTo>
                    <a:cubicBezTo>
                      <a:pt x="10542" y="20142"/>
                      <a:pt x="16542" y="17742"/>
                      <a:pt x="17742" y="12942"/>
                    </a:cubicBezTo>
                    <a:cubicBezTo>
                      <a:pt x="20142" y="8142"/>
                      <a:pt x="17742" y="2142"/>
                      <a:pt x="12942" y="942"/>
                    </a:cubicBezTo>
                    <a:close/>
                    <a:moveTo>
                      <a:pt x="8142" y="14142"/>
                    </a:moveTo>
                    <a:cubicBezTo>
                      <a:pt x="4542" y="12942"/>
                      <a:pt x="3342" y="10542"/>
                      <a:pt x="4542" y="8142"/>
                    </a:cubicBezTo>
                    <a:cubicBezTo>
                      <a:pt x="5742" y="4542"/>
                      <a:pt x="8142" y="3342"/>
                      <a:pt x="11742" y="4542"/>
                    </a:cubicBezTo>
                    <a:cubicBezTo>
                      <a:pt x="14142" y="5742"/>
                      <a:pt x="15342" y="8142"/>
                      <a:pt x="14142" y="11742"/>
                    </a:cubicBezTo>
                    <a:cubicBezTo>
                      <a:pt x="12942" y="14142"/>
                      <a:pt x="10542" y="15342"/>
                      <a:pt x="8142" y="141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8" name="Shape 3779"/>
              <p:cNvSpPr/>
              <p:nvPr/>
            </p:nvSpPr>
            <p:spPr>
              <a:xfrm>
                <a:off x="151637" y="151635"/>
                <a:ext cx="178879" cy="1788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15" extrusionOk="0">
                    <a:moveTo>
                      <a:pt x="13107" y="707"/>
                    </a:moveTo>
                    <a:cubicBezTo>
                      <a:pt x="8307" y="-1293"/>
                      <a:pt x="2707" y="1107"/>
                      <a:pt x="707" y="5907"/>
                    </a:cubicBezTo>
                    <a:cubicBezTo>
                      <a:pt x="-1293" y="10707"/>
                      <a:pt x="1107" y="16307"/>
                      <a:pt x="5907" y="18307"/>
                    </a:cubicBezTo>
                    <a:cubicBezTo>
                      <a:pt x="10707" y="20307"/>
                      <a:pt x="16307" y="17907"/>
                      <a:pt x="18307" y="13107"/>
                    </a:cubicBezTo>
                    <a:cubicBezTo>
                      <a:pt x="20307" y="8307"/>
                      <a:pt x="17907" y="2707"/>
                      <a:pt x="13107" y="707"/>
                    </a:cubicBezTo>
                    <a:close/>
                    <a:moveTo>
                      <a:pt x="7107" y="15507"/>
                    </a:moveTo>
                    <a:cubicBezTo>
                      <a:pt x="3907" y="14307"/>
                      <a:pt x="2307" y="10307"/>
                      <a:pt x="3507" y="7107"/>
                    </a:cubicBezTo>
                    <a:cubicBezTo>
                      <a:pt x="4707" y="3907"/>
                      <a:pt x="8707" y="2307"/>
                      <a:pt x="11907" y="3507"/>
                    </a:cubicBezTo>
                    <a:cubicBezTo>
                      <a:pt x="15107" y="4707"/>
                      <a:pt x="16707" y="8707"/>
                      <a:pt x="15507" y="11907"/>
                    </a:cubicBezTo>
                    <a:cubicBezTo>
                      <a:pt x="14307" y="15107"/>
                      <a:pt x="10307" y="16707"/>
                      <a:pt x="7107" y="1550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9" name="Shape 3780"/>
              <p:cNvSpPr/>
              <p:nvPr/>
            </p:nvSpPr>
            <p:spPr>
              <a:xfrm>
                <a:off x="279175" y="276000"/>
                <a:ext cx="74613" cy="756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97" extrusionOk="0">
                    <a:moveTo>
                      <a:pt x="21600" y="3086"/>
                    </a:moveTo>
                    <a:cubicBezTo>
                      <a:pt x="21600" y="2057"/>
                      <a:pt x="21600" y="1029"/>
                      <a:pt x="20520" y="0"/>
                    </a:cubicBezTo>
                    <a:cubicBezTo>
                      <a:pt x="19440" y="0"/>
                      <a:pt x="17280" y="0"/>
                      <a:pt x="17280" y="1029"/>
                    </a:cubicBezTo>
                    <a:lnTo>
                      <a:pt x="17280" y="1029"/>
                    </a:lnTo>
                    <a:cubicBezTo>
                      <a:pt x="14040" y="9257"/>
                      <a:pt x="8640" y="14400"/>
                      <a:pt x="1080" y="17486"/>
                    </a:cubicBezTo>
                    <a:cubicBezTo>
                      <a:pt x="0" y="17486"/>
                      <a:pt x="0" y="18514"/>
                      <a:pt x="0" y="19543"/>
                    </a:cubicBezTo>
                    <a:cubicBezTo>
                      <a:pt x="0" y="20571"/>
                      <a:pt x="2160" y="21600"/>
                      <a:pt x="3240" y="20571"/>
                    </a:cubicBezTo>
                    <a:lnTo>
                      <a:pt x="3240" y="20571"/>
                    </a:lnTo>
                    <a:cubicBezTo>
                      <a:pt x="10800" y="17486"/>
                      <a:pt x="17280" y="11314"/>
                      <a:pt x="21600" y="308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0" name="Shape 3781"/>
              <p:cNvSpPr/>
              <p:nvPr/>
            </p:nvSpPr>
            <p:spPr>
              <a:xfrm>
                <a:off x="301400" y="298225"/>
                <a:ext cx="109538" cy="110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78" extrusionOk="0">
                    <a:moveTo>
                      <a:pt x="20110" y="0"/>
                    </a:moveTo>
                    <a:cubicBezTo>
                      <a:pt x="19366" y="0"/>
                      <a:pt x="18621" y="0"/>
                      <a:pt x="18621" y="720"/>
                    </a:cubicBezTo>
                    <a:cubicBezTo>
                      <a:pt x="14897" y="9360"/>
                      <a:pt x="8938" y="15120"/>
                      <a:pt x="745" y="18000"/>
                    </a:cubicBezTo>
                    <a:cubicBezTo>
                      <a:pt x="0" y="18720"/>
                      <a:pt x="0" y="19440"/>
                      <a:pt x="0" y="20160"/>
                    </a:cubicBezTo>
                    <a:cubicBezTo>
                      <a:pt x="745" y="20880"/>
                      <a:pt x="1490" y="21600"/>
                      <a:pt x="2234" y="20880"/>
                    </a:cubicBezTo>
                    <a:lnTo>
                      <a:pt x="2234" y="20880"/>
                    </a:lnTo>
                    <a:cubicBezTo>
                      <a:pt x="10428" y="17280"/>
                      <a:pt x="17876" y="10800"/>
                      <a:pt x="21600" y="2160"/>
                    </a:cubicBezTo>
                    <a:cubicBezTo>
                      <a:pt x="21600" y="1440"/>
                      <a:pt x="20855" y="720"/>
                      <a:pt x="201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1" name="Shape 3782"/>
              <p:cNvSpPr/>
              <p:nvPr/>
            </p:nvSpPr>
            <p:spPr>
              <a:xfrm>
                <a:off x="290288" y="287113"/>
                <a:ext cx="91468" cy="936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94" h="21600" extrusionOk="0">
                    <a:moveTo>
                      <a:pt x="19872" y="0"/>
                    </a:moveTo>
                    <a:cubicBezTo>
                      <a:pt x="19008" y="0"/>
                      <a:pt x="18144" y="0"/>
                      <a:pt x="17280" y="864"/>
                    </a:cubicBezTo>
                    <a:cubicBezTo>
                      <a:pt x="14688" y="9504"/>
                      <a:pt x="8640" y="14688"/>
                      <a:pt x="864" y="18144"/>
                    </a:cubicBezTo>
                    <a:lnTo>
                      <a:pt x="864" y="18144"/>
                    </a:lnTo>
                    <a:cubicBezTo>
                      <a:pt x="0" y="19008"/>
                      <a:pt x="0" y="19872"/>
                      <a:pt x="0" y="20736"/>
                    </a:cubicBezTo>
                    <a:cubicBezTo>
                      <a:pt x="864" y="21600"/>
                      <a:pt x="1728" y="21600"/>
                      <a:pt x="2592" y="21600"/>
                    </a:cubicBezTo>
                    <a:lnTo>
                      <a:pt x="2592" y="21600"/>
                    </a:lnTo>
                    <a:cubicBezTo>
                      <a:pt x="10368" y="18144"/>
                      <a:pt x="17280" y="11232"/>
                      <a:pt x="20736" y="2592"/>
                    </a:cubicBezTo>
                    <a:cubicBezTo>
                      <a:pt x="21600" y="1728"/>
                      <a:pt x="20736" y="864"/>
                      <a:pt x="198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2" name="Shape 3783"/>
              <p:cNvSpPr/>
              <p:nvPr/>
            </p:nvSpPr>
            <p:spPr>
              <a:xfrm>
                <a:off x="128363" y="130577"/>
                <a:ext cx="74613" cy="771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97" extrusionOk="0">
                    <a:moveTo>
                      <a:pt x="21600" y="1454"/>
                    </a:moveTo>
                    <a:cubicBezTo>
                      <a:pt x="21600" y="426"/>
                      <a:pt x="19440" y="-603"/>
                      <a:pt x="18360" y="426"/>
                    </a:cubicBezTo>
                    <a:lnTo>
                      <a:pt x="18360" y="426"/>
                    </a:lnTo>
                    <a:cubicBezTo>
                      <a:pt x="10800" y="3511"/>
                      <a:pt x="4320" y="9683"/>
                      <a:pt x="0" y="17911"/>
                    </a:cubicBezTo>
                    <a:lnTo>
                      <a:pt x="0" y="17911"/>
                    </a:lnTo>
                    <a:cubicBezTo>
                      <a:pt x="0" y="18940"/>
                      <a:pt x="0" y="19968"/>
                      <a:pt x="1080" y="20997"/>
                    </a:cubicBezTo>
                    <a:cubicBezTo>
                      <a:pt x="2160" y="20997"/>
                      <a:pt x="4320" y="20997"/>
                      <a:pt x="4320" y="19968"/>
                    </a:cubicBezTo>
                    <a:lnTo>
                      <a:pt x="4320" y="19968"/>
                    </a:lnTo>
                    <a:cubicBezTo>
                      <a:pt x="7560" y="11740"/>
                      <a:pt x="12960" y="6597"/>
                      <a:pt x="20520" y="3511"/>
                    </a:cubicBezTo>
                    <a:cubicBezTo>
                      <a:pt x="21600" y="3511"/>
                      <a:pt x="21600" y="2483"/>
                      <a:pt x="21600" y="145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3" name="Shape 3784"/>
              <p:cNvSpPr/>
              <p:nvPr/>
            </p:nvSpPr>
            <p:spPr>
              <a:xfrm>
                <a:off x="71213" y="75001"/>
                <a:ext cx="109538" cy="110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78" extrusionOk="0">
                    <a:moveTo>
                      <a:pt x="21600" y="1018"/>
                    </a:moveTo>
                    <a:cubicBezTo>
                      <a:pt x="20855" y="298"/>
                      <a:pt x="20110" y="-422"/>
                      <a:pt x="19366" y="298"/>
                    </a:cubicBezTo>
                    <a:lnTo>
                      <a:pt x="19366" y="298"/>
                    </a:lnTo>
                    <a:cubicBezTo>
                      <a:pt x="11172" y="3898"/>
                      <a:pt x="3724" y="10378"/>
                      <a:pt x="0" y="19018"/>
                    </a:cubicBezTo>
                    <a:cubicBezTo>
                      <a:pt x="0" y="19738"/>
                      <a:pt x="745" y="20458"/>
                      <a:pt x="1490" y="21178"/>
                    </a:cubicBezTo>
                    <a:cubicBezTo>
                      <a:pt x="2234" y="21178"/>
                      <a:pt x="2979" y="21178"/>
                      <a:pt x="2979" y="20458"/>
                    </a:cubicBezTo>
                    <a:cubicBezTo>
                      <a:pt x="6703" y="11818"/>
                      <a:pt x="12662" y="6058"/>
                      <a:pt x="20855" y="3178"/>
                    </a:cubicBezTo>
                    <a:cubicBezTo>
                      <a:pt x="21600" y="2458"/>
                      <a:pt x="21600" y="1738"/>
                      <a:pt x="21600" y="10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4" name="Shape 3785"/>
              <p:cNvSpPr/>
              <p:nvPr/>
            </p:nvSpPr>
            <p:spPr>
              <a:xfrm>
                <a:off x="100395" y="102963"/>
                <a:ext cx="91468" cy="936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94" h="21600" extrusionOk="0">
                    <a:moveTo>
                      <a:pt x="20230" y="3456"/>
                    </a:moveTo>
                    <a:cubicBezTo>
                      <a:pt x="21094" y="2592"/>
                      <a:pt x="21094" y="1728"/>
                      <a:pt x="21094" y="864"/>
                    </a:cubicBezTo>
                    <a:cubicBezTo>
                      <a:pt x="20230" y="0"/>
                      <a:pt x="19366" y="0"/>
                      <a:pt x="18502" y="0"/>
                    </a:cubicBezTo>
                    <a:lnTo>
                      <a:pt x="18502" y="0"/>
                    </a:lnTo>
                    <a:cubicBezTo>
                      <a:pt x="10726" y="3456"/>
                      <a:pt x="3814" y="10368"/>
                      <a:pt x="358" y="19008"/>
                    </a:cubicBezTo>
                    <a:cubicBezTo>
                      <a:pt x="-506" y="19872"/>
                      <a:pt x="358" y="20736"/>
                      <a:pt x="1222" y="21600"/>
                    </a:cubicBezTo>
                    <a:cubicBezTo>
                      <a:pt x="2086" y="21600"/>
                      <a:pt x="2950" y="21600"/>
                      <a:pt x="3814" y="20736"/>
                    </a:cubicBezTo>
                    <a:cubicBezTo>
                      <a:pt x="6406" y="12096"/>
                      <a:pt x="12454" y="6912"/>
                      <a:pt x="20230" y="34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5947710" y="2796355"/>
            <a:ext cx="1402174" cy="1056785"/>
            <a:chOff x="7494528" y="3523105"/>
            <a:chExt cx="1766836" cy="1331622"/>
          </a:xfrm>
        </p:grpSpPr>
        <p:sp>
          <p:nvSpPr>
            <p:cNvPr id="46" name="Shape 3761"/>
            <p:cNvSpPr/>
            <p:nvPr/>
          </p:nvSpPr>
          <p:spPr>
            <a:xfrm>
              <a:off x="7494528" y="3523105"/>
              <a:ext cx="1766836" cy="133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2" h="20317" extrusionOk="0">
                  <a:moveTo>
                    <a:pt x="5517" y="20317"/>
                  </a:moveTo>
                  <a:lnTo>
                    <a:pt x="4810" y="16894"/>
                  </a:lnTo>
                  <a:cubicBezTo>
                    <a:pt x="262" y="14444"/>
                    <a:pt x="-1344" y="8937"/>
                    <a:pt x="1222" y="4594"/>
                  </a:cubicBezTo>
                  <a:cubicBezTo>
                    <a:pt x="3788" y="251"/>
                    <a:pt x="9555" y="-1283"/>
                    <a:pt x="14102" y="1168"/>
                  </a:cubicBezTo>
                  <a:cubicBezTo>
                    <a:pt x="18650" y="3618"/>
                    <a:pt x="20256" y="9125"/>
                    <a:pt x="17690" y="13468"/>
                  </a:cubicBezTo>
                  <a:cubicBezTo>
                    <a:pt x="15796" y="16673"/>
                    <a:pt x="12054" y="18460"/>
                    <a:pt x="8233" y="17984"/>
                  </a:cubicBezTo>
                  <a:close/>
                </a:path>
              </a:pathLst>
            </a:custGeom>
            <a:solidFill>
              <a:srgbClr val="00B0F0"/>
            </a:solidFill>
            <a:ln w="12700">
              <a:miter lim="400000"/>
            </a:ln>
            <a:effectLst>
              <a:outerShdw blurRad="152400" dist="317500" dir="5400000" rotWithShape="0">
                <a:srgbClr val="000000">
                  <a:alpha val="15000"/>
                </a:srgbClr>
              </a:outerShdw>
            </a:effectLst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47" name="Group 3789"/>
            <p:cNvGrpSpPr/>
            <p:nvPr/>
          </p:nvGrpSpPr>
          <p:grpSpPr>
            <a:xfrm>
              <a:off x="8175619" y="3898882"/>
              <a:ext cx="480291" cy="466726"/>
              <a:chOff x="0" y="0"/>
              <a:chExt cx="480290" cy="466725"/>
            </a:xfrm>
          </p:grpSpPr>
          <p:sp>
            <p:nvSpPr>
              <p:cNvPr id="48" name="Shape 3787"/>
              <p:cNvSpPr/>
              <p:nvPr/>
            </p:nvSpPr>
            <p:spPr>
              <a:xfrm>
                <a:off x="239711" y="255588"/>
                <a:ext cx="60327" cy="603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9" name="Shape 3788"/>
              <p:cNvSpPr/>
              <p:nvPr/>
            </p:nvSpPr>
            <p:spPr>
              <a:xfrm>
                <a:off x="0" y="0"/>
                <a:ext cx="480291" cy="466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45" h="21600" extrusionOk="0">
                    <a:moveTo>
                      <a:pt x="18982" y="8361"/>
                    </a:moveTo>
                    <a:cubicBezTo>
                      <a:pt x="18982" y="8361"/>
                      <a:pt x="18982" y="8361"/>
                      <a:pt x="18982" y="8361"/>
                    </a:cubicBezTo>
                    <a:cubicBezTo>
                      <a:pt x="18982" y="4181"/>
                      <a:pt x="18982" y="4181"/>
                      <a:pt x="18982" y="4181"/>
                    </a:cubicBezTo>
                    <a:cubicBezTo>
                      <a:pt x="18982" y="3832"/>
                      <a:pt x="18982" y="3832"/>
                      <a:pt x="18982" y="3832"/>
                    </a:cubicBezTo>
                    <a:cubicBezTo>
                      <a:pt x="18982" y="2090"/>
                      <a:pt x="18982" y="2090"/>
                      <a:pt x="18982" y="2090"/>
                    </a:cubicBezTo>
                    <a:cubicBezTo>
                      <a:pt x="18982" y="871"/>
                      <a:pt x="18164" y="0"/>
                      <a:pt x="17018" y="0"/>
                    </a:cubicBezTo>
                    <a:cubicBezTo>
                      <a:pt x="14400" y="0"/>
                      <a:pt x="14400" y="0"/>
                      <a:pt x="14400" y="0"/>
                    </a:cubicBezTo>
                    <a:cubicBezTo>
                      <a:pt x="3600" y="0"/>
                      <a:pt x="3600" y="0"/>
                      <a:pt x="3600" y="0"/>
                    </a:cubicBezTo>
                    <a:cubicBezTo>
                      <a:pt x="1636" y="0"/>
                      <a:pt x="0" y="1742"/>
                      <a:pt x="0" y="3832"/>
                    </a:cubicBezTo>
                    <a:cubicBezTo>
                      <a:pt x="0" y="17768"/>
                      <a:pt x="0" y="17768"/>
                      <a:pt x="0" y="17768"/>
                    </a:cubicBezTo>
                    <a:cubicBezTo>
                      <a:pt x="0" y="19858"/>
                      <a:pt x="1636" y="21600"/>
                      <a:pt x="3600" y="21600"/>
                    </a:cubicBezTo>
                    <a:cubicBezTo>
                      <a:pt x="15382" y="21600"/>
                      <a:pt x="15382" y="21600"/>
                      <a:pt x="15382" y="21600"/>
                    </a:cubicBezTo>
                    <a:cubicBezTo>
                      <a:pt x="17345" y="21600"/>
                      <a:pt x="18982" y="19858"/>
                      <a:pt x="18982" y="17768"/>
                    </a:cubicBezTo>
                    <a:cubicBezTo>
                      <a:pt x="18982" y="16723"/>
                      <a:pt x="18982" y="16723"/>
                      <a:pt x="18982" y="16723"/>
                    </a:cubicBezTo>
                    <a:cubicBezTo>
                      <a:pt x="18982" y="16723"/>
                      <a:pt x="18982" y="16723"/>
                      <a:pt x="18982" y="16723"/>
                    </a:cubicBezTo>
                    <a:cubicBezTo>
                      <a:pt x="21600" y="14632"/>
                      <a:pt x="21600" y="10452"/>
                      <a:pt x="18982" y="8361"/>
                    </a:cubicBezTo>
                    <a:close/>
                    <a:moveTo>
                      <a:pt x="3600" y="1394"/>
                    </a:moveTo>
                    <a:cubicBezTo>
                      <a:pt x="14400" y="1394"/>
                      <a:pt x="14400" y="1394"/>
                      <a:pt x="14400" y="1394"/>
                    </a:cubicBezTo>
                    <a:cubicBezTo>
                      <a:pt x="17018" y="1394"/>
                      <a:pt x="17018" y="1394"/>
                      <a:pt x="17018" y="1394"/>
                    </a:cubicBezTo>
                    <a:cubicBezTo>
                      <a:pt x="17345" y="1394"/>
                      <a:pt x="17673" y="1742"/>
                      <a:pt x="17673" y="2090"/>
                    </a:cubicBezTo>
                    <a:cubicBezTo>
                      <a:pt x="17673" y="3832"/>
                      <a:pt x="17673" y="3832"/>
                      <a:pt x="17673" y="3832"/>
                    </a:cubicBezTo>
                    <a:cubicBezTo>
                      <a:pt x="17673" y="4181"/>
                      <a:pt x="17673" y="4181"/>
                      <a:pt x="17673" y="4181"/>
                    </a:cubicBezTo>
                    <a:cubicBezTo>
                      <a:pt x="17673" y="6445"/>
                      <a:pt x="17673" y="6445"/>
                      <a:pt x="17673" y="6445"/>
                    </a:cubicBezTo>
                    <a:cubicBezTo>
                      <a:pt x="17509" y="6271"/>
                      <a:pt x="17182" y="6271"/>
                      <a:pt x="17018" y="6271"/>
                    </a:cubicBezTo>
                    <a:cubicBezTo>
                      <a:pt x="17018" y="6271"/>
                      <a:pt x="17018" y="6271"/>
                      <a:pt x="17018" y="6271"/>
                    </a:cubicBezTo>
                    <a:cubicBezTo>
                      <a:pt x="17018" y="5574"/>
                      <a:pt x="17018" y="5574"/>
                      <a:pt x="17018" y="5574"/>
                    </a:cubicBezTo>
                    <a:cubicBezTo>
                      <a:pt x="17018" y="4181"/>
                      <a:pt x="17018" y="4181"/>
                      <a:pt x="17018" y="4181"/>
                    </a:cubicBezTo>
                    <a:cubicBezTo>
                      <a:pt x="17018" y="2787"/>
                      <a:pt x="17018" y="2787"/>
                      <a:pt x="17018" y="2787"/>
                    </a:cubicBezTo>
                    <a:cubicBezTo>
                      <a:pt x="17018" y="2439"/>
                      <a:pt x="16691" y="2090"/>
                      <a:pt x="16364" y="2090"/>
                    </a:cubicBezTo>
                    <a:cubicBezTo>
                      <a:pt x="2618" y="2090"/>
                      <a:pt x="2618" y="2090"/>
                      <a:pt x="2618" y="2090"/>
                    </a:cubicBezTo>
                    <a:cubicBezTo>
                      <a:pt x="2291" y="2090"/>
                      <a:pt x="1964" y="2439"/>
                      <a:pt x="1964" y="2787"/>
                    </a:cubicBezTo>
                    <a:cubicBezTo>
                      <a:pt x="1964" y="4181"/>
                      <a:pt x="1964" y="4181"/>
                      <a:pt x="1964" y="4181"/>
                    </a:cubicBezTo>
                    <a:cubicBezTo>
                      <a:pt x="1964" y="5574"/>
                      <a:pt x="1964" y="5574"/>
                      <a:pt x="1964" y="5574"/>
                    </a:cubicBezTo>
                    <a:cubicBezTo>
                      <a:pt x="1636" y="5052"/>
                      <a:pt x="1309" y="4529"/>
                      <a:pt x="1309" y="3832"/>
                    </a:cubicBezTo>
                    <a:cubicBezTo>
                      <a:pt x="1309" y="2439"/>
                      <a:pt x="2291" y="1394"/>
                      <a:pt x="3600" y="1394"/>
                    </a:cubicBezTo>
                    <a:close/>
                    <a:moveTo>
                      <a:pt x="16364" y="3484"/>
                    </a:moveTo>
                    <a:cubicBezTo>
                      <a:pt x="2618" y="3484"/>
                      <a:pt x="2618" y="3484"/>
                      <a:pt x="2618" y="3484"/>
                    </a:cubicBezTo>
                    <a:cubicBezTo>
                      <a:pt x="2618" y="2787"/>
                      <a:pt x="2618" y="2787"/>
                      <a:pt x="2618" y="2787"/>
                    </a:cubicBezTo>
                    <a:cubicBezTo>
                      <a:pt x="16364" y="2787"/>
                      <a:pt x="16364" y="2787"/>
                      <a:pt x="16364" y="2787"/>
                    </a:cubicBezTo>
                    <a:lnTo>
                      <a:pt x="16364" y="3484"/>
                    </a:lnTo>
                    <a:close/>
                    <a:moveTo>
                      <a:pt x="16364" y="4181"/>
                    </a:moveTo>
                    <a:cubicBezTo>
                      <a:pt x="16364" y="4877"/>
                      <a:pt x="16364" y="4877"/>
                      <a:pt x="16364" y="4877"/>
                    </a:cubicBezTo>
                    <a:cubicBezTo>
                      <a:pt x="2618" y="4877"/>
                      <a:pt x="2618" y="4877"/>
                      <a:pt x="2618" y="4877"/>
                    </a:cubicBezTo>
                    <a:cubicBezTo>
                      <a:pt x="2618" y="4181"/>
                      <a:pt x="2618" y="4181"/>
                      <a:pt x="2618" y="4181"/>
                    </a:cubicBezTo>
                    <a:lnTo>
                      <a:pt x="16364" y="4181"/>
                    </a:lnTo>
                    <a:close/>
                    <a:moveTo>
                      <a:pt x="16364" y="5574"/>
                    </a:moveTo>
                    <a:cubicBezTo>
                      <a:pt x="16364" y="6271"/>
                      <a:pt x="16364" y="6271"/>
                      <a:pt x="16364" y="6271"/>
                    </a:cubicBezTo>
                    <a:cubicBezTo>
                      <a:pt x="14400" y="6271"/>
                      <a:pt x="14400" y="6271"/>
                      <a:pt x="14400" y="6271"/>
                    </a:cubicBezTo>
                    <a:cubicBezTo>
                      <a:pt x="3600" y="6271"/>
                      <a:pt x="3600" y="6271"/>
                      <a:pt x="3600" y="6271"/>
                    </a:cubicBezTo>
                    <a:cubicBezTo>
                      <a:pt x="3273" y="6271"/>
                      <a:pt x="2945" y="6097"/>
                      <a:pt x="2618" y="6097"/>
                    </a:cubicBezTo>
                    <a:cubicBezTo>
                      <a:pt x="2618" y="5574"/>
                      <a:pt x="2618" y="5574"/>
                      <a:pt x="2618" y="5574"/>
                    </a:cubicBezTo>
                    <a:lnTo>
                      <a:pt x="16364" y="5574"/>
                    </a:lnTo>
                    <a:close/>
                    <a:moveTo>
                      <a:pt x="17673" y="17768"/>
                    </a:moveTo>
                    <a:cubicBezTo>
                      <a:pt x="17673" y="19161"/>
                      <a:pt x="16691" y="20206"/>
                      <a:pt x="15382" y="20206"/>
                    </a:cubicBezTo>
                    <a:cubicBezTo>
                      <a:pt x="3600" y="20206"/>
                      <a:pt x="3600" y="20206"/>
                      <a:pt x="3600" y="20206"/>
                    </a:cubicBezTo>
                    <a:cubicBezTo>
                      <a:pt x="2291" y="20206"/>
                      <a:pt x="1309" y="19161"/>
                      <a:pt x="1309" y="17768"/>
                    </a:cubicBezTo>
                    <a:cubicBezTo>
                      <a:pt x="1309" y="6794"/>
                      <a:pt x="1309" y="6794"/>
                      <a:pt x="1309" y="6794"/>
                    </a:cubicBezTo>
                    <a:cubicBezTo>
                      <a:pt x="1964" y="7316"/>
                      <a:pt x="2782" y="7665"/>
                      <a:pt x="3600" y="7665"/>
                    </a:cubicBezTo>
                    <a:cubicBezTo>
                      <a:pt x="14400" y="7665"/>
                      <a:pt x="14400" y="7665"/>
                      <a:pt x="14400" y="7665"/>
                    </a:cubicBezTo>
                    <a:cubicBezTo>
                      <a:pt x="17018" y="7665"/>
                      <a:pt x="17018" y="7665"/>
                      <a:pt x="17018" y="7665"/>
                    </a:cubicBezTo>
                    <a:cubicBezTo>
                      <a:pt x="17345" y="7665"/>
                      <a:pt x="17673" y="8013"/>
                      <a:pt x="17673" y="8361"/>
                    </a:cubicBezTo>
                    <a:cubicBezTo>
                      <a:pt x="17673" y="9755"/>
                      <a:pt x="17673" y="9755"/>
                      <a:pt x="17673" y="9755"/>
                    </a:cubicBezTo>
                    <a:cubicBezTo>
                      <a:pt x="11782" y="9755"/>
                      <a:pt x="11782" y="9755"/>
                      <a:pt x="11782" y="9755"/>
                    </a:cubicBezTo>
                    <a:cubicBezTo>
                      <a:pt x="9982" y="9755"/>
                      <a:pt x="8509" y="11323"/>
                      <a:pt x="8509" y="13239"/>
                    </a:cubicBezTo>
                    <a:cubicBezTo>
                      <a:pt x="8509" y="15155"/>
                      <a:pt x="9982" y="16723"/>
                      <a:pt x="11782" y="16723"/>
                    </a:cubicBezTo>
                    <a:cubicBezTo>
                      <a:pt x="17673" y="16723"/>
                      <a:pt x="17673" y="16723"/>
                      <a:pt x="17673" y="16723"/>
                    </a:cubicBezTo>
                    <a:lnTo>
                      <a:pt x="17673" y="17768"/>
                    </a:lnTo>
                    <a:close/>
                    <a:moveTo>
                      <a:pt x="18491" y="15329"/>
                    </a:moveTo>
                    <a:cubicBezTo>
                      <a:pt x="11782" y="15329"/>
                      <a:pt x="11782" y="15329"/>
                      <a:pt x="11782" y="15329"/>
                    </a:cubicBezTo>
                    <a:cubicBezTo>
                      <a:pt x="10636" y="15329"/>
                      <a:pt x="9818" y="14458"/>
                      <a:pt x="9818" y="13239"/>
                    </a:cubicBezTo>
                    <a:cubicBezTo>
                      <a:pt x="9818" y="12019"/>
                      <a:pt x="10636" y="11148"/>
                      <a:pt x="11782" y="11148"/>
                    </a:cubicBezTo>
                    <a:cubicBezTo>
                      <a:pt x="17673" y="11148"/>
                      <a:pt x="17673" y="11148"/>
                      <a:pt x="17673" y="11148"/>
                    </a:cubicBezTo>
                    <a:cubicBezTo>
                      <a:pt x="18000" y="11148"/>
                      <a:pt x="18491" y="10974"/>
                      <a:pt x="18655" y="10626"/>
                    </a:cubicBezTo>
                    <a:cubicBezTo>
                      <a:pt x="18818" y="10452"/>
                      <a:pt x="18818" y="10452"/>
                      <a:pt x="18818" y="10277"/>
                    </a:cubicBezTo>
                    <a:cubicBezTo>
                      <a:pt x="18818" y="10277"/>
                      <a:pt x="18982" y="10277"/>
                      <a:pt x="18982" y="10277"/>
                    </a:cubicBezTo>
                    <a:cubicBezTo>
                      <a:pt x="19309" y="10800"/>
                      <a:pt x="19636" y="11671"/>
                      <a:pt x="19636" y="12542"/>
                    </a:cubicBezTo>
                    <a:cubicBezTo>
                      <a:pt x="19636" y="13587"/>
                      <a:pt x="19309" y="14632"/>
                      <a:pt x="18491" y="153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7516265" y="1281763"/>
            <a:ext cx="789761" cy="608596"/>
            <a:chOff x="9471015" y="1614613"/>
            <a:chExt cx="995154" cy="766873"/>
          </a:xfrm>
        </p:grpSpPr>
        <p:sp>
          <p:nvSpPr>
            <p:cNvPr id="51" name="Shape 3765"/>
            <p:cNvSpPr/>
            <p:nvPr/>
          </p:nvSpPr>
          <p:spPr>
            <a:xfrm>
              <a:off x="9471015" y="1614613"/>
              <a:ext cx="995154" cy="76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0" h="20458" extrusionOk="0">
                  <a:moveTo>
                    <a:pt x="17437" y="20458"/>
                  </a:moveTo>
                  <a:lnTo>
                    <a:pt x="13136" y="17249"/>
                  </a:lnTo>
                  <a:cubicBezTo>
                    <a:pt x="8059" y="18931"/>
                    <a:pt x="2444" y="16553"/>
                    <a:pt x="594" y="11939"/>
                  </a:cubicBezTo>
                  <a:cubicBezTo>
                    <a:pt x="-1256" y="7324"/>
                    <a:pt x="1360" y="2221"/>
                    <a:pt x="6437" y="539"/>
                  </a:cubicBezTo>
                  <a:cubicBezTo>
                    <a:pt x="11514" y="-1142"/>
                    <a:pt x="17129" y="1236"/>
                    <a:pt x="18979" y="5850"/>
                  </a:cubicBezTo>
                  <a:cubicBezTo>
                    <a:pt x="20344" y="9256"/>
                    <a:pt x="19298" y="13074"/>
                    <a:pt x="16335" y="15501"/>
                  </a:cubicBezTo>
                  <a:close/>
                </a:path>
              </a:pathLst>
            </a:custGeom>
            <a:solidFill>
              <a:srgbClr val="66CC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52" name="Shape 3790"/>
            <p:cNvSpPr/>
            <p:nvPr/>
          </p:nvSpPr>
          <p:spPr>
            <a:xfrm>
              <a:off x="9728143" y="1689119"/>
              <a:ext cx="48101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75" y="0"/>
                  </a:moveTo>
                  <a:cubicBezTo>
                    <a:pt x="15525" y="0"/>
                    <a:pt x="14344" y="1012"/>
                    <a:pt x="13669" y="2362"/>
                  </a:cubicBezTo>
                  <a:cubicBezTo>
                    <a:pt x="13669" y="2362"/>
                    <a:pt x="13669" y="2362"/>
                    <a:pt x="13669" y="2362"/>
                  </a:cubicBezTo>
                  <a:cubicBezTo>
                    <a:pt x="12487" y="4556"/>
                    <a:pt x="10800" y="6075"/>
                    <a:pt x="8944" y="6075"/>
                  </a:cubicBezTo>
                  <a:cubicBezTo>
                    <a:pt x="8437" y="6075"/>
                    <a:pt x="8437" y="6075"/>
                    <a:pt x="8437" y="6075"/>
                  </a:cubicBezTo>
                  <a:cubicBezTo>
                    <a:pt x="5569" y="6075"/>
                    <a:pt x="5569" y="6075"/>
                    <a:pt x="5569" y="6075"/>
                  </a:cubicBezTo>
                  <a:cubicBezTo>
                    <a:pt x="2700" y="6075"/>
                    <a:pt x="2700" y="6075"/>
                    <a:pt x="2700" y="6075"/>
                  </a:cubicBezTo>
                  <a:cubicBezTo>
                    <a:pt x="1181" y="6075"/>
                    <a:pt x="0" y="7594"/>
                    <a:pt x="0" y="9450"/>
                  </a:cubicBezTo>
                  <a:cubicBezTo>
                    <a:pt x="0" y="11306"/>
                    <a:pt x="1181" y="12825"/>
                    <a:pt x="2700" y="12825"/>
                  </a:cubicBezTo>
                  <a:cubicBezTo>
                    <a:pt x="3375" y="12825"/>
                    <a:pt x="4050" y="13500"/>
                    <a:pt x="4050" y="14175"/>
                  </a:cubicBezTo>
                  <a:cubicBezTo>
                    <a:pt x="4050" y="20250"/>
                    <a:pt x="4050" y="20250"/>
                    <a:pt x="4050" y="20250"/>
                  </a:cubicBezTo>
                  <a:cubicBezTo>
                    <a:pt x="4050" y="20925"/>
                    <a:pt x="4725" y="21600"/>
                    <a:pt x="5400" y="21600"/>
                  </a:cubicBezTo>
                  <a:cubicBezTo>
                    <a:pt x="8100" y="21600"/>
                    <a:pt x="8100" y="21600"/>
                    <a:pt x="8100" y="21600"/>
                  </a:cubicBezTo>
                  <a:cubicBezTo>
                    <a:pt x="8775" y="21600"/>
                    <a:pt x="9450" y="20925"/>
                    <a:pt x="9450" y="20250"/>
                  </a:cubicBezTo>
                  <a:cubicBezTo>
                    <a:pt x="9450" y="19575"/>
                    <a:pt x="9450" y="19575"/>
                    <a:pt x="9450" y="19575"/>
                  </a:cubicBezTo>
                  <a:cubicBezTo>
                    <a:pt x="9450" y="18900"/>
                    <a:pt x="8775" y="18563"/>
                    <a:pt x="8775" y="18225"/>
                  </a:cubicBezTo>
                  <a:cubicBezTo>
                    <a:pt x="8775" y="13500"/>
                    <a:pt x="8775" y="13500"/>
                    <a:pt x="8775" y="13500"/>
                  </a:cubicBezTo>
                  <a:cubicBezTo>
                    <a:pt x="8775" y="13500"/>
                    <a:pt x="8775" y="13500"/>
                    <a:pt x="8775" y="13500"/>
                  </a:cubicBezTo>
                  <a:cubicBezTo>
                    <a:pt x="8775" y="13331"/>
                    <a:pt x="8775" y="13331"/>
                    <a:pt x="8944" y="13163"/>
                  </a:cubicBezTo>
                  <a:cubicBezTo>
                    <a:pt x="8944" y="13163"/>
                    <a:pt x="8944" y="13163"/>
                    <a:pt x="8944" y="13163"/>
                  </a:cubicBezTo>
                  <a:cubicBezTo>
                    <a:pt x="8944" y="12994"/>
                    <a:pt x="8944" y="12994"/>
                    <a:pt x="9112" y="12994"/>
                  </a:cubicBezTo>
                  <a:cubicBezTo>
                    <a:pt x="9112" y="12994"/>
                    <a:pt x="9112" y="12994"/>
                    <a:pt x="9112" y="12994"/>
                  </a:cubicBezTo>
                  <a:cubicBezTo>
                    <a:pt x="9112" y="12994"/>
                    <a:pt x="9112" y="12994"/>
                    <a:pt x="9112" y="12994"/>
                  </a:cubicBezTo>
                  <a:cubicBezTo>
                    <a:pt x="9112" y="12825"/>
                    <a:pt x="9281" y="12825"/>
                    <a:pt x="9281" y="12825"/>
                  </a:cubicBezTo>
                  <a:cubicBezTo>
                    <a:pt x="10969" y="12994"/>
                    <a:pt x="12487" y="14344"/>
                    <a:pt x="13669" y="16538"/>
                  </a:cubicBezTo>
                  <a:cubicBezTo>
                    <a:pt x="13669" y="16538"/>
                    <a:pt x="13669" y="16538"/>
                    <a:pt x="13669" y="16538"/>
                  </a:cubicBezTo>
                  <a:cubicBezTo>
                    <a:pt x="14344" y="17888"/>
                    <a:pt x="15525" y="18900"/>
                    <a:pt x="16875" y="18900"/>
                  </a:cubicBezTo>
                  <a:cubicBezTo>
                    <a:pt x="19913" y="18900"/>
                    <a:pt x="21600" y="14175"/>
                    <a:pt x="21600" y="9450"/>
                  </a:cubicBezTo>
                  <a:cubicBezTo>
                    <a:pt x="21600" y="4725"/>
                    <a:pt x="19913" y="0"/>
                    <a:pt x="16875" y="0"/>
                  </a:cubicBezTo>
                  <a:close/>
                  <a:moveTo>
                    <a:pt x="13500" y="9450"/>
                  </a:moveTo>
                  <a:cubicBezTo>
                    <a:pt x="13500" y="8775"/>
                    <a:pt x="13500" y="8100"/>
                    <a:pt x="13669" y="7425"/>
                  </a:cubicBezTo>
                  <a:cubicBezTo>
                    <a:pt x="15525" y="7425"/>
                    <a:pt x="15525" y="7425"/>
                    <a:pt x="15525" y="7425"/>
                  </a:cubicBezTo>
                  <a:cubicBezTo>
                    <a:pt x="16200" y="7425"/>
                    <a:pt x="16875" y="8269"/>
                    <a:pt x="16875" y="9450"/>
                  </a:cubicBezTo>
                  <a:cubicBezTo>
                    <a:pt x="16875" y="10631"/>
                    <a:pt x="16200" y="11475"/>
                    <a:pt x="15525" y="11475"/>
                  </a:cubicBezTo>
                  <a:cubicBezTo>
                    <a:pt x="13669" y="11475"/>
                    <a:pt x="13669" y="11475"/>
                    <a:pt x="13669" y="11475"/>
                  </a:cubicBezTo>
                  <a:cubicBezTo>
                    <a:pt x="13500" y="10800"/>
                    <a:pt x="13500" y="10125"/>
                    <a:pt x="13500" y="9450"/>
                  </a:cubicBezTo>
                  <a:close/>
                  <a:moveTo>
                    <a:pt x="1350" y="9450"/>
                  </a:moveTo>
                  <a:cubicBezTo>
                    <a:pt x="1350" y="8269"/>
                    <a:pt x="2025" y="7425"/>
                    <a:pt x="2700" y="7425"/>
                  </a:cubicBezTo>
                  <a:cubicBezTo>
                    <a:pt x="7425" y="7425"/>
                    <a:pt x="7425" y="7425"/>
                    <a:pt x="7425" y="7425"/>
                  </a:cubicBezTo>
                  <a:cubicBezTo>
                    <a:pt x="7088" y="7931"/>
                    <a:pt x="6750" y="8606"/>
                    <a:pt x="6750" y="9450"/>
                  </a:cubicBezTo>
                  <a:cubicBezTo>
                    <a:pt x="6750" y="10294"/>
                    <a:pt x="7088" y="10969"/>
                    <a:pt x="7425" y="11475"/>
                  </a:cubicBezTo>
                  <a:cubicBezTo>
                    <a:pt x="2700" y="11475"/>
                    <a:pt x="2700" y="11475"/>
                    <a:pt x="2700" y="11475"/>
                  </a:cubicBezTo>
                  <a:cubicBezTo>
                    <a:pt x="2025" y="11475"/>
                    <a:pt x="1350" y="10631"/>
                    <a:pt x="1350" y="9450"/>
                  </a:cubicBezTo>
                  <a:close/>
                  <a:moveTo>
                    <a:pt x="8100" y="20250"/>
                  </a:moveTo>
                  <a:cubicBezTo>
                    <a:pt x="5400" y="20250"/>
                    <a:pt x="5400" y="20250"/>
                    <a:pt x="5400" y="20250"/>
                  </a:cubicBezTo>
                  <a:cubicBezTo>
                    <a:pt x="5400" y="14175"/>
                    <a:pt x="5400" y="14175"/>
                    <a:pt x="5400" y="14175"/>
                  </a:cubicBezTo>
                  <a:cubicBezTo>
                    <a:pt x="5400" y="13669"/>
                    <a:pt x="5231" y="13163"/>
                    <a:pt x="5062" y="12825"/>
                  </a:cubicBezTo>
                  <a:cubicBezTo>
                    <a:pt x="5569" y="12825"/>
                    <a:pt x="5569" y="12825"/>
                    <a:pt x="5569" y="12825"/>
                  </a:cubicBezTo>
                  <a:cubicBezTo>
                    <a:pt x="5569" y="12825"/>
                    <a:pt x="5569" y="12825"/>
                    <a:pt x="5569" y="12825"/>
                  </a:cubicBezTo>
                  <a:cubicBezTo>
                    <a:pt x="7594" y="12825"/>
                    <a:pt x="7594" y="12825"/>
                    <a:pt x="7594" y="12825"/>
                  </a:cubicBezTo>
                  <a:cubicBezTo>
                    <a:pt x="7425" y="12994"/>
                    <a:pt x="7425" y="13331"/>
                    <a:pt x="7425" y="13500"/>
                  </a:cubicBezTo>
                  <a:cubicBezTo>
                    <a:pt x="7425" y="18225"/>
                    <a:pt x="7425" y="18225"/>
                    <a:pt x="7425" y="18225"/>
                  </a:cubicBezTo>
                  <a:cubicBezTo>
                    <a:pt x="7425" y="18900"/>
                    <a:pt x="7762" y="19238"/>
                    <a:pt x="7931" y="19575"/>
                  </a:cubicBezTo>
                  <a:cubicBezTo>
                    <a:pt x="8100" y="19575"/>
                    <a:pt x="8100" y="19575"/>
                    <a:pt x="8100" y="19744"/>
                  </a:cubicBezTo>
                  <a:lnTo>
                    <a:pt x="8100" y="20250"/>
                  </a:lnTo>
                  <a:close/>
                  <a:moveTo>
                    <a:pt x="8944" y="11475"/>
                  </a:moveTo>
                  <a:cubicBezTo>
                    <a:pt x="8775" y="11475"/>
                    <a:pt x="8775" y="11475"/>
                    <a:pt x="8775" y="11475"/>
                  </a:cubicBezTo>
                  <a:cubicBezTo>
                    <a:pt x="8775" y="11475"/>
                    <a:pt x="8775" y="11475"/>
                    <a:pt x="8775" y="11475"/>
                  </a:cubicBezTo>
                  <a:cubicBezTo>
                    <a:pt x="8100" y="11475"/>
                    <a:pt x="7425" y="10631"/>
                    <a:pt x="7425" y="9450"/>
                  </a:cubicBezTo>
                  <a:cubicBezTo>
                    <a:pt x="7425" y="8269"/>
                    <a:pt x="8100" y="7425"/>
                    <a:pt x="8775" y="7425"/>
                  </a:cubicBezTo>
                  <a:cubicBezTo>
                    <a:pt x="8944" y="7425"/>
                    <a:pt x="8944" y="7425"/>
                    <a:pt x="8944" y="7425"/>
                  </a:cubicBezTo>
                  <a:cubicBezTo>
                    <a:pt x="10125" y="7425"/>
                    <a:pt x="11475" y="6919"/>
                    <a:pt x="12487" y="6075"/>
                  </a:cubicBezTo>
                  <a:cubicBezTo>
                    <a:pt x="12319" y="7087"/>
                    <a:pt x="12150" y="8269"/>
                    <a:pt x="12150" y="9450"/>
                  </a:cubicBezTo>
                  <a:cubicBezTo>
                    <a:pt x="12150" y="10631"/>
                    <a:pt x="12319" y="11813"/>
                    <a:pt x="12487" y="12825"/>
                  </a:cubicBezTo>
                  <a:cubicBezTo>
                    <a:pt x="11475" y="11981"/>
                    <a:pt x="10125" y="11475"/>
                    <a:pt x="8944" y="11475"/>
                  </a:cubicBezTo>
                  <a:close/>
                  <a:moveTo>
                    <a:pt x="16875" y="17550"/>
                  </a:moveTo>
                  <a:cubicBezTo>
                    <a:pt x="15525" y="17550"/>
                    <a:pt x="14344" y="15694"/>
                    <a:pt x="13837" y="12825"/>
                  </a:cubicBezTo>
                  <a:cubicBezTo>
                    <a:pt x="15525" y="12825"/>
                    <a:pt x="15525" y="12825"/>
                    <a:pt x="15525" y="12825"/>
                  </a:cubicBezTo>
                  <a:cubicBezTo>
                    <a:pt x="17044" y="12825"/>
                    <a:pt x="18225" y="11306"/>
                    <a:pt x="18225" y="9450"/>
                  </a:cubicBezTo>
                  <a:cubicBezTo>
                    <a:pt x="18225" y="7594"/>
                    <a:pt x="17044" y="6075"/>
                    <a:pt x="15525" y="6075"/>
                  </a:cubicBezTo>
                  <a:cubicBezTo>
                    <a:pt x="13837" y="6075"/>
                    <a:pt x="13837" y="6075"/>
                    <a:pt x="13837" y="6075"/>
                  </a:cubicBezTo>
                  <a:cubicBezTo>
                    <a:pt x="14344" y="3206"/>
                    <a:pt x="15525" y="1350"/>
                    <a:pt x="16875" y="1350"/>
                  </a:cubicBezTo>
                  <a:cubicBezTo>
                    <a:pt x="18731" y="1350"/>
                    <a:pt x="20250" y="4894"/>
                    <a:pt x="20250" y="9450"/>
                  </a:cubicBezTo>
                  <a:cubicBezTo>
                    <a:pt x="20250" y="14006"/>
                    <a:pt x="18731" y="17550"/>
                    <a:pt x="16875" y="17550"/>
                  </a:cubicBezTo>
                  <a:close/>
                </a:path>
              </a:pathLst>
            </a:custGeom>
            <a:solidFill>
              <a:srgbClr val="FFFFFF"/>
            </a:solidFill>
            <a:ln>
              <a:round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943394" y="1810877"/>
            <a:ext cx="1023002" cy="824393"/>
            <a:chOff x="4968949" y="2281334"/>
            <a:chExt cx="1289053" cy="1038792"/>
          </a:xfrm>
        </p:grpSpPr>
        <p:sp>
          <p:nvSpPr>
            <p:cNvPr id="54" name="Shape 3766"/>
            <p:cNvSpPr/>
            <p:nvPr/>
          </p:nvSpPr>
          <p:spPr>
            <a:xfrm>
              <a:off x="4968949" y="2281334"/>
              <a:ext cx="1289053" cy="103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73" extrusionOk="0">
                  <a:moveTo>
                    <a:pt x="12183" y="21273"/>
                  </a:moveTo>
                  <a:lnTo>
                    <a:pt x="9668" y="17664"/>
                  </a:lnTo>
                  <a:cubicBezTo>
                    <a:pt x="3931" y="17313"/>
                    <a:pt x="-385" y="13080"/>
                    <a:pt x="28" y="8209"/>
                  </a:cubicBezTo>
                  <a:cubicBezTo>
                    <a:pt x="440" y="3338"/>
                    <a:pt x="5425" y="-327"/>
                    <a:pt x="11162" y="23"/>
                  </a:cubicBezTo>
                  <a:cubicBezTo>
                    <a:pt x="16899" y="374"/>
                    <a:pt x="21215" y="4607"/>
                    <a:pt x="20802" y="9478"/>
                  </a:cubicBezTo>
                  <a:cubicBezTo>
                    <a:pt x="20498" y="13073"/>
                    <a:pt x="17654" y="16152"/>
                    <a:pt x="13614" y="17259"/>
                  </a:cubicBezTo>
                  <a:close/>
                </a:path>
              </a:pathLst>
            </a:custGeom>
            <a:solidFill>
              <a:srgbClr val="66CC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55" name="Shape 3791"/>
            <p:cNvSpPr/>
            <p:nvPr/>
          </p:nvSpPr>
          <p:spPr>
            <a:xfrm>
              <a:off x="5292915" y="2476442"/>
              <a:ext cx="48234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20946" y="337"/>
                  </a:moveTo>
                  <a:cubicBezTo>
                    <a:pt x="20778" y="169"/>
                    <a:pt x="20443" y="0"/>
                    <a:pt x="20108" y="0"/>
                  </a:cubicBezTo>
                  <a:cubicBezTo>
                    <a:pt x="20108" y="0"/>
                    <a:pt x="19941" y="0"/>
                    <a:pt x="19941" y="0"/>
                  </a:cubicBezTo>
                  <a:cubicBezTo>
                    <a:pt x="8555" y="2025"/>
                    <a:pt x="8555" y="2025"/>
                    <a:pt x="8555" y="2025"/>
                  </a:cubicBezTo>
                  <a:cubicBezTo>
                    <a:pt x="7885" y="2194"/>
                    <a:pt x="7383" y="2700"/>
                    <a:pt x="7383" y="3375"/>
                  </a:cubicBezTo>
                  <a:cubicBezTo>
                    <a:pt x="7383" y="4725"/>
                    <a:pt x="7383" y="4725"/>
                    <a:pt x="7383" y="4725"/>
                  </a:cubicBezTo>
                  <a:cubicBezTo>
                    <a:pt x="7383" y="5400"/>
                    <a:pt x="7383" y="5400"/>
                    <a:pt x="7383" y="5400"/>
                  </a:cubicBezTo>
                  <a:cubicBezTo>
                    <a:pt x="7383" y="15019"/>
                    <a:pt x="7383" y="15019"/>
                    <a:pt x="7383" y="15019"/>
                  </a:cubicBezTo>
                  <a:cubicBezTo>
                    <a:pt x="6713" y="14513"/>
                    <a:pt x="5876" y="14175"/>
                    <a:pt x="4871" y="14175"/>
                  </a:cubicBezTo>
                  <a:cubicBezTo>
                    <a:pt x="4201" y="14175"/>
                    <a:pt x="3699" y="14344"/>
                    <a:pt x="3197" y="14513"/>
                  </a:cubicBezTo>
                  <a:cubicBezTo>
                    <a:pt x="1857" y="14850"/>
                    <a:pt x="853" y="15694"/>
                    <a:pt x="350" y="16875"/>
                  </a:cubicBezTo>
                  <a:cubicBezTo>
                    <a:pt x="15" y="17550"/>
                    <a:pt x="-152" y="18563"/>
                    <a:pt x="183" y="19406"/>
                  </a:cubicBezTo>
                  <a:cubicBezTo>
                    <a:pt x="685" y="20756"/>
                    <a:pt x="2192" y="21600"/>
                    <a:pt x="3867" y="21600"/>
                  </a:cubicBezTo>
                  <a:cubicBezTo>
                    <a:pt x="4536" y="21600"/>
                    <a:pt x="5039" y="21431"/>
                    <a:pt x="5541" y="21263"/>
                  </a:cubicBezTo>
                  <a:cubicBezTo>
                    <a:pt x="6881" y="20925"/>
                    <a:pt x="7885" y="20081"/>
                    <a:pt x="8388" y="18900"/>
                  </a:cubicBezTo>
                  <a:cubicBezTo>
                    <a:pt x="8555" y="18563"/>
                    <a:pt x="8722" y="18056"/>
                    <a:pt x="8722" y="17550"/>
                  </a:cubicBezTo>
                  <a:cubicBezTo>
                    <a:pt x="8722" y="17550"/>
                    <a:pt x="8722" y="17550"/>
                    <a:pt x="8722" y="17550"/>
                  </a:cubicBezTo>
                  <a:cubicBezTo>
                    <a:pt x="8722" y="6750"/>
                    <a:pt x="8722" y="6750"/>
                    <a:pt x="8722" y="6750"/>
                  </a:cubicBezTo>
                  <a:cubicBezTo>
                    <a:pt x="8722" y="6750"/>
                    <a:pt x="8890" y="6750"/>
                    <a:pt x="8890" y="6750"/>
                  </a:cubicBezTo>
                  <a:cubicBezTo>
                    <a:pt x="20108" y="4725"/>
                    <a:pt x="20108" y="4725"/>
                    <a:pt x="20108" y="4725"/>
                  </a:cubicBezTo>
                  <a:cubicBezTo>
                    <a:pt x="20108" y="12994"/>
                    <a:pt x="20108" y="12994"/>
                    <a:pt x="20108" y="12994"/>
                  </a:cubicBezTo>
                  <a:cubicBezTo>
                    <a:pt x="19439" y="12488"/>
                    <a:pt x="18601" y="12150"/>
                    <a:pt x="17597" y="12150"/>
                  </a:cubicBezTo>
                  <a:cubicBezTo>
                    <a:pt x="16927" y="12150"/>
                    <a:pt x="16425" y="12319"/>
                    <a:pt x="15922" y="12488"/>
                  </a:cubicBezTo>
                  <a:cubicBezTo>
                    <a:pt x="14583" y="12825"/>
                    <a:pt x="13578" y="13669"/>
                    <a:pt x="13076" y="14850"/>
                  </a:cubicBezTo>
                  <a:cubicBezTo>
                    <a:pt x="12741" y="15525"/>
                    <a:pt x="12574" y="16538"/>
                    <a:pt x="12908" y="17381"/>
                  </a:cubicBezTo>
                  <a:cubicBezTo>
                    <a:pt x="13411" y="18731"/>
                    <a:pt x="14918" y="19575"/>
                    <a:pt x="16592" y="19575"/>
                  </a:cubicBezTo>
                  <a:cubicBezTo>
                    <a:pt x="17262" y="19575"/>
                    <a:pt x="17764" y="19406"/>
                    <a:pt x="18267" y="19238"/>
                  </a:cubicBezTo>
                  <a:cubicBezTo>
                    <a:pt x="19606" y="18900"/>
                    <a:pt x="20611" y="18056"/>
                    <a:pt x="21113" y="16875"/>
                  </a:cubicBezTo>
                  <a:cubicBezTo>
                    <a:pt x="21281" y="16538"/>
                    <a:pt x="21448" y="16031"/>
                    <a:pt x="21448" y="15525"/>
                  </a:cubicBezTo>
                  <a:cubicBezTo>
                    <a:pt x="21448" y="15525"/>
                    <a:pt x="21448" y="15525"/>
                    <a:pt x="21448" y="15525"/>
                  </a:cubicBezTo>
                  <a:cubicBezTo>
                    <a:pt x="21448" y="3375"/>
                    <a:pt x="21448" y="3375"/>
                    <a:pt x="21448" y="3375"/>
                  </a:cubicBezTo>
                  <a:cubicBezTo>
                    <a:pt x="21448" y="2700"/>
                    <a:pt x="21448" y="2700"/>
                    <a:pt x="21448" y="2700"/>
                  </a:cubicBezTo>
                  <a:cubicBezTo>
                    <a:pt x="21448" y="1350"/>
                    <a:pt x="21448" y="1350"/>
                    <a:pt x="21448" y="1350"/>
                  </a:cubicBezTo>
                  <a:cubicBezTo>
                    <a:pt x="21448" y="1012"/>
                    <a:pt x="21281" y="506"/>
                    <a:pt x="20946" y="337"/>
                  </a:cubicBezTo>
                  <a:close/>
                  <a:moveTo>
                    <a:pt x="5206" y="20081"/>
                  </a:moveTo>
                  <a:cubicBezTo>
                    <a:pt x="3532" y="20588"/>
                    <a:pt x="1857" y="20081"/>
                    <a:pt x="1522" y="18900"/>
                  </a:cubicBezTo>
                  <a:cubicBezTo>
                    <a:pt x="1020" y="17719"/>
                    <a:pt x="2025" y="16200"/>
                    <a:pt x="3532" y="15694"/>
                  </a:cubicBezTo>
                  <a:cubicBezTo>
                    <a:pt x="5206" y="15188"/>
                    <a:pt x="6881" y="15694"/>
                    <a:pt x="7215" y="16875"/>
                  </a:cubicBezTo>
                  <a:cubicBezTo>
                    <a:pt x="7718" y="18056"/>
                    <a:pt x="6713" y="19575"/>
                    <a:pt x="5206" y="20081"/>
                  </a:cubicBezTo>
                  <a:close/>
                  <a:moveTo>
                    <a:pt x="17932" y="18056"/>
                  </a:moveTo>
                  <a:cubicBezTo>
                    <a:pt x="16257" y="18563"/>
                    <a:pt x="14583" y="18056"/>
                    <a:pt x="14081" y="16875"/>
                  </a:cubicBezTo>
                  <a:cubicBezTo>
                    <a:pt x="13746" y="15694"/>
                    <a:pt x="14583" y="14175"/>
                    <a:pt x="16257" y="13669"/>
                  </a:cubicBezTo>
                  <a:cubicBezTo>
                    <a:pt x="17932" y="13163"/>
                    <a:pt x="19606" y="13669"/>
                    <a:pt x="19941" y="14850"/>
                  </a:cubicBezTo>
                  <a:cubicBezTo>
                    <a:pt x="20443" y="16031"/>
                    <a:pt x="19439" y="17550"/>
                    <a:pt x="17932" y="18056"/>
                  </a:cubicBezTo>
                  <a:close/>
                  <a:moveTo>
                    <a:pt x="20108" y="3375"/>
                  </a:moveTo>
                  <a:cubicBezTo>
                    <a:pt x="8722" y="5400"/>
                    <a:pt x="8722" y="5400"/>
                    <a:pt x="8722" y="5400"/>
                  </a:cubicBezTo>
                  <a:cubicBezTo>
                    <a:pt x="8722" y="4725"/>
                    <a:pt x="8722" y="4725"/>
                    <a:pt x="8722" y="4725"/>
                  </a:cubicBezTo>
                  <a:cubicBezTo>
                    <a:pt x="8722" y="3375"/>
                    <a:pt x="8722" y="3375"/>
                    <a:pt x="8722" y="3375"/>
                  </a:cubicBezTo>
                  <a:cubicBezTo>
                    <a:pt x="20108" y="1350"/>
                    <a:pt x="20108" y="1350"/>
                    <a:pt x="20108" y="1350"/>
                  </a:cubicBezTo>
                  <a:cubicBezTo>
                    <a:pt x="20108" y="2700"/>
                    <a:pt x="20108" y="2700"/>
                    <a:pt x="20108" y="2700"/>
                  </a:cubicBezTo>
                  <a:lnTo>
                    <a:pt x="20108" y="3375"/>
                  </a:lnTo>
                  <a:close/>
                </a:path>
              </a:pathLst>
            </a:custGeom>
            <a:solidFill>
              <a:srgbClr val="FFFFFF"/>
            </a:solidFill>
            <a:ln>
              <a:round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917185" y="476397"/>
            <a:ext cx="789841" cy="615258"/>
            <a:chOff x="7456063" y="599797"/>
            <a:chExt cx="995255" cy="775268"/>
          </a:xfrm>
        </p:grpSpPr>
        <p:sp>
          <p:nvSpPr>
            <p:cNvPr id="57" name="Shape 3772"/>
            <p:cNvSpPr/>
            <p:nvPr/>
          </p:nvSpPr>
          <p:spPr>
            <a:xfrm>
              <a:off x="7456063" y="599797"/>
              <a:ext cx="995255" cy="77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4" h="20602" extrusionOk="0">
                  <a:moveTo>
                    <a:pt x="8613" y="20602"/>
                  </a:moveTo>
                  <a:lnTo>
                    <a:pt x="7054" y="17381"/>
                  </a:lnTo>
                  <a:cubicBezTo>
                    <a:pt x="1899" y="16043"/>
                    <a:pt x="-1093" y="11144"/>
                    <a:pt x="372" y="6439"/>
                  </a:cubicBezTo>
                  <a:cubicBezTo>
                    <a:pt x="1837" y="1733"/>
                    <a:pt x="7204" y="-998"/>
                    <a:pt x="12360" y="339"/>
                  </a:cubicBezTo>
                  <a:cubicBezTo>
                    <a:pt x="17515" y="1676"/>
                    <a:pt x="20507" y="6575"/>
                    <a:pt x="19042" y="11281"/>
                  </a:cubicBezTo>
                  <a:cubicBezTo>
                    <a:pt x="17961" y="14754"/>
                    <a:pt x="14678" y="17281"/>
                    <a:pt x="10744" y="17667"/>
                  </a:cubicBezTo>
                  <a:close/>
                </a:path>
              </a:pathLst>
            </a:custGeom>
            <a:solidFill>
              <a:srgbClr val="0070C0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58" name="Group 3796"/>
            <p:cNvGrpSpPr/>
            <p:nvPr/>
          </p:nvGrpSpPr>
          <p:grpSpPr>
            <a:xfrm>
              <a:off x="7724599" y="678632"/>
              <a:ext cx="422276" cy="482601"/>
              <a:chOff x="0" y="0"/>
              <a:chExt cx="422275" cy="482600"/>
            </a:xfrm>
          </p:grpSpPr>
          <p:sp>
            <p:nvSpPr>
              <p:cNvPr id="59" name="Shape 3792"/>
              <p:cNvSpPr/>
              <p:nvPr/>
            </p:nvSpPr>
            <p:spPr>
              <a:xfrm>
                <a:off x="0" y="0"/>
                <a:ext cx="422275" cy="482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5593" y="0"/>
                      <a:pt x="0" y="1350"/>
                      <a:pt x="0" y="4387"/>
                    </a:cubicBezTo>
                    <a:cubicBezTo>
                      <a:pt x="0" y="17213"/>
                      <a:pt x="0" y="17213"/>
                      <a:pt x="0" y="17213"/>
                    </a:cubicBezTo>
                    <a:cubicBezTo>
                      <a:pt x="0" y="20250"/>
                      <a:pt x="5593" y="21600"/>
                      <a:pt x="10800" y="21600"/>
                    </a:cubicBezTo>
                    <a:cubicBezTo>
                      <a:pt x="16007" y="21600"/>
                      <a:pt x="21600" y="20250"/>
                      <a:pt x="21600" y="17213"/>
                    </a:cubicBezTo>
                    <a:cubicBezTo>
                      <a:pt x="21600" y="4387"/>
                      <a:pt x="21600" y="4387"/>
                      <a:pt x="21600" y="4387"/>
                    </a:cubicBezTo>
                    <a:cubicBezTo>
                      <a:pt x="21600" y="1350"/>
                      <a:pt x="16007" y="0"/>
                      <a:pt x="10800" y="0"/>
                    </a:cubicBezTo>
                    <a:close/>
                    <a:moveTo>
                      <a:pt x="20057" y="17213"/>
                    </a:moveTo>
                    <a:cubicBezTo>
                      <a:pt x="20057" y="18900"/>
                      <a:pt x="16007" y="20250"/>
                      <a:pt x="10800" y="20250"/>
                    </a:cubicBezTo>
                    <a:cubicBezTo>
                      <a:pt x="5593" y="20250"/>
                      <a:pt x="1543" y="18900"/>
                      <a:pt x="1543" y="17213"/>
                    </a:cubicBezTo>
                    <a:cubicBezTo>
                      <a:pt x="1543" y="14681"/>
                      <a:pt x="1543" y="14681"/>
                      <a:pt x="1543" y="14681"/>
                    </a:cubicBezTo>
                    <a:cubicBezTo>
                      <a:pt x="3086" y="16200"/>
                      <a:pt x="6943" y="16875"/>
                      <a:pt x="10800" y="16875"/>
                    </a:cubicBezTo>
                    <a:cubicBezTo>
                      <a:pt x="14657" y="16875"/>
                      <a:pt x="18514" y="16200"/>
                      <a:pt x="20057" y="14681"/>
                    </a:cubicBezTo>
                    <a:lnTo>
                      <a:pt x="20057" y="17213"/>
                    </a:lnTo>
                    <a:close/>
                    <a:moveTo>
                      <a:pt x="20057" y="13163"/>
                    </a:moveTo>
                    <a:cubicBezTo>
                      <a:pt x="20057" y="13163"/>
                      <a:pt x="20057" y="13163"/>
                      <a:pt x="20057" y="13163"/>
                    </a:cubicBezTo>
                    <a:cubicBezTo>
                      <a:pt x="20057" y="13163"/>
                      <a:pt x="20057" y="13163"/>
                      <a:pt x="20057" y="13163"/>
                    </a:cubicBezTo>
                    <a:cubicBezTo>
                      <a:pt x="20057" y="14850"/>
                      <a:pt x="16007" y="16200"/>
                      <a:pt x="10800" y="16200"/>
                    </a:cubicBezTo>
                    <a:cubicBezTo>
                      <a:pt x="5593" y="16200"/>
                      <a:pt x="1543" y="14850"/>
                      <a:pt x="1543" y="13163"/>
                    </a:cubicBezTo>
                    <a:cubicBezTo>
                      <a:pt x="1543" y="13163"/>
                      <a:pt x="1543" y="13163"/>
                      <a:pt x="1543" y="13163"/>
                    </a:cubicBezTo>
                    <a:cubicBezTo>
                      <a:pt x="1543" y="13163"/>
                      <a:pt x="1543" y="13163"/>
                      <a:pt x="1543" y="13163"/>
                    </a:cubicBezTo>
                    <a:cubicBezTo>
                      <a:pt x="1543" y="10631"/>
                      <a:pt x="1543" y="10631"/>
                      <a:pt x="1543" y="10631"/>
                    </a:cubicBezTo>
                    <a:cubicBezTo>
                      <a:pt x="3086" y="12150"/>
                      <a:pt x="6943" y="12825"/>
                      <a:pt x="10800" y="12825"/>
                    </a:cubicBezTo>
                    <a:cubicBezTo>
                      <a:pt x="14657" y="12825"/>
                      <a:pt x="18514" y="12150"/>
                      <a:pt x="20057" y="10631"/>
                    </a:cubicBezTo>
                    <a:lnTo>
                      <a:pt x="20057" y="13163"/>
                    </a:lnTo>
                    <a:close/>
                    <a:moveTo>
                      <a:pt x="20057" y="9112"/>
                    </a:moveTo>
                    <a:cubicBezTo>
                      <a:pt x="20057" y="9112"/>
                      <a:pt x="20057" y="9112"/>
                      <a:pt x="20057" y="9112"/>
                    </a:cubicBezTo>
                    <a:cubicBezTo>
                      <a:pt x="20057" y="9112"/>
                      <a:pt x="20057" y="9112"/>
                      <a:pt x="20057" y="9112"/>
                    </a:cubicBezTo>
                    <a:cubicBezTo>
                      <a:pt x="20057" y="10800"/>
                      <a:pt x="16007" y="12150"/>
                      <a:pt x="10800" y="12150"/>
                    </a:cubicBezTo>
                    <a:cubicBezTo>
                      <a:pt x="5593" y="12150"/>
                      <a:pt x="1543" y="10800"/>
                      <a:pt x="1543" y="9112"/>
                    </a:cubicBezTo>
                    <a:cubicBezTo>
                      <a:pt x="1543" y="9112"/>
                      <a:pt x="1543" y="9112"/>
                      <a:pt x="1543" y="9112"/>
                    </a:cubicBezTo>
                    <a:cubicBezTo>
                      <a:pt x="1543" y="9112"/>
                      <a:pt x="1543" y="9112"/>
                      <a:pt x="1543" y="9112"/>
                    </a:cubicBezTo>
                    <a:cubicBezTo>
                      <a:pt x="1543" y="6750"/>
                      <a:pt x="1543" y="6750"/>
                      <a:pt x="1543" y="6750"/>
                    </a:cubicBezTo>
                    <a:cubicBezTo>
                      <a:pt x="3471" y="8100"/>
                      <a:pt x="7329" y="8775"/>
                      <a:pt x="10800" y="8775"/>
                    </a:cubicBezTo>
                    <a:cubicBezTo>
                      <a:pt x="14271" y="8775"/>
                      <a:pt x="18129" y="8100"/>
                      <a:pt x="20057" y="6750"/>
                    </a:cubicBezTo>
                    <a:lnTo>
                      <a:pt x="20057" y="9112"/>
                    </a:lnTo>
                    <a:close/>
                    <a:moveTo>
                      <a:pt x="10800" y="7425"/>
                    </a:moveTo>
                    <a:cubicBezTo>
                      <a:pt x="5593" y="7425"/>
                      <a:pt x="1543" y="6075"/>
                      <a:pt x="1543" y="4387"/>
                    </a:cubicBezTo>
                    <a:cubicBezTo>
                      <a:pt x="1543" y="2700"/>
                      <a:pt x="5593" y="1350"/>
                      <a:pt x="10800" y="1350"/>
                    </a:cubicBezTo>
                    <a:cubicBezTo>
                      <a:pt x="16007" y="1350"/>
                      <a:pt x="20057" y="2700"/>
                      <a:pt x="20057" y="4387"/>
                    </a:cubicBezTo>
                    <a:cubicBezTo>
                      <a:pt x="20057" y="6075"/>
                      <a:pt x="16007" y="7425"/>
                      <a:pt x="10800" y="742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60" name="Shape 3793"/>
              <p:cNvSpPr/>
              <p:nvPr/>
            </p:nvSpPr>
            <p:spPr>
              <a:xfrm>
                <a:off x="331787" y="376237"/>
                <a:ext cx="30163" cy="30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61" name="Shape 3794"/>
              <p:cNvSpPr/>
              <p:nvPr/>
            </p:nvSpPr>
            <p:spPr>
              <a:xfrm>
                <a:off x="331787" y="285750"/>
                <a:ext cx="30163" cy="30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62" name="Shape 3795"/>
              <p:cNvSpPr/>
              <p:nvPr/>
            </p:nvSpPr>
            <p:spPr>
              <a:xfrm>
                <a:off x="331787" y="195262"/>
                <a:ext cx="30163" cy="30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7399243" y="2999350"/>
            <a:ext cx="789841" cy="615257"/>
            <a:chOff x="9323559" y="3778892"/>
            <a:chExt cx="995255" cy="775267"/>
          </a:xfrm>
        </p:grpSpPr>
        <p:sp>
          <p:nvSpPr>
            <p:cNvPr id="64" name="Shape 3769"/>
            <p:cNvSpPr/>
            <p:nvPr/>
          </p:nvSpPr>
          <p:spPr>
            <a:xfrm>
              <a:off x="9323559" y="3778892"/>
              <a:ext cx="995255" cy="77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4" h="20602" extrusionOk="0">
                  <a:moveTo>
                    <a:pt x="8613" y="20602"/>
                  </a:moveTo>
                  <a:lnTo>
                    <a:pt x="7054" y="17381"/>
                  </a:lnTo>
                  <a:cubicBezTo>
                    <a:pt x="1899" y="16043"/>
                    <a:pt x="-1093" y="11144"/>
                    <a:pt x="372" y="6439"/>
                  </a:cubicBezTo>
                  <a:cubicBezTo>
                    <a:pt x="1837" y="1733"/>
                    <a:pt x="7204" y="-998"/>
                    <a:pt x="12360" y="339"/>
                  </a:cubicBezTo>
                  <a:cubicBezTo>
                    <a:pt x="17515" y="1676"/>
                    <a:pt x="20507" y="6575"/>
                    <a:pt x="19042" y="11281"/>
                  </a:cubicBezTo>
                  <a:cubicBezTo>
                    <a:pt x="17961" y="14754"/>
                    <a:pt x="14678" y="17281"/>
                    <a:pt x="10744" y="17667"/>
                  </a:cubicBezTo>
                  <a:close/>
                </a:path>
              </a:pathLst>
            </a:custGeom>
            <a:solidFill>
              <a:srgbClr val="66CCFF"/>
            </a:solidFill>
            <a:ln w="12700">
              <a:miter lim="400000"/>
            </a:ln>
            <a:effectLst>
              <a:outerShdw blurRad="152400" dist="317500" dir="5400000" rotWithShape="0">
                <a:srgbClr val="000000">
                  <a:alpha val="15000"/>
                </a:srgbClr>
              </a:outerShdw>
            </a:effectLst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65" name="Group 3801"/>
            <p:cNvGrpSpPr/>
            <p:nvPr/>
          </p:nvGrpSpPr>
          <p:grpSpPr>
            <a:xfrm>
              <a:off x="9596064" y="3878677"/>
              <a:ext cx="484380" cy="482601"/>
              <a:chOff x="0" y="0"/>
              <a:chExt cx="484378" cy="482600"/>
            </a:xfrm>
          </p:grpSpPr>
          <p:sp>
            <p:nvSpPr>
              <p:cNvPr id="66" name="Shape 3797"/>
              <p:cNvSpPr/>
              <p:nvPr/>
            </p:nvSpPr>
            <p:spPr>
              <a:xfrm>
                <a:off x="-1" y="0"/>
                <a:ext cx="484380" cy="482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8" h="21600" extrusionOk="0">
                    <a:moveTo>
                      <a:pt x="21001" y="7087"/>
                    </a:moveTo>
                    <a:cubicBezTo>
                      <a:pt x="14354" y="337"/>
                      <a:pt x="14354" y="337"/>
                      <a:pt x="14354" y="337"/>
                    </a:cubicBezTo>
                    <a:cubicBezTo>
                      <a:pt x="14022" y="0"/>
                      <a:pt x="13524" y="0"/>
                      <a:pt x="13025" y="0"/>
                    </a:cubicBezTo>
                    <a:cubicBezTo>
                      <a:pt x="12859" y="169"/>
                      <a:pt x="12527" y="169"/>
                      <a:pt x="12361" y="337"/>
                    </a:cubicBezTo>
                    <a:cubicBezTo>
                      <a:pt x="12194" y="506"/>
                      <a:pt x="12194" y="675"/>
                      <a:pt x="12028" y="1012"/>
                    </a:cubicBezTo>
                    <a:cubicBezTo>
                      <a:pt x="11862" y="2025"/>
                      <a:pt x="11197" y="2869"/>
                      <a:pt x="10533" y="3544"/>
                    </a:cubicBezTo>
                    <a:cubicBezTo>
                      <a:pt x="9536" y="4556"/>
                      <a:pt x="8207" y="5400"/>
                      <a:pt x="6711" y="6244"/>
                    </a:cubicBezTo>
                    <a:cubicBezTo>
                      <a:pt x="5216" y="7087"/>
                      <a:pt x="3721" y="8100"/>
                      <a:pt x="2391" y="9281"/>
                    </a:cubicBezTo>
                    <a:cubicBezTo>
                      <a:pt x="1228" y="10462"/>
                      <a:pt x="564" y="11644"/>
                      <a:pt x="65" y="13163"/>
                    </a:cubicBezTo>
                    <a:cubicBezTo>
                      <a:pt x="-101" y="13500"/>
                      <a:pt x="65" y="14175"/>
                      <a:pt x="397" y="14513"/>
                    </a:cubicBezTo>
                    <a:cubicBezTo>
                      <a:pt x="7044" y="21263"/>
                      <a:pt x="7044" y="21263"/>
                      <a:pt x="7044" y="21263"/>
                    </a:cubicBezTo>
                    <a:cubicBezTo>
                      <a:pt x="7376" y="21600"/>
                      <a:pt x="7874" y="21600"/>
                      <a:pt x="8373" y="21600"/>
                    </a:cubicBezTo>
                    <a:cubicBezTo>
                      <a:pt x="8539" y="21431"/>
                      <a:pt x="8871" y="21431"/>
                      <a:pt x="9037" y="21263"/>
                    </a:cubicBezTo>
                    <a:cubicBezTo>
                      <a:pt x="9204" y="21094"/>
                      <a:pt x="9204" y="20925"/>
                      <a:pt x="9370" y="20588"/>
                    </a:cubicBezTo>
                    <a:cubicBezTo>
                      <a:pt x="9536" y="19575"/>
                      <a:pt x="10201" y="18731"/>
                      <a:pt x="10865" y="18056"/>
                    </a:cubicBezTo>
                    <a:cubicBezTo>
                      <a:pt x="11862" y="17044"/>
                      <a:pt x="13191" y="16200"/>
                      <a:pt x="14687" y="15356"/>
                    </a:cubicBezTo>
                    <a:cubicBezTo>
                      <a:pt x="16182" y="14513"/>
                      <a:pt x="17677" y="13500"/>
                      <a:pt x="19007" y="12319"/>
                    </a:cubicBezTo>
                    <a:cubicBezTo>
                      <a:pt x="20170" y="11138"/>
                      <a:pt x="20834" y="9956"/>
                      <a:pt x="21333" y="8437"/>
                    </a:cubicBezTo>
                    <a:cubicBezTo>
                      <a:pt x="21499" y="8100"/>
                      <a:pt x="21333" y="7425"/>
                      <a:pt x="21001" y="7087"/>
                    </a:cubicBezTo>
                    <a:close/>
                    <a:moveTo>
                      <a:pt x="8041" y="20250"/>
                    </a:moveTo>
                    <a:cubicBezTo>
                      <a:pt x="5881" y="18056"/>
                      <a:pt x="3554" y="15694"/>
                      <a:pt x="1394" y="13500"/>
                    </a:cubicBezTo>
                    <a:cubicBezTo>
                      <a:pt x="3222" y="7256"/>
                      <a:pt x="11530" y="7594"/>
                      <a:pt x="13357" y="1350"/>
                    </a:cubicBezTo>
                    <a:cubicBezTo>
                      <a:pt x="15517" y="3544"/>
                      <a:pt x="17844" y="5906"/>
                      <a:pt x="20004" y="8100"/>
                    </a:cubicBezTo>
                    <a:cubicBezTo>
                      <a:pt x="18176" y="14344"/>
                      <a:pt x="9868" y="14006"/>
                      <a:pt x="8041" y="202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67" name="Shape 3798"/>
              <p:cNvSpPr/>
              <p:nvPr/>
            </p:nvSpPr>
            <p:spPr>
              <a:xfrm>
                <a:off x="177604" y="169862"/>
                <a:ext cx="129672" cy="13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7" h="21600" extrusionOk="0">
                    <a:moveTo>
                      <a:pt x="19406" y="9000"/>
                    </a:moveTo>
                    <a:cubicBezTo>
                      <a:pt x="18788" y="8400"/>
                      <a:pt x="18171" y="7800"/>
                      <a:pt x="16937" y="7200"/>
                    </a:cubicBezTo>
                    <a:cubicBezTo>
                      <a:pt x="16320" y="7200"/>
                      <a:pt x="15703" y="7200"/>
                      <a:pt x="14468" y="7200"/>
                    </a:cubicBezTo>
                    <a:cubicBezTo>
                      <a:pt x="13851" y="7200"/>
                      <a:pt x="13234" y="7200"/>
                      <a:pt x="12000" y="7800"/>
                    </a:cubicBezTo>
                    <a:cubicBezTo>
                      <a:pt x="11383" y="7800"/>
                      <a:pt x="10766" y="8400"/>
                      <a:pt x="9531" y="9000"/>
                    </a:cubicBezTo>
                    <a:cubicBezTo>
                      <a:pt x="8297" y="7200"/>
                      <a:pt x="7063" y="6000"/>
                      <a:pt x="5828" y="4200"/>
                    </a:cubicBezTo>
                    <a:cubicBezTo>
                      <a:pt x="6446" y="4200"/>
                      <a:pt x="7063" y="3600"/>
                      <a:pt x="7680" y="3600"/>
                    </a:cubicBezTo>
                    <a:cubicBezTo>
                      <a:pt x="8297" y="3600"/>
                      <a:pt x="8297" y="3600"/>
                      <a:pt x="8914" y="3600"/>
                    </a:cubicBezTo>
                    <a:cubicBezTo>
                      <a:pt x="9531" y="4200"/>
                      <a:pt x="10148" y="4200"/>
                      <a:pt x="10766" y="4200"/>
                    </a:cubicBezTo>
                    <a:cubicBezTo>
                      <a:pt x="10766" y="4200"/>
                      <a:pt x="11383" y="4200"/>
                      <a:pt x="11383" y="3600"/>
                    </a:cubicBezTo>
                    <a:cubicBezTo>
                      <a:pt x="12000" y="3600"/>
                      <a:pt x="12000" y="3000"/>
                      <a:pt x="12000" y="3000"/>
                    </a:cubicBezTo>
                    <a:cubicBezTo>
                      <a:pt x="12000" y="2400"/>
                      <a:pt x="12000" y="1800"/>
                      <a:pt x="12000" y="1200"/>
                    </a:cubicBezTo>
                    <a:cubicBezTo>
                      <a:pt x="11383" y="600"/>
                      <a:pt x="10766" y="600"/>
                      <a:pt x="9531" y="0"/>
                    </a:cubicBezTo>
                    <a:cubicBezTo>
                      <a:pt x="8914" y="0"/>
                      <a:pt x="8297" y="0"/>
                      <a:pt x="7680" y="600"/>
                    </a:cubicBezTo>
                    <a:cubicBezTo>
                      <a:pt x="6446" y="600"/>
                      <a:pt x="5828" y="600"/>
                      <a:pt x="5211" y="1200"/>
                    </a:cubicBezTo>
                    <a:cubicBezTo>
                      <a:pt x="4594" y="1800"/>
                      <a:pt x="3977" y="1800"/>
                      <a:pt x="3360" y="2400"/>
                    </a:cubicBezTo>
                    <a:cubicBezTo>
                      <a:pt x="3360" y="2400"/>
                      <a:pt x="3360" y="1800"/>
                      <a:pt x="3360" y="1800"/>
                    </a:cubicBezTo>
                    <a:cubicBezTo>
                      <a:pt x="2743" y="1800"/>
                      <a:pt x="2743" y="1800"/>
                      <a:pt x="2743" y="1800"/>
                    </a:cubicBezTo>
                    <a:cubicBezTo>
                      <a:pt x="2126" y="1800"/>
                      <a:pt x="2126" y="1800"/>
                      <a:pt x="1508" y="1800"/>
                    </a:cubicBezTo>
                    <a:cubicBezTo>
                      <a:pt x="1508" y="2400"/>
                      <a:pt x="1508" y="2400"/>
                      <a:pt x="1508" y="3000"/>
                    </a:cubicBezTo>
                    <a:cubicBezTo>
                      <a:pt x="1508" y="3000"/>
                      <a:pt x="1508" y="3000"/>
                      <a:pt x="2126" y="3600"/>
                    </a:cubicBezTo>
                    <a:cubicBezTo>
                      <a:pt x="2126" y="3600"/>
                      <a:pt x="2126" y="3600"/>
                      <a:pt x="2126" y="3600"/>
                    </a:cubicBezTo>
                    <a:cubicBezTo>
                      <a:pt x="1508" y="4200"/>
                      <a:pt x="891" y="5400"/>
                      <a:pt x="891" y="6000"/>
                    </a:cubicBezTo>
                    <a:cubicBezTo>
                      <a:pt x="274" y="7200"/>
                      <a:pt x="274" y="7800"/>
                      <a:pt x="274" y="9000"/>
                    </a:cubicBezTo>
                    <a:cubicBezTo>
                      <a:pt x="-343" y="9600"/>
                      <a:pt x="274" y="10200"/>
                      <a:pt x="274" y="10800"/>
                    </a:cubicBezTo>
                    <a:cubicBezTo>
                      <a:pt x="274" y="12000"/>
                      <a:pt x="891" y="12600"/>
                      <a:pt x="1508" y="13200"/>
                    </a:cubicBezTo>
                    <a:cubicBezTo>
                      <a:pt x="2743" y="13800"/>
                      <a:pt x="4594" y="14400"/>
                      <a:pt x="5828" y="14400"/>
                    </a:cubicBezTo>
                    <a:cubicBezTo>
                      <a:pt x="7680" y="13800"/>
                      <a:pt x="8914" y="13800"/>
                      <a:pt x="10766" y="12600"/>
                    </a:cubicBezTo>
                    <a:cubicBezTo>
                      <a:pt x="12617" y="14400"/>
                      <a:pt x="13851" y="16200"/>
                      <a:pt x="15086" y="17400"/>
                    </a:cubicBezTo>
                    <a:cubicBezTo>
                      <a:pt x="14468" y="18000"/>
                      <a:pt x="14468" y="18000"/>
                      <a:pt x="13851" y="18600"/>
                    </a:cubicBezTo>
                    <a:cubicBezTo>
                      <a:pt x="13234" y="18600"/>
                      <a:pt x="12617" y="18600"/>
                      <a:pt x="12617" y="18600"/>
                    </a:cubicBezTo>
                    <a:cubicBezTo>
                      <a:pt x="12000" y="18000"/>
                      <a:pt x="12000" y="18000"/>
                      <a:pt x="11383" y="18000"/>
                    </a:cubicBezTo>
                    <a:cubicBezTo>
                      <a:pt x="10766" y="17400"/>
                      <a:pt x="10766" y="17400"/>
                      <a:pt x="10148" y="17400"/>
                    </a:cubicBezTo>
                    <a:cubicBezTo>
                      <a:pt x="10148" y="16800"/>
                      <a:pt x="9531" y="16800"/>
                      <a:pt x="9531" y="16800"/>
                    </a:cubicBezTo>
                    <a:cubicBezTo>
                      <a:pt x="8914" y="16800"/>
                      <a:pt x="8914" y="17400"/>
                      <a:pt x="8297" y="17400"/>
                    </a:cubicBezTo>
                    <a:cubicBezTo>
                      <a:pt x="7680" y="18000"/>
                      <a:pt x="7680" y="18000"/>
                      <a:pt x="7680" y="18600"/>
                    </a:cubicBezTo>
                    <a:cubicBezTo>
                      <a:pt x="7680" y="19200"/>
                      <a:pt x="7680" y="19800"/>
                      <a:pt x="8297" y="19800"/>
                    </a:cubicBezTo>
                    <a:cubicBezTo>
                      <a:pt x="8914" y="20400"/>
                      <a:pt x="9531" y="21000"/>
                      <a:pt x="10148" y="21000"/>
                    </a:cubicBezTo>
                    <a:cubicBezTo>
                      <a:pt x="10766" y="21600"/>
                      <a:pt x="11383" y="21600"/>
                      <a:pt x="12000" y="21600"/>
                    </a:cubicBezTo>
                    <a:cubicBezTo>
                      <a:pt x="13234" y="21600"/>
                      <a:pt x="13851" y="21600"/>
                      <a:pt x="15086" y="21600"/>
                    </a:cubicBezTo>
                    <a:cubicBezTo>
                      <a:pt x="15703" y="21000"/>
                      <a:pt x="16320" y="20400"/>
                      <a:pt x="17554" y="19800"/>
                    </a:cubicBezTo>
                    <a:cubicBezTo>
                      <a:pt x="18171" y="19800"/>
                      <a:pt x="18171" y="20400"/>
                      <a:pt x="18788" y="21000"/>
                    </a:cubicBezTo>
                    <a:cubicBezTo>
                      <a:pt x="18788" y="21000"/>
                      <a:pt x="19406" y="21000"/>
                      <a:pt x="19406" y="21000"/>
                    </a:cubicBezTo>
                    <a:cubicBezTo>
                      <a:pt x="20023" y="21000"/>
                      <a:pt x="20023" y="21000"/>
                      <a:pt x="20023" y="20400"/>
                    </a:cubicBezTo>
                    <a:cubicBezTo>
                      <a:pt x="20023" y="20400"/>
                      <a:pt x="20640" y="20400"/>
                      <a:pt x="20640" y="19800"/>
                    </a:cubicBezTo>
                    <a:cubicBezTo>
                      <a:pt x="20640" y="19800"/>
                      <a:pt x="20023" y="19200"/>
                      <a:pt x="20023" y="19200"/>
                    </a:cubicBezTo>
                    <a:cubicBezTo>
                      <a:pt x="19406" y="19200"/>
                      <a:pt x="19406" y="18600"/>
                      <a:pt x="18788" y="18000"/>
                    </a:cubicBezTo>
                    <a:cubicBezTo>
                      <a:pt x="19406" y="17400"/>
                      <a:pt x="20023" y="16200"/>
                      <a:pt x="20640" y="15600"/>
                    </a:cubicBezTo>
                    <a:cubicBezTo>
                      <a:pt x="21257" y="14400"/>
                      <a:pt x="21257" y="13800"/>
                      <a:pt x="21257" y="12600"/>
                    </a:cubicBezTo>
                    <a:cubicBezTo>
                      <a:pt x="21257" y="12000"/>
                      <a:pt x="21257" y="11400"/>
                      <a:pt x="21257" y="10800"/>
                    </a:cubicBezTo>
                    <a:cubicBezTo>
                      <a:pt x="20640" y="10200"/>
                      <a:pt x="20023" y="9600"/>
                      <a:pt x="19406" y="9000"/>
                    </a:cubicBezTo>
                    <a:close/>
                    <a:moveTo>
                      <a:pt x="5828" y="10200"/>
                    </a:moveTo>
                    <a:cubicBezTo>
                      <a:pt x="5211" y="10200"/>
                      <a:pt x="4594" y="10200"/>
                      <a:pt x="3977" y="9600"/>
                    </a:cubicBezTo>
                    <a:cubicBezTo>
                      <a:pt x="3977" y="9600"/>
                      <a:pt x="3360" y="9000"/>
                      <a:pt x="3360" y="9000"/>
                    </a:cubicBezTo>
                    <a:cubicBezTo>
                      <a:pt x="3360" y="8400"/>
                      <a:pt x="3360" y="8400"/>
                      <a:pt x="3360" y="7800"/>
                    </a:cubicBezTo>
                    <a:cubicBezTo>
                      <a:pt x="3360" y="7800"/>
                      <a:pt x="3360" y="7200"/>
                      <a:pt x="3977" y="6600"/>
                    </a:cubicBezTo>
                    <a:cubicBezTo>
                      <a:pt x="3977" y="6600"/>
                      <a:pt x="3977" y="6000"/>
                      <a:pt x="4594" y="5400"/>
                    </a:cubicBezTo>
                    <a:cubicBezTo>
                      <a:pt x="5828" y="6600"/>
                      <a:pt x="7063" y="8400"/>
                      <a:pt x="8297" y="9600"/>
                    </a:cubicBezTo>
                    <a:cubicBezTo>
                      <a:pt x="7063" y="10200"/>
                      <a:pt x="6446" y="10200"/>
                      <a:pt x="5828" y="10200"/>
                    </a:cubicBezTo>
                    <a:close/>
                    <a:moveTo>
                      <a:pt x="17554" y="15000"/>
                    </a:moveTo>
                    <a:cubicBezTo>
                      <a:pt x="16937" y="15600"/>
                      <a:pt x="16937" y="16200"/>
                      <a:pt x="16320" y="16200"/>
                    </a:cubicBezTo>
                    <a:cubicBezTo>
                      <a:pt x="15086" y="15000"/>
                      <a:pt x="13851" y="13200"/>
                      <a:pt x="12617" y="12000"/>
                    </a:cubicBezTo>
                    <a:cubicBezTo>
                      <a:pt x="12617" y="12000"/>
                      <a:pt x="13234" y="11400"/>
                      <a:pt x="13851" y="11400"/>
                    </a:cubicBezTo>
                    <a:cubicBezTo>
                      <a:pt x="13851" y="11400"/>
                      <a:pt x="14468" y="11400"/>
                      <a:pt x="15086" y="10800"/>
                    </a:cubicBezTo>
                    <a:cubicBezTo>
                      <a:pt x="15086" y="10800"/>
                      <a:pt x="15703" y="10800"/>
                      <a:pt x="16320" y="11400"/>
                    </a:cubicBezTo>
                    <a:cubicBezTo>
                      <a:pt x="16320" y="11400"/>
                      <a:pt x="16937" y="11400"/>
                      <a:pt x="16937" y="12000"/>
                    </a:cubicBezTo>
                    <a:cubicBezTo>
                      <a:pt x="17554" y="12000"/>
                      <a:pt x="17554" y="12600"/>
                      <a:pt x="17554" y="12600"/>
                    </a:cubicBezTo>
                    <a:cubicBezTo>
                      <a:pt x="18171" y="13200"/>
                      <a:pt x="18171" y="13800"/>
                      <a:pt x="17554" y="13800"/>
                    </a:cubicBezTo>
                    <a:cubicBezTo>
                      <a:pt x="17554" y="14400"/>
                      <a:pt x="17554" y="15000"/>
                      <a:pt x="17554" y="150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68" name="Shape 3799"/>
              <p:cNvSpPr/>
              <p:nvPr/>
            </p:nvSpPr>
            <p:spPr>
              <a:xfrm>
                <a:off x="164400" y="332732"/>
                <a:ext cx="71438" cy="77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086" extrusionOk="0">
                    <a:moveTo>
                      <a:pt x="18189" y="772"/>
                    </a:moveTo>
                    <a:lnTo>
                      <a:pt x="18189" y="772"/>
                    </a:lnTo>
                    <a:cubicBezTo>
                      <a:pt x="14779" y="2829"/>
                      <a:pt x="12505" y="4886"/>
                      <a:pt x="10232" y="6943"/>
                    </a:cubicBezTo>
                    <a:cubicBezTo>
                      <a:pt x="6821" y="9000"/>
                      <a:pt x="5684" y="11057"/>
                      <a:pt x="3411" y="14143"/>
                    </a:cubicBezTo>
                    <a:cubicBezTo>
                      <a:pt x="0" y="17229"/>
                      <a:pt x="0" y="17229"/>
                      <a:pt x="0" y="17229"/>
                    </a:cubicBezTo>
                    <a:lnTo>
                      <a:pt x="0" y="17229"/>
                    </a:lnTo>
                    <a:cubicBezTo>
                      <a:pt x="0" y="18257"/>
                      <a:pt x="0" y="19286"/>
                      <a:pt x="0" y="20314"/>
                    </a:cubicBezTo>
                    <a:cubicBezTo>
                      <a:pt x="1137" y="21343"/>
                      <a:pt x="2274" y="21343"/>
                      <a:pt x="3411" y="20314"/>
                    </a:cubicBezTo>
                    <a:lnTo>
                      <a:pt x="3411" y="20314"/>
                    </a:lnTo>
                    <a:cubicBezTo>
                      <a:pt x="6821" y="16200"/>
                      <a:pt x="6821" y="16200"/>
                      <a:pt x="6821" y="16200"/>
                    </a:cubicBezTo>
                    <a:cubicBezTo>
                      <a:pt x="9095" y="14143"/>
                      <a:pt x="10232" y="12086"/>
                      <a:pt x="12505" y="10029"/>
                    </a:cubicBezTo>
                    <a:cubicBezTo>
                      <a:pt x="15916" y="7972"/>
                      <a:pt x="18189" y="5914"/>
                      <a:pt x="20463" y="3857"/>
                    </a:cubicBezTo>
                    <a:lnTo>
                      <a:pt x="20463" y="3857"/>
                    </a:lnTo>
                    <a:cubicBezTo>
                      <a:pt x="20463" y="3857"/>
                      <a:pt x="20463" y="3857"/>
                      <a:pt x="21600" y="3857"/>
                    </a:cubicBezTo>
                    <a:cubicBezTo>
                      <a:pt x="21600" y="2829"/>
                      <a:pt x="21600" y="1800"/>
                      <a:pt x="21600" y="772"/>
                    </a:cubicBezTo>
                    <a:cubicBezTo>
                      <a:pt x="20463" y="-257"/>
                      <a:pt x="19326" y="-257"/>
                      <a:pt x="18189" y="77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69" name="Shape 3800"/>
              <p:cNvSpPr/>
              <p:nvPr/>
            </p:nvSpPr>
            <p:spPr>
              <a:xfrm>
                <a:off x="250125" y="76200"/>
                <a:ext cx="73681" cy="768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0" h="21343" extrusionOk="0">
                    <a:moveTo>
                      <a:pt x="8640" y="11314"/>
                    </a:moveTo>
                    <a:cubicBezTo>
                      <a:pt x="5400" y="13371"/>
                      <a:pt x="3240" y="15429"/>
                      <a:pt x="1080" y="17486"/>
                    </a:cubicBezTo>
                    <a:lnTo>
                      <a:pt x="0" y="17486"/>
                    </a:lnTo>
                    <a:cubicBezTo>
                      <a:pt x="0" y="18514"/>
                      <a:pt x="0" y="19543"/>
                      <a:pt x="0" y="20571"/>
                    </a:cubicBezTo>
                    <a:cubicBezTo>
                      <a:pt x="1080" y="21600"/>
                      <a:pt x="2160" y="21600"/>
                      <a:pt x="3240" y="20571"/>
                    </a:cubicBezTo>
                    <a:lnTo>
                      <a:pt x="3240" y="20571"/>
                    </a:lnTo>
                    <a:cubicBezTo>
                      <a:pt x="6480" y="18514"/>
                      <a:pt x="8640" y="16457"/>
                      <a:pt x="10800" y="14400"/>
                    </a:cubicBezTo>
                    <a:cubicBezTo>
                      <a:pt x="14040" y="12343"/>
                      <a:pt x="15120" y="9257"/>
                      <a:pt x="17280" y="7200"/>
                    </a:cubicBezTo>
                    <a:cubicBezTo>
                      <a:pt x="20520" y="3086"/>
                      <a:pt x="20520" y="3086"/>
                      <a:pt x="20520" y="3086"/>
                    </a:cubicBezTo>
                    <a:lnTo>
                      <a:pt x="20520" y="3086"/>
                    </a:lnTo>
                    <a:cubicBezTo>
                      <a:pt x="21600" y="2057"/>
                      <a:pt x="21600" y="1029"/>
                      <a:pt x="20520" y="0"/>
                    </a:cubicBezTo>
                    <a:cubicBezTo>
                      <a:pt x="19440" y="0"/>
                      <a:pt x="18360" y="0"/>
                      <a:pt x="17280" y="0"/>
                    </a:cubicBezTo>
                    <a:cubicBezTo>
                      <a:pt x="17280" y="1029"/>
                      <a:pt x="17280" y="1029"/>
                      <a:pt x="17280" y="1029"/>
                    </a:cubicBezTo>
                    <a:cubicBezTo>
                      <a:pt x="14040" y="5143"/>
                      <a:pt x="14040" y="5143"/>
                      <a:pt x="14040" y="5143"/>
                    </a:cubicBezTo>
                    <a:cubicBezTo>
                      <a:pt x="11880" y="7200"/>
                      <a:pt x="10800" y="9257"/>
                      <a:pt x="8640" y="113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4802879" y="2469205"/>
            <a:ext cx="1063298" cy="801434"/>
            <a:chOff x="6051960" y="3110874"/>
            <a:chExt cx="1339829" cy="1009862"/>
          </a:xfrm>
        </p:grpSpPr>
        <p:sp>
          <p:nvSpPr>
            <p:cNvPr id="71" name="Shape 3762"/>
            <p:cNvSpPr/>
            <p:nvPr/>
          </p:nvSpPr>
          <p:spPr>
            <a:xfrm>
              <a:off x="6051960" y="3110874"/>
              <a:ext cx="1339829" cy="100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0759" extrusionOk="0">
                  <a:moveTo>
                    <a:pt x="15286" y="20759"/>
                  </a:moveTo>
                  <a:lnTo>
                    <a:pt x="12072" y="18260"/>
                  </a:lnTo>
                  <a:cubicBezTo>
                    <a:pt x="6648" y="19296"/>
                    <a:pt x="1338" y="16092"/>
                    <a:pt x="212" y="11104"/>
                  </a:cubicBezTo>
                  <a:cubicBezTo>
                    <a:pt x="-915" y="6115"/>
                    <a:pt x="2569" y="1231"/>
                    <a:pt x="7993" y="195"/>
                  </a:cubicBezTo>
                  <a:cubicBezTo>
                    <a:pt x="13417" y="-841"/>
                    <a:pt x="18727" y="2363"/>
                    <a:pt x="19854" y="7352"/>
                  </a:cubicBezTo>
                  <a:cubicBezTo>
                    <a:pt x="20685" y="11033"/>
                    <a:pt x="19003" y="14811"/>
                    <a:pt x="15603" y="16899"/>
                  </a:cubicBezTo>
                  <a:close/>
                </a:path>
              </a:pathLst>
            </a:custGeom>
            <a:solidFill>
              <a:srgbClr val="0070C0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72" name="Group 3811"/>
            <p:cNvGrpSpPr/>
            <p:nvPr/>
          </p:nvGrpSpPr>
          <p:grpSpPr>
            <a:xfrm>
              <a:off x="6566713" y="3316230"/>
              <a:ext cx="331788" cy="482601"/>
              <a:chOff x="0" y="0"/>
              <a:chExt cx="331787" cy="482600"/>
            </a:xfrm>
          </p:grpSpPr>
          <p:sp>
            <p:nvSpPr>
              <p:cNvPr id="73" name="Shape 3802"/>
              <p:cNvSpPr/>
              <p:nvPr/>
            </p:nvSpPr>
            <p:spPr>
              <a:xfrm>
                <a:off x="134937" y="136524"/>
                <a:ext cx="30163" cy="30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74" name="Shape 3803"/>
              <p:cNvSpPr/>
              <p:nvPr/>
            </p:nvSpPr>
            <p:spPr>
              <a:xfrm>
                <a:off x="134937" y="317499"/>
                <a:ext cx="30163" cy="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75" name="Shape 3804"/>
              <p:cNvSpPr/>
              <p:nvPr/>
            </p:nvSpPr>
            <p:spPr>
              <a:xfrm>
                <a:off x="44450" y="227012"/>
                <a:ext cx="30162" cy="30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76" name="Shape 3805"/>
              <p:cNvSpPr/>
              <p:nvPr/>
            </p:nvSpPr>
            <p:spPr>
              <a:xfrm>
                <a:off x="225425" y="227012"/>
                <a:ext cx="30162" cy="30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77" name="Shape 3806"/>
              <p:cNvSpPr/>
              <p:nvPr/>
            </p:nvSpPr>
            <p:spPr>
              <a:xfrm>
                <a:off x="72380" y="291455"/>
                <a:ext cx="28277" cy="282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50" h="20250" extrusionOk="0">
                    <a:moveTo>
                      <a:pt x="2025" y="2025"/>
                    </a:moveTo>
                    <a:cubicBezTo>
                      <a:pt x="-675" y="7425"/>
                      <a:pt x="-675" y="12825"/>
                      <a:pt x="2025" y="18225"/>
                    </a:cubicBezTo>
                    <a:cubicBezTo>
                      <a:pt x="7425" y="20925"/>
                      <a:pt x="12825" y="20925"/>
                      <a:pt x="18225" y="18225"/>
                    </a:cubicBezTo>
                    <a:cubicBezTo>
                      <a:pt x="20925" y="12825"/>
                      <a:pt x="20925" y="7425"/>
                      <a:pt x="18225" y="2025"/>
                    </a:cubicBezTo>
                    <a:cubicBezTo>
                      <a:pt x="12825" y="-675"/>
                      <a:pt x="7425" y="-675"/>
                      <a:pt x="2025" y="202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78" name="Shape 3807"/>
              <p:cNvSpPr/>
              <p:nvPr/>
            </p:nvSpPr>
            <p:spPr>
              <a:xfrm>
                <a:off x="72380" y="162867"/>
                <a:ext cx="28277" cy="282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50" h="20250" extrusionOk="0">
                    <a:moveTo>
                      <a:pt x="2025" y="2025"/>
                    </a:moveTo>
                    <a:cubicBezTo>
                      <a:pt x="-675" y="7425"/>
                      <a:pt x="-675" y="12825"/>
                      <a:pt x="2025" y="18225"/>
                    </a:cubicBezTo>
                    <a:cubicBezTo>
                      <a:pt x="7425" y="20925"/>
                      <a:pt x="12825" y="20925"/>
                      <a:pt x="18225" y="18225"/>
                    </a:cubicBezTo>
                    <a:cubicBezTo>
                      <a:pt x="20925" y="12825"/>
                      <a:pt x="20925" y="7425"/>
                      <a:pt x="18225" y="2025"/>
                    </a:cubicBezTo>
                    <a:cubicBezTo>
                      <a:pt x="12825" y="-675"/>
                      <a:pt x="7425" y="-675"/>
                      <a:pt x="2025" y="202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79" name="Shape 3808"/>
              <p:cNvSpPr/>
              <p:nvPr/>
            </p:nvSpPr>
            <p:spPr>
              <a:xfrm>
                <a:off x="200967" y="291455"/>
                <a:ext cx="28278" cy="282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50" h="20250" extrusionOk="0">
                    <a:moveTo>
                      <a:pt x="2025" y="2025"/>
                    </a:moveTo>
                    <a:cubicBezTo>
                      <a:pt x="-675" y="7425"/>
                      <a:pt x="-675" y="12825"/>
                      <a:pt x="2025" y="18225"/>
                    </a:cubicBezTo>
                    <a:cubicBezTo>
                      <a:pt x="7425" y="20925"/>
                      <a:pt x="12825" y="20925"/>
                      <a:pt x="18225" y="18225"/>
                    </a:cubicBezTo>
                    <a:cubicBezTo>
                      <a:pt x="20925" y="12825"/>
                      <a:pt x="20925" y="7425"/>
                      <a:pt x="18225" y="2025"/>
                    </a:cubicBezTo>
                    <a:cubicBezTo>
                      <a:pt x="12825" y="-675"/>
                      <a:pt x="7425" y="-675"/>
                      <a:pt x="2025" y="202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80" name="Shape 3809"/>
              <p:cNvSpPr/>
              <p:nvPr/>
            </p:nvSpPr>
            <p:spPr>
              <a:xfrm>
                <a:off x="0" y="0"/>
                <a:ext cx="331788" cy="482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36" y="9450"/>
                    </a:moveTo>
                    <a:cubicBezTo>
                      <a:pt x="19636" y="9450"/>
                      <a:pt x="19391" y="9450"/>
                      <a:pt x="19391" y="9450"/>
                    </a:cubicBezTo>
                    <a:cubicBezTo>
                      <a:pt x="19145" y="8269"/>
                      <a:pt x="18409" y="7256"/>
                      <a:pt x="17182" y="6412"/>
                    </a:cubicBezTo>
                    <a:cubicBezTo>
                      <a:pt x="15709" y="1181"/>
                      <a:pt x="15709" y="1181"/>
                      <a:pt x="15709" y="1181"/>
                    </a:cubicBezTo>
                    <a:cubicBezTo>
                      <a:pt x="15709" y="506"/>
                      <a:pt x="14727" y="0"/>
                      <a:pt x="13745" y="0"/>
                    </a:cubicBezTo>
                    <a:cubicBezTo>
                      <a:pt x="5891" y="0"/>
                      <a:pt x="5891" y="0"/>
                      <a:pt x="5891" y="0"/>
                    </a:cubicBezTo>
                    <a:cubicBezTo>
                      <a:pt x="5155" y="0"/>
                      <a:pt x="4173" y="506"/>
                      <a:pt x="4173" y="1181"/>
                    </a:cubicBezTo>
                    <a:cubicBezTo>
                      <a:pt x="2700" y="6244"/>
                      <a:pt x="2700" y="6244"/>
                      <a:pt x="2700" y="6244"/>
                    </a:cubicBezTo>
                    <a:cubicBezTo>
                      <a:pt x="982" y="7425"/>
                      <a:pt x="0" y="8944"/>
                      <a:pt x="0" y="10800"/>
                    </a:cubicBezTo>
                    <a:cubicBezTo>
                      <a:pt x="0" y="12488"/>
                      <a:pt x="982" y="14175"/>
                      <a:pt x="2455" y="15356"/>
                    </a:cubicBezTo>
                    <a:cubicBezTo>
                      <a:pt x="3927" y="20419"/>
                      <a:pt x="3927" y="20419"/>
                      <a:pt x="3927" y="20419"/>
                    </a:cubicBezTo>
                    <a:cubicBezTo>
                      <a:pt x="4173" y="21094"/>
                      <a:pt x="4909" y="21600"/>
                      <a:pt x="5891" y="21600"/>
                    </a:cubicBezTo>
                    <a:cubicBezTo>
                      <a:pt x="13745" y="21600"/>
                      <a:pt x="13745" y="21600"/>
                      <a:pt x="13745" y="21600"/>
                    </a:cubicBezTo>
                    <a:cubicBezTo>
                      <a:pt x="14727" y="21600"/>
                      <a:pt x="15464" y="21094"/>
                      <a:pt x="15709" y="20419"/>
                    </a:cubicBezTo>
                    <a:cubicBezTo>
                      <a:pt x="17182" y="15356"/>
                      <a:pt x="17182" y="15356"/>
                      <a:pt x="17182" y="15356"/>
                    </a:cubicBezTo>
                    <a:cubicBezTo>
                      <a:pt x="18164" y="14344"/>
                      <a:pt x="19145" y="13331"/>
                      <a:pt x="19391" y="12150"/>
                    </a:cubicBezTo>
                    <a:cubicBezTo>
                      <a:pt x="19391" y="12150"/>
                      <a:pt x="19636" y="12150"/>
                      <a:pt x="19636" y="12150"/>
                    </a:cubicBezTo>
                    <a:cubicBezTo>
                      <a:pt x="20618" y="12150"/>
                      <a:pt x="21600" y="11475"/>
                      <a:pt x="21600" y="10800"/>
                    </a:cubicBezTo>
                    <a:cubicBezTo>
                      <a:pt x="21600" y="10125"/>
                      <a:pt x="20618" y="9450"/>
                      <a:pt x="19636" y="9450"/>
                    </a:cubicBezTo>
                    <a:close/>
                    <a:moveTo>
                      <a:pt x="5891" y="1350"/>
                    </a:moveTo>
                    <a:cubicBezTo>
                      <a:pt x="13745" y="1350"/>
                      <a:pt x="13745" y="1350"/>
                      <a:pt x="13745" y="1350"/>
                    </a:cubicBezTo>
                    <a:cubicBezTo>
                      <a:pt x="14727" y="5062"/>
                      <a:pt x="14727" y="5062"/>
                      <a:pt x="14727" y="5062"/>
                    </a:cubicBezTo>
                    <a:cubicBezTo>
                      <a:pt x="13500" y="4387"/>
                      <a:pt x="11782" y="4050"/>
                      <a:pt x="9818" y="4050"/>
                    </a:cubicBezTo>
                    <a:cubicBezTo>
                      <a:pt x="8100" y="4050"/>
                      <a:pt x="6382" y="4387"/>
                      <a:pt x="4909" y="5062"/>
                    </a:cubicBezTo>
                    <a:lnTo>
                      <a:pt x="5891" y="1350"/>
                    </a:lnTo>
                    <a:close/>
                    <a:moveTo>
                      <a:pt x="13745" y="20250"/>
                    </a:moveTo>
                    <a:cubicBezTo>
                      <a:pt x="5891" y="20250"/>
                      <a:pt x="5891" y="20250"/>
                      <a:pt x="5891" y="20250"/>
                    </a:cubicBezTo>
                    <a:cubicBezTo>
                      <a:pt x="4909" y="16538"/>
                      <a:pt x="4909" y="16538"/>
                      <a:pt x="4909" y="16538"/>
                    </a:cubicBezTo>
                    <a:cubicBezTo>
                      <a:pt x="6382" y="17213"/>
                      <a:pt x="8100" y="17550"/>
                      <a:pt x="9818" y="17550"/>
                    </a:cubicBezTo>
                    <a:cubicBezTo>
                      <a:pt x="11536" y="17550"/>
                      <a:pt x="13255" y="17213"/>
                      <a:pt x="14727" y="16538"/>
                    </a:cubicBezTo>
                    <a:lnTo>
                      <a:pt x="13745" y="20250"/>
                    </a:lnTo>
                    <a:close/>
                    <a:moveTo>
                      <a:pt x="9818" y="16200"/>
                    </a:moveTo>
                    <a:cubicBezTo>
                      <a:pt x="5400" y="16200"/>
                      <a:pt x="1964" y="13838"/>
                      <a:pt x="1964" y="10800"/>
                    </a:cubicBezTo>
                    <a:cubicBezTo>
                      <a:pt x="1964" y="7762"/>
                      <a:pt x="5400" y="5400"/>
                      <a:pt x="9818" y="5400"/>
                    </a:cubicBezTo>
                    <a:cubicBezTo>
                      <a:pt x="14236" y="5400"/>
                      <a:pt x="17673" y="7762"/>
                      <a:pt x="17673" y="10800"/>
                    </a:cubicBezTo>
                    <a:cubicBezTo>
                      <a:pt x="17673" y="13838"/>
                      <a:pt x="14236" y="16200"/>
                      <a:pt x="9818" y="162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81" name="Shape 3810"/>
              <p:cNvSpPr/>
              <p:nvPr/>
            </p:nvSpPr>
            <p:spPr>
              <a:xfrm>
                <a:off x="134937" y="166687"/>
                <a:ext cx="90488" cy="90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0700" y="0"/>
                      <a:pt x="20700" y="0"/>
                      <a:pt x="19800" y="0"/>
                    </a:cubicBezTo>
                    <a:cubicBezTo>
                      <a:pt x="900" y="15300"/>
                      <a:pt x="900" y="15300"/>
                      <a:pt x="900" y="15300"/>
                    </a:cubicBezTo>
                    <a:cubicBezTo>
                      <a:pt x="0" y="16200"/>
                      <a:pt x="0" y="17100"/>
                      <a:pt x="0" y="18000"/>
                    </a:cubicBezTo>
                    <a:cubicBezTo>
                      <a:pt x="0" y="18900"/>
                      <a:pt x="0" y="19800"/>
                      <a:pt x="900" y="20700"/>
                    </a:cubicBezTo>
                    <a:cubicBezTo>
                      <a:pt x="1800" y="21600"/>
                      <a:pt x="2700" y="21600"/>
                      <a:pt x="3600" y="21600"/>
                    </a:cubicBezTo>
                    <a:cubicBezTo>
                      <a:pt x="4500" y="21600"/>
                      <a:pt x="5400" y="21600"/>
                      <a:pt x="6300" y="20700"/>
                    </a:cubicBezTo>
                    <a:cubicBezTo>
                      <a:pt x="12600" y="12600"/>
                      <a:pt x="12600" y="12600"/>
                      <a:pt x="12600" y="12600"/>
                    </a:cubicBezTo>
                    <a:cubicBezTo>
                      <a:pt x="21600" y="1800"/>
                      <a:pt x="21600" y="1800"/>
                      <a:pt x="21600" y="1800"/>
                    </a:cubicBezTo>
                    <a:cubicBezTo>
                      <a:pt x="21600" y="900"/>
                      <a:pt x="21600" y="90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6377009" y="1141978"/>
            <a:ext cx="933634" cy="703658"/>
            <a:chOff x="8035474" y="1438475"/>
            <a:chExt cx="1176444" cy="886658"/>
          </a:xfrm>
        </p:grpSpPr>
        <p:sp>
          <p:nvSpPr>
            <p:cNvPr id="83" name="Shape 3768"/>
            <p:cNvSpPr/>
            <p:nvPr/>
          </p:nvSpPr>
          <p:spPr>
            <a:xfrm>
              <a:off x="8035474" y="1438475"/>
              <a:ext cx="1176444" cy="88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2" h="20317" extrusionOk="0">
                  <a:moveTo>
                    <a:pt x="5517" y="20317"/>
                  </a:moveTo>
                  <a:lnTo>
                    <a:pt x="4810" y="16894"/>
                  </a:lnTo>
                  <a:cubicBezTo>
                    <a:pt x="262" y="14444"/>
                    <a:pt x="-1344" y="8937"/>
                    <a:pt x="1222" y="4594"/>
                  </a:cubicBezTo>
                  <a:cubicBezTo>
                    <a:pt x="3788" y="251"/>
                    <a:pt x="9555" y="-1283"/>
                    <a:pt x="14102" y="1168"/>
                  </a:cubicBezTo>
                  <a:cubicBezTo>
                    <a:pt x="18650" y="3618"/>
                    <a:pt x="20256" y="9125"/>
                    <a:pt x="17690" y="13468"/>
                  </a:cubicBezTo>
                  <a:cubicBezTo>
                    <a:pt x="15796" y="16673"/>
                    <a:pt x="12054" y="18460"/>
                    <a:pt x="8233" y="17984"/>
                  </a:cubicBezTo>
                  <a:close/>
                </a:path>
              </a:pathLst>
            </a:custGeom>
            <a:solidFill>
              <a:srgbClr val="0070C0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84" name="Group 3821"/>
            <p:cNvGrpSpPr/>
            <p:nvPr/>
          </p:nvGrpSpPr>
          <p:grpSpPr>
            <a:xfrm>
              <a:off x="8382394" y="1590694"/>
              <a:ext cx="482601" cy="452439"/>
              <a:chOff x="0" y="0"/>
              <a:chExt cx="482600" cy="452437"/>
            </a:xfrm>
          </p:grpSpPr>
          <p:sp>
            <p:nvSpPr>
              <p:cNvPr id="85" name="Shape 3812"/>
              <p:cNvSpPr/>
              <p:nvPr/>
            </p:nvSpPr>
            <p:spPr>
              <a:xfrm>
                <a:off x="0" y="0"/>
                <a:ext cx="482600" cy="452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3" y="4680"/>
                    </a:moveTo>
                    <a:cubicBezTo>
                      <a:pt x="17213" y="360"/>
                      <a:pt x="17213" y="360"/>
                      <a:pt x="17213" y="360"/>
                    </a:cubicBezTo>
                    <a:cubicBezTo>
                      <a:pt x="16875" y="180"/>
                      <a:pt x="16538" y="0"/>
                      <a:pt x="16200" y="0"/>
                    </a:cubicBezTo>
                    <a:cubicBezTo>
                      <a:pt x="2025" y="0"/>
                      <a:pt x="2025" y="0"/>
                      <a:pt x="2025" y="0"/>
                    </a:cubicBezTo>
                    <a:cubicBezTo>
                      <a:pt x="844" y="0"/>
                      <a:pt x="0" y="900"/>
                      <a:pt x="0" y="2160"/>
                    </a:cubicBezTo>
                    <a:cubicBezTo>
                      <a:pt x="0" y="19440"/>
                      <a:pt x="0" y="19440"/>
                      <a:pt x="0" y="19440"/>
                    </a:cubicBezTo>
                    <a:cubicBezTo>
                      <a:pt x="0" y="20700"/>
                      <a:pt x="844" y="21600"/>
                      <a:pt x="2025" y="21600"/>
                    </a:cubicBezTo>
                    <a:cubicBezTo>
                      <a:pt x="19575" y="21600"/>
                      <a:pt x="19575" y="21600"/>
                      <a:pt x="19575" y="21600"/>
                    </a:cubicBezTo>
                    <a:cubicBezTo>
                      <a:pt x="20756" y="21600"/>
                      <a:pt x="21600" y="20700"/>
                      <a:pt x="21600" y="19440"/>
                    </a:cubicBezTo>
                    <a:cubicBezTo>
                      <a:pt x="21600" y="5760"/>
                      <a:pt x="21600" y="5760"/>
                      <a:pt x="21600" y="5760"/>
                    </a:cubicBezTo>
                    <a:cubicBezTo>
                      <a:pt x="21600" y="5400"/>
                      <a:pt x="21431" y="5040"/>
                      <a:pt x="21263" y="4680"/>
                    </a:cubicBezTo>
                    <a:close/>
                    <a:moveTo>
                      <a:pt x="20250" y="19440"/>
                    </a:moveTo>
                    <a:cubicBezTo>
                      <a:pt x="20250" y="19800"/>
                      <a:pt x="19913" y="20160"/>
                      <a:pt x="19575" y="20160"/>
                    </a:cubicBezTo>
                    <a:cubicBezTo>
                      <a:pt x="2025" y="20160"/>
                      <a:pt x="2025" y="20160"/>
                      <a:pt x="2025" y="20160"/>
                    </a:cubicBezTo>
                    <a:cubicBezTo>
                      <a:pt x="1687" y="20160"/>
                      <a:pt x="1350" y="19800"/>
                      <a:pt x="1350" y="19440"/>
                    </a:cubicBezTo>
                    <a:cubicBezTo>
                      <a:pt x="1350" y="2160"/>
                      <a:pt x="1350" y="2160"/>
                      <a:pt x="1350" y="2160"/>
                    </a:cubicBezTo>
                    <a:cubicBezTo>
                      <a:pt x="1350" y="1800"/>
                      <a:pt x="1687" y="1440"/>
                      <a:pt x="2025" y="1440"/>
                    </a:cubicBezTo>
                    <a:cubicBezTo>
                      <a:pt x="15525" y="1440"/>
                      <a:pt x="15525" y="1440"/>
                      <a:pt x="15525" y="1440"/>
                    </a:cubicBezTo>
                    <a:cubicBezTo>
                      <a:pt x="15525" y="4320"/>
                      <a:pt x="15525" y="4320"/>
                      <a:pt x="15525" y="4320"/>
                    </a:cubicBezTo>
                    <a:cubicBezTo>
                      <a:pt x="15525" y="4320"/>
                      <a:pt x="15525" y="4320"/>
                      <a:pt x="15525" y="4320"/>
                    </a:cubicBezTo>
                    <a:cubicBezTo>
                      <a:pt x="15525" y="5580"/>
                      <a:pt x="16369" y="6480"/>
                      <a:pt x="17550" y="6480"/>
                    </a:cubicBezTo>
                    <a:cubicBezTo>
                      <a:pt x="18225" y="6480"/>
                      <a:pt x="18225" y="6480"/>
                      <a:pt x="18225" y="6480"/>
                    </a:cubicBezTo>
                    <a:cubicBezTo>
                      <a:pt x="20250" y="6480"/>
                      <a:pt x="20250" y="6480"/>
                      <a:pt x="20250" y="6480"/>
                    </a:cubicBezTo>
                    <a:lnTo>
                      <a:pt x="20250" y="19440"/>
                    </a:lnTo>
                    <a:close/>
                    <a:moveTo>
                      <a:pt x="18225" y="5760"/>
                    </a:moveTo>
                    <a:cubicBezTo>
                      <a:pt x="17550" y="5760"/>
                      <a:pt x="17550" y="5760"/>
                      <a:pt x="17550" y="5760"/>
                    </a:cubicBezTo>
                    <a:cubicBezTo>
                      <a:pt x="16875" y="5760"/>
                      <a:pt x="16200" y="5040"/>
                      <a:pt x="16200" y="4320"/>
                    </a:cubicBezTo>
                    <a:cubicBezTo>
                      <a:pt x="16200" y="4320"/>
                      <a:pt x="16200" y="4320"/>
                      <a:pt x="16200" y="4320"/>
                    </a:cubicBezTo>
                    <a:cubicBezTo>
                      <a:pt x="16200" y="1440"/>
                      <a:pt x="16200" y="1440"/>
                      <a:pt x="16200" y="1440"/>
                    </a:cubicBezTo>
                    <a:cubicBezTo>
                      <a:pt x="20250" y="5760"/>
                      <a:pt x="20250" y="5760"/>
                      <a:pt x="20250" y="5760"/>
                    </a:cubicBezTo>
                    <a:lnTo>
                      <a:pt x="18225" y="576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86" name="Shape 3813"/>
              <p:cNvSpPr/>
              <p:nvPr/>
            </p:nvSpPr>
            <p:spPr>
              <a:xfrm>
                <a:off x="225425" y="90487"/>
                <a:ext cx="90488" cy="1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" y="21600"/>
                    </a:moveTo>
                    <a:cubicBezTo>
                      <a:pt x="19800" y="21600"/>
                      <a:pt x="19800" y="21600"/>
                      <a:pt x="19800" y="21600"/>
                    </a:cubicBezTo>
                    <a:cubicBezTo>
                      <a:pt x="20700" y="21600"/>
                      <a:pt x="21600" y="16200"/>
                      <a:pt x="21600" y="10800"/>
                    </a:cubicBezTo>
                    <a:cubicBezTo>
                      <a:pt x="21600" y="5400"/>
                      <a:pt x="20700" y="0"/>
                      <a:pt x="19800" y="0"/>
                    </a:cubicBezTo>
                    <a:cubicBezTo>
                      <a:pt x="1800" y="0"/>
                      <a:pt x="1800" y="0"/>
                      <a:pt x="1800" y="0"/>
                    </a:cubicBezTo>
                    <a:cubicBezTo>
                      <a:pt x="900" y="0"/>
                      <a:pt x="0" y="5400"/>
                      <a:pt x="0" y="10800"/>
                    </a:cubicBezTo>
                    <a:cubicBezTo>
                      <a:pt x="0" y="16200"/>
                      <a:pt x="900" y="21600"/>
                      <a:pt x="18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87" name="Shape 3814"/>
              <p:cNvSpPr/>
              <p:nvPr/>
            </p:nvSpPr>
            <p:spPr>
              <a:xfrm>
                <a:off x="225425" y="136525"/>
                <a:ext cx="90488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" y="21600"/>
                    </a:moveTo>
                    <a:cubicBezTo>
                      <a:pt x="19800" y="21600"/>
                      <a:pt x="19800" y="21600"/>
                      <a:pt x="19800" y="21600"/>
                    </a:cubicBezTo>
                    <a:cubicBezTo>
                      <a:pt x="20700" y="21600"/>
                      <a:pt x="21600" y="16200"/>
                      <a:pt x="21600" y="10800"/>
                    </a:cubicBezTo>
                    <a:cubicBezTo>
                      <a:pt x="21600" y="5400"/>
                      <a:pt x="20700" y="0"/>
                      <a:pt x="19800" y="0"/>
                    </a:cubicBezTo>
                    <a:cubicBezTo>
                      <a:pt x="1800" y="0"/>
                      <a:pt x="1800" y="0"/>
                      <a:pt x="1800" y="0"/>
                    </a:cubicBezTo>
                    <a:cubicBezTo>
                      <a:pt x="900" y="0"/>
                      <a:pt x="0" y="5400"/>
                      <a:pt x="0" y="10800"/>
                    </a:cubicBezTo>
                    <a:cubicBezTo>
                      <a:pt x="0" y="16200"/>
                      <a:pt x="900" y="21600"/>
                      <a:pt x="18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88" name="Shape 3815"/>
              <p:cNvSpPr/>
              <p:nvPr/>
            </p:nvSpPr>
            <p:spPr>
              <a:xfrm>
                <a:off x="225425" y="180975"/>
                <a:ext cx="196850" cy="15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16200"/>
                      <a:pt x="415" y="21600"/>
                      <a:pt x="831" y="21600"/>
                    </a:cubicBezTo>
                    <a:cubicBezTo>
                      <a:pt x="20769" y="21600"/>
                      <a:pt x="20769" y="21600"/>
                      <a:pt x="20769" y="21600"/>
                    </a:cubicBezTo>
                    <a:cubicBezTo>
                      <a:pt x="21185" y="21600"/>
                      <a:pt x="21600" y="16200"/>
                      <a:pt x="21600" y="10800"/>
                    </a:cubicBezTo>
                    <a:cubicBezTo>
                      <a:pt x="21600" y="5400"/>
                      <a:pt x="21185" y="0"/>
                      <a:pt x="20769" y="0"/>
                    </a:cubicBezTo>
                    <a:cubicBezTo>
                      <a:pt x="831" y="0"/>
                      <a:pt x="831" y="0"/>
                      <a:pt x="831" y="0"/>
                    </a:cubicBezTo>
                    <a:cubicBezTo>
                      <a:pt x="415" y="0"/>
                      <a:pt x="0" y="5400"/>
                      <a:pt x="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89" name="Shape 3816"/>
              <p:cNvSpPr/>
              <p:nvPr/>
            </p:nvSpPr>
            <p:spPr>
              <a:xfrm>
                <a:off x="60325" y="271462"/>
                <a:ext cx="361950" cy="1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50" y="0"/>
                    </a:moveTo>
                    <a:cubicBezTo>
                      <a:pt x="450" y="0"/>
                      <a:pt x="450" y="0"/>
                      <a:pt x="450" y="0"/>
                    </a:cubicBezTo>
                    <a:cubicBezTo>
                      <a:pt x="225" y="0"/>
                      <a:pt x="0" y="5400"/>
                      <a:pt x="0" y="10800"/>
                    </a:cubicBezTo>
                    <a:cubicBezTo>
                      <a:pt x="0" y="16200"/>
                      <a:pt x="225" y="21600"/>
                      <a:pt x="450" y="21600"/>
                    </a:cubicBezTo>
                    <a:cubicBezTo>
                      <a:pt x="21150" y="21600"/>
                      <a:pt x="21150" y="21600"/>
                      <a:pt x="21150" y="21600"/>
                    </a:cubicBezTo>
                    <a:cubicBezTo>
                      <a:pt x="21375" y="21600"/>
                      <a:pt x="21600" y="16200"/>
                      <a:pt x="21600" y="10800"/>
                    </a:cubicBezTo>
                    <a:cubicBezTo>
                      <a:pt x="21600" y="5400"/>
                      <a:pt x="21375" y="0"/>
                      <a:pt x="211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90" name="Shape 3817"/>
              <p:cNvSpPr/>
              <p:nvPr/>
            </p:nvSpPr>
            <p:spPr>
              <a:xfrm>
                <a:off x="60325" y="317500"/>
                <a:ext cx="361950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50" y="0"/>
                    </a:moveTo>
                    <a:cubicBezTo>
                      <a:pt x="450" y="0"/>
                      <a:pt x="450" y="0"/>
                      <a:pt x="450" y="0"/>
                    </a:cubicBezTo>
                    <a:cubicBezTo>
                      <a:pt x="225" y="0"/>
                      <a:pt x="0" y="5400"/>
                      <a:pt x="0" y="10800"/>
                    </a:cubicBezTo>
                    <a:cubicBezTo>
                      <a:pt x="0" y="16200"/>
                      <a:pt x="225" y="21600"/>
                      <a:pt x="450" y="21600"/>
                    </a:cubicBezTo>
                    <a:cubicBezTo>
                      <a:pt x="21150" y="21600"/>
                      <a:pt x="21150" y="21600"/>
                      <a:pt x="21150" y="21600"/>
                    </a:cubicBezTo>
                    <a:cubicBezTo>
                      <a:pt x="21375" y="21600"/>
                      <a:pt x="21600" y="16200"/>
                      <a:pt x="21600" y="10800"/>
                    </a:cubicBezTo>
                    <a:cubicBezTo>
                      <a:pt x="21600" y="5400"/>
                      <a:pt x="21375" y="0"/>
                      <a:pt x="211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91" name="Shape 3818"/>
              <p:cNvSpPr/>
              <p:nvPr/>
            </p:nvSpPr>
            <p:spPr>
              <a:xfrm>
                <a:off x="60325" y="361950"/>
                <a:ext cx="361950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50" y="0"/>
                    </a:moveTo>
                    <a:cubicBezTo>
                      <a:pt x="450" y="0"/>
                      <a:pt x="450" y="0"/>
                      <a:pt x="450" y="0"/>
                    </a:cubicBezTo>
                    <a:cubicBezTo>
                      <a:pt x="225" y="0"/>
                      <a:pt x="0" y="5400"/>
                      <a:pt x="0" y="10800"/>
                    </a:cubicBezTo>
                    <a:cubicBezTo>
                      <a:pt x="0" y="16200"/>
                      <a:pt x="225" y="21600"/>
                      <a:pt x="450" y="21600"/>
                    </a:cubicBezTo>
                    <a:cubicBezTo>
                      <a:pt x="21150" y="21600"/>
                      <a:pt x="21150" y="21600"/>
                      <a:pt x="21150" y="21600"/>
                    </a:cubicBezTo>
                    <a:cubicBezTo>
                      <a:pt x="21375" y="21600"/>
                      <a:pt x="21600" y="16200"/>
                      <a:pt x="21600" y="10800"/>
                    </a:cubicBezTo>
                    <a:cubicBezTo>
                      <a:pt x="21600" y="5400"/>
                      <a:pt x="21375" y="0"/>
                      <a:pt x="211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92" name="Shape 3819"/>
              <p:cNvSpPr/>
              <p:nvPr/>
            </p:nvSpPr>
            <p:spPr>
              <a:xfrm>
                <a:off x="60325" y="227012"/>
                <a:ext cx="361950" cy="14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50" y="0"/>
                    </a:moveTo>
                    <a:cubicBezTo>
                      <a:pt x="450" y="0"/>
                      <a:pt x="450" y="0"/>
                      <a:pt x="450" y="0"/>
                    </a:cubicBezTo>
                    <a:cubicBezTo>
                      <a:pt x="225" y="0"/>
                      <a:pt x="0" y="5400"/>
                      <a:pt x="0" y="10800"/>
                    </a:cubicBezTo>
                    <a:cubicBezTo>
                      <a:pt x="0" y="16200"/>
                      <a:pt x="225" y="21600"/>
                      <a:pt x="450" y="21600"/>
                    </a:cubicBezTo>
                    <a:cubicBezTo>
                      <a:pt x="21150" y="21600"/>
                      <a:pt x="21150" y="21600"/>
                      <a:pt x="21150" y="21600"/>
                    </a:cubicBezTo>
                    <a:cubicBezTo>
                      <a:pt x="21375" y="21600"/>
                      <a:pt x="21600" y="16200"/>
                      <a:pt x="21600" y="10800"/>
                    </a:cubicBezTo>
                    <a:cubicBezTo>
                      <a:pt x="21600" y="5400"/>
                      <a:pt x="21375" y="0"/>
                      <a:pt x="211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93" name="Shape 3820"/>
              <p:cNvSpPr/>
              <p:nvPr/>
            </p:nvSpPr>
            <p:spPr>
              <a:xfrm>
                <a:off x="60325" y="76200"/>
                <a:ext cx="134937" cy="120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400" y="21600"/>
                    </a:moveTo>
                    <a:cubicBezTo>
                      <a:pt x="19200" y="21600"/>
                      <a:pt x="19200" y="21600"/>
                      <a:pt x="19200" y="21600"/>
                    </a:cubicBezTo>
                    <a:cubicBezTo>
                      <a:pt x="20400" y="21600"/>
                      <a:pt x="21600" y="20250"/>
                      <a:pt x="21600" y="18900"/>
                    </a:cubicBezTo>
                    <a:cubicBezTo>
                      <a:pt x="21600" y="2700"/>
                      <a:pt x="21600" y="2700"/>
                      <a:pt x="21600" y="2700"/>
                    </a:cubicBezTo>
                    <a:cubicBezTo>
                      <a:pt x="21600" y="1350"/>
                      <a:pt x="20400" y="0"/>
                      <a:pt x="19200" y="0"/>
                    </a:cubicBezTo>
                    <a:cubicBezTo>
                      <a:pt x="2400" y="0"/>
                      <a:pt x="2400" y="0"/>
                      <a:pt x="2400" y="0"/>
                    </a:cubicBezTo>
                    <a:cubicBezTo>
                      <a:pt x="1200" y="0"/>
                      <a:pt x="0" y="1350"/>
                      <a:pt x="0" y="2700"/>
                    </a:cubicBezTo>
                    <a:cubicBezTo>
                      <a:pt x="0" y="18900"/>
                      <a:pt x="0" y="18900"/>
                      <a:pt x="0" y="18900"/>
                    </a:cubicBezTo>
                    <a:cubicBezTo>
                      <a:pt x="0" y="20250"/>
                      <a:pt x="1200" y="21600"/>
                      <a:pt x="2400" y="21600"/>
                    </a:cubicBezTo>
                    <a:close/>
                    <a:moveTo>
                      <a:pt x="4800" y="5400"/>
                    </a:moveTo>
                    <a:cubicBezTo>
                      <a:pt x="16800" y="5400"/>
                      <a:pt x="16800" y="5400"/>
                      <a:pt x="16800" y="5400"/>
                    </a:cubicBezTo>
                    <a:cubicBezTo>
                      <a:pt x="16800" y="16200"/>
                      <a:pt x="16800" y="16200"/>
                      <a:pt x="16800" y="16200"/>
                    </a:cubicBezTo>
                    <a:cubicBezTo>
                      <a:pt x="4800" y="16200"/>
                      <a:pt x="4800" y="16200"/>
                      <a:pt x="4800" y="16200"/>
                    </a:cubicBezTo>
                    <a:lnTo>
                      <a:pt x="4800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7069367" y="326674"/>
            <a:ext cx="1063453" cy="848115"/>
            <a:chOff x="8907892" y="411135"/>
            <a:chExt cx="1340025" cy="1068684"/>
          </a:xfrm>
        </p:grpSpPr>
        <p:sp>
          <p:nvSpPr>
            <p:cNvPr id="95" name="Shape 3771"/>
            <p:cNvSpPr/>
            <p:nvPr/>
          </p:nvSpPr>
          <p:spPr>
            <a:xfrm>
              <a:off x="8907892" y="411135"/>
              <a:ext cx="1340025" cy="106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9" h="20474" extrusionOk="0">
                  <a:moveTo>
                    <a:pt x="7248" y="20474"/>
                  </a:moveTo>
                  <a:lnTo>
                    <a:pt x="6144" y="16632"/>
                  </a:lnTo>
                  <a:cubicBezTo>
                    <a:pt x="1218" y="14938"/>
                    <a:pt x="-1250" y="9968"/>
                    <a:pt x="631" y="5533"/>
                  </a:cubicBezTo>
                  <a:cubicBezTo>
                    <a:pt x="2513" y="1097"/>
                    <a:pt x="8031" y="-1126"/>
                    <a:pt x="12956" y="568"/>
                  </a:cubicBezTo>
                  <a:cubicBezTo>
                    <a:pt x="17882" y="2263"/>
                    <a:pt x="20350" y="7232"/>
                    <a:pt x="18469" y="11668"/>
                  </a:cubicBezTo>
                  <a:cubicBezTo>
                    <a:pt x="17080" y="14942"/>
                    <a:pt x="13624" y="17130"/>
                    <a:pt x="9733" y="17197"/>
                  </a:cubicBezTo>
                  <a:close/>
                </a:path>
              </a:pathLst>
            </a:custGeom>
            <a:solidFill>
              <a:srgbClr val="00B0F0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96" name="Group 3825"/>
            <p:cNvGrpSpPr/>
            <p:nvPr/>
          </p:nvGrpSpPr>
          <p:grpSpPr>
            <a:xfrm>
              <a:off x="9352478" y="628372"/>
              <a:ext cx="450851" cy="482601"/>
              <a:chOff x="0" y="0"/>
              <a:chExt cx="450850" cy="482600"/>
            </a:xfrm>
          </p:grpSpPr>
          <p:sp>
            <p:nvSpPr>
              <p:cNvPr id="97" name="Shape 3822"/>
              <p:cNvSpPr/>
              <p:nvPr/>
            </p:nvSpPr>
            <p:spPr>
              <a:xfrm>
                <a:off x="0" y="0"/>
                <a:ext cx="450850" cy="482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20" y="0"/>
                    </a:moveTo>
                    <a:cubicBezTo>
                      <a:pt x="2880" y="0"/>
                      <a:pt x="2880" y="0"/>
                      <a:pt x="2880" y="0"/>
                    </a:cubicBezTo>
                    <a:cubicBezTo>
                      <a:pt x="1260" y="0"/>
                      <a:pt x="0" y="1181"/>
                      <a:pt x="0" y="2700"/>
                    </a:cubicBezTo>
                    <a:cubicBezTo>
                      <a:pt x="0" y="18900"/>
                      <a:pt x="0" y="18900"/>
                      <a:pt x="0" y="18900"/>
                    </a:cubicBezTo>
                    <a:cubicBezTo>
                      <a:pt x="0" y="20419"/>
                      <a:pt x="1260" y="21600"/>
                      <a:pt x="2880" y="21600"/>
                    </a:cubicBezTo>
                    <a:cubicBezTo>
                      <a:pt x="18720" y="21600"/>
                      <a:pt x="18720" y="21600"/>
                      <a:pt x="18720" y="21600"/>
                    </a:cubicBezTo>
                    <a:cubicBezTo>
                      <a:pt x="20340" y="21600"/>
                      <a:pt x="21600" y="20419"/>
                      <a:pt x="21600" y="18900"/>
                    </a:cubicBezTo>
                    <a:cubicBezTo>
                      <a:pt x="21600" y="2700"/>
                      <a:pt x="21600" y="2700"/>
                      <a:pt x="21600" y="2700"/>
                    </a:cubicBezTo>
                    <a:cubicBezTo>
                      <a:pt x="21600" y="1181"/>
                      <a:pt x="20340" y="0"/>
                      <a:pt x="18720" y="0"/>
                    </a:cubicBezTo>
                    <a:close/>
                    <a:moveTo>
                      <a:pt x="20160" y="18900"/>
                    </a:moveTo>
                    <a:cubicBezTo>
                      <a:pt x="20160" y="19575"/>
                      <a:pt x="19440" y="20250"/>
                      <a:pt x="18720" y="20250"/>
                    </a:cubicBezTo>
                    <a:cubicBezTo>
                      <a:pt x="2880" y="20250"/>
                      <a:pt x="2880" y="20250"/>
                      <a:pt x="2880" y="20250"/>
                    </a:cubicBezTo>
                    <a:cubicBezTo>
                      <a:pt x="2160" y="20250"/>
                      <a:pt x="1440" y="19575"/>
                      <a:pt x="1440" y="18900"/>
                    </a:cubicBezTo>
                    <a:cubicBezTo>
                      <a:pt x="1440" y="2700"/>
                      <a:pt x="1440" y="2700"/>
                      <a:pt x="1440" y="2700"/>
                    </a:cubicBezTo>
                    <a:cubicBezTo>
                      <a:pt x="1440" y="2025"/>
                      <a:pt x="2160" y="1350"/>
                      <a:pt x="2880" y="1350"/>
                    </a:cubicBezTo>
                    <a:cubicBezTo>
                      <a:pt x="18720" y="1350"/>
                      <a:pt x="18720" y="1350"/>
                      <a:pt x="18720" y="1350"/>
                    </a:cubicBezTo>
                    <a:cubicBezTo>
                      <a:pt x="19440" y="1350"/>
                      <a:pt x="20160" y="2025"/>
                      <a:pt x="20160" y="2700"/>
                    </a:cubicBezTo>
                    <a:lnTo>
                      <a:pt x="20160" y="189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98" name="Shape 3823"/>
              <p:cNvSpPr/>
              <p:nvPr/>
            </p:nvSpPr>
            <p:spPr>
              <a:xfrm>
                <a:off x="60325" y="60325"/>
                <a:ext cx="330200" cy="301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0"/>
                    </a:moveTo>
                    <a:cubicBezTo>
                      <a:pt x="982" y="0"/>
                      <a:pt x="982" y="0"/>
                      <a:pt x="982" y="0"/>
                    </a:cubicBezTo>
                    <a:cubicBezTo>
                      <a:pt x="491" y="0"/>
                      <a:pt x="0" y="540"/>
                      <a:pt x="0" y="1080"/>
                    </a:cubicBezTo>
                    <a:cubicBezTo>
                      <a:pt x="0" y="20520"/>
                      <a:pt x="0" y="20520"/>
                      <a:pt x="0" y="20520"/>
                    </a:cubicBezTo>
                    <a:cubicBezTo>
                      <a:pt x="0" y="21060"/>
                      <a:pt x="491" y="21600"/>
                      <a:pt x="982" y="21600"/>
                    </a:cubicBezTo>
                    <a:cubicBezTo>
                      <a:pt x="20618" y="21600"/>
                      <a:pt x="20618" y="21600"/>
                      <a:pt x="20618" y="21600"/>
                    </a:cubicBezTo>
                    <a:cubicBezTo>
                      <a:pt x="21109" y="21600"/>
                      <a:pt x="21600" y="21060"/>
                      <a:pt x="21600" y="20520"/>
                    </a:cubicBezTo>
                    <a:cubicBezTo>
                      <a:pt x="21600" y="1080"/>
                      <a:pt x="21600" y="1080"/>
                      <a:pt x="21600" y="1080"/>
                    </a:cubicBezTo>
                    <a:cubicBezTo>
                      <a:pt x="21600" y="540"/>
                      <a:pt x="21109" y="0"/>
                      <a:pt x="20618" y="0"/>
                    </a:cubicBezTo>
                    <a:close/>
                    <a:moveTo>
                      <a:pt x="20618" y="1080"/>
                    </a:moveTo>
                    <a:cubicBezTo>
                      <a:pt x="20618" y="15930"/>
                      <a:pt x="20618" y="15930"/>
                      <a:pt x="20618" y="15930"/>
                    </a:cubicBezTo>
                    <a:cubicBezTo>
                      <a:pt x="17427" y="12150"/>
                      <a:pt x="17427" y="12150"/>
                      <a:pt x="17427" y="12150"/>
                    </a:cubicBezTo>
                    <a:cubicBezTo>
                      <a:pt x="17182" y="11880"/>
                      <a:pt x="16936" y="11880"/>
                      <a:pt x="16691" y="11880"/>
                    </a:cubicBezTo>
                    <a:cubicBezTo>
                      <a:pt x="16445" y="11880"/>
                      <a:pt x="16200" y="11880"/>
                      <a:pt x="15955" y="12150"/>
                    </a:cubicBezTo>
                    <a:cubicBezTo>
                      <a:pt x="13500" y="15390"/>
                      <a:pt x="13500" y="15390"/>
                      <a:pt x="13500" y="15390"/>
                    </a:cubicBezTo>
                    <a:cubicBezTo>
                      <a:pt x="5645" y="5670"/>
                      <a:pt x="5645" y="5670"/>
                      <a:pt x="5645" y="5670"/>
                    </a:cubicBezTo>
                    <a:cubicBezTo>
                      <a:pt x="5400" y="5400"/>
                      <a:pt x="5155" y="5400"/>
                      <a:pt x="4909" y="5400"/>
                    </a:cubicBezTo>
                    <a:cubicBezTo>
                      <a:pt x="4664" y="5400"/>
                      <a:pt x="4418" y="5400"/>
                      <a:pt x="4173" y="5670"/>
                    </a:cubicBezTo>
                    <a:cubicBezTo>
                      <a:pt x="982" y="9720"/>
                      <a:pt x="982" y="9720"/>
                      <a:pt x="982" y="9720"/>
                    </a:cubicBezTo>
                    <a:cubicBezTo>
                      <a:pt x="982" y="1080"/>
                      <a:pt x="982" y="1080"/>
                      <a:pt x="982" y="1080"/>
                    </a:cubicBezTo>
                    <a:lnTo>
                      <a:pt x="20618" y="1080"/>
                    </a:lnTo>
                    <a:close/>
                    <a:moveTo>
                      <a:pt x="982" y="11340"/>
                    </a:moveTo>
                    <a:cubicBezTo>
                      <a:pt x="4909" y="6480"/>
                      <a:pt x="4909" y="6480"/>
                      <a:pt x="4909" y="6480"/>
                    </a:cubicBezTo>
                    <a:cubicBezTo>
                      <a:pt x="12764" y="16470"/>
                      <a:pt x="12764" y="16470"/>
                      <a:pt x="12764" y="16470"/>
                    </a:cubicBezTo>
                    <a:cubicBezTo>
                      <a:pt x="13500" y="17010"/>
                      <a:pt x="13500" y="17010"/>
                      <a:pt x="13500" y="17010"/>
                    </a:cubicBezTo>
                    <a:cubicBezTo>
                      <a:pt x="16200" y="20520"/>
                      <a:pt x="16200" y="20520"/>
                      <a:pt x="16200" y="20520"/>
                    </a:cubicBezTo>
                    <a:cubicBezTo>
                      <a:pt x="982" y="20520"/>
                      <a:pt x="982" y="20520"/>
                      <a:pt x="982" y="20520"/>
                    </a:cubicBezTo>
                    <a:lnTo>
                      <a:pt x="982" y="11340"/>
                    </a:lnTo>
                    <a:close/>
                    <a:moveTo>
                      <a:pt x="17427" y="20520"/>
                    </a:moveTo>
                    <a:cubicBezTo>
                      <a:pt x="13991" y="16200"/>
                      <a:pt x="13991" y="16200"/>
                      <a:pt x="13991" y="16200"/>
                    </a:cubicBezTo>
                    <a:cubicBezTo>
                      <a:pt x="16691" y="12960"/>
                      <a:pt x="16691" y="12960"/>
                      <a:pt x="16691" y="12960"/>
                    </a:cubicBezTo>
                    <a:cubicBezTo>
                      <a:pt x="20618" y="17820"/>
                      <a:pt x="20618" y="17820"/>
                      <a:pt x="20618" y="17820"/>
                    </a:cubicBezTo>
                    <a:cubicBezTo>
                      <a:pt x="20618" y="20520"/>
                      <a:pt x="20618" y="20520"/>
                      <a:pt x="20618" y="20520"/>
                    </a:cubicBezTo>
                    <a:lnTo>
                      <a:pt x="17427" y="2052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99" name="Shape 3824"/>
              <p:cNvSpPr/>
              <p:nvPr/>
            </p:nvSpPr>
            <p:spPr>
              <a:xfrm>
                <a:off x="241300" y="106362"/>
                <a:ext cx="88900" cy="90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7100" y="21600"/>
                      <a:pt x="21600" y="17100"/>
                      <a:pt x="21600" y="10800"/>
                    </a:cubicBezTo>
                    <a:cubicBezTo>
                      <a:pt x="21600" y="4500"/>
                      <a:pt x="17100" y="0"/>
                      <a:pt x="10800" y="0"/>
                    </a:cubicBezTo>
                    <a:cubicBezTo>
                      <a:pt x="4500" y="0"/>
                      <a:pt x="0" y="4500"/>
                      <a:pt x="0" y="10800"/>
                    </a:cubicBezTo>
                    <a:cubicBezTo>
                      <a:pt x="0" y="17100"/>
                      <a:pt x="4500" y="21600"/>
                      <a:pt x="10800" y="21600"/>
                    </a:cubicBezTo>
                    <a:close/>
                    <a:moveTo>
                      <a:pt x="10800" y="3600"/>
                    </a:moveTo>
                    <a:cubicBezTo>
                      <a:pt x="14400" y="3600"/>
                      <a:pt x="18000" y="7200"/>
                      <a:pt x="18000" y="10800"/>
                    </a:cubicBezTo>
                    <a:cubicBezTo>
                      <a:pt x="18000" y="14400"/>
                      <a:pt x="14400" y="18000"/>
                      <a:pt x="10800" y="18000"/>
                    </a:cubicBezTo>
                    <a:cubicBezTo>
                      <a:pt x="7200" y="18000"/>
                      <a:pt x="3600" y="14400"/>
                      <a:pt x="3600" y="10800"/>
                    </a:cubicBezTo>
                    <a:cubicBezTo>
                      <a:pt x="3600" y="7200"/>
                      <a:pt x="7200" y="3600"/>
                      <a:pt x="10800" y="3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100" name="组合 99"/>
          <p:cNvGrpSpPr/>
          <p:nvPr/>
        </p:nvGrpSpPr>
        <p:grpSpPr>
          <a:xfrm>
            <a:off x="7075614" y="1934493"/>
            <a:ext cx="1223224" cy="881984"/>
            <a:chOff x="8915764" y="2437098"/>
            <a:chExt cx="1541347" cy="1111361"/>
          </a:xfrm>
        </p:grpSpPr>
        <p:sp>
          <p:nvSpPr>
            <p:cNvPr id="101" name="Shape 3763"/>
            <p:cNvSpPr/>
            <p:nvPr/>
          </p:nvSpPr>
          <p:spPr>
            <a:xfrm>
              <a:off x="8915764" y="2437098"/>
              <a:ext cx="1541347" cy="111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0761" extrusionOk="0">
                  <a:moveTo>
                    <a:pt x="14755" y="20761"/>
                  </a:moveTo>
                  <a:lnTo>
                    <a:pt x="11988" y="19113"/>
                  </a:lnTo>
                  <a:cubicBezTo>
                    <a:pt x="6534" y="20132"/>
                    <a:pt x="1250" y="16719"/>
                    <a:pt x="188" y="11491"/>
                  </a:cubicBezTo>
                  <a:cubicBezTo>
                    <a:pt x="-875" y="6262"/>
                    <a:pt x="2685" y="1198"/>
                    <a:pt x="8140" y="180"/>
                  </a:cubicBezTo>
                  <a:cubicBezTo>
                    <a:pt x="13595" y="-839"/>
                    <a:pt x="18878" y="2574"/>
                    <a:pt x="19941" y="7802"/>
                  </a:cubicBezTo>
                  <a:cubicBezTo>
                    <a:pt x="20725" y="11661"/>
                    <a:pt x="18987" y="15590"/>
                    <a:pt x="15548" y="17733"/>
                  </a:cubicBezTo>
                  <a:close/>
                </a:path>
              </a:pathLst>
            </a:custGeom>
            <a:solidFill>
              <a:srgbClr val="0070C0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362585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95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grpSp>
          <p:nvGrpSpPr>
            <p:cNvPr id="102" name="Group 3828"/>
            <p:cNvGrpSpPr/>
            <p:nvPr/>
          </p:nvGrpSpPr>
          <p:grpSpPr>
            <a:xfrm>
              <a:off x="9460832" y="2686693"/>
              <a:ext cx="481013" cy="482601"/>
              <a:chOff x="0" y="0"/>
              <a:chExt cx="481012" cy="482600"/>
            </a:xfrm>
          </p:grpSpPr>
          <p:sp>
            <p:nvSpPr>
              <p:cNvPr id="103" name="Shape 3826"/>
              <p:cNvSpPr/>
              <p:nvPr/>
            </p:nvSpPr>
            <p:spPr>
              <a:xfrm>
                <a:off x="0" y="0"/>
                <a:ext cx="481013" cy="482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744" y="7087"/>
                    </a:moveTo>
                    <a:cubicBezTo>
                      <a:pt x="18900" y="6919"/>
                      <a:pt x="16875" y="6919"/>
                      <a:pt x="14006" y="6750"/>
                    </a:cubicBezTo>
                    <a:cubicBezTo>
                      <a:pt x="14175" y="6075"/>
                      <a:pt x="14175" y="5569"/>
                      <a:pt x="14175" y="4556"/>
                    </a:cubicBezTo>
                    <a:cubicBezTo>
                      <a:pt x="14175" y="2194"/>
                      <a:pt x="12319" y="0"/>
                      <a:pt x="10800" y="0"/>
                    </a:cubicBezTo>
                    <a:cubicBezTo>
                      <a:pt x="9619" y="0"/>
                      <a:pt x="8775" y="844"/>
                      <a:pt x="8775" y="2025"/>
                    </a:cubicBezTo>
                    <a:cubicBezTo>
                      <a:pt x="8775" y="3375"/>
                      <a:pt x="8269" y="5737"/>
                      <a:pt x="6075" y="6919"/>
                    </a:cubicBezTo>
                    <a:cubicBezTo>
                      <a:pt x="5906" y="6919"/>
                      <a:pt x="5400" y="7256"/>
                      <a:pt x="5400" y="7256"/>
                    </a:cubicBezTo>
                    <a:cubicBezTo>
                      <a:pt x="5400" y="7256"/>
                      <a:pt x="5400" y="7256"/>
                      <a:pt x="5400" y="7256"/>
                    </a:cubicBezTo>
                    <a:cubicBezTo>
                      <a:pt x="5062" y="6919"/>
                      <a:pt x="4556" y="6750"/>
                      <a:pt x="4050" y="6750"/>
                    </a:cubicBezTo>
                    <a:cubicBezTo>
                      <a:pt x="2025" y="6750"/>
                      <a:pt x="2025" y="6750"/>
                      <a:pt x="2025" y="6750"/>
                    </a:cubicBezTo>
                    <a:cubicBezTo>
                      <a:pt x="844" y="6750"/>
                      <a:pt x="0" y="7594"/>
                      <a:pt x="0" y="8775"/>
                    </a:cubicBezTo>
                    <a:cubicBezTo>
                      <a:pt x="0" y="19575"/>
                      <a:pt x="0" y="19575"/>
                      <a:pt x="0" y="19575"/>
                    </a:cubicBezTo>
                    <a:cubicBezTo>
                      <a:pt x="0" y="20756"/>
                      <a:pt x="844" y="21600"/>
                      <a:pt x="2025" y="21600"/>
                    </a:cubicBezTo>
                    <a:cubicBezTo>
                      <a:pt x="4050" y="21600"/>
                      <a:pt x="4050" y="21600"/>
                      <a:pt x="4050" y="21600"/>
                    </a:cubicBezTo>
                    <a:cubicBezTo>
                      <a:pt x="4894" y="21600"/>
                      <a:pt x="5569" y="21094"/>
                      <a:pt x="5906" y="20419"/>
                    </a:cubicBezTo>
                    <a:cubicBezTo>
                      <a:pt x="5906" y="20419"/>
                      <a:pt x="5906" y="20419"/>
                      <a:pt x="5906" y="20419"/>
                    </a:cubicBezTo>
                    <a:cubicBezTo>
                      <a:pt x="5906" y="20419"/>
                      <a:pt x="5906" y="20419"/>
                      <a:pt x="6075" y="20419"/>
                    </a:cubicBezTo>
                    <a:cubicBezTo>
                      <a:pt x="6075" y="20419"/>
                      <a:pt x="6075" y="20419"/>
                      <a:pt x="6075" y="20419"/>
                    </a:cubicBezTo>
                    <a:cubicBezTo>
                      <a:pt x="6412" y="20588"/>
                      <a:pt x="7256" y="20756"/>
                      <a:pt x="8775" y="21094"/>
                    </a:cubicBezTo>
                    <a:cubicBezTo>
                      <a:pt x="9112" y="21263"/>
                      <a:pt x="10969" y="21600"/>
                      <a:pt x="12825" y="21600"/>
                    </a:cubicBezTo>
                    <a:cubicBezTo>
                      <a:pt x="16537" y="21600"/>
                      <a:pt x="16537" y="21600"/>
                      <a:pt x="16537" y="21600"/>
                    </a:cubicBezTo>
                    <a:cubicBezTo>
                      <a:pt x="17719" y="21600"/>
                      <a:pt x="18394" y="21094"/>
                      <a:pt x="18900" y="20250"/>
                    </a:cubicBezTo>
                    <a:cubicBezTo>
                      <a:pt x="18900" y="20250"/>
                      <a:pt x="19069" y="19913"/>
                      <a:pt x="19237" y="19575"/>
                    </a:cubicBezTo>
                    <a:cubicBezTo>
                      <a:pt x="19406" y="19238"/>
                      <a:pt x="19406" y="18900"/>
                      <a:pt x="19237" y="18394"/>
                    </a:cubicBezTo>
                    <a:cubicBezTo>
                      <a:pt x="19913" y="17888"/>
                      <a:pt x="20250" y="17213"/>
                      <a:pt x="20419" y="16706"/>
                    </a:cubicBezTo>
                    <a:cubicBezTo>
                      <a:pt x="20587" y="15863"/>
                      <a:pt x="20587" y="15188"/>
                      <a:pt x="20419" y="14850"/>
                    </a:cubicBezTo>
                    <a:cubicBezTo>
                      <a:pt x="20756" y="14344"/>
                      <a:pt x="21094" y="13838"/>
                      <a:pt x="21262" y="12994"/>
                    </a:cubicBezTo>
                    <a:cubicBezTo>
                      <a:pt x="21431" y="12319"/>
                      <a:pt x="21262" y="11813"/>
                      <a:pt x="20925" y="11306"/>
                    </a:cubicBezTo>
                    <a:cubicBezTo>
                      <a:pt x="21431" y="10969"/>
                      <a:pt x="21600" y="10294"/>
                      <a:pt x="21600" y="9787"/>
                    </a:cubicBezTo>
                    <a:cubicBezTo>
                      <a:pt x="21600" y="9787"/>
                      <a:pt x="21600" y="9787"/>
                      <a:pt x="21600" y="9787"/>
                    </a:cubicBezTo>
                    <a:cubicBezTo>
                      <a:pt x="21600" y="9619"/>
                      <a:pt x="21600" y="9619"/>
                      <a:pt x="21600" y="9450"/>
                    </a:cubicBezTo>
                    <a:cubicBezTo>
                      <a:pt x="21600" y="8606"/>
                      <a:pt x="21094" y="7425"/>
                      <a:pt x="19744" y="7087"/>
                    </a:cubicBezTo>
                    <a:close/>
                    <a:moveTo>
                      <a:pt x="4725" y="19575"/>
                    </a:moveTo>
                    <a:cubicBezTo>
                      <a:pt x="4725" y="19913"/>
                      <a:pt x="4388" y="20250"/>
                      <a:pt x="4050" y="20250"/>
                    </a:cubicBezTo>
                    <a:cubicBezTo>
                      <a:pt x="2025" y="20250"/>
                      <a:pt x="2025" y="20250"/>
                      <a:pt x="2025" y="20250"/>
                    </a:cubicBezTo>
                    <a:cubicBezTo>
                      <a:pt x="1688" y="20250"/>
                      <a:pt x="1350" y="19913"/>
                      <a:pt x="1350" y="19575"/>
                    </a:cubicBezTo>
                    <a:cubicBezTo>
                      <a:pt x="1350" y="8775"/>
                      <a:pt x="1350" y="8775"/>
                      <a:pt x="1350" y="8775"/>
                    </a:cubicBezTo>
                    <a:cubicBezTo>
                      <a:pt x="1350" y="8437"/>
                      <a:pt x="1688" y="8100"/>
                      <a:pt x="2025" y="8100"/>
                    </a:cubicBezTo>
                    <a:cubicBezTo>
                      <a:pt x="4050" y="8100"/>
                      <a:pt x="4050" y="8100"/>
                      <a:pt x="4050" y="8100"/>
                    </a:cubicBezTo>
                    <a:cubicBezTo>
                      <a:pt x="4388" y="8100"/>
                      <a:pt x="4725" y="8437"/>
                      <a:pt x="4725" y="8775"/>
                    </a:cubicBezTo>
                    <a:lnTo>
                      <a:pt x="4725" y="19575"/>
                    </a:lnTo>
                    <a:close/>
                    <a:moveTo>
                      <a:pt x="20250" y="9787"/>
                    </a:moveTo>
                    <a:cubicBezTo>
                      <a:pt x="20250" y="10125"/>
                      <a:pt x="20081" y="10800"/>
                      <a:pt x="18900" y="10800"/>
                    </a:cubicBezTo>
                    <a:cubicBezTo>
                      <a:pt x="17887" y="10800"/>
                      <a:pt x="17550" y="10800"/>
                      <a:pt x="17550" y="10800"/>
                    </a:cubicBezTo>
                    <a:cubicBezTo>
                      <a:pt x="17381" y="10800"/>
                      <a:pt x="17212" y="10969"/>
                      <a:pt x="17212" y="11138"/>
                    </a:cubicBezTo>
                    <a:cubicBezTo>
                      <a:pt x="17212" y="11306"/>
                      <a:pt x="17381" y="11475"/>
                      <a:pt x="17550" y="11475"/>
                    </a:cubicBezTo>
                    <a:cubicBezTo>
                      <a:pt x="17550" y="11475"/>
                      <a:pt x="17887" y="11475"/>
                      <a:pt x="18900" y="11475"/>
                    </a:cubicBezTo>
                    <a:cubicBezTo>
                      <a:pt x="19913" y="11475"/>
                      <a:pt x="20081" y="12319"/>
                      <a:pt x="19913" y="12656"/>
                    </a:cubicBezTo>
                    <a:cubicBezTo>
                      <a:pt x="19913" y="13163"/>
                      <a:pt x="19575" y="14175"/>
                      <a:pt x="18562" y="14175"/>
                    </a:cubicBezTo>
                    <a:cubicBezTo>
                      <a:pt x="17381" y="14175"/>
                      <a:pt x="16875" y="14175"/>
                      <a:pt x="16875" y="14175"/>
                    </a:cubicBezTo>
                    <a:cubicBezTo>
                      <a:pt x="16706" y="14175"/>
                      <a:pt x="16537" y="14344"/>
                      <a:pt x="16537" y="14513"/>
                    </a:cubicBezTo>
                    <a:cubicBezTo>
                      <a:pt x="16537" y="14681"/>
                      <a:pt x="16706" y="14850"/>
                      <a:pt x="16875" y="14850"/>
                    </a:cubicBezTo>
                    <a:cubicBezTo>
                      <a:pt x="16875" y="14850"/>
                      <a:pt x="17719" y="14850"/>
                      <a:pt x="18225" y="14850"/>
                    </a:cubicBezTo>
                    <a:cubicBezTo>
                      <a:pt x="19406" y="14850"/>
                      <a:pt x="19237" y="15694"/>
                      <a:pt x="19069" y="16200"/>
                    </a:cubicBezTo>
                    <a:cubicBezTo>
                      <a:pt x="18900" y="16875"/>
                      <a:pt x="18731" y="17550"/>
                      <a:pt x="17381" y="17550"/>
                    </a:cubicBezTo>
                    <a:cubicBezTo>
                      <a:pt x="16875" y="17550"/>
                      <a:pt x="16200" y="17550"/>
                      <a:pt x="16200" y="17550"/>
                    </a:cubicBezTo>
                    <a:cubicBezTo>
                      <a:pt x="16031" y="17550"/>
                      <a:pt x="15862" y="17719"/>
                      <a:pt x="15862" y="17888"/>
                    </a:cubicBezTo>
                    <a:cubicBezTo>
                      <a:pt x="15862" y="18056"/>
                      <a:pt x="16031" y="18225"/>
                      <a:pt x="16200" y="18225"/>
                    </a:cubicBezTo>
                    <a:cubicBezTo>
                      <a:pt x="16200" y="18225"/>
                      <a:pt x="16706" y="18225"/>
                      <a:pt x="17212" y="18225"/>
                    </a:cubicBezTo>
                    <a:cubicBezTo>
                      <a:pt x="18056" y="18225"/>
                      <a:pt x="18056" y="18900"/>
                      <a:pt x="17887" y="19238"/>
                    </a:cubicBezTo>
                    <a:cubicBezTo>
                      <a:pt x="17887" y="19406"/>
                      <a:pt x="17719" y="19575"/>
                      <a:pt x="17719" y="19744"/>
                    </a:cubicBezTo>
                    <a:cubicBezTo>
                      <a:pt x="17550" y="20081"/>
                      <a:pt x="17212" y="20250"/>
                      <a:pt x="16537" y="20250"/>
                    </a:cubicBezTo>
                    <a:cubicBezTo>
                      <a:pt x="12825" y="20250"/>
                      <a:pt x="12825" y="20250"/>
                      <a:pt x="12825" y="20250"/>
                    </a:cubicBezTo>
                    <a:cubicBezTo>
                      <a:pt x="10969" y="20250"/>
                      <a:pt x="9112" y="19913"/>
                      <a:pt x="9112" y="19744"/>
                    </a:cubicBezTo>
                    <a:cubicBezTo>
                      <a:pt x="6244" y="19238"/>
                      <a:pt x="6075" y="19069"/>
                      <a:pt x="5906" y="19069"/>
                    </a:cubicBezTo>
                    <a:cubicBezTo>
                      <a:pt x="5906" y="19069"/>
                      <a:pt x="5400" y="18900"/>
                      <a:pt x="5400" y="18563"/>
                    </a:cubicBezTo>
                    <a:cubicBezTo>
                      <a:pt x="5400" y="9112"/>
                      <a:pt x="5400" y="9112"/>
                      <a:pt x="5400" y="9112"/>
                    </a:cubicBezTo>
                    <a:cubicBezTo>
                      <a:pt x="5400" y="8775"/>
                      <a:pt x="5569" y="8606"/>
                      <a:pt x="5906" y="8437"/>
                    </a:cubicBezTo>
                    <a:cubicBezTo>
                      <a:pt x="5906" y="8437"/>
                      <a:pt x="6075" y="8437"/>
                      <a:pt x="6075" y="8437"/>
                    </a:cubicBezTo>
                    <a:cubicBezTo>
                      <a:pt x="9112" y="7087"/>
                      <a:pt x="10125" y="4387"/>
                      <a:pt x="10125" y="2025"/>
                    </a:cubicBezTo>
                    <a:cubicBezTo>
                      <a:pt x="10125" y="1687"/>
                      <a:pt x="10462" y="1350"/>
                      <a:pt x="10800" y="1350"/>
                    </a:cubicBezTo>
                    <a:cubicBezTo>
                      <a:pt x="11475" y="1350"/>
                      <a:pt x="12825" y="2700"/>
                      <a:pt x="12825" y="4556"/>
                    </a:cubicBezTo>
                    <a:cubicBezTo>
                      <a:pt x="12825" y="6075"/>
                      <a:pt x="12656" y="6412"/>
                      <a:pt x="12150" y="8100"/>
                    </a:cubicBezTo>
                    <a:cubicBezTo>
                      <a:pt x="18900" y="8100"/>
                      <a:pt x="18900" y="8269"/>
                      <a:pt x="19406" y="8437"/>
                    </a:cubicBezTo>
                    <a:cubicBezTo>
                      <a:pt x="20250" y="8606"/>
                      <a:pt x="20250" y="9112"/>
                      <a:pt x="20250" y="9450"/>
                    </a:cubicBezTo>
                    <a:cubicBezTo>
                      <a:pt x="20250" y="9619"/>
                      <a:pt x="20250" y="9619"/>
                      <a:pt x="20250" y="97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04" name="Shape 3827"/>
              <p:cNvSpPr/>
              <p:nvPr/>
            </p:nvSpPr>
            <p:spPr>
              <a:xfrm>
                <a:off x="44450" y="392112"/>
                <a:ext cx="44451" cy="4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5400" y="0"/>
                      <a:pt x="0" y="5400"/>
                      <a:pt x="0" y="10800"/>
                    </a:cubicBezTo>
                    <a:cubicBezTo>
                      <a:pt x="0" y="16200"/>
                      <a:pt x="5400" y="21600"/>
                      <a:pt x="10800" y="21600"/>
                    </a:cubicBezTo>
                    <a:cubicBezTo>
                      <a:pt x="16200" y="21600"/>
                      <a:pt x="21600" y="16200"/>
                      <a:pt x="21600" y="10800"/>
                    </a:cubicBezTo>
                    <a:cubicBezTo>
                      <a:pt x="21600" y="5400"/>
                      <a:pt x="16200" y="0"/>
                      <a:pt x="10800" y="0"/>
                    </a:cubicBezTo>
                    <a:close/>
                    <a:moveTo>
                      <a:pt x="10800" y="14400"/>
                    </a:moveTo>
                    <a:cubicBezTo>
                      <a:pt x="9000" y="14400"/>
                      <a:pt x="7200" y="12600"/>
                      <a:pt x="7200" y="10800"/>
                    </a:cubicBezTo>
                    <a:cubicBezTo>
                      <a:pt x="7200" y="9000"/>
                      <a:pt x="9000" y="7200"/>
                      <a:pt x="10800" y="7200"/>
                    </a:cubicBezTo>
                    <a:cubicBezTo>
                      <a:pt x="12600" y="7200"/>
                      <a:pt x="14400" y="9000"/>
                      <a:pt x="14400" y="10800"/>
                    </a:cubicBezTo>
                    <a:cubicBezTo>
                      <a:pt x="14400" y="12600"/>
                      <a:pt x="12600" y="14400"/>
                      <a:pt x="10800" y="144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362585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9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</p:grpSp>
      <p:sp>
        <p:nvSpPr>
          <p:cNvPr id="105" name="Shape 3829"/>
          <p:cNvSpPr/>
          <p:nvPr/>
        </p:nvSpPr>
        <p:spPr>
          <a:xfrm>
            <a:off x="481325" y="2494356"/>
            <a:ext cx="2010314" cy="207578"/>
          </a:xfrm>
          <a:prstGeom prst="rect">
            <a:avLst/>
          </a:prstGeom>
          <a:ln w="12700">
            <a:round/>
          </a:ln>
        </p:spPr>
        <p:txBody>
          <a:bodyPr wrap="none" lIns="30236" tIns="30236" rIns="30236" bIns="30236">
            <a:spAutoFit/>
          </a:bodyPr>
          <a:lstStyle>
            <a:lvl1pPr>
              <a:buClr>
                <a:srgbClr val="B5B5B5"/>
              </a:buClr>
              <a:buFont typeface="ArialUnicodeMS"/>
              <a:defRPr sz="1200">
                <a:solidFill>
                  <a:srgbClr val="B5B5B5"/>
                </a:solidFill>
                <a:uFill>
                  <a:solidFill>
                    <a:srgbClr val="B5B5B5"/>
                  </a:solidFill>
                </a:uFill>
                <a:latin typeface="ArialUnicodeMS"/>
                <a:ea typeface="ArialUnicodeMS"/>
                <a:cs typeface="ArialUnicodeMS"/>
                <a:sym typeface="ArialUnicodeMS"/>
              </a:defRPr>
            </a:lvl1pPr>
          </a:lstStyle>
          <a:p>
            <a:r>
              <a:rPr lang="zh-CN" alt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</a:p>
        </p:txBody>
      </p:sp>
      <p:sp>
        <p:nvSpPr>
          <p:cNvPr id="106" name="Shape 3830"/>
          <p:cNvSpPr/>
          <p:nvPr/>
        </p:nvSpPr>
        <p:spPr>
          <a:xfrm>
            <a:off x="475450" y="2149187"/>
            <a:ext cx="2010314" cy="354220"/>
          </a:xfrm>
          <a:prstGeom prst="rect">
            <a:avLst/>
          </a:prstGeom>
          <a:ln w="12700">
            <a:round/>
          </a:ln>
        </p:spPr>
        <p:txBody>
          <a:bodyPr wrap="none" lIns="30236" tIns="30236" rIns="30236" bIns="30236">
            <a:spAutoFit/>
          </a:bodyPr>
          <a:lstStyle>
            <a:lvl1pPr>
              <a:buClr>
                <a:srgbClr val="929292"/>
              </a:buClr>
              <a:buFont typeface="ArialUnicodeMS"/>
              <a:defRPr sz="2400">
                <a:solidFill>
                  <a:srgbClr val="929292"/>
                </a:solidFill>
                <a:uFill>
                  <a:solidFill>
                    <a:srgbClr val="929292"/>
                  </a:solidFill>
                </a:uFill>
                <a:latin typeface="ArialUnicodeMS"/>
                <a:ea typeface="ArialUnicodeMS"/>
                <a:cs typeface="ArialUnicodeMS"/>
                <a:sym typeface="ArialUnicode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90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sz="190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07" name="Shape 3831"/>
          <p:cNvSpPr/>
          <p:nvPr/>
        </p:nvSpPr>
        <p:spPr>
          <a:xfrm>
            <a:off x="499948" y="2778080"/>
            <a:ext cx="3174826" cy="647120"/>
          </a:xfrm>
          <a:prstGeom prst="rect">
            <a:avLst/>
          </a:prstGeom>
          <a:ln w="12700">
            <a:round/>
          </a:ln>
        </p:spPr>
        <p:txBody>
          <a:bodyPr lIns="30236" tIns="30236" rIns="30236" bIns="30236">
            <a:spAutoFit/>
          </a:bodyPr>
          <a:lstStyle/>
          <a:p>
            <a:pPr algn="just" defTabSz="725170">
              <a:buClr>
                <a:srgbClr val="B5B5B5"/>
              </a:buClr>
              <a:buFont typeface="ArialUnicodeMS"/>
              <a:defRPr>
                <a:uFillTx/>
              </a:defRPr>
            </a:pPr>
            <a:r>
              <a:rPr lang="zh-CN" altLang="en-US" sz="950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950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200</a:t>
            </a:r>
            <a:r>
              <a:rPr lang="zh-CN" altLang="en-US" sz="950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B5B5B5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ArialUnicodeMS"/>
                <a:sym typeface="ArialUnicodeMS"/>
              </a:rPr>
              <a:t>字以内此处添加详细文本描述，建议与标题相关并符合整体语言风格，语言描述尽量简洁生动。</a:t>
            </a:r>
            <a:endParaRPr sz="950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299883"/>
                </a:solidFill>
              </a:uFill>
              <a:latin typeface="+mn-ea"/>
              <a:cs typeface="ArialUnicodeMS"/>
              <a:sym typeface="ArialUnicode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05" grpId="0" animBg="1"/>
      <p:bldP spid="106" grpId="0" animBg="1"/>
      <p:bldP spid="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软件技能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819291" y="-13956"/>
            <a:ext cx="7405688" cy="4761835"/>
            <a:chOff x="1032363" y="-18083"/>
            <a:chExt cx="9331681" cy="6000243"/>
          </a:xfrm>
          <a:solidFill>
            <a:schemeClr val="bg2"/>
          </a:solidFill>
        </p:grpSpPr>
        <p:grpSp>
          <p:nvGrpSpPr>
            <p:cNvPr id="18" name="Group 185"/>
            <p:cNvGrpSpPr/>
            <p:nvPr/>
          </p:nvGrpSpPr>
          <p:grpSpPr>
            <a:xfrm>
              <a:off x="1032363" y="1032026"/>
              <a:ext cx="9331681" cy="4950134"/>
              <a:chOff x="1163638" y="768350"/>
              <a:chExt cx="9874250" cy="5238750"/>
            </a:xfrm>
            <a:grpFill/>
          </p:grpSpPr>
          <p:sp>
            <p:nvSpPr>
              <p:cNvPr id="20" name="Freeform 5"/>
              <p:cNvSpPr>
                <a:spLocks noEditPoints="1"/>
              </p:cNvSpPr>
              <p:nvPr/>
            </p:nvSpPr>
            <p:spPr bwMode="auto">
              <a:xfrm>
                <a:off x="4071938" y="3135313"/>
                <a:ext cx="1227138" cy="1227138"/>
              </a:xfrm>
              <a:custGeom>
                <a:avLst/>
                <a:gdLst>
                  <a:gd name="T0" fmla="*/ 0 w 376"/>
                  <a:gd name="T1" fmla="*/ 188 h 376"/>
                  <a:gd name="T2" fmla="*/ 188 w 376"/>
                  <a:gd name="T3" fmla="*/ 0 h 376"/>
                  <a:gd name="T4" fmla="*/ 376 w 376"/>
                  <a:gd name="T5" fmla="*/ 188 h 376"/>
                  <a:gd name="T6" fmla="*/ 188 w 376"/>
                  <a:gd name="T7" fmla="*/ 376 h 376"/>
                  <a:gd name="T8" fmla="*/ 0 w 376"/>
                  <a:gd name="T9" fmla="*/ 188 h 376"/>
                  <a:gd name="T10" fmla="*/ 354 w 376"/>
                  <a:gd name="T11" fmla="*/ 188 h 376"/>
                  <a:gd name="T12" fmla="*/ 188 w 376"/>
                  <a:gd name="T13" fmla="*/ 22 h 376"/>
                  <a:gd name="T14" fmla="*/ 22 w 376"/>
                  <a:gd name="T15" fmla="*/ 188 h 376"/>
                  <a:gd name="T16" fmla="*/ 188 w 376"/>
                  <a:gd name="T17" fmla="*/ 354 h 376"/>
                  <a:gd name="T18" fmla="*/ 354 w 376"/>
                  <a:gd name="T19" fmla="*/ 188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6" h="376">
                    <a:moveTo>
                      <a:pt x="0" y="188"/>
                    </a:moveTo>
                    <a:cubicBezTo>
                      <a:pt x="0" y="84"/>
                      <a:pt x="84" y="0"/>
                      <a:pt x="188" y="0"/>
                    </a:cubicBezTo>
                    <a:cubicBezTo>
                      <a:pt x="292" y="0"/>
                      <a:pt x="376" y="84"/>
                      <a:pt x="376" y="188"/>
                    </a:cubicBezTo>
                    <a:cubicBezTo>
                      <a:pt x="376" y="292"/>
                      <a:pt x="292" y="376"/>
                      <a:pt x="188" y="376"/>
                    </a:cubicBezTo>
                    <a:cubicBezTo>
                      <a:pt x="84" y="376"/>
                      <a:pt x="0" y="292"/>
                      <a:pt x="0" y="188"/>
                    </a:cubicBezTo>
                    <a:close/>
                    <a:moveTo>
                      <a:pt x="354" y="188"/>
                    </a:moveTo>
                    <a:cubicBezTo>
                      <a:pt x="354" y="96"/>
                      <a:pt x="280" y="22"/>
                      <a:pt x="188" y="22"/>
                    </a:cubicBezTo>
                    <a:cubicBezTo>
                      <a:pt x="96" y="22"/>
                      <a:pt x="22" y="96"/>
                      <a:pt x="22" y="188"/>
                    </a:cubicBezTo>
                    <a:cubicBezTo>
                      <a:pt x="22" y="280"/>
                      <a:pt x="96" y="354"/>
                      <a:pt x="188" y="354"/>
                    </a:cubicBezTo>
                    <a:cubicBezTo>
                      <a:pt x="280" y="354"/>
                      <a:pt x="354" y="280"/>
                      <a:pt x="354" y="18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7688263" y="3017838"/>
                <a:ext cx="1100138" cy="1098550"/>
              </a:xfrm>
              <a:custGeom>
                <a:avLst/>
                <a:gdLst>
                  <a:gd name="T0" fmla="*/ 0 w 337"/>
                  <a:gd name="T1" fmla="*/ 169 h 337"/>
                  <a:gd name="T2" fmla="*/ 169 w 337"/>
                  <a:gd name="T3" fmla="*/ 0 h 337"/>
                  <a:gd name="T4" fmla="*/ 337 w 337"/>
                  <a:gd name="T5" fmla="*/ 169 h 337"/>
                  <a:gd name="T6" fmla="*/ 169 w 337"/>
                  <a:gd name="T7" fmla="*/ 337 h 337"/>
                  <a:gd name="T8" fmla="*/ 0 w 337"/>
                  <a:gd name="T9" fmla="*/ 169 h 337"/>
                  <a:gd name="T10" fmla="*/ 317 w 337"/>
                  <a:gd name="T11" fmla="*/ 169 h 337"/>
                  <a:gd name="T12" fmla="*/ 169 w 337"/>
                  <a:gd name="T13" fmla="*/ 20 h 337"/>
                  <a:gd name="T14" fmla="*/ 20 w 337"/>
                  <a:gd name="T15" fmla="*/ 169 h 337"/>
                  <a:gd name="T16" fmla="*/ 169 w 337"/>
                  <a:gd name="T17" fmla="*/ 318 h 337"/>
                  <a:gd name="T18" fmla="*/ 317 w 337"/>
                  <a:gd name="T19" fmla="*/ 169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7" h="337">
                    <a:moveTo>
                      <a:pt x="0" y="169"/>
                    </a:moveTo>
                    <a:cubicBezTo>
                      <a:pt x="0" y="76"/>
                      <a:pt x="76" y="0"/>
                      <a:pt x="169" y="0"/>
                    </a:cubicBezTo>
                    <a:cubicBezTo>
                      <a:pt x="262" y="0"/>
                      <a:pt x="337" y="76"/>
                      <a:pt x="337" y="169"/>
                    </a:cubicBezTo>
                    <a:cubicBezTo>
                      <a:pt x="337" y="262"/>
                      <a:pt x="262" y="337"/>
                      <a:pt x="169" y="337"/>
                    </a:cubicBezTo>
                    <a:cubicBezTo>
                      <a:pt x="76" y="337"/>
                      <a:pt x="0" y="262"/>
                      <a:pt x="0" y="169"/>
                    </a:cubicBezTo>
                    <a:close/>
                    <a:moveTo>
                      <a:pt x="317" y="169"/>
                    </a:moveTo>
                    <a:cubicBezTo>
                      <a:pt x="317" y="87"/>
                      <a:pt x="251" y="20"/>
                      <a:pt x="169" y="20"/>
                    </a:cubicBezTo>
                    <a:cubicBezTo>
                      <a:pt x="87" y="20"/>
                      <a:pt x="20" y="87"/>
                      <a:pt x="20" y="169"/>
                    </a:cubicBezTo>
                    <a:cubicBezTo>
                      <a:pt x="20" y="251"/>
                      <a:pt x="87" y="318"/>
                      <a:pt x="169" y="318"/>
                    </a:cubicBezTo>
                    <a:cubicBezTo>
                      <a:pt x="251" y="318"/>
                      <a:pt x="317" y="251"/>
                      <a:pt x="317" y="16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7"/>
              <p:cNvSpPr>
                <a:spLocks noEditPoints="1"/>
              </p:cNvSpPr>
              <p:nvPr/>
            </p:nvSpPr>
            <p:spPr bwMode="auto">
              <a:xfrm>
                <a:off x="8164513" y="4430713"/>
                <a:ext cx="906463" cy="906463"/>
              </a:xfrm>
              <a:custGeom>
                <a:avLst/>
                <a:gdLst>
                  <a:gd name="T0" fmla="*/ 0 w 278"/>
                  <a:gd name="T1" fmla="*/ 139 h 278"/>
                  <a:gd name="T2" fmla="*/ 139 w 278"/>
                  <a:gd name="T3" fmla="*/ 0 h 278"/>
                  <a:gd name="T4" fmla="*/ 278 w 278"/>
                  <a:gd name="T5" fmla="*/ 139 h 278"/>
                  <a:gd name="T6" fmla="*/ 139 w 278"/>
                  <a:gd name="T7" fmla="*/ 278 h 278"/>
                  <a:gd name="T8" fmla="*/ 0 w 278"/>
                  <a:gd name="T9" fmla="*/ 139 h 278"/>
                  <a:gd name="T10" fmla="*/ 262 w 278"/>
                  <a:gd name="T11" fmla="*/ 139 h 278"/>
                  <a:gd name="T12" fmla="*/ 139 w 278"/>
                  <a:gd name="T13" fmla="*/ 17 h 278"/>
                  <a:gd name="T14" fmla="*/ 17 w 278"/>
                  <a:gd name="T15" fmla="*/ 139 h 278"/>
                  <a:gd name="T16" fmla="*/ 139 w 278"/>
                  <a:gd name="T17" fmla="*/ 262 h 278"/>
                  <a:gd name="T18" fmla="*/ 262 w 278"/>
                  <a:gd name="T19" fmla="*/ 13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8" h="278">
                    <a:moveTo>
                      <a:pt x="0" y="139"/>
                    </a:moveTo>
                    <a:cubicBezTo>
                      <a:pt x="0" y="63"/>
                      <a:pt x="63" y="0"/>
                      <a:pt x="139" y="0"/>
                    </a:cubicBezTo>
                    <a:cubicBezTo>
                      <a:pt x="216" y="0"/>
                      <a:pt x="278" y="63"/>
                      <a:pt x="278" y="139"/>
                    </a:cubicBezTo>
                    <a:cubicBezTo>
                      <a:pt x="278" y="216"/>
                      <a:pt x="216" y="278"/>
                      <a:pt x="139" y="278"/>
                    </a:cubicBezTo>
                    <a:cubicBezTo>
                      <a:pt x="63" y="278"/>
                      <a:pt x="0" y="216"/>
                      <a:pt x="0" y="139"/>
                    </a:cubicBezTo>
                    <a:close/>
                    <a:moveTo>
                      <a:pt x="262" y="139"/>
                    </a:moveTo>
                    <a:cubicBezTo>
                      <a:pt x="262" y="72"/>
                      <a:pt x="207" y="17"/>
                      <a:pt x="139" y="17"/>
                    </a:cubicBezTo>
                    <a:cubicBezTo>
                      <a:pt x="72" y="17"/>
                      <a:pt x="17" y="72"/>
                      <a:pt x="17" y="139"/>
                    </a:cubicBezTo>
                    <a:cubicBezTo>
                      <a:pt x="17" y="207"/>
                      <a:pt x="72" y="262"/>
                      <a:pt x="139" y="262"/>
                    </a:cubicBezTo>
                    <a:cubicBezTo>
                      <a:pt x="207" y="262"/>
                      <a:pt x="262" y="207"/>
                      <a:pt x="262" y="13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8"/>
              <p:cNvSpPr>
                <a:spLocks noEditPoints="1"/>
              </p:cNvSpPr>
              <p:nvPr/>
            </p:nvSpPr>
            <p:spPr bwMode="auto">
              <a:xfrm>
                <a:off x="2589213" y="4841875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1"/>
                      <a:pt x="80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9"/>
              <p:cNvSpPr>
                <a:spLocks noEditPoints="1"/>
              </p:cNvSpPr>
              <p:nvPr/>
            </p:nvSpPr>
            <p:spPr bwMode="auto">
              <a:xfrm>
                <a:off x="3286126" y="514508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10"/>
              <p:cNvSpPr>
                <a:spLocks noEditPoints="1"/>
              </p:cNvSpPr>
              <p:nvPr/>
            </p:nvSpPr>
            <p:spPr bwMode="auto">
              <a:xfrm>
                <a:off x="5067301" y="4629150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7"/>
                      <a:pt x="27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11"/>
              <p:cNvSpPr>
                <a:spLocks noEditPoints="1"/>
              </p:cNvSpPr>
              <p:nvPr/>
            </p:nvSpPr>
            <p:spPr bwMode="auto">
              <a:xfrm>
                <a:off x="7743826" y="5583238"/>
                <a:ext cx="339725" cy="338138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12"/>
              <p:cNvSpPr>
                <a:spLocks noEditPoints="1"/>
              </p:cNvSpPr>
              <p:nvPr/>
            </p:nvSpPr>
            <p:spPr bwMode="auto">
              <a:xfrm>
                <a:off x="3867151" y="2713038"/>
                <a:ext cx="342900" cy="339725"/>
              </a:xfrm>
              <a:custGeom>
                <a:avLst/>
                <a:gdLst>
                  <a:gd name="T0" fmla="*/ 0 w 105"/>
                  <a:gd name="T1" fmla="*/ 52 h 104"/>
                  <a:gd name="T2" fmla="*/ 53 w 105"/>
                  <a:gd name="T3" fmla="*/ 0 h 104"/>
                  <a:gd name="T4" fmla="*/ 105 w 105"/>
                  <a:gd name="T5" fmla="*/ 52 h 104"/>
                  <a:gd name="T6" fmla="*/ 53 w 105"/>
                  <a:gd name="T7" fmla="*/ 104 h 104"/>
                  <a:gd name="T8" fmla="*/ 0 w 105"/>
                  <a:gd name="T9" fmla="*/ 52 h 104"/>
                  <a:gd name="T10" fmla="*/ 98 w 105"/>
                  <a:gd name="T11" fmla="*/ 52 h 104"/>
                  <a:gd name="T12" fmla="*/ 53 w 105"/>
                  <a:gd name="T13" fmla="*/ 6 h 104"/>
                  <a:gd name="T14" fmla="*/ 7 w 105"/>
                  <a:gd name="T15" fmla="*/ 52 h 104"/>
                  <a:gd name="T16" fmla="*/ 53 w 105"/>
                  <a:gd name="T17" fmla="*/ 98 h 104"/>
                  <a:gd name="T18" fmla="*/ 98 w 105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5" h="104">
                    <a:moveTo>
                      <a:pt x="0" y="52"/>
                    </a:moveTo>
                    <a:cubicBezTo>
                      <a:pt x="0" y="23"/>
                      <a:pt x="24" y="0"/>
                      <a:pt x="53" y="0"/>
                    </a:cubicBezTo>
                    <a:cubicBezTo>
                      <a:pt x="81" y="0"/>
                      <a:pt x="105" y="23"/>
                      <a:pt x="105" y="52"/>
                    </a:cubicBezTo>
                    <a:cubicBezTo>
                      <a:pt x="105" y="81"/>
                      <a:pt x="81" y="104"/>
                      <a:pt x="53" y="104"/>
                    </a:cubicBezTo>
                    <a:cubicBezTo>
                      <a:pt x="24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8" y="6"/>
                      <a:pt x="53" y="6"/>
                    </a:cubicBezTo>
                    <a:cubicBezTo>
                      <a:pt x="27" y="6"/>
                      <a:pt x="7" y="27"/>
                      <a:pt x="7" y="52"/>
                    </a:cubicBezTo>
                    <a:cubicBezTo>
                      <a:pt x="7" y="77"/>
                      <a:pt x="27" y="98"/>
                      <a:pt x="53" y="98"/>
                    </a:cubicBezTo>
                    <a:cubicBezTo>
                      <a:pt x="78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Freeform 13"/>
              <p:cNvSpPr>
                <a:spLocks noEditPoints="1"/>
              </p:cNvSpPr>
              <p:nvPr/>
            </p:nvSpPr>
            <p:spPr bwMode="auto">
              <a:xfrm>
                <a:off x="4675188" y="5487988"/>
                <a:ext cx="339725" cy="342900"/>
              </a:xfrm>
              <a:custGeom>
                <a:avLst/>
                <a:gdLst>
                  <a:gd name="T0" fmla="*/ 0 w 104"/>
                  <a:gd name="T1" fmla="*/ 52 h 105"/>
                  <a:gd name="T2" fmla="*/ 52 w 104"/>
                  <a:gd name="T3" fmla="*/ 0 h 105"/>
                  <a:gd name="T4" fmla="*/ 104 w 104"/>
                  <a:gd name="T5" fmla="*/ 52 h 105"/>
                  <a:gd name="T6" fmla="*/ 52 w 104"/>
                  <a:gd name="T7" fmla="*/ 105 h 105"/>
                  <a:gd name="T8" fmla="*/ 0 w 104"/>
                  <a:gd name="T9" fmla="*/ 52 h 105"/>
                  <a:gd name="T10" fmla="*/ 98 w 104"/>
                  <a:gd name="T11" fmla="*/ 52 h 105"/>
                  <a:gd name="T12" fmla="*/ 52 w 104"/>
                  <a:gd name="T13" fmla="*/ 6 h 105"/>
                  <a:gd name="T14" fmla="*/ 6 w 104"/>
                  <a:gd name="T15" fmla="*/ 52 h 105"/>
                  <a:gd name="T16" fmla="*/ 52 w 104"/>
                  <a:gd name="T17" fmla="*/ 98 h 105"/>
                  <a:gd name="T18" fmla="*/ 98 w 104"/>
                  <a:gd name="T19" fmla="*/ 5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5">
                    <a:moveTo>
                      <a:pt x="0" y="52"/>
                    </a:moveTo>
                    <a:cubicBezTo>
                      <a:pt x="0" y="24"/>
                      <a:pt x="24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5"/>
                      <a:pt x="52" y="105"/>
                    </a:cubicBezTo>
                    <a:cubicBezTo>
                      <a:pt x="24" y="105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8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8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14"/>
              <p:cNvSpPr>
                <a:spLocks noEditPoints="1"/>
              </p:cNvSpPr>
              <p:nvPr/>
            </p:nvSpPr>
            <p:spPr bwMode="auto">
              <a:xfrm>
                <a:off x="6877051" y="524668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Freeform 15"/>
              <p:cNvSpPr>
                <a:spLocks noEditPoints="1"/>
              </p:cNvSpPr>
              <p:nvPr/>
            </p:nvSpPr>
            <p:spPr bwMode="auto">
              <a:xfrm>
                <a:off x="8931276" y="398303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4"/>
                      <a:pt x="23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7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Freeform 16"/>
              <p:cNvSpPr>
                <a:spLocks noEditPoints="1"/>
              </p:cNvSpPr>
              <p:nvPr/>
            </p:nvSpPr>
            <p:spPr bwMode="auto">
              <a:xfrm>
                <a:off x="7032626" y="2498725"/>
                <a:ext cx="209550" cy="207963"/>
              </a:xfrm>
              <a:custGeom>
                <a:avLst/>
                <a:gdLst>
                  <a:gd name="T0" fmla="*/ 0 w 64"/>
                  <a:gd name="T1" fmla="*/ 32 h 64"/>
                  <a:gd name="T2" fmla="*/ 32 w 64"/>
                  <a:gd name="T3" fmla="*/ 0 h 64"/>
                  <a:gd name="T4" fmla="*/ 64 w 64"/>
                  <a:gd name="T5" fmla="*/ 32 h 64"/>
                  <a:gd name="T6" fmla="*/ 32 w 64"/>
                  <a:gd name="T7" fmla="*/ 64 h 64"/>
                  <a:gd name="T8" fmla="*/ 0 w 64"/>
                  <a:gd name="T9" fmla="*/ 32 h 64"/>
                  <a:gd name="T10" fmla="*/ 56 w 64"/>
                  <a:gd name="T11" fmla="*/ 32 h 64"/>
                  <a:gd name="T12" fmla="*/ 32 w 64"/>
                  <a:gd name="T13" fmla="*/ 8 h 64"/>
                  <a:gd name="T14" fmla="*/ 8 w 64"/>
                  <a:gd name="T15" fmla="*/ 32 h 64"/>
                  <a:gd name="T16" fmla="*/ 32 w 64"/>
                  <a:gd name="T17" fmla="*/ 56 h 64"/>
                  <a:gd name="T18" fmla="*/ 56 w 64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4" y="14"/>
                      <a:pt x="64" y="32"/>
                    </a:cubicBezTo>
                    <a:cubicBezTo>
                      <a:pt x="64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17"/>
              <p:cNvSpPr>
                <a:spLocks noEditPoints="1"/>
              </p:cNvSpPr>
              <p:nvPr/>
            </p:nvSpPr>
            <p:spPr bwMode="auto">
              <a:xfrm>
                <a:off x="4257676" y="4802188"/>
                <a:ext cx="212725" cy="212725"/>
              </a:xfrm>
              <a:custGeom>
                <a:avLst/>
                <a:gdLst>
                  <a:gd name="T0" fmla="*/ 0 w 65"/>
                  <a:gd name="T1" fmla="*/ 33 h 65"/>
                  <a:gd name="T2" fmla="*/ 33 w 65"/>
                  <a:gd name="T3" fmla="*/ 0 h 65"/>
                  <a:gd name="T4" fmla="*/ 65 w 65"/>
                  <a:gd name="T5" fmla="*/ 33 h 65"/>
                  <a:gd name="T6" fmla="*/ 33 w 65"/>
                  <a:gd name="T7" fmla="*/ 65 h 65"/>
                  <a:gd name="T8" fmla="*/ 0 w 65"/>
                  <a:gd name="T9" fmla="*/ 33 h 65"/>
                  <a:gd name="T10" fmla="*/ 56 w 65"/>
                  <a:gd name="T11" fmla="*/ 33 h 65"/>
                  <a:gd name="T12" fmla="*/ 33 w 65"/>
                  <a:gd name="T13" fmla="*/ 9 h 65"/>
                  <a:gd name="T14" fmla="*/ 9 w 65"/>
                  <a:gd name="T15" fmla="*/ 33 h 65"/>
                  <a:gd name="T16" fmla="*/ 33 w 65"/>
                  <a:gd name="T17" fmla="*/ 57 h 65"/>
                  <a:gd name="T18" fmla="*/ 56 w 65"/>
                  <a:gd name="T1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3"/>
                    </a:moveTo>
                    <a:cubicBezTo>
                      <a:pt x="0" y="15"/>
                      <a:pt x="15" y="0"/>
                      <a:pt x="33" y="0"/>
                    </a:cubicBezTo>
                    <a:cubicBezTo>
                      <a:pt x="50" y="0"/>
                      <a:pt x="65" y="15"/>
                      <a:pt x="65" y="33"/>
                    </a:cubicBezTo>
                    <a:cubicBezTo>
                      <a:pt x="65" y="51"/>
                      <a:pt x="50" y="65"/>
                      <a:pt x="33" y="65"/>
                    </a:cubicBezTo>
                    <a:cubicBezTo>
                      <a:pt x="15" y="65"/>
                      <a:pt x="0" y="51"/>
                      <a:pt x="0" y="33"/>
                    </a:cubicBezTo>
                    <a:close/>
                    <a:moveTo>
                      <a:pt x="56" y="33"/>
                    </a:moveTo>
                    <a:cubicBezTo>
                      <a:pt x="56" y="20"/>
                      <a:pt x="46" y="9"/>
                      <a:pt x="33" y="9"/>
                    </a:cubicBezTo>
                    <a:cubicBezTo>
                      <a:pt x="19" y="9"/>
                      <a:pt x="9" y="20"/>
                      <a:pt x="9" y="33"/>
                    </a:cubicBezTo>
                    <a:cubicBezTo>
                      <a:pt x="9" y="46"/>
                      <a:pt x="19" y="57"/>
                      <a:pt x="33" y="57"/>
                    </a:cubicBezTo>
                    <a:cubicBezTo>
                      <a:pt x="46" y="57"/>
                      <a:pt x="56" y="46"/>
                      <a:pt x="56" y="3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18"/>
              <p:cNvSpPr>
                <a:spLocks noEditPoints="1"/>
              </p:cNvSpPr>
              <p:nvPr/>
            </p:nvSpPr>
            <p:spPr bwMode="auto">
              <a:xfrm>
                <a:off x="4956176" y="2165350"/>
                <a:ext cx="212725" cy="212725"/>
              </a:xfrm>
              <a:custGeom>
                <a:avLst/>
                <a:gdLst>
                  <a:gd name="T0" fmla="*/ 0 w 65"/>
                  <a:gd name="T1" fmla="*/ 33 h 65"/>
                  <a:gd name="T2" fmla="*/ 33 w 65"/>
                  <a:gd name="T3" fmla="*/ 0 h 65"/>
                  <a:gd name="T4" fmla="*/ 65 w 65"/>
                  <a:gd name="T5" fmla="*/ 33 h 65"/>
                  <a:gd name="T6" fmla="*/ 33 w 65"/>
                  <a:gd name="T7" fmla="*/ 65 h 65"/>
                  <a:gd name="T8" fmla="*/ 0 w 65"/>
                  <a:gd name="T9" fmla="*/ 33 h 65"/>
                  <a:gd name="T10" fmla="*/ 56 w 65"/>
                  <a:gd name="T11" fmla="*/ 33 h 65"/>
                  <a:gd name="T12" fmla="*/ 33 w 65"/>
                  <a:gd name="T13" fmla="*/ 9 h 65"/>
                  <a:gd name="T14" fmla="*/ 9 w 65"/>
                  <a:gd name="T15" fmla="*/ 33 h 65"/>
                  <a:gd name="T16" fmla="*/ 33 w 65"/>
                  <a:gd name="T17" fmla="*/ 57 h 65"/>
                  <a:gd name="T18" fmla="*/ 56 w 65"/>
                  <a:gd name="T1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3"/>
                    </a:moveTo>
                    <a:cubicBezTo>
                      <a:pt x="0" y="15"/>
                      <a:pt x="15" y="0"/>
                      <a:pt x="33" y="0"/>
                    </a:cubicBezTo>
                    <a:cubicBezTo>
                      <a:pt x="50" y="0"/>
                      <a:pt x="65" y="15"/>
                      <a:pt x="65" y="33"/>
                    </a:cubicBezTo>
                    <a:cubicBezTo>
                      <a:pt x="65" y="51"/>
                      <a:pt x="50" y="65"/>
                      <a:pt x="33" y="65"/>
                    </a:cubicBezTo>
                    <a:cubicBezTo>
                      <a:pt x="15" y="65"/>
                      <a:pt x="0" y="51"/>
                      <a:pt x="0" y="33"/>
                    </a:cubicBezTo>
                    <a:close/>
                    <a:moveTo>
                      <a:pt x="56" y="33"/>
                    </a:moveTo>
                    <a:cubicBezTo>
                      <a:pt x="56" y="20"/>
                      <a:pt x="46" y="9"/>
                      <a:pt x="33" y="9"/>
                    </a:cubicBezTo>
                    <a:cubicBezTo>
                      <a:pt x="19" y="9"/>
                      <a:pt x="9" y="20"/>
                      <a:pt x="9" y="33"/>
                    </a:cubicBezTo>
                    <a:cubicBezTo>
                      <a:pt x="9" y="46"/>
                      <a:pt x="19" y="57"/>
                      <a:pt x="33" y="57"/>
                    </a:cubicBezTo>
                    <a:cubicBezTo>
                      <a:pt x="46" y="57"/>
                      <a:pt x="56" y="46"/>
                      <a:pt x="56" y="3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19"/>
              <p:cNvSpPr>
                <a:spLocks noEditPoints="1"/>
              </p:cNvSpPr>
              <p:nvPr/>
            </p:nvSpPr>
            <p:spPr bwMode="auto">
              <a:xfrm>
                <a:off x="7150101" y="1809750"/>
                <a:ext cx="212725" cy="207963"/>
              </a:xfrm>
              <a:custGeom>
                <a:avLst/>
                <a:gdLst>
                  <a:gd name="T0" fmla="*/ 0 w 65"/>
                  <a:gd name="T1" fmla="*/ 32 h 64"/>
                  <a:gd name="T2" fmla="*/ 32 w 65"/>
                  <a:gd name="T3" fmla="*/ 0 h 64"/>
                  <a:gd name="T4" fmla="*/ 65 w 65"/>
                  <a:gd name="T5" fmla="*/ 32 h 64"/>
                  <a:gd name="T6" fmla="*/ 32 w 65"/>
                  <a:gd name="T7" fmla="*/ 64 h 64"/>
                  <a:gd name="T8" fmla="*/ 0 w 65"/>
                  <a:gd name="T9" fmla="*/ 32 h 64"/>
                  <a:gd name="T10" fmla="*/ 56 w 65"/>
                  <a:gd name="T11" fmla="*/ 32 h 64"/>
                  <a:gd name="T12" fmla="*/ 32 w 65"/>
                  <a:gd name="T13" fmla="*/ 8 h 64"/>
                  <a:gd name="T14" fmla="*/ 9 w 65"/>
                  <a:gd name="T15" fmla="*/ 32 h 64"/>
                  <a:gd name="T16" fmla="*/ 32 w 65"/>
                  <a:gd name="T17" fmla="*/ 56 h 64"/>
                  <a:gd name="T18" fmla="*/ 56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5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4"/>
                      <a:pt x="32" y="64"/>
                    </a:cubicBezTo>
                    <a:cubicBezTo>
                      <a:pt x="15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6" y="8"/>
                      <a:pt x="32" y="8"/>
                    </a:cubicBezTo>
                    <a:cubicBezTo>
                      <a:pt x="19" y="8"/>
                      <a:pt x="9" y="19"/>
                      <a:pt x="9" y="32"/>
                    </a:cubicBezTo>
                    <a:cubicBezTo>
                      <a:pt x="9" y="45"/>
                      <a:pt x="19" y="56"/>
                      <a:pt x="32" y="56"/>
                    </a:cubicBezTo>
                    <a:cubicBezTo>
                      <a:pt x="46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Freeform 20"/>
              <p:cNvSpPr>
                <a:spLocks noEditPoints="1"/>
              </p:cNvSpPr>
              <p:nvPr/>
            </p:nvSpPr>
            <p:spPr bwMode="auto">
              <a:xfrm>
                <a:off x="5268913" y="5797550"/>
                <a:ext cx="212725" cy="209550"/>
              </a:xfrm>
              <a:custGeom>
                <a:avLst/>
                <a:gdLst>
                  <a:gd name="T0" fmla="*/ 0 w 65"/>
                  <a:gd name="T1" fmla="*/ 32 h 64"/>
                  <a:gd name="T2" fmla="*/ 32 w 65"/>
                  <a:gd name="T3" fmla="*/ 0 h 64"/>
                  <a:gd name="T4" fmla="*/ 65 w 65"/>
                  <a:gd name="T5" fmla="*/ 32 h 64"/>
                  <a:gd name="T6" fmla="*/ 32 w 65"/>
                  <a:gd name="T7" fmla="*/ 64 h 64"/>
                  <a:gd name="T8" fmla="*/ 0 w 65"/>
                  <a:gd name="T9" fmla="*/ 32 h 64"/>
                  <a:gd name="T10" fmla="*/ 56 w 65"/>
                  <a:gd name="T11" fmla="*/ 32 h 64"/>
                  <a:gd name="T12" fmla="*/ 32 w 65"/>
                  <a:gd name="T13" fmla="*/ 8 h 64"/>
                  <a:gd name="T14" fmla="*/ 8 w 65"/>
                  <a:gd name="T15" fmla="*/ 32 h 64"/>
                  <a:gd name="T16" fmla="*/ 32 w 65"/>
                  <a:gd name="T17" fmla="*/ 56 h 64"/>
                  <a:gd name="T18" fmla="*/ 56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Freeform 21"/>
              <p:cNvSpPr>
                <a:spLocks noEditPoints="1"/>
              </p:cNvSpPr>
              <p:nvPr/>
            </p:nvSpPr>
            <p:spPr bwMode="auto">
              <a:xfrm>
                <a:off x="7140576" y="5753100"/>
                <a:ext cx="212725" cy="207963"/>
              </a:xfrm>
              <a:custGeom>
                <a:avLst/>
                <a:gdLst>
                  <a:gd name="T0" fmla="*/ 0 w 65"/>
                  <a:gd name="T1" fmla="*/ 32 h 64"/>
                  <a:gd name="T2" fmla="*/ 33 w 65"/>
                  <a:gd name="T3" fmla="*/ 0 h 64"/>
                  <a:gd name="T4" fmla="*/ 65 w 65"/>
                  <a:gd name="T5" fmla="*/ 32 h 64"/>
                  <a:gd name="T6" fmla="*/ 33 w 65"/>
                  <a:gd name="T7" fmla="*/ 64 h 64"/>
                  <a:gd name="T8" fmla="*/ 0 w 65"/>
                  <a:gd name="T9" fmla="*/ 32 h 64"/>
                  <a:gd name="T10" fmla="*/ 57 w 65"/>
                  <a:gd name="T11" fmla="*/ 32 h 64"/>
                  <a:gd name="T12" fmla="*/ 33 w 65"/>
                  <a:gd name="T13" fmla="*/ 8 h 64"/>
                  <a:gd name="T14" fmla="*/ 9 w 65"/>
                  <a:gd name="T15" fmla="*/ 32 h 64"/>
                  <a:gd name="T16" fmla="*/ 33 w 65"/>
                  <a:gd name="T17" fmla="*/ 56 h 64"/>
                  <a:gd name="T18" fmla="*/ 57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5" y="0"/>
                      <a:pt x="33" y="0"/>
                    </a:cubicBezTo>
                    <a:cubicBezTo>
                      <a:pt x="51" y="0"/>
                      <a:pt x="65" y="14"/>
                      <a:pt x="65" y="32"/>
                    </a:cubicBezTo>
                    <a:cubicBezTo>
                      <a:pt x="65" y="50"/>
                      <a:pt x="51" y="64"/>
                      <a:pt x="33" y="64"/>
                    </a:cubicBezTo>
                    <a:cubicBezTo>
                      <a:pt x="15" y="64"/>
                      <a:pt x="0" y="50"/>
                      <a:pt x="0" y="32"/>
                    </a:cubicBezTo>
                    <a:close/>
                    <a:moveTo>
                      <a:pt x="57" y="32"/>
                    </a:moveTo>
                    <a:cubicBezTo>
                      <a:pt x="57" y="19"/>
                      <a:pt x="46" y="8"/>
                      <a:pt x="33" y="8"/>
                    </a:cubicBezTo>
                    <a:cubicBezTo>
                      <a:pt x="19" y="8"/>
                      <a:pt x="9" y="19"/>
                      <a:pt x="9" y="32"/>
                    </a:cubicBezTo>
                    <a:cubicBezTo>
                      <a:pt x="9" y="45"/>
                      <a:pt x="19" y="56"/>
                      <a:pt x="33" y="56"/>
                    </a:cubicBezTo>
                    <a:cubicBezTo>
                      <a:pt x="46" y="56"/>
                      <a:pt x="57" y="45"/>
                      <a:pt x="57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22"/>
              <p:cNvSpPr>
                <a:spLocks noEditPoints="1"/>
              </p:cNvSpPr>
              <p:nvPr/>
            </p:nvSpPr>
            <p:spPr bwMode="auto">
              <a:xfrm>
                <a:off x="3130551" y="1744663"/>
                <a:ext cx="211138" cy="211138"/>
              </a:xfrm>
              <a:custGeom>
                <a:avLst/>
                <a:gdLst>
                  <a:gd name="T0" fmla="*/ 0 w 65"/>
                  <a:gd name="T1" fmla="*/ 32 h 65"/>
                  <a:gd name="T2" fmla="*/ 32 w 65"/>
                  <a:gd name="T3" fmla="*/ 0 h 65"/>
                  <a:gd name="T4" fmla="*/ 65 w 65"/>
                  <a:gd name="T5" fmla="*/ 32 h 65"/>
                  <a:gd name="T6" fmla="*/ 32 w 65"/>
                  <a:gd name="T7" fmla="*/ 65 h 65"/>
                  <a:gd name="T8" fmla="*/ 0 w 65"/>
                  <a:gd name="T9" fmla="*/ 32 h 65"/>
                  <a:gd name="T10" fmla="*/ 56 w 65"/>
                  <a:gd name="T11" fmla="*/ 32 h 65"/>
                  <a:gd name="T12" fmla="*/ 32 w 65"/>
                  <a:gd name="T13" fmla="*/ 8 h 65"/>
                  <a:gd name="T14" fmla="*/ 8 w 65"/>
                  <a:gd name="T15" fmla="*/ 32 h 65"/>
                  <a:gd name="T16" fmla="*/ 32 w 65"/>
                  <a:gd name="T17" fmla="*/ 56 h 65"/>
                  <a:gd name="T18" fmla="*/ 56 w 65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23"/>
              <p:cNvSpPr>
                <a:spLocks noEditPoints="1"/>
              </p:cNvSpPr>
              <p:nvPr/>
            </p:nvSpPr>
            <p:spPr bwMode="auto">
              <a:xfrm>
                <a:off x="9117013" y="5227638"/>
                <a:ext cx="209550" cy="211138"/>
              </a:xfrm>
              <a:custGeom>
                <a:avLst/>
                <a:gdLst>
                  <a:gd name="T0" fmla="*/ 0 w 64"/>
                  <a:gd name="T1" fmla="*/ 32 h 65"/>
                  <a:gd name="T2" fmla="*/ 32 w 64"/>
                  <a:gd name="T3" fmla="*/ 0 h 65"/>
                  <a:gd name="T4" fmla="*/ 64 w 64"/>
                  <a:gd name="T5" fmla="*/ 32 h 65"/>
                  <a:gd name="T6" fmla="*/ 32 w 64"/>
                  <a:gd name="T7" fmla="*/ 65 h 65"/>
                  <a:gd name="T8" fmla="*/ 0 w 64"/>
                  <a:gd name="T9" fmla="*/ 32 h 65"/>
                  <a:gd name="T10" fmla="*/ 56 w 64"/>
                  <a:gd name="T11" fmla="*/ 32 h 65"/>
                  <a:gd name="T12" fmla="*/ 32 w 64"/>
                  <a:gd name="T13" fmla="*/ 8 h 65"/>
                  <a:gd name="T14" fmla="*/ 8 w 64"/>
                  <a:gd name="T15" fmla="*/ 32 h 65"/>
                  <a:gd name="T16" fmla="*/ 32 w 64"/>
                  <a:gd name="T17" fmla="*/ 56 h 65"/>
                  <a:gd name="T18" fmla="*/ 56 w 64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0" y="32"/>
                    </a:moveTo>
                    <a:cubicBezTo>
                      <a:pt x="0" y="15"/>
                      <a:pt x="14" y="0"/>
                      <a:pt x="32" y="0"/>
                    </a:cubicBezTo>
                    <a:cubicBezTo>
                      <a:pt x="50" y="0"/>
                      <a:pt x="64" y="15"/>
                      <a:pt x="64" y="32"/>
                    </a:cubicBezTo>
                    <a:cubicBezTo>
                      <a:pt x="64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6"/>
                      <a:pt x="19" y="56"/>
                      <a:pt x="32" y="56"/>
                    </a:cubicBezTo>
                    <a:cubicBezTo>
                      <a:pt x="45" y="56"/>
                      <a:pt x="56" y="46"/>
                      <a:pt x="56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Freeform 24"/>
              <p:cNvSpPr>
                <a:spLocks noEditPoints="1"/>
              </p:cNvSpPr>
              <p:nvPr/>
            </p:nvSpPr>
            <p:spPr bwMode="auto">
              <a:xfrm>
                <a:off x="7721601" y="4300538"/>
                <a:ext cx="207963" cy="207963"/>
              </a:xfrm>
              <a:custGeom>
                <a:avLst/>
                <a:gdLst>
                  <a:gd name="T0" fmla="*/ 0 w 64"/>
                  <a:gd name="T1" fmla="*/ 32 h 64"/>
                  <a:gd name="T2" fmla="*/ 32 w 64"/>
                  <a:gd name="T3" fmla="*/ 0 h 64"/>
                  <a:gd name="T4" fmla="*/ 64 w 64"/>
                  <a:gd name="T5" fmla="*/ 32 h 64"/>
                  <a:gd name="T6" fmla="*/ 32 w 64"/>
                  <a:gd name="T7" fmla="*/ 64 h 64"/>
                  <a:gd name="T8" fmla="*/ 0 w 64"/>
                  <a:gd name="T9" fmla="*/ 32 h 64"/>
                  <a:gd name="T10" fmla="*/ 56 w 64"/>
                  <a:gd name="T11" fmla="*/ 32 h 64"/>
                  <a:gd name="T12" fmla="*/ 32 w 64"/>
                  <a:gd name="T13" fmla="*/ 8 h 64"/>
                  <a:gd name="T14" fmla="*/ 8 w 64"/>
                  <a:gd name="T15" fmla="*/ 32 h 64"/>
                  <a:gd name="T16" fmla="*/ 32 w 64"/>
                  <a:gd name="T17" fmla="*/ 56 h 64"/>
                  <a:gd name="T18" fmla="*/ 56 w 64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4" y="14"/>
                      <a:pt x="64" y="32"/>
                    </a:cubicBezTo>
                    <a:cubicBezTo>
                      <a:pt x="64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Freeform 25"/>
              <p:cNvSpPr>
                <a:spLocks noEditPoints="1"/>
              </p:cNvSpPr>
              <p:nvPr/>
            </p:nvSpPr>
            <p:spPr bwMode="auto">
              <a:xfrm>
                <a:off x="6140451" y="5530850"/>
                <a:ext cx="211138" cy="211138"/>
              </a:xfrm>
              <a:custGeom>
                <a:avLst/>
                <a:gdLst>
                  <a:gd name="T0" fmla="*/ 0 w 65"/>
                  <a:gd name="T1" fmla="*/ 32 h 65"/>
                  <a:gd name="T2" fmla="*/ 33 w 65"/>
                  <a:gd name="T3" fmla="*/ 0 h 65"/>
                  <a:gd name="T4" fmla="*/ 65 w 65"/>
                  <a:gd name="T5" fmla="*/ 32 h 65"/>
                  <a:gd name="T6" fmla="*/ 33 w 65"/>
                  <a:gd name="T7" fmla="*/ 65 h 65"/>
                  <a:gd name="T8" fmla="*/ 0 w 65"/>
                  <a:gd name="T9" fmla="*/ 32 h 65"/>
                  <a:gd name="T10" fmla="*/ 57 w 65"/>
                  <a:gd name="T11" fmla="*/ 32 h 65"/>
                  <a:gd name="T12" fmla="*/ 33 w 65"/>
                  <a:gd name="T13" fmla="*/ 8 h 65"/>
                  <a:gd name="T14" fmla="*/ 9 w 65"/>
                  <a:gd name="T15" fmla="*/ 32 h 65"/>
                  <a:gd name="T16" fmla="*/ 33 w 65"/>
                  <a:gd name="T17" fmla="*/ 56 h 65"/>
                  <a:gd name="T18" fmla="*/ 57 w 65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2"/>
                    </a:moveTo>
                    <a:cubicBezTo>
                      <a:pt x="0" y="14"/>
                      <a:pt x="15" y="0"/>
                      <a:pt x="33" y="0"/>
                    </a:cubicBezTo>
                    <a:cubicBezTo>
                      <a:pt x="51" y="0"/>
                      <a:pt x="65" y="14"/>
                      <a:pt x="65" y="32"/>
                    </a:cubicBezTo>
                    <a:cubicBezTo>
                      <a:pt x="65" y="50"/>
                      <a:pt x="51" y="65"/>
                      <a:pt x="33" y="65"/>
                    </a:cubicBezTo>
                    <a:cubicBezTo>
                      <a:pt x="15" y="65"/>
                      <a:pt x="0" y="50"/>
                      <a:pt x="0" y="32"/>
                    </a:cubicBezTo>
                    <a:close/>
                    <a:moveTo>
                      <a:pt x="57" y="32"/>
                    </a:moveTo>
                    <a:cubicBezTo>
                      <a:pt x="57" y="19"/>
                      <a:pt x="46" y="8"/>
                      <a:pt x="33" y="8"/>
                    </a:cubicBezTo>
                    <a:cubicBezTo>
                      <a:pt x="20" y="8"/>
                      <a:pt x="9" y="19"/>
                      <a:pt x="9" y="32"/>
                    </a:cubicBezTo>
                    <a:cubicBezTo>
                      <a:pt x="9" y="45"/>
                      <a:pt x="20" y="56"/>
                      <a:pt x="33" y="56"/>
                    </a:cubicBezTo>
                    <a:cubicBezTo>
                      <a:pt x="46" y="56"/>
                      <a:pt x="57" y="45"/>
                      <a:pt x="57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Freeform 26"/>
              <p:cNvSpPr/>
              <p:nvPr/>
            </p:nvSpPr>
            <p:spPr bwMode="auto">
              <a:xfrm>
                <a:off x="4454526" y="4799013"/>
                <a:ext cx="625475" cy="120650"/>
              </a:xfrm>
              <a:custGeom>
                <a:avLst/>
                <a:gdLst>
                  <a:gd name="T0" fmla="*/ 0 w 394"/>
                  <a:gd name="T1" fmla="*/ 64 h 76"/>
                  <a:gd name="T2" fmla="*/ 392 w 394"/>
                  <a:gd name="T3" fmla="*/ 0 h 76"/>
                  <a:gd name="T4" fmla="*/ 394 w 394"/>
                  <a:gd name="T5" fmla="*/ 12 h 76"/>
                  <a:gd name="T6" fmla="*/ 2 w 394"/>
                  <a:gd name="T7" fmla="*/ 76 h 76"/>
                  <a:gd name="T8" fmla="*/ 0 w 394"/>
                  <a:gd name="T9" fmla="*/ 6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4" h="76">
                    <a:moveTo>
                      <a:pt x="0" y="64"/>
                    </a:moveTo>
                    <a:lnTo>
                      <a:pt x="392" y="0"/>
                    </a:lnTo>
                    <a:lnTo>
                      <a:pt x="394" y="12"/>
                    </a:lnTo>
                    <a:lnTo>
                      <a:pt x="2" y="76"/>
                    </a:lnTo>
                    <a:lnTo>
                      <a:pt x="0" y="64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Freeform 27"/>
              <p:cNvSpPr/>
              <p:nvPr/>
            </p:nvSpPr>
            <p:spPr bwMode="auto">
              <a:xfrm>
                <a:off x="5340351" y="4903788"/>
                <a:ext cx="847725" cy="692150"/>
              </a:xfrm>
              <a:custGeom>
                <a:avLst/>
                <a:gdLst>
                  <a:gd name="T0" fmla="*/ 0 w 260"/>
                  <a:gd name="T1" fmla="*/ 5 h 212"/>
                  <a:gd name="T2" fmla="*/ 1 w 260"/>
                  <a:gd name="T3" fmla="*/ 2 h 212"/>
                  <a:gd name="T4" fmla="*/ 7 w 260"/>
                  <a:gd name="T5" fmla="*/ 1 h 212"/>
                  <a:gd name="T6" fmla="*/ 258 w 260"/>
                  <a:gd name="T7" fmla="*/ 204 h 212"/>
                  <a:gd name="T8" fmla="*/ 259 w 260"/>
                  <a:gd name="T9" fmla="*/ 210 h 212"/>
                  <a:gd name="T10" fmla="*/ 253 w 260"/>
                  <a:gd name="T11" fmla="*/ 211 h 212"/>
                  <a:gd name="T12" fmla="*/ 2 w 260"/>
                  <a:gd name="T13" fmla="*/ 8 h 212"/>
                  <a:gd name="T14" fmla="*/ 0 w 260"/>
                  <a:gd name="T15" fmla="*/ 5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0" h="212">
                    <a:moveTo>
                      <a:pt x="0" y="5"/>
                    </a:moveTo>
                    <a:cubicBezTo>
                      <a:pt x="0" y="4"/>
                      <a:pt x="1" y="3"/>
                      <a:pt x="1" y="2"/>
                    </a:cubicBezTo>
                    <a:cubicBezTo>
                      <a:pt x="3" y="0"/>
                      <a:pt x="5" y="0"/>
                      <a:pt x="7" y="1"/>
                    </a:cubicBezTo>
                    <a:cubicBezTo>
                      <a:pt x="258" y="204"/>
                      <a:pt x="258" y="204"/>
                      <a:pt x="258" y="204"/>
                    </a:cubicBezTo>
                    <a:cubicBezTo>
                      <a:pt x="260" y="206"/>
                      <a:pt x="260" y="208"/>
                      <a:pt x="259" y="210"/>
                    </a:cubicBezTo>
                    <a:cubicBezTo>
                      <a:pt x="257" y="212"/>
                      <a:pt x="254" y="212"/>
                      <a:pt x="253" y="21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3" name="Freeform 28"/>
              <p:cNvSpPr/>
              <p:nvPr/>
            </p:nvSpPr>
            <p:spPr bwMode="auto">
              <a:xfrm>
                <a:off x="4910138" y="4940300"/>
                <a:ext cx="280988" cy="593725"/>
              </a:xfrm>
              <a:custGeom>
                <a:avLst/>
                <a:gdLst>
                  <a:gd name="T0" fmla="*/ 0 w 86"/>
                  <a:gd name="T1" fmla="*/ 177 h 182"/>
                  <a:gd name="T2" fmla="*/ 0 w 86"/>
                  <a:gd name="T3" fmla="*/ 175 h 182"/>
                  <a:gd name="T4" fmla="*/ 77 w 86"/>
                  <a:gd name="T5" fmla="*/ 4 h 182"/>
                  <a:gd name="T6" fmla="*/ 83 w 86"/>
                  <a:gd name="T7" fmla="*/ 1 h 182"/>
                  <a:gd name="T8" fmla="*/ 85 w 86"/>
                  <a:gd name="T9" fmla="*/ 7 h 182"/>
                  <a:gd name="T10" fmla="*/ 8 w 86"/>
                  <a:gd name="T11" fmla="*/ 178 h 182"/>
                  <a:gd name="T12" fmla="*/ 3 w 86"/>
                  <a:gd name="T13" fmla="*/ 181 h 182"/>
                  <a:gd name="T14" fmla="*/ 0 w 86"/>
                  <a:gd name="T15" fmla="*/ 177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182">
                    <a:moveTo>
                      <a:pt x="0" y="177"/>
                    </a:moveTo>
                    <a:cubicBezTo>
                      <a:pt x="0" y="176"/>
                      <a:pt x="0" y="175"/>
                      <a:pt x="0" y="175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78" y="1"/>
                      <a:pt x="80" y="0"/>
                      <a:pt x="83" y="1"/>
                    </a:cubicBezTo>
                    <a:cubicBezTo>
                      <a:pt x="85" y="2"/>
                      <a:pt x="86" y="5"/>
                      <a:pt x="85" y="7"/>
                    </a:cubicBezTo>
                    <a:cubicBezTo>
                      <a:pt x="8" y="178"/>
                      <a:pt x="8" y="178"/>
                      <a:pt x="8" y="178"/>
                    </a:cubicBezTo>
                    <a:cubicBezTo>
                      <a:pt x="7" y="181"/>
                      <a:pt x="5" y="182"/>
                      <a:pt x="3" y="181"/>
                    </a:cubicBezTo>
                    <a:cubicBezTo>
                      <a:pt x="1" y="180"/>
                      <a:pt x="0" y="178"/>
                      <a:pt x="0" y="17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Freeform 29"/>
              <p:cNvSpPr/>
              <p:nvPr/>
            </p:nvSpPr>
            <p:spPr bwMode="auto">
              <a:xfrm>
                <a:off x="4405313" y="4975225"/>
                <a:ext cx="371475" cy="555625"/>
              </a:xfrm>
              <a:custGeom>
                <a:avLst/>
                <a:gdLst>
                  <a:gd name="T0" fmla="*/ 0 w 114"/>
                  <a:gd name="T1" fmla="*/ 5 h 170"/>
                  <a:gd name="T2" fmla="*/ 2 w 114"/>
                  <a:gd name="T3" fmla="*/ 2 h 170"/>
                  <a:gd name="T4" fmla="*/ 8 w 114"/>
                  <a:gd name="T5" fmla="*/ 3 h 170"/>
                  <a:gd name="T6" fmla="*/ 113 w 114"/>
                  <a:gd name="T7" fmla="*/ 163 h 170"/>
                  <a:gd name="T8" fmla="*/ 112 w 114"/>
                  <a:gd name="T9" fmla="*/ 168 h 170"/>
                  <a:gd name="T10" fmla="*/ 106 w 114"/>
                  <a:gd name="T11" fmla="*/ 167 h 170"/>
                  <a:gd name="T12" fmla="*/ 1 w 114"/>
                  <a:gd name="T13" fmla="*/ 7 h 170"/>
                  <a:gd name="T14" fmla="*/ 0 w 114"/>
                  <a:gd name="T15" fmla="*/ 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4" h="170">
                    <a:moveTo>
                      <a:pt x="0" y="5"/>
                    </a:moveTo>
                    <a:cubicBezTo>
                      <a:pt x="0" y="4"/>
                      <a:pt x="1" y="2"/>
                      <a:pt x="2" y="2"/>
                    </a:cubicBezTo>
                    <a:cubicBezTo>
                      <a:pt x="4" y="0"/>
                      <a:pt x="7" y="1"/>
                      <a:pt x="8" y="3"/>
                    </a:cubicBezTo>
                    <a:cubicBezTo>
                      <a:pt x="113" y="163"/>
                      <a:pt x="113" y="163"/>
                      <a:pt x="113" y="163"/>
                    </a:cubicBezTo>
                    <a:cubicBezTo>
                      <a:pt x="114" y="165"/>
                      <a:pt x="113" y="167"/>
                      <a:pt x="112" y="168"/>
                    </a:cubicBezTo>
                    <a:cubicBezTo>
                      <a:pt x="110" y="170"/>
                      <a:pt x="107" y="169"/>
                      <a:pt x="106" y="16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Oval 30"/>
              <p:cNvSpPr>
                <a:spLocks noChangeArrowheads="1"/>
              </p:cNvSpPr>
              <p:nvPr/>
            </p:nvSpPr>
            <p:spPr bwMode="auto">
              <a:xfrm>
                <a:off x="8726488" y="2622550"/>
                <a:ext cx="146050" cy="146050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" name="Oval 31"/>
              <p:cNvSpPr>
                <a:spLocks noChangeArrowheads="1"/>
              </p:cNvSpPr>
              <p:nvPr/>
            </p:nvSpPr>
            <p:spPr bwMode="auto">
              <a:xfrm>
                <a:off x="6045201" y="4597400"/>
                <a:ext cx="147638" cy="146050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" name="Oval 32"/>
              <p:cNvSpPr>
                <a:spLocks noChangeArrowheads="1"/>
              </p:cNvSpPr>
              <p:nvPr/>
            </p:nvSpPr>
            <p:spPr bwMode="auto">
              <a:xfrm>
                <a:off x="5383213" y="2546350"/>
                <a:ext cx="147638" cy="147638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Oval 33"/>
              <p:cNvSpPr>
                <a:spLocks noChangeArrowheads="1"/>
              </p:cNvSpPr>
              <p:nvPr/>
            </p:nvSpPr>
            <p:spPr bwMode="auto">
              <a:xfrm>
                <a:off x="4210051" y="5726113"/>
                <a:ext cx="146050" cy="150813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Oval 34"/>
              <p:cNvSpPr>
                <a:spLocks noChangeArrowheads="1"/>
              </p:cNvSpPr>
              <p:nvPr/>
            </p:nvSpPr>
            <p:spPr bwMode="auto">
              <a:xfrm>
                <a:off x="2905126" y="5497513"/>
                <a:ext cx="146050" cy="147638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Oval 35"/>
              <p:cNvSpPr>
                <a:spLocks noChangeArrowheads="1"/>
              </p:cNvSpPr>
              <p:nvPr/>
            </p:nvSpPr>
            <p:spPr bwMode="auto">
              <a:xfrm>
                <a:off x="7724776" y="5011738"/>
                <a:ext cx="146050" cy="146050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Oval 36"/>
              <p:cNvSpPr>
                <a:spLocks noChangeArrowheads="1"/>
              </p:cNvSpPr>
              <p:nvPr/>
            </p:nvSpPr>
            <p:spPr bwMode="auto">
              <a:xfrm>
                <a:off x="8993188" y="5827713"/>
                <a:ext cx="146050" cy="146050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Freeform 37"/>
              <p:cNvSpPr/>
              <p:nvPr/>
            </p:nvSpPr>
            <p:spPr bwMode="auto">
              <a:xfrm>
                <a:off x="8726488" y="2860675"/>
                <a:ext cx="765175" cy="544513"/>
              </a:xfrm>
              <a:custGeom>
                <a:avLst/>
                <a:gdLst>
                  <a:gd name="T0" fmla="*/ 0 w 482"/>
                  <a:gd name="T1" fmla="*/ 337 h 343"/>
                  <a:gd name="T2" fmla="*/ 470 w 482"/>
                  <a:gd name="T3" fmla="*/ 0 h 343"/>
                  <a:gd name="T4" fmla="*/ 482 w 482"/>
                  <a:gd name="T5" fmla="*/ 6 h 343"/>
                  <a:gd name="T6" fmla="*/ 10 w 482"/>
                  <a:gd name="T7" fmla="*/ 343 h 343"/>
                  <a:gd name="T8" fmla="*/ 0 w 482"/>
                  <a:gd name="T9" fmla="*/ 3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43">
                    <a:moveTo>
                      <a:pt x="0" y="337"/>
                    </a:moveTo>
                    <a:lnTo>
                      <a:pt x="470" y="0"/>
                    </a:lnTo>
                    <a:lnTo>
                      <a:pt x="482" y="6"/>
                    </a:lnTo>
                    <a:lnTo>
                      <a:pt x="10" y="343"/>
                    </a:lnTo>
                    <a:lnTo>
                      <a:pt x="0" y="337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38"/>
              <p:cNvSpPr/>
              <p:nvPr/>
            </p:nvSpPr>
            <p:spPr bwMode="auto">
              <a:xfrm>
                <a:off x="4278313" y="5689600"/>
                <a:ext cx="400050" cy="122238"/>
              </a:xfrm>
              <a:custGeom>
                <a:avLst/>
                <a:gdLst>
                  <a:gd name="T0" fmla="*/ 0 w 252"/>
                  <a:gd name="T1" fmla="*/ 64 h 77"/>
                  <a:gd name="T2" fmla="*/ 250 w 252"/>
                  <a:gd name="T3" fmla="*/ 0 h 77"/>
                  <a:gd name="T4" fmla="*/ 252 w 252"/>
                  <a:gd name="T5" fmla="*/ 13 h 77"/>
                  <a:gd name="T6" fmla="*/ 4 w 252"/>
                  <a:gd name="T7" fmla="*/ 77 h 77"/>
                  <a:gd name="T8" fmla="*/ 0 w 252"/>
                  <a:gd name="T9" fmla="*/ 6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77">
                    <a:moveTo>
                      <a:pt x="0" y="64"/>
                    </a:moveTo>
                    <a:lnTo>
                      <a:pt x="250" y="0"/>
                    </a:lnTo>
                    <a:lnTo>
                      <a:pt x="252" y="13"/>
                    </a:lnTo>
                    <a:lnTo>
                      <a:pt x="4" y="77"/>
                    </a:lnTo>
                    <a:lnTo>
                      <a:pt x="0" y="64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Freeform 39"/>
              <p:cNvSpPr/>
              <p:nvPr/>
            </p:nvSpPr>
            <p:spPr bwMode="auto">
              <a:xfrm>
                <a:off x="2973388" y="5395913"/>
                <a:ext cx="339725" cy="184150"/>
              </a:xfrm>
              <a:custGeom>
                <a:avLst/>
                <a:gdLst>
                  <a:gd name="T0" fmla="*/ 0 w 214"/>
                  <a:gd name="T1" fmla="*/ 105 h 116"/>
                  <a:gd name="T2" fmla="*/ 208 w 214"/>
                  <a:gd name="T3" fmla="*/ 0 h 116"/>
                  <a:gd name="T4" fmla="*/ 214 w 214"/>
                  <a:gd name="T5" fmla="*/ 11 h 116"/>
                  <a:gd name="T6" fmla="*/ 6 w 214"/>
                  <a:gd name="T7" fmla="*/ 116 h 116"/>
                  <a:gd name="T8" fmla="*/ 0 w 214"/>
                  <a:gd name="T9" fmla="*/ 10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116">
                    <a:moveTo>
                      <a:pt x="0" y="105"/>
                    </a:moveTo>
                    <a:lnTo>
                      <a:pt x="208" y="0"/>
                    </a:lnTo>
                    <a:lnTo>
                      <a:pt x="214" y="11"/>
                    </a:lnTo>
                    <a:lnTo>
                      <a:pt x="6" y="116"/>
                    </a:lnTo>
                    <a:lnTo>
                      <a:pt x="0" y="105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40"/>
              <p:cNvSpPr/>
              <p:nvPr/>
            </p:nvSpPr>
            <p:spPr bwMode="auto">
              <a:xfrm>
                <a:off x="5281613" y="4946650"/>
                <a:ext cx="101600" cy="874713"/>
              </a:xfrm>
              <a:custGeom>
                <a:avLst/>
                <a:gdLst>
                  <a:gd name="T0" fmla="*/ 0 w 31"/>
                  <a:gd name="T1" fmla="*/ 3 h 268"/>
                  <a:gd name="T2" fmla="*/ 3 w 31"/>
                  <a:gd name="T3" fmla="*/ 0 h 268"/>
                  <a:gd name="T4" fmla="*/ 6 w 31"/>
                  <a:gd name="T5" fmla="*/ 3 h 268"/>
                  <a:gd name="T6" fmla="*/ 31 w 31"/>
                  <a:gd name="T7" fmla="*/ 265 h 268"/>
                  <a:gd name="T8" fmla="*/ 29 w 31"/>
                  <a:gd name="T9" fmla="*/ 268 h 268"/>
                  <a:gd name="T10" fmla="*/ 25 w 31"/>
                  <a:gd name="T11" fmla="*/ 265 h 268"/>
                  <a:gd name="T12" fmla="*/ 0 w 31"/>
                  <a:gd name="T13" fmla="*/ 3 h 268"/>
                  <a:gd name="T14" fmla="*/ 0 w 31"/>
                  <a:gd name="T15" fmla="*/ 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268">
                    <a:moveTo>
                      <a:pt x="0" y="3"/>
                    </a:moveTo>
                    <a:cubicBezTo>
                      <a:pt x="0" y="2"/>
                      <a:pt x="1" y="0"/>
                      <a:pt x="3" y="0"/>
                    </a:cubicBezTo>
                    <a:cubicBezTo>
                      <a:pt x="4" y="0"/>
                      <a:pt x="6" y="1"/>
                      <a:pt x="6" y="3"/>
                    </a:cubicBezTo>
                    <a:cubicBezTo>
                      <a:pt x="31" y="265"/>
                      <a:pt x="31" y="265"/>
                      <a:pt x="31" y="265"/>
                    </a:cubicBezTo>
                    <a:cubicBezTo>
                      <a:pt x="31" y="266"/>
                      <a:pt x="30" y="267"/>
                      <a:pt x="29" y="268"/>
                    </a:cubicBezTo>
                    <a:cubicBezTo>
                      <a:pt x="27" y="268"/>
                      <a:pt x="26" y="267"/>
                      <a:pt x="25" y="26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Freeform 41"/>
              <p:cNvSpPr/>
              <p:nvPr/>
            </p:nvSpPr>
            <p:spPr bwMode="auto">
              <a:xfrm>
                <a:off x="4968876" y="5735638"/>
                <a:ext cx="312738" cy="130175"/>
              </a:xfrm>
              <a:custGeom>
                <a:avLst/>
                <a:gdLst>
                  <a:gd name="T0" fmla="*/ 0 w 96"/>
                  <a:gd name="T1" fmla="*/ 3 h 40"/>
                  <a:gd name="T2" fmla="*/ 1 w 96"/>
                  <a:gd name="T3" fmla="*/ 2 h 40"/>
                  <a:gd name="T4" fmla="*/ 4 w 96"/>
                  <a:gd name="T5" fmla="*/ 0 h 40"/>
                  <a:gd name="T6" fmla="*/ 94 w 96"/>
                  <a:gd name="T7" fmla="*/ 34 h 40"/>
                  <a:gd name="T8" fmla="*/ 96 w 96"/>
                  <a:gd name="T9" fmla="*/ 38 h 40"/>
                  <a:gd name="T10" fmla="*/ 92 w 96"/>
                  <a:gd name="T11" fmla="*/ 40 h 40"/>
                  <a:gd name="T12" fmla="*/ 2 w 96"/>
                  <a:gd name="T13" fmla="*/ 6 h 40"/>
                  <a:gd name="T14" fmla="*/ 0 w 96"/>
                  <a:gd name="T15" fmla="*/ 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40">
                    <a:moveTo>
                      <a:pt x="0" y="3"/>
                    </a:moveTo>
                    <a:cubicBezTo>
                      <a:pt x="0" y="3"/>
                      <a:pt x="0" y="2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94" y="34"/>
                      <a:pt x="94" y="34"/>
                      <a:pt x="94" y="34"/>
                    </a:cubicBezTo>
                    <a:cubicBezTo>
                      <a:pt x="96" y="35"/>
                      <a:pt x="96" y="36"/>
                      <a:pt x="96" y="38"/>
                    </a:cubicBezTo>
                    <a:cubicBezTo>
                      <a:pt x="95" y="39"/>
                      <a:pt x="94" y="40"/>
                      <a:pt x="92" y="4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Freeform 42"/>
              <p:cNvSpPr/>
              <p:nvPr/>
            </p:nvSpPr>
            <p:spPr bwMode="auto">
              <a:xfrm>
                <a:off x="7081838" y="5559425"/>
                <a:ext cx="141288" cy="225425"/>
              </a:xfrm>
              <a:custGeom>
                <a:avLst/>
                <a:gdLst>
                  <a:gd name="T0" fmla="*/ 0 w 43"/>
                  <a:gd name="T1" fmla="*/ 4 h 69"/>
                  <a:gd name="T2" fmla="*/ 1 w 43"/>
                  <a:gd name="T3" fmla="*/ 1 h 69"/>
                  <a:gd name="T4" fmla="*/ 5 w 43"/>
                  <a:gd name="T5" fmla="*/ 2 h 69"/>
                  <a:gd name="T6" fmla="*/ 42 w 43"/>
                  <a:gd name="T7" fmla="*/ 64 h 69"/>
                  <a:gd name="T8" fmla="*/ 41 w 43"/>
                  <a:gd name="T9" fmla="*/ 68 h 69"/>
                  <a:gd name="T10" fmla="*/ 37 w 43"/>
                  <a:gd name="T11" fmla="*/ 67 h 69"/>
                  <a:gd name="T12" fmla="*/ 0 w 43"/>
                  <a:gd name="T13" fmla="*/ 5 h 69"/>
                  <a:gd name="T14" fmla="*/ 0 w 43"/>
                  <a:gd name="T1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9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3" y="65"/>
                      <a:pt x="42" y="67"/>
                      <a:pt x="41" y="68"/>
                    </a:cubicBezTo>
                    <a:cubicBezTo>
                      <a:pt x="40" y="69"/>
                      <a:pt x="38" y="68"/>
                      <a:pt x="37" y="6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43"/>
              <p:cNvSpPr/>
              <p:nvPr/>
            </p:nvSpPr>
            <p:spPr bwMode="auto">
              <a:xfrm>
                <a:off x="2895601" y="5064125"/>
                <a:ext cx="414338" cy="185738"/>
              </a:xfrm>
              <a:custGeom>
                <a:avLst/>
                <a:gdLst>
                  <a:gd name="T0" fmla="*/ 0 w 127"/>
                  <a:gd name="T1" fmla="*/ 4 h 57"/>
                  <a:gd name="T2" fmla="*/ 0 w 127"/>
                  <a:gd name="T3" fmla="*/ 2 h 57"/>
                  <a:gd name="T4" fmla="*/ 4 w 127"/>
                  <a:gd name="T5" fmla="*/ 1 h 57"/>
                  <a:gd name="T6" fmla="*/ 125 w 127"/>
                  <a:gd name="T7" fmla="*/ 52 h 57"/>
                  <a:gd name="T8" fmla="*/ 126 w 127"/>
                  <a:gd name="T9" fmla="*/ 55 h 57"/>
                  <a:gd name="T10" fmla="*/ 123 w 127"/>
                  <a:gd name="T11" fmla="*/ 57 h 57"/>
                  <a:gd name="T12" fmla="*/ 2 w 127"/>
                  <a:gd name="T13" fmla="*/ 6 h 57"/>
                  <a:gd name="T14" fmla="*/ 0 w 127"/>
                  <a:gd name="T15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7" h="57">
                    <a:moveTo>
                      <a:pt x="0" y="4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125" y="52"/>
                      <a:pt x="125" y="52"/>
                      <a:pt x="125" y="52"/>
                    </a:cubicBezTo>
                    <a:cubicBezTo>
                      <a:pt x="126" y="52"/>
                      <a:pt x="127" y="54"/>
                      <a:pt x="126" y="55"/>
                    </a:cubicBezTo>
                    <a:cubicBezTo>
                      <a:pt x="126" y="57"/>
                      <a:pt x="124" y="57"/>
                      <a:pt x="123" y="5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44"/>
              <p:cNvSpPr/>
              <p:nvPr/>
            </p:nvSpPr>
            <p:spPr bwMode="auto">
              <a:xfrm>
                <a:off x="3603626" y="4956175"/>
                <a:ext cx="687388" cy="287338"/>
              </a:xfrm>
              <a:custGeom>
                <a:avLst/>
                <a:gdLst>
                  <a:gd name="T0" fmla="*/ 0 w 211"/>
                  <a:gd name="T1" fmla="*/ 84 h 88"/>
                  <a:gd name="T2" fmla="*/ 2 w 211"/>
                  <a:gd name="T3" fmla="*/ 82 h 88"/>
                  <a:gd name="T4" fmla="*/ 207 w 211"/>
                  <a:gd name="T5" fmla="*/ 0 h 88"/>
                  <a:gd name="T6" fmla="*/ 211 w 211"/>
                  <a:gd name="T7" fmla="*/ 2 h 88"/>
                  <a:gd name="T8" fmla="*/ 209 w 211"/>
                  <a:gd name="T9" fmla="*/ 5 h 88"/>
                  <a:gd name="T10" fmla="*/ 4 w 211"/>
                  <a:gd name="T11" fmla="*/ 87 h 88"/>
                  <a:gd name="T12" fmla="*/ 0 w 211"/>
                  <a:gd name="T13" fmla="*/ 85 h 88"/>
                  <a:gd name="T14" fmla="*/ 0 w 211"/>
                  <a:gd name="T15" fmla="*/ 8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1" h="88">
                    <a:moveTo>
                      <a:pt x="0" y="84"/>
                    </a:moveTo>
                    <a:cubicBezTo>
                      <a:pt x="0" y="83"/>
                      <a:pt x="0" y="82"/>
                      <a:pt x="2" y="82"/>
                    </a:cubicBezTo>
                    <a:cubicBezTo>
                      <a:pt x="207" y="0"/>
                      <a:pt x="207" y="0"/>
                      <a:pt x="207" y="0"/>
                    </a:cubicBezTo>
                    <a:cubicBezTo>
                      <a:pt x="209" y="0"/>
                      <a:pt x="210" y="0"/>
                      <a:pt x="211" y="2"/>
                    </a:cubicBezTo>
                    <a:cubicBezTo>
                      <a:pt x="211" y="3"/>
                      <a:pt x="211" y="5"/>
                      <a:pt x="209" y="5"/>
                    </a:cubicBezTo>
                    <a:cubicBezTo>
                      <a:pt x="4" y="87"/>
                      <a:pt x="4" y="87"/>
                      <a:pt x="4" y="87"/>
                    </a:cubicBezTo>
                    <a:cubicBezTo>
                      <a:pt x="2" y="88"/>
                      <a:pt x="1" y="87"/>
                      <a:pt x="0" y="85"/>
                    </a:cubicBezTo>
                    <a:cubicBezTo>
                      <a:pt x="0" y="85"/>
                      <a:pt x="0" y="85"/>
                      <a:pt x="0" y="8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45"/>
              <p:cNvSpPr/>
              <p:nvPr/>
            </p:nvSpPr>
            <p:spPr bwMode="auto">
              <a:xfrm>
                <a:off x="5392738" y="4662488"/>
                <a:ext cx="733425" cy="120650"/>
              </a:xfrm>
              <a:custGeom>
                <a:avLst/>
                <a:gdLst>
                  <a:gd name="T0" fmla="*/ 0 w 225"/>
                  <a:gd name="T1" fmla="*/ 34 h 37"/>
                  <a:gd name="T2" fmla="*/ 2 w 225"/>
                  <a:gd name="T3" fmla="*/ 31 h 37"/>
                  <a:gd name="T4" fmla="*/ 222 w 225"/>
                  <a:gd name="T5" fmla="*/ 0 h 37"/>
                  <a:gd name="T6" fmla="*/ 225 w 225"/>
                  <a:gd name="T7" fmla="*/ 2 h 37"/>
                  <a:gd name="T8" fmla="*/ 223 w 225"/>
                  <a:gd name="T9" fmla="*/ 5 h 37"/>
                  <a:gd name="T10" fmla="*/ 3 w 225"/>
                  <a:gd name="T11" fmla="*/ 36 h 37"/>
                  <a:gd name="T12" fmla="*/ 0 w 225"/>
                  <a:gd name="T13" fmla="*/ 34 h 37"/>
                  <a:gd name="T14" fmla="*/ 0 w 225"/>
                  <a:gd name="T15" fmla="*/ 3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37">
                    <a:moveTo>
                      <a:pt x="0" y="34"/>
                    </a:moveTo>
                    <a:cubicBezTo>
                      <a:pt x="0" y="32"/>
                      <a:pt x="1" y="31"/>
                      <a:pt x="2" y="31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23" y="0"/>
                      <a:pt x="225" y="1"/>
                      <a:pt x="225" y="2"/>
                    </a:cubicBezTo>
                    <a:cubicBezTo>
                      <a:pt x="225" y="4"/>
                      <a:pt x="224" y="5"/>
                      <a:pt x="223" y="5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2" y="37"/>
                      <a:pt x="0" y="36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46"/>
              <p:cNvSpPr/>
              <p:nvPr/>
            </p:nvSpPr>
            <p:spPr bwMode="auto">
              <a:xfrm>
                <a:off x="6126163" y="4697413"/>
                <a:ext cx="800100" cy="617538"/>
              </a:xfrm>
              <a:custGeom>
                <a:avLst/>
                <a:gdLst>
                  <a:gd name="T0" fmla="*/ 0 w 245"/>
                  <a:gd name="T1" fmla="*/ 3 h 189"/>
                  <a:gd name="T2" fmla="*/ 1 w 245"/>
                  <a:gd name="T3" fmla="*/ 1 h 189"/>
                  <a:gd name="T4" fmla="*/ 5 w 245"/>
                  <a:gd name="T5" fmla="*/ 1 h 189"/>
                  <a:gd name="T6" fmla="*/ 244 w 245"/>
                  <a:gd name="T7" fmla="*/ 184 h 189"/>
                  <a:gd name="T8" fmla="*/ 245 w 245"/>
                  <a:gd name="T9" fmla="*/ 188 h 189"/>
                  <a:gd name="T10" fmla="*/ 241 w 245"/>
                  <a:gd name="T11" fmla="*/ 188 h 189"/>
                  <a:gd name="T12" fmla="*/ 1 w 245"/>
                  <a:gd name="T13" fmla="*/ 5 h 189"/>
                  <a:gd name="T14" fmla="*/ 0 w 245"/>
                  <a:gd name="T15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89">
                    <a:moveTo>
                      <a:pt x="0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244" y="184"/>
                      <a:pt x="244" y="184"/>
                      <a:pt x="244" y="184"/>
                    </a:cubicBezTo>
                    <a:cubicBezTo>
                      <a:pt x="245" y="185"/>
                      <a:pt x="245" y="186"/>
                      <a:pt x="245" y="188"/>
                    </a:cubicBezTo>
                    <a:cubicBezTo>
                      <a:pt x="244" y="189"/>
                      <a:pt x="242" y="189"/>
                      <a:pt x="241" y="188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47"/>
              <p:cNvSpPr/>
              <p:nvPr/>
            </p:nvSpPr>
            <p:spPr bwMode="auto">
              <a:xfrm>
                <a:off x="6329363" y="5451475"/>
                <a:ext cx="550863" cy="147638"/>
              </a:xfrm>
              <a:custGeom>
                <a:avLst/>
                <a:gdLst>
                  <a:gd name="T0" fmla="*/ 0 w 169"/>
                  <a:gd name="T1" fmla="*/ 42 h 45"/>
                  <a:gd name="T2" fmla="*/ 2 w 169"/>
                  <a:gd name="T3" fmla="*/ 39 h 45"/>
                  <a:gd name="T4" fmla="*/ 166 w 169"/>
                  <a:gd name="T5" fmla="*/ 0 h 45"/>
                  <a:gd name="T6" fmla="*/ 169 w 169"/>
                  <a:gd name="T7" fmla="*/ 2 h 45"/>
                  <a:gd name="T8" fmla="*/ 167 w 169"/>
                  <a:gd name="T9" fmla="*/ 6 h 45"/>
                  <a:gd name="T10" fmla="*/ 4 w 169"/>
                  <a:gd name="T11" fmla="*/ 45 h 45"/>
                  <a:gd name="T12" fmla="*/ 0 w 169"/>
                  <a:gd name="T13" fmla="*/ 43 h 45"/>
                  <a:gd name="T14" fmla="*/ 0 w 169"/>
                  <a:gd name="T15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45">
                    <a:moveTo>
                      <a:pt x="0" y="42"/>
                    </a:moveTo>
                    <a:cubicBezTo>
                      <a:pt x="0" y="41"/>
                      <a:pt x="1" y="40"/>
                      <a:pt x="2" y="39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167" y="0"/>
                      <a:pt x="169" y="1"/>
                      <a:pt x="169" y="2"/>
                    </a:cubicBezTo>
                    <a:cubicBezTo>
                      <a:pt x="169" y="4"/>
                      <a:pt x="168" y="5"/>
                      <a:pt x="167" y="6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2" y="45"/>
                      <a:pt x="1" y="44"/>
                      <a:pt x="0" y="43"/>
                    </a:cubicBezTo>
                    <a:cubicBezTo>
                      <a:pt x="0" y="43"/>
                      <a:pt x="0" y="42"/>
                      <a:pt x="0" y="4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48"/>
              <p:cNvSpPr/>
              <p:nvPr/>
            </p:nvSpPr>
            <p:spPr bwMode="auto">
              <a:xfrm>
                <a:off x="7789863" y="5148263"/>
                <a:ext cx="133350" cy="444500"/>
              </a:xfrm>
              <a:custGeom>
                <a:avLst/>
                <a:gdLst>
                  <a:gd name="T0" fmla="*/ 0 w 41"/>
                  <a:gd name="T1" fmla="*/ 3 h 136"/>
                  <a:gd name="T2" fmla="*/ 2 w 41"/>
                  <a:gd name="T3" fmla="*/ 0 h 136"/>
                  <a:gd name="T4" fmla="*/ 5 w 41"/>
                  <a:gd name="T5" fmla="*/ 2 h 136"/>
                  <a:gd name="T6" fmla="*/ 40 w 41"/>
                  <a:gd name="T7" fmla="*/ 132 h 136"/>
                  <a:gd name="T8" fmla="*/ 39 w 41"/>
                  <a:gd name="T9" fmla="*/ 135 h 136"/>
                  <a:gd name="T10" fmla="*/ 35 w 41"/>
                  <a:gd name="T11" fmla="*/ 133 h 136"/>
                  <a:gd name="T12" fmla="*/ 0 w 41"/>
                  <a:gd name="T13" fmla="*/ 4 h 136"/>
                  <a:gd name="T14" fmla="*/ 0 w 41"/>
                  <a:gd name="T15" fmla="*/ 3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136">
                    <a:moveTo>
                      <a:pt x="0" y="3"/>
                    </a:move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1" y="133"/>
                      <a:pt x="40" y="135"/>
                      <a:pt x="39" y="135"/>
                    </a:cubicBezTo>
                    <a:cubicBezTo>
                      <a:pt x="37" y="136"/>
                      <a:pt x="35" y="135"/>
                      <a:pt x="35" y="13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Freeform 49"/>
              <p:cNvSpPr>
                <a:spLocks noEditPoints="1"/>
              </p:cNvSpPr>
              <p:nvPr/>
            </p:nvSpPr>
            <p:spPr bwMode="auto">
              <a:xfrm>
                <a:off x="2790826" y="2520950"/>
                <a:ext cx="900113" cy="901700"/>
              </a:xfrm>
              <a:custGeom>
                <a:avLst/>
                <a:gdLst>
                  <a:gd name="T0" fmla="*/ 0 w 276"/>
                  <a:gd name="T1" fmla="*/ 138 h 276"/>
                  <a:gd name="T2" fmla="*/ 138 w 276"/>
                  <a:gd name="T3" fmla="*/ 0 h 276"/>
                  <a:gd name="T4" fmla="*/ 276 w 276"/>
                  <a:gd name="T5" fmla="*/ 138 h 276"/>
                  <a:gd name="T6" fmla="*/ 138 w 276"/>
                  <a:gd name="T7" fmla="*/ 276 h 276"/>
                  <a:gd name="T8" fmla="*/ 0 w 276"/>
                  <a:gd name="T9" fmla="*/ 138 h 276"/>
                  <a:gd name="T10" fmla="*/ 259 w 276"/>
                  <a:gd name="T11" fmla="*/ 138 h 276"/>
                  <a:gd name="T12" fmla="*/ 138 w 276"/>
                  <a:gd name="T13" fmla="*/ 16 h 276"/>
                  <a:gd name="T14" fmla="*/ 16 w 276"/>
                  <a:gd name="T15" fmla="*/ 138 h 276"/>
                  <a:gd name="T16" fmla="*/ 138 w 276"/>
                  <a:gd name="T17" fmla="*/ 259 h 276"/>
                  <a:gd name="T18" fmla="*/ 259 w 276"/>
                  <a:gd name="T19" fmla="*/ 138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6" h="276">
                    <a:moveTo>
                      <a:pt x="0" y="138"/>
                    </a:moveTo>
                    <a:cubicBezTo>
                      <a:pt x="0" y="62"/>
                      <a:pt x="62" y="0"/>
                      <a:pt x="138" y="0"/>
                    </a:cubicBezTo>
                    <a:cubicBezTo>
                      <a:pt x="214" y="0"/>
                      <a:pt x="276" y="62"/>
                      <a:pt x="276" y="138"/>
                    </a:cubicBezTo>
                    <a:cubicBezTo>
                      <a:pt x="276" y="214"/>
                      <a:pt x="214" y="276"/>
                      <a:pt x="138" y="276"/>
                    </a:cubicBezTo>
                    <a:cubicBezTo>
                      <a:pt x="62" y="276"/>
                      <a:pt x="0" y="214"/>
                      <a:pt x="0" y="138"/>
                    </a:cubicBezTo>
                    <a:close/>
                    <a:moveTo>
                      <a:pt x="259" y="138"/>
                    </a:moveTo>
                    <a:cubicBezTo>
                      <a:pt x="259" y="71"/>
                      <a:pt x="205" y="16"/>
                      <a:pt x="138" y="16"/>
                    </a:cubicBezTo>
                    <a:cubicBezTo>
                      <a:pt x="71" y="16"/>
                      <a:pt x="16" y="71"/>
                      <a:pt x="16" y="138"/>
                    </a:cubicBezTo>
                    <a:cubicBezTo>
                      <a:pt x="16" y="205"/>
                      <a:pt x="71" y="259"/>
                      <a:pt x="138" y="259"/>
                    </a:cubicBezTo>
                    <a:cubicBezTo>
                      <a:pt x="205" y="259"/>
                      <a:pt x="259" y="205"/>
                      <a:pt x="259" y="13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50"/>
              <p:cNvSpPr>
                <a:spLocks noEditPoints="1"/>
              </p:cNvSpPr>
              <p:nvPr/>
            </p:nvSpPr>
            <p:spPr bwMode="auto">
              <a:xfrm>
                <a:off x="3409951" y="5219700"/>
                <a:ext cx="92075" cy="92075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3 w 28"/>
                  <a:gd name="T11" fmla="*/ 14 h 28"/>
                  <a:gd name="T12" fmla="*/ 6 w 28"/>
                  <a:gd name="T13" fmla="*/ 7 h 28"/>
                  <a:gd name="T14" fmla="*/ 24 w 28"/>
                  <a:gd name="T15" fmla="*/ 14 h 28"/>
                  <a:gd name="T16" fmla="*/ 14 w 28"/>
                  <a:gd name="T17" fmla="*/ 25 h 28"/>
                  <a:gd name="T18" fmla="*/ 3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3" y="14"/>
                    </a:moveTo>
                    <a:cubicBezTo>
                      <a:pt x="3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5"/>
                      <a:pt x="14" y="25"/>
                    </a:cubicBezTo>
                    <a:cubicBezTo>
                      <a:pt x="8" y="25"/>
                      <a:pt x="3" y="20"/>
                      <a:pt x="3" y="1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Freeform 51"/>
              <p:cNvSpPr/>
              <p:nvPr/>
            </p:nvSpPr>
            <p:spPr bwMode="auto">
              <a:xfrm>
                <a:off x="3375026" y="5321300"/>
                <a:ext cx="158750" cy="88900"/>
              </a:xfrm>
              <a:custGeom>
                <a:avLst/>
                <a:gdLst>
                  <a:gd name="T0" fmla="*/ 0 w 49"/>
                  <a:gd name="T1" fmla="*/ 8 h 27"/>
                  <a:gd name="T2" fmla="*/ 0 w 49"/>
                  <a:gd name="T3" fmla="*/ 14 h 27"/>
                  <a:gd name="T4" fmla="*/ 0 w 49"/>
                  <a:gd name="T5" fmla="*/ 23 h 27"/>
                  <a:gd name="T6" fmla="*/ 5 w 49"/>
                  <a:gd name="T7" fmla="*/ 27 h 27"/>
                  <a:gd name="T8" fmla="*/ 45 w 49"/>
                  <a:gd name="T9" fmla="*/ 27 h 27"/>
                  <a:gd name="T10" fmla="*/ 49 w 49"/>
                  <a:gd name="T11" fmla="*/ 23 h 27"/>
                  <a:gd name="T12" fmla="*/ 49 w 49"/>
                  <a:gd name="T13" fmla="*/ 14 h 27"/>
                  <a:gd name="T14" fmla="*/ 49 w 49"/>
                  <a:gd name="T15" fmla="*/ 8 h 27"/>
                  <a:gd name="T16" fmla="*/ 41 w 49"/>
                  <a:gd name="T17" fmla="*/ 0 h 27"/>
                  <a:gd name="T18" fmla="*/ 34 w 49"/>
                  <a:gd name="T19" fmla="*/ 0 h 27"/>
                  <a:gd name="T20" fmla="*/ 32 w 49"/>
                  <a:gd name="T21" fmla="*/ 1 h 27"/>
                  <a:gd name="T22" fmla="*/ 25 w 49"/>
                  <a:gd name="T23" fmla="*/ 11 h 27"/>
                  <a:gd name="T24" fmla="*/ 24 w 49"/>
                  <a:gd name="T25" fmla="*/ 11 h 27"/>
                  <a:gd name="T26" fmla="*/ 17 w 49"/>
                  <a:gd name="T27" fmla="*/ 1 h 27"/>
                  <a:gd name="T28" fmla="*/ 16 w 49"/>
                  <a:gd name="T29" fmla="*/ 0 h 27"/>
                  <a:gd name="T30" fmla="*/ 9 w 49"/>
                  <a:gd name="T31" fmla="*/ 0 h 27"/>
                  <a:gd name="T32" fmla="*/ 0 w 49"/>
                  <a:gd name="T33" fmla="*/ 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27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5" y="27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7" y="27"/>
                      <a:pt x="49" y="25"/>
                      <a:pt x="49" y="2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4"/>
                      <a:pt x="45" y="0"/>
                      <a:pt x="41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3" y="0"/>
                      <a:pt x="33" y="0"/>
                      <a:pt x="32" y="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4" y="1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Freeform 52"/>
              <p:cNvSpPr>
                <a:spLocks noEditPoints="1"/>
              </p:cNvSpPr>
              <p:nvPr/>
            </p:nvSpPr>
            <p:spPr bwMode="auto">
              <a:xfrm>
                <a:off x="4340226" y="4860925"/>
                <a:ext cx="49213" cy="49213"/>
              </a:xfrm>
              <a:custGeom>
                <a:avLst/>
                <a:gdLst>
                  <a:gd name="T0" fmla="*/ 15 w 15"/>
                  <a:gd name="T1" fmla="*/ 7 h 15"/>
                  <a:gd name="T2" fmla="*/ 8 w 15"/>
                  <a:gd name="T3" fmla="*/ 0 h 15"/>
                  <a:gd name="T4" fmla="*/ 0 w 15"/>
                  <a:gd name="T5" fmla="*/ 7 h 15"/>
                  <a:gd name="T6" fmla="*/ 8 w 15"/>
                  <a:gd name="T7" fmla="*/ 15 h 15"/>
                  <a:gd name="T8" fmla="*/ 15 w 15"/>
                  <a:gd name="T9" fmla="*/ 7 h 15"/>
                  <a:gd name="T10" fmla="*/ 2 w 15"/>
                  <a:gd name="T11" fmla="*/ 7 h 15"/>
                  <a:gd name="T12" fmla="*/ 3 w 15"/>
                  <a:gd name="T13" fmla="*/ 4 h 15"/>
                  <a:gd name="T14" fmla="*/ 13 w 15"/>
                  <a:gd name="T15" fmla="*/ 7 h 15"/>
                  <a:gd name="T16" fmla="*/ 8 w 15"/>
                  <a:gd name="T17" fmla="*/ 13 h 15"/>
                  <a:gd name="T18" fmla="*/ 2 w 15"/>
                  <a:gd name="T1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cubicBezTo>
                      <a:pt x="15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8" y="15"/>
                    </a:cubicBezTo>
                    <a:cubicBezTo>
                      <a:pt x="12" y="15"/>
                      <a:pt x="15" y="11"/>
                      <a:pt x="15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2" y="5"/>
                      <a:pt x="3" y="4"/>
                    </a:cubicBezTo>
                    <a:cubicBezTo>
                      <a:pt x="4" y="5"/>
                      <a:pt x="8" y="7"/>
                      <a:pt x="13" y="7"/>
                    </a:cubicBezTo>
                    <a:cubicBezTo>
                      <a:pt x="13" y="10"/>
                      <a:pt x="11" y="13"/>
                      <a:pt x="8" y="13"/>
                    </a:cubicBezTo>
                    <a:cubicBezTo>
                      <a:pt x="4" y="13"/>
                      <a:pt x="2" y="10"/>
                      <a:pt x="2" y="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53"/>
              <p:cNvSpPr/>
              <p:nvPr/>
            </p:nvSpPr>
            <p:spPr bwMode="auto">
              <a:xfrm>
                <a:off x="4322763" y="4913313"/>
                <a:ext cx="82550" cy="46038"/>
              </a:xfrm>
              <a:custGeom>
                <a:avLst/>
                <a:gdLst>
                  <a:gd name="T0" fmla="*/ 0 w 25"/>
                  <a:gd name="T1" fmla="*/ 4 h 14"/>
                  <a:gd name="T2" fmla="*/ 0 w 25"/>
                  <a:gd name="T3" fmla="*/ 8 h 14"/>
                  <a:gd name="T4" fmla="*/ 0 w 25"/>
                  <a:gd name="T5" fmla="*/ 12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2 h 14"/>
                  <a:gd name="T12" fmla="*/ 25 w 25"/>
                  <a:gd name="T13" fmla="*/ 8 h 14"/>
                  <a:gd name="T14" fmla="*/ 25 w 25"/>
                  <a:gd name="T15" fmla="*/ 4 h 14"/>
                  <a:gd name="T16" fmla="*/ 21 w 25"/>
                  <a:gd name="T17" fmla="*/ 0 h 14"/>
                  <a:gd name="T18" fmla="*/ 17 w 25"/>
                  <a:gd name="T19" fmla="*/ 0 h 14"/>
                  <a:gd name="T20" fmla="*/ 16 w 25"/>
                  <a:gd name="T21" fmla="*/ 0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0 h 14"/>
                  <a:gd name="T28" fmla="*/ 8 w 25"/>
                  <a:gd name="T29" fmla="*/ 0 h 14"/>
                  <a:gd name="T30" fmla="*/ 4 w 25"/>
                  <a:gd name="T31" fmla="*/ 0 h 14"/>
                  <a:gd name="T32" fmla="*/ 0 w 25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Freeform 54"/>
              <p:cNvSpPr>
                <a:spLocks noEditPoints="1"/>
              </p:cNvSpPr>
              <p:nvPr/>
            </p:nvSpPr>
            <p:spPr bwMode="auto">
              <a:xfrm>
                <a:off x="5360988" y="5853113"/>
                <a:ext cx="44450" cy="49213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2 w 14"/>
                  <a:gd name="T11" fmla="*/ 7 h 15"/>
                  <a:gd name="T12" fmla="*/ 3 w 14"/>
                  <a:gd name="T13" fmla="*/ 4 h 15"/>
                  <a:gd name="T14" fmla="*/ 13 w 14"/>
                  <a:gd name="T15" fmla="*/ 7 h 15"/>
                  <a:gd name="T16" fmla="*/ 7 w 14"/>
                  <a:gd name="T17" fmla="*/ 13 h 15"/>
                  <a:gd name="T18" fmla="*/ 2 w 14"/>
                  <a:gd name="T1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1" y="5"/>
                      <a:pt x="3" y="4"/>
                    </a:cubicBezTo>
                    <a:cubicBezTo>
                      <a:pt x="4" y="5"/>
                      <a:pt x="7" y="7"/>
                      <a:pt x="13" y="7"/>
                    </a:cubicBezTo>
                    <a:cubicBezTo>
                      <a:pt x="13" y="11"/>
                      <a:pt x="10" y="13"/>
                      <a:pt x="7" y="13"/>
                    </a:cubicBezTo>
                    <a:cubicBezTo>
                      <a:pt x="4" y="13"/>
                      <a:pt x="2" y="11"/>
                      <a:pt x="2" y="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Freeform 55"/>
              <p:cNvSpPr/>
              <p:nvPr/>
            </p:nvSpPr>
            <p:spPr bwMode="auto">
              <a:xfrm>
                <a:off x="5340351" y="5905500"/>
                <a:ext cx="85725" cy="46038"/>
              </a:xfrm>
              <a:custGeom>
                <a:avLst/>
                <a:gdLst>
                  <a:gd name="T0" fmla="*/ 0 w 26"/>
                  <a:gd name="T1" fmla="*/ 4 h 14"/>
                  <a:gd name="T2" fmla="*/ 0 w 26"/>
                  <a:gd name="T3" fmla="*/ 8 h 14"/>
                  <a:gd name="T4" fmla="*/ 0 w 26"/>
                  <a:gd name="T5" fmla="*/ 12 h 14"/>
                  <a:gd name="T6" fmla="*/ 3 w 26"/>
                  <a:gd name="T7" fmla="*/ 14 h 14"/>
                  <a:gd name="T8" fmla="*/ 24 w 26"/>
                  <a:gd name="T9" fmla="*/ 14 h 14"/>
                  <a:gd name="T10" fmla="*/ 26 w 26"/>
                  <a:gd name="T11" fmla="*/ 12 h 14"/>
                  <a:gd name="T12" fmla="*/ 26 w 26"/>
                  <a:gd name="T13" fmla="*/ 8 h 14"/>
                  <a:gd name="T14" fmla="*/ 26 w 26"/>
                  <a:gd name="T15" fmla="*/ 4 h 14"/>
                  <a:gd name="T16" fmla="*/ 21 w 26"/>
                  <a:gd name="T17" fmla="*/ 0 h 14"/>
                  <a:gd name="T18" fmla="*/ 18 w 26"/>
                  <a:gd name="T19" fmla="*/ 0 h 14"/>
                  <a:gd name="T20" fmla="*/ 17 w 26"/>
                  <a:gd name="T21" fmla="*/ 1 h 14"/>
                  <a:gd name="T22" fmla="*/ 13 w 26"/>
                  <a:gd name="T23" fmla="*/ 6 h 14"/>
                  <a:gd name="T24" fmla="*/ 13 w 26"/>
                  <a:gd name="T25" fmla="*/ 6 h 14"/>
                  <a:gd name="T26" fmla="*/ 9 w 26"/>
                  <a:gd name="T27" fmla="*/ 1 h 14"/>
                  <a:gd name="T28" fmla="*/ 8 w 26"/>
                  <a:gd name="T29" fmla="*/ 0 h 14"/>
                  <a:gd name="T30" fmla="*/ 5 w 26"/>
                  <a:gd name="T31" fmla="*/ 0 h 14"/>
                  <a:gd name="T32" fmla="*/ 0 w 26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4"/>
                      <a:pt x="26" y="13"/>
                      <a:pt x="26" y="1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2"/>
                      <a:pt x="24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Freeform 56"/>
              <p:cNvSpPr>
                <a:spLocks noEditPoints="1"/>
              </p:cNvSpPr>
              <p:nvPr/>
            </p:nvSpPr>
            <p:spPr bwMode="auto">
              <a:xfrm>
                <a:off x="6221413" y="5586413"/>
                <a:ext cx="49213" cy="49213"/>
              </a:xfrm>
              <a:custGeom>
                <a:avLst/>
                <a:gdLst>
                  <a:gd name="T0" fmla="*/ 15 w 15"/>
                  <a:gd name="T1" fmla="*/ 8 h 15"/>
                  <a:gd name="T2" fmla="*/ 8 w 15"/>
                  <a:gd name="T3" fmla="*/ 0 h 15"/>
                  <a:gd name="T4" fmla="*/ 0 w 15"/>
                  <a:gd name="T5" fmla="*/ 8 h 15"/>
                  <a:gd name="T6" fmla="*/ 8 w 15"/>
                  <a:gd name="T7" fmla="*/ 15 h 15"/>
                  <a:gd name="T8" fmla="*/ 15 w 15"/>
                  <a:gd name="T9" fmla="*/ 8 h 15"/>
                  <a:gd name="T10" fmla="*/ 2 w 15"/>
                  <a:gd name="T11" fmla="*/ 8 h 15"/>
                  <a:gd name="T12" fmla="*/ 4 w 15"/>
                  <a:gd name="T13" fmla="*/ 4 h 15"/>
                  <a:gd name="T14" fmla="*/ 13 w 15"/>
                  <a:gd name="T15" fmla="*/ 8 h 15"/>
                  <a:gd name="T16" fmla="*/ 8 w 15"/>
                  <a:gd name="T17" fmla="*/ 13 h 15"/>
                  <a:gd name="T18" fmla="*/ 2 w 15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cubicBezTo>
                      <a:pt x="15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5"/>
                      <a:pt x="8" y="15"/>
                    </a:cubicBezTo>
                    <a:cubicBezTo>
                      <a:pt x="12" y="15"/>
                      <a:pt x="15" y="12"/>
                      <a:pt x="15" y="8"/>
                    </a:cubicBezTo>
                    <a:close/>
                    <a:moveTo>
                      <a:pt x="2" y="8"/>
                    </a:moveTo>
                    <a:cubicBezTo>
                      <a:pt x="2" y="8"/>
                      <a:pt x="2" y="6"/>
                      <a:pt x="4" y="4"/>
                    </a:cubicBezTo>
                    <a:cubicBezTo>
                      <a:pt x="5" y="5"/>
                      <a:pt x="8" y="8"/>
                      <a:pt x="13" y="8"/>
                    </a:cubicBezTo>
                    <a:cubicBezTo>
                      <a:pt x="13" y="11"/>
                      <a:pt x="11" y="13"/>
                      <a:pt x="8" y="13"/>
                    </a:cubicBezTo>
                    <a:cubicBezTo>
                      <a:pt x="5" y="13"/>
                      <a:pt x="2" y="11"/>
                      <a:pt x="2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Freeform 57"/>
              <p:cNvSpPr/>
              <p:nvPr/>
            </p:nvSpPr>
            <p:spPr bwMode="auto">
              <a:xfrm>
                <a:off x="6205538" y="5638800"/>
                <a:ext cx="80963" cy="44450"/>
              </a:xfrm>
              <a:custGeom>
                <a:avLst/>
                <a:gdLst>
                  <a:gd name="T0" fmla="*/ 0 w 25"/>
                  <a:gd name="T1" fmla="*/ 5 h 14"/>
                  <a:gd name="T2" fmla="*/ 0 w 25"/>
                  <a:gd name="T3" fmla="*/ 8 h 14"/>
                  <a:gd name="T4" fmla="*/ 0 w 25"/>
                  <a:gd name="T5" fmla="*/ 12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2 h 14"/>
                  <a:gd name="T12" fmla="*/ 25 w 25"/>
                  <a:gd name="T13" fmla="*/ 8 h 14"/>
                  <a:gd name="T14" fmla="*/ 25 w 25"/>
                  <a:gd name="T15" fmla="*/ 5 h 14"/>
                  <a:gd name="T16" fmla="*/ 21 w 25"/>
                  <a:gd name="T17" fmla="*/ 1 h 14"/>
                  <a:gd name="T18" fmla="*/ 17 w 25"/>
                  <a:gd name="T19" fmla="*/ 1 h 14"/>
                  <a:gd name="T20" fmla="*/ 17 w 25"/>
                  <a:gd name="T21" fmla="*/ 1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1 h 14"/>
                  <a:gd name="T28" fmla="*/ 8 w 25"/>
                  <a:gd name="T29" fmla="*/ 0 h 14"/>
                  <a:gd name="T30" fmla="*/ 4 w 25"/>
                  <a:gd name="T31" fmla="*/ 0 h 14"/>
                  <a:gd name="T32" fmla="*/ 0 w 25"/>
                  <a:gd name="T33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5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2"/>
                      <a:pt x="24" y="1"/>
                      <a:pt x="21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2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3" name="Freeform 58"/>
              <p:cNvSpPr>
                <a:spLocks noEditPoints="1"/>
              </p:cNvSpPr>
              <p:nvPr/>
            </p:nvSpPr>
            <p:spPr bwMode="auto">
              <a:xfrm>
                <a:off x="7802563" y="4356100"/>
                <a:ext cx="46038" cy="47625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2 w 14"/>
                  <a:gd name="T11" fmla="*/ 8 h 15"/>
                  <a:gd name="T12" fmla="*/ 3 w 14"/>
                  <a:gd name="T13" fmla="*/ 4 h 15"/>
                  <a:gd name="T14" fmla="*/ 13 w 14"/>
                  <a:gd name="T15" fmla="*/ 8 h 15"/>
                  <a:gd name="T16" fmla="*/ 7 w 14"/>
                  <a:gd name="T17" fmla="*/ 13 h 15"/>
                  <a:gd name="T18" fmla="*/ 2 w 14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2" y="8"/>
                    </a:moveTo>
                    <a:cubicBezTo>
                      <a:pt x="2" y="8"/>
                      <a:pt x="1" y="5"/>
                      <a:pt x="3" y="4"/>
                    </a:cubicBezTo>
                    <a:cubicBezTo>
                      <a:pt x="4" y="5"/>
                      <a:pt x="7" y="8"/>
                      <a:pt x="13" y="8"/>
                    </a:cubicBezTo>
                    <a:cubicBezTo>
                      <a:pt x="13" y="11"/>
                      <a:pt x="10" y="13"/>
                      <a:pt x="7" y="13"/>
                    </a:cubicBezTo>
                    <a:cubicBezTo>
                      <a:pt x="4" y="13"/>
                      <a:pt x="2" y="11"/>
                      <a:pt x="2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Freeform 59"/>
              <p:cNvSpPr/>
              <p:nvPr/>
            </p:nvSpPr>
            <p:spPr bwMode="auto">
              <a:xfrm>
                <a:off x="7783513" y="4406900"/>
                <a:ext cx="84138" cy="46038"/>
              </a:xfrm>
              <a:custGeom>
                <a:avLst/>
                <a:gdLst>
                  <a:gd name="T0" fmla="*/ 0 w 26"/>
                  <a:gd name="T1" fmla="*/ 4 h 14"/>
                  <a:gd name="T2" fmla="*/ 0 w 26"/>
                  <a:gd name="T3" fmla="*/ 8 h 14"/>
                  <a:gd name="T4" fmla="*/ 0 w 26"/>
                  <a:gd name="T5" fmla="*/ 12 h 14"/>
                  <a:gd name="T6" fmla="*/ 3 w 26"/>
                  <a:gd name="T7" fmla="*/ 14 h 14"/>
                  <a:gd name="T8" fmla="*/ 24 w 26"/>
                  <a:gd name="T9" fmla="*/ 14 h 14"/>
                  <a:gd name="T10" fmla="*/ 26 w 26"/>
                  <a:gd name="T11" fmla="*/ 12 h 14"/>
                  <a:gd name="T12" fmla="*/ 26 w 26"/>
                  <a:gd name="T13" fmla="*/ 8 h 14"/>
                  <a:gd name="T14" fmla="*/ 26 w 26"/>
                  <a:gd name="T15" fmla="*/ 4 h 14"/>
                  <a:gd name="T16" fmla="*/ 21 w 26"/>
                  <a:gd name="T17" fmla="*/ 0 h 14"/>
                  <a:gd name="T18" fmla="*/ 18 w 26"/>
                  <a:gd name="T19" fmla="*/ 0 h 14"/>
                  <a:gd name="T20" fmla="*/ 17 w 26"/>
                  <a:gd name="T21" fmla="*/ 1 h 14"/>
                  <a:gd name="T22" fmla="*/ 13 w 26"/>
                  <a:gd name="T23" fmla="*/ 6 h 14"/>
                  <a:gd name="T24" fmla="*/ 13 w 26"/>
                  <a:gd name="T25" fmla="*/ 6 h 14"/>
                  <a:gd name="T26" fmla="*/ 9 w 26"/>
                  <a:gd name="T27" fmla="*/ 1 h 14"/>
                  <a:gd name="T28" fmla="*/ 8 w 26"/>
                  <a:gd name="T29" fmla="*/ 0 h 14"/>
                  <a:gd name="T30" fmla="*/ 5 w 26"/>
                  <a:gd name="T31" fmla="*/ 0 h 14"/>
                  <a:gd name="T32" fmla="*/ 0 w 26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4"/>
                      <a:pt x="26" y="13"/>
                      <a:pt x="26" y="1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2"/>
                      <a:pt x="24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Freeform 60"/>
              <p:cNvSpPr>
                <a:spLocks noEditPoints="1"/>
              </p:cNvSpPr>
              <p:nvPr/>
            </p:nvSpPr>
            <p:spPr bwMode="auto">
              <a:xfrm>
                <a:off x="4795838" y="5565775"/>
                <a:ext cx="92075" cy="92075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4 w 28"/>
                  <a:gd name="T11" fmla="*/ 14 h 28"/>
                  <a:gd name="T12" fmla="*/ 6 w 28"/>
                  <a:gd name="T13" fmla="*/ 7 h 28"/>
                  <a:gd name="T14" fmla="*/ 25 w 28"/>
                  <a:gd name="T15" fmla="*/ 14 h 28"/>
                  <a:gd name="T16" fmla="*/ 14 w 28"/>
                  <a:gd name="T17" fmla="*/ 25 h 28"/>
                  <a:gd name="T18" fmla="*/ 4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5" y="14"/>
                    </a:cubicBezTo>
                    <a:cubicBezTo>
                      <a:pt x="25" y="20"/>
                      <a:pt x="20" y="25"/>
                      <a:pt x="14" y="25"/>
                    </a:cubicBezTo>
                    <a:cubicBezTo>
                      <a:pt x="8" y="25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6" name="Freeform 61"/>
              <p:cNvSpPr/>
              <p:nvPr/>
            </p:nvSpPr>
            <p:spPr bwMode="auto">
              <a:xfrm>
                <a:off x="4764088" y="5667375"/>
                <a:ext cx="155575" cy="85725"/>
              </a:xfrm>
              <a:custGeom>
                <a:avLst/>
                <a:gdLst>
                  <a:gd name="T0" fmla="*/ 0 w 48"/>
                  <a:gd name="T1" fmla="*/ 8 h 26"/>
                  <a:gd name="T2" fmla="*/ 0 w 48"/>
                  <a:gd name="T3" fmla="*/ 14 h 26"/>
                  <a:gd name="T4" fmla="*/ 0 w 48"/>
                  <a:gd name="T5" fmla="*/ 22 h 26"/>
                  <a:gd name="T6" fmla="*/ 4 w 48"/>
                  <a:gd name="T7" fmla="*/ 26 h 26"/>
                  <a:gd name="T8" fmla="*/ 44 w 48"/>
                  <a:gd name="T9" fmla="*/ 26 h 26"/>
                  <a:gd name="T10" fmla="*/ 48 w 48"/>
                  <a:gd name="T11" fmla="*/ 22 h 26"/>
                  <a:gd name="T12" fmla="*/ 48 w 48"/>
                  <a:gd name="T13" fmla="*/ 14 h 26"/>
                  <a:gd name="T14" fmla="*/ 48 w 48"/>
                  <a:gd name="T15" fmla="*/ 8 h 26"/>
                  <a:gd name="T16" fmla="*/ 40 w 48"/>
                  <a:gd name="T17" fmla="*/ 0 h 26"/>
                  <a:gd name="T18" fmla="*/ 33 w 48"/>
                  <a:gd name="T19" fmla="*/ 0 h 26"/>
                  <a:gd name="T20" fmla="*/ 32 w 48"/>
                  <a:gd name="T21" fmla="*/ 0 h 26"/>
                  <a:gd name="T22" fmla="*/ 25 w 48"/>
                  <a:gd name="T23" fmla="*/ 11 h 26"/>
                  <a:gd name="T24" fmla="*/ 24 w 48"/>
                  <a:gd name="T25" fmla="*/ 11 h 26"/>
                  <a:gd name="T26" fmla="*/ 17 w 48"/>
                  <a:gd name="T27" fmla="*/ 0 h 26"/>
                  <a:gd name="T28" fmla="*/ 15 w 48"/>
                  <a:gd name="T29" fmla="*/ 0 h 26"/>
                  <a:gd name="T30" fmla="*/ 8 w 48"/>
                  <a:gd name="T31" fmla="*/ 0 h 26"/>
                  <a:gd name="T32" fmla="*/ 0 w 48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7" y="26"/>
                      <a:pt x="48" y="24"/>
                      <a:pt x="48" y="22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3"/>
                      <a:pt x="45" y="0"/>
                      <a:pt x="40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2" y="0"/>
                      <a:pt x="32" y="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Freeform 62"/>
              <p:cNvSpPr>
                <a:spLocks noEditPoints="1"/>
              </p:cNvSpPr>
              <p:nvPr/>
            </p:nvSpPr>
            <p:spPr bwMode="auto">
              <a:xfrm>
                <a:off x="7867651" y="5657850"/>
                <a:ext cx="92075" cy="87313"/>
              </a:xfrm>
              <a:custGeom>
                <a:avLst/>
                <a:gdLst>
                  <a:gd name="T0" fmla="*/ 28 w 28"/>
                  <a:gd name="T1" fmla="*/ 14 h 27"/>
                  <a:gd name="T2" fmla="*/ 14 w 28"/>
                  <a:gd name="T3" fmla="*/ 0 h 27"/>
                  <a:gd name="T4" fmla="*/ 0 w 28"/>
                  <a:gd name="T5" fmla="*/ 14 h 27"/>
                  <a:gd name="T6" fmla="*/ 14 w 28"/>
                  <a:gd name="T7" fmla="*/ 27 h 27"/>
                  <a:gd name="T8" fmla="*/ 28 w 28"/>
                  <a:gd name="T9" fmla="*/ 14 h 27"/>
                  <a:gd name="T10" fmla="*/ 4 w 28"/>
                  <a:gd name="T11" fmla="*/ 14 h 27"/>
                  <a:gd name="T12" fmla="*/ 6 w 28"/>
                  <a:gd name="T13" fmla="*/ 7 h 27"/>
                  <a:gd name="T14" fmla="*/ 24 w 28"/>
                  <a:gd name="T15" fmla="*/ 14 h 27"/>
                  <a:gd name="T16" fmla="*/ 14 w 28"/>
                  <a:gd name="T17" fmla="*/ 24 h 27"/>
                  <a:gd name="T18" fmla="*/ 4 w 28"/>
                  <a:gd name="T1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7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1"/>
                      <a:pt x="7" y="27"/>
                      <a:pt x="14" y="27"/>
                    </a:cubicBezTo>
                    <a:cubicBezTo>
                      <a:pt x="22" y="27"/>
                      <a:pt x="28" y="21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4"/>
                      <a:pt x="14" y="24"/>
                    </a:cubicBezTo>
                    <a:cubicBezTo>
                      <a:pt x="8" y="24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Freeform 63"/>
              <p:cNvSpPr/>
              <p:nvPr/>
            </p:nvSpPr>
            <p:spPr bwMode="auto">
              <a:xfrm>
                <a:off x="7839076" y="5756275"/>
                <a:ext cx="152400" cy="84138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0 w 47"/>
                  <a:gd name="T21" fmla="*/ 1 h 26"/>
                  <a:gd name="T22" fmla="*/ 24 w 47"/>
                  <a:gd name="T23" fmla="*/ 10 h 26"/>
                  <a:gd name="T24" fmla="*/ 23 w 47"/>
                  <a:gd name="T25" fmla="*/ 10 h 26"/>
                  <a:gd name="T26" fmla="*/ 16 w 47"/>
                  <a:gd name="T27" fmla="*/ 1 h 26"/>
                  <a:gd name="T28" fmla="*/ 14 w 47"/>
                  <a:gd name="T29" fmla="*/ 0 h 26"/>
                  <a:gd name="T30" fmla="*/ 7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1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4"/>
                      <a:pt x="43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0" y="1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3" y="11"/>
                      <a:pt x="23" y="11"/>
                      <a:pt x="23" y="1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Freeform 64"/>
              <p:cNvSpPr>
                <a:spLocks noEditPoints="1"/>
              </p:cNvSpPr>
              <p:nvPr/>
            </p:nvSpPr>
            <p:spPr bwMode="auto">
              <a:xfrm>
                <a:off x="7000876" y="5324475"/>
                <a:ext cx="87313" cy="88900"/>
              </a:xfrm>
              <a:custGeom>
                <a:avLst/>
                <a:gdLst>
                  <a:gd name="T0" fmla="*/ 27 w 27"/>
                  <a:gd name="T1" fmla="*/ 14 h 27"/>
                  <a:gd name="T2" fmla="*/ 14 w 27"/>
                  <a:gd name="T3" fmla="*/ 0 h 27"/>
                  <a:gd name="T4" fmla="*/ 0 w 27"/>
                  <a:gd name="T5" fmla="*/ 14 h 27"/>
                  <a:gd name="T6" fmla="*/ 14 w 27"/>
                  <a:gd name="T7" fmla="*/ 27 h 27"/>
                  <a:gd name="T8" fmla="*/ 27 w 27"/>
                  <a:gd name="T9" fmla="*/ 14 h 27"/>
                  <a:gd name="T10" fmla="*/ 3 w 27"/>
                  <a:gd name="T11" fmla="*/ 14 h 27"/>
                  <a:gd name="T12" fmla="*/ 6 w 27"/>
                  <a:gd name="T13" fmla="*/ 7 h 27"/>
                  <a:gd name="T14" fmla="*/ 24 w 27"/>
                  <a:gd name="T15" fmla="*/ 14 h 27"/>
                  <a:gd name="T16" fmla="*/ 14 w 27"/>
                  <a:gd name="T17" fmla="*/ 24 h 27"/>
                  <a:gd name="T18" fmla="*/ 3 w 27"/>
                  <a:gd name="T1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7">
                    <a:moveTo>
                      <a:pt x="27" y="14"/>
                    </a:moveTo>
                    <a:cubicBezTo>
                      <a:pt x="27" y="6"/>
                      <a:pt x="21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1"/>
                      <a:pt x="6" y="27"/>
                      <a:pt x="14" y="27"/>
                    </a:cubicBezTo>
                    <a:cubicBezTo>
                      <a:pt x="21" y="27"/>
                      <a:pt x="27" y="21"/>
                      <a:pt x="27" y="14"/>
                    </a:cubicBezTo>
                    <a:close/>
                    <a:moveTo>
                      <a:pt x="3" y="14"/>
                    </a:moveTo>
                    <a:cubicBezTo>
                      <a:pt x="3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19" y="24"/>
                      <a:pt x="14" y="24"/>
                    </a:cubicBezTo>
                    <a:cubicBezTo>
                      <a:pt x="8" y="24"/>
                      <a:pt x="3" y="20"/>
                      <a:pt x="3" y="1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Freeform 65"/>
              <p:cNvSpPr/>
              <p:nvPr/>
            </p:nvSpPr>
            <p:spPr bwMode="auto">
              <a:xfrm>
                <a:off x="6967538" y="5422900"/>
                <a:ext cx="153988" cy="84138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1 w 47"/>
                  <a:gd name="T21" fmla="*/ 1 h 26"/>
                  <a:gd name="T22" fmla="*/ 24 w 47"/>
                  <a:gd name="T23" fmla="*/ 10 h 26"/>
                  <a:gd name="T24" fmla="*/ 23 w 47"/>
                  <a:gd name="T25" fmla="*/ 10 h 26"/>
                  <a:gd name="T26" fmla="*/ 16 w 47"/>
                  <a:gd name="T27" fmla="*/ 1 h 26"/>
                  <a:gd name="T28" fmla="*/ 15 w 47"/>
                  <a:gd name="T29" fmla="*/ 0 h 26"/>
                  <a:gd name="T30" fmla="*/ 8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3"/>
                      <a:pt x="44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1" y="0"/>
                      <a:pt x="31" y="1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1"/>
                      <a:pt x="24" y="11"/>
                      <a:pt x="23" y="1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66"/>
              <p:cNvSpPr>
                <a:spLocks noEditPoints="1"/>
              </p:cNvSpPr>
              <p:nvPr/>
            </p:nvSpPr>
            <p:spPr bwMode="auto">
              <a:xfrm>
                <a:off x="9202738" y="5286375"/>
                <a:ext cx="47625" cy="44450"/>
              </a:xfrm>
              <a:custGeom>
                <a:avLst/>
                <a:gdLst>
                  <a:gd name="T0" fmla="*/ 15 w 15"/>
                  <a:gd name="T1" fmla="*/ 7 h 14"/>
                  <a:gd name="T2" fmla="*/ 7 w 15"/>
                  <a:gd name="T3" fmla="*/ 0 h 14"/>
                  <a:gd name="T4" fmla="*/ 0 w 15"/>
                  <a:gd name="T5" fmla="*/ 7 h 14"/>
                  <a:gd name="T6" fmla="*/ 7 w 15"/>
                  <a:gd name="T7" fmla="*/ 14 h 14"/>
                  <a:gd name="T8" fmla="*/ 15 w 15"/>
                  <a:gd name="T9" fmla="*/ 7 h 14"/>
                  <a:gd name="T10" fmla="*/ 2 w 15"/>
                  <a:gd name="T11" fmla="*/ 7 h 14"/>
                  <a:gd name="T12" fmla="*/ 3 w 15"/>
                  <a:gd name="T13" fmla="*/ 3 h 14"/>
                  <a:gd name="T14" fmla="*/ 13 w 15"/>
                  <a:gd name="T15" fmla="*/ 7 h 14"/>
                  <a:gd name="T16" fmla="*/ 7 w 15"/>
                  <a:gd name="T17" fmla="*/ 12 h 14"/>
                  <a:gd name="T18" fmla="*/ 2 w 15"/>
                  <a:gd name="T1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cubicBezTo>
                      <a:pt x="15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5" y="11"/>
                      <a:pt x="15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2" y="5"/>
                      <a:pt x="3" y="3"/>
                    </a:cubicBezTo>
                    <a:cubicBezTo>
                      <a:pt x="4" y="5"/>
                      <a:pt x="7" y="7"/>
                      <a:pt x="13" y="7"/>
                    </a:cubicBezTo>
                    <a:cubicBezTo>
                      <a:pt x="13" y="10"/>
                      <a:pt x="10" y="12"/>
                      <a:pt x="7" y="12"/>
                    </a:cubicBezTo>
                    <a:cubicBezTo>
                      <a:pt x="4" y="12"/>
                      <a:pt x="2" y="10"/>
                      <a:pt x="2" y="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Freeform 67"/>
              <p:cNvSpPr/>
              <p:nvPr/>
            </p:nvSpPr>
            <p:spPr bwMode="auto">
              <a:xfrm>
                <a:off x="9185276" y="5337175"/>
                <a:ext cx="82550" cy="42863"/>
              </a:xfrm>
              <a:custGeom>
                <a:avLst/>
                <a:gdLst>
                  <a:gd name="T0" fmla="*/ 0 w 25"/>
                  <a:gd name="T1" fmla="*/ 4 h 13"/>
                  <a:gd name="T2" fmla="*/ 0 w 25"/>
                  <a:gd name="T3" fmla="*/ 7 h 13"/>
                  <a:gd name="T4" fmla="*/ 0 w 25"/>
                  <a:gd name="T5" fmla="*/ 11 h 13"/>
                  <a:gd name="T6" fmla="*/ 2 w 25"/>
                  <a:gd name="T7" fmla="*/ 13 h 13"/>
                  <a:gd name="T8" fmla="*/ 23 w 25"/>
                  <a:gd name="T9" fmla="*/ 13 h 13"/>
                  <a:gd name="T10" fmla="*/ 25 w 25"/>
                  <a:gd name="T11" fmla="*/ 11 h 13"/>
                  <a:gd name="T12" fmla="*/ 25 w 25"/>
                  <a:gd name="T13" fmla="*/ 7 h 13"/>
                  <a:gd name="T14" fmla="*/ 25 w 25"/>
                  <a:gd name="T15" fmla="*/ 4 h 13"/>
                  <a:gd name="T16" fmla="*/ 21 w 25"/>
                  <a:gd name="T17" fmla="*/ 0 h 13"/>
                  <a:gd name="T18" fmla="*/ 17 w 25"/>
                  <a:gd name="T19" fmla="*/ 0 h 13"/>
                  <a:gd name="T20" fmla="*/ 16 w 25"/>
                  <a:gd name="T21" fmla="*/ 0 h 13"/>
                  <a:gd name="T22" fmla="*/ 13 w 25"/>
                  <a:gd name="T23" fmla="*/ 5 h 13"/>
                  <a:gd name="T24" fmla="*/ 12 w 25"/>
                  <a:gd name="T25" fmla="*/ 5 h 13"/>
                  <a:gd name="T26" fmla="*/ 9 w 25"/>
                  <a:gd name="T27" fmla="*/ 0 h 13"/>
                  <a:gd name="T28" fmla="*/ 8 w 25"/>
                  <a:gd name="T29" fmla="*/ 0 h 13"/>
                  <a:gd name="T30" fmla="*/ 4 w 25"/>
                  <a:gd name="T31" fmla="*/ 0 h 13"/>
                  <a:gd name="T32" fmla="*/ 0 w 25"/>
                  <a:gd name="T33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3">
                    <a:moveTo>
                      <a:pt x="0" y="4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4" y="13"/>
                      <a:pt x="25" y="12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1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Freeform 68"/>
              <p:cNvSpPr>
                <a:spLocks noEditPoints="1"/>
              </p:cNvSpPr>
              <p:nvPr/>
            </p:nvSpPr>
            <p:spPr bwMode="auto">
              <a:xfrm>
                <a:off x="7235826" y="1865313"/>
                <a:ext cx="46038" cy="49213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1 w 14"/>
                  <a:gd name="T11" fmla="*/ 8 h 15"/>
                  <a:gd name="T12" fmla="*/ 3 w 14"/>
                  <a:gd name="T13" fmla="*/ 4 h 15"/>
                  <a:gd name="T14" fmla="*/ 12 w 14"/>
                  <a:gd name="T15" fmla="*/ 8 h 15"/>
                  <a:gd name="T16" fmla="*/ 7 w 14"/>
                  <a:gd name="T17" fmla="*/ 13 h 15"/>
                  <a:gd name="T18" fmla="*/ 1 w 14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1" y="8"/>
                    </a:moveTo>
                    <a:cubicBezTo>
                      <a:pt x="1" y="8"/>
                      <a:pt x="1" y="6"/>
                      <a:pt x="3" y="4"/>
                    </a:cubicBezTo>
                    <a:cubicBezTo>
                      <a:pt x="4" y="5"/>
                      <a:pt x="7" y="8"/>
                      <a:pt x="12" y="8"/>
                    </a:cubicBezTo>
                    <a:cubicBezTo>
                      <a:pt x="12" y="11"/>
                      <a:pt x="10" y="13"/>
                      <a:pt x="7" y="13"/>
                    </a:cubicBezTo>
                    <a:cubicBezTo>
                      <a:pt x="4" y="13"/>
                      <a:pt x="1" y="11"/>
                      <a:pt x="1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Freeform 69"/>
              <p:cNvSpPr/>
              <p:nvPr/>
            </p:nvSpPr>
            <p:spPr bwMode="auto">
              <a:xfrm>
                <a:off x="7216776" y="1917700"/>
                <a:ext cx="80963" cy="44450"/>
              </a:xfrm>
              <a:custGeom>
                <a:avLst/>
                <a:gdLst>
                  <a:gd name="T0" fmla="*/ 0 w 25"/>
                  <a:gd name="T1" fmla="*/ 4 h 14"/>
                  <a:gd name="T2" fmla="*/ 0 w 25"/>
                  <a:gd name="T3" fmla="*/ 7 h 14"/>
                  <a:gd name="T4" fmla="*/ 0 w 25"/>
                  <a:gd name="T5" fmla="*/ 11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1 h 14"/>
                  <a:gd name="T12" fmla="*/ 25 w 25"/>
                  <a:gd name="T13" fmla="*/ 7 h 14"/>
                  <a:gd name="T14" fmla="*/ 25 w 25"/>
                  <a:gd name="T15" fmla="*/ 4 h 14"/>
                  <a:gd name="T16" fmla="*/ 21 w 25"/>
                  <a:gd name="T17" fmla="*/ 0 h 14"/>
                  <a:gd name="T18" fmla="*/ 17 w 25"/>
                  <a:gd name="T19" fmla="*/ 0 h 14"/>
                  <a:gd name="T20" fmla="*/ 17 w 25"/>
                  <a:gd name="T21" fmla="*/ 0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0 h 14"/>
                  <a:gd name="T28" fmla="*/ 8 w 25"/>
                  <a:gd name="T29" fmla="*/ 0 h 14"/>
                  <a:gd name="T30" fmla="*/ 5 w 25"/>
                  <a:gd name="T31" fmla="*/ 0 h 14"/>
                  <a:gd name="T32" fmla="*/ 0 w 25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4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2" y="6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70"/>
              <p:cNvSpPr>
                <a:spLocks noEditPoints="1"/>
              </p:cNvSpPr>
              <p:nvPr/>
            </p:nvSpPr>
            <p:spPr bwMode="auto">
              <a:xfrm>
                <a:off x="9042401" y="4057650"/>
                <a:ext cx="133350" cy="95250"/>
              </a:xfrm>
              <a:custGeom>
                <a:avLst/>
                <a:gdLst>
                  <a:gd name="T0" fmla="*/ 20 w 41"/>
                  <a:gd name="T1" fmla="*/ 0 h 29"/>
                  <a:gd name="T2" fmla="*/ 6 w 41"/>
                  <a:gd name="T3" fmla="*/ 15 h 29"/>
                  <a:gd name="T4" fmla="*/ 6 w 41"/>
                  <a:gd name="T5" fmla="*/ 19 h 29"/>
                  <a:gd name="T6" fmla="*/ 3 w 41"/>
                  <a:gd name="T7" fmla="*/ 24 h 29"/>
                  <a:gd name="T8" fmla="*/ 9 w 41"/>
                  <a:gd name="T9" fmla="*/ 29 h 29"/>
                  <a:gd name="T10" fmla="*/ 9 w 41"/>
                  <a:gd name="T11" fmla="*/ 29 h 29"/>
                  <a:gd name="T12" fmla="*/ 31 w 41"/>
                  <a:gd name="T13" fmla="*/ 29 h 29"/>
                  <a:gd name="T14" fmla="*/ 38 w 41"/>
                  <a:gd name="T15" fmla="*/ 24 h 29"/>
                  <a:gd name="T16" fmla="*/ 35 w 41"/>
                  <a:gd name="T17" fmla="*/ 19 h 29"/>
                  <a:gd name="T18" fmla="*/ 35 w 41"/>
                  <a:gd name="T19" fmla="*/ 15 h 29"/>
                  <a:gd name="T20" fmla="*/ 20 w 41"/>
                  <a:gd name="T21" fmla="*/ 0 h 29"/>
                  <a:gd name="T22" fmla="*/ 20 w 41"/>
                  <a:gd name="T23" fmla="*/ 4 h 29"/>
                  <a:gd name="T24" fmla="*/ 30 w 41"/>
                  <a:gd name="T25" fmla="*/ 11 h 29"/>
                  <a:gd name="T26" fmla="*/ 30 w 41"/>
                  <a:gd name="T27" fmla="*/ 12 h 29"/>
                  <a:gd name="T28" fmla="*/ 30 w 41"/>
                  <a:gd name="T29" fmla="*/ 12 h 29"/>
                  <a:gd name="T30" fmla="*/ 20 w 41"/>
                  <a:gd name="T31" fmla="*/ 6 h 29"/>
                  <a:gd name="T32" fmla="*/ 11 w 41"/>
                  <a:gd name="T33" fmla="*/ 12 h 29"/>
                  <a:gd name="T34" fmla="*/ 10 w 41"/>
                  <a:gd name="T35" fmla="*/ 12 h 29"/>
                  <a:gd name="T36" fmla="*/ 10 w 41"/>
                  <a:gd name="T37" fmla="*/ 11 h 29"/>
                  <a:gd name="T38" fmla="*/ 20 w 41"/>
                  <a:gd name="T39" fmla="*/ 4 h 29"/>
                  <a:gd name="T40" fmla="*/ 20 w 41"/>
                  <a:gd name="T41" fmla="*/ 26 h 29"/>
                  <a:gd name="T42" fmla="*/ 9 w 41"/>
                  <a:gd name="T43" fmla="*/ 15 h 29"/>
                  <a:gd name="T44" fmla="*/ 20 w 41"/>
                  <a:gd name="T45" fmla="*/ 11 h 29"/>
                  <a:gd name="T46" fmla="*/ 31 w 41"/>
                  <a:gd name="T47" fmla="*/ 15 h 29"/>
                  <a:gd name="T48" fmla="*/ 20 w 41"/>
                  <a:gd name="T49" fmla="*/ 2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29">
                    <a:moveTo>
                      <a:pt x="20" y="0"/>
                    </a:moveTo>
                    <a:cubicBezTo>
                      <a:pt x="12" y="0"/>
                      <a:pt x="6" y="7"/>
                      <a:pt x="6" y="15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4" y="29"/>
                      <a:pt x="9" y="29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7" y="29"/>
                      <a:pt x="41" y="24"/>
                      <a:pt x="38" y="24"/>
                    </a:cubicBezTo>
                    <a:cubicBezTo>
                      <a:pt x="35" y="24"/>
                      <a:pt x="35" y="19"/>
                      <a:pt x="35" y="19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7"/>
                      <a:pt x="28" y="0"/>
                      <a:pt x="20" y="0"/>
                    </a:cubicBezTo>
                    <a:close/>
                    <a:moveTo>
                      <a:pt x="20" y="4"/>
                    </a:moveTo>
                    <a:cubicBezTo>
                      <a:pt x="25" y="4"/>
                      <a:pt x="30" y="7"/>
                      <a:pt x="30" y="11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28" y="8"/>
                      <a:pt x="24" y="6"/>
                      <a:pt x="20" y="6"/>
                    </a:cubicBezTo>
                    <a:cubicBezTo>
                      <a:pt x="16" y="6"/>
                      <a:pt x="12" y="8"/>
                      <a:pt x="11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7"/>
                      <a:pt x="15" y="4"/>
                      <a:pt x="20" y="4"/>
                    </a:cubicBezTo>
                    <a:close/>
                    <a:moveTo>
                      <a:pt x="20" y="26"/>
                    </a:moveTo>
                    <a:cubicBezTo>
                      <a:pt x="14" y="26"/>
                      <a:pt x="9" y="21"/>
                      <a:pt x="9" y="15"/>
                    </a:cubicBezTo>
                    <a:cubicBezTo>
                      <a:pt x="9" y="15"/>
                      <a:pt x="14" y="11"/>
                      <a:pt x="20" y="11"/>
                    </a:cubicBezTo>
                    <a:cubicBezTo>
                      <a:pt x="27" y="11"/>
                      <a:pt x="31" y="15"/>
                      <a:pt x="31" y="15"/>
                    </a:cubicBezTo>
                    <a:cubicBezTo>
                      <a:pt x="31" y="21"/>
                      <a:pt x="26" y="26"/>
                      <a:pt x="20" y="2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71"/>
              <p:cNvSpPr>
                <a:spLocks noEditPoints="1"/>
              </p:cNvSpPr>
              <p:nvPr/>
            </p:nvSpPr>
            <p:spPr bwMode="auto">
              <a:xfrm>
                <a:off x="9039226" y="4165600"/>
                <a:ext cx="139700" cy="82550"/>
              </a:xfrm>
              <a:custGeom>
                <a:avLst/>
                <a:gdLst>
                  <a:gd name="T0" fmla="*/ 0 w 43"/>
                  <a:gd name="T1" fmla="*/ 7 h 25"/>
                  <a:gd name="T2" fmla="*/ 0 w 43"/>
                  <a:gd name="T3" fmla="*/ 21 h 25"/>
                  <a:gd name="T4" fmla="*/ 3 w 43"/>
                  <a:gd name="T5" fmla="*/ 25 h 25"/>
                  <a:gd name="T6" fmla="*/ 7 w 43"/>
                  <a:gd name="T7" fmla="*/ 25 h 25"/>
                  <a:gd name="T8" fmla="*/ 36 w 43"/>
                  <a:gd name="T9" fmla="*/ 25 h 25"/>
                  <a:gd name="T10" fmla="*/ 39 w 43"/>
                  <a:gd name="T11" fmla="*/ 25 h 25"/>
                  <a:gd name="T12" fmla="*/ 43 w 43"/>
                  <a:gd name="T13" fmla="*/ 21 h 25"/>
                  <a:gd name="T14" fmla="*/ 43 w 43"/>
                  <a:gd name="T15" fmla="*/ 7 h 25"/>
                  <a:gd name="T16" fmla="*/ 36 w 43"/>
                  <a:gd name="T17" fmla="*/ 0 h 25"/>
                  <a:gd name="T18" fmla="*/ 32 w 43"/>
                  <a:gd name="T19" fmla="*/ 0 h 25"/>
                  <a:gd name="T20" fmla="*/ 31 w 43"/>
                  <a:gd name="T21" fmla="*/ 0 h 25"/>
                  <a:gd name="T22" fmla="*/ 27 w 43"/>
                  <a:gd name="T23" fmla="*/ 3 h 25"/>
                  <a:gd name="T24" fmla="*/ 26 w 43"/>
                  <a:gd name="T25" fmla="*/ 4 h 25"/>
                  <a:gd name="T26" fmla="*/ 22 w 43"/>
                  <a:gd name="T27" fmla="*/ 19 h 25"/>
                  <a:gd name="T28" fmla="*/ 21 w 43"/>
                  <a:gd name="T29" fmla="*/ 19 h 25"/>
                  <a:gd name="T30" fmla="*/ 17 w 43"/>
                  <a:gd name="T31" fmla="*/ 4 h 25"/>
                  <a:gd name="T32" fmla="*/ 16 w 43"/>
                  <a:gd name="T33" fmla="*/ 3 h 25"/>
                  <a:gd name="T34" fmla="*/ 11 w 43"/>
                  <a:gd name="T35" fmla="*/ 0 h 25"/>
                  <a:gd name="T36" fmla="*/ 10 w 43"/>
                  <a:gd name="T37" fmla="*/ 0 h 25"/>
                  <a:gd name="T38" fmla="*/ 7 w 43"/>
                  <a:gd name="T39" fmla="*/ 0 h 25"/>
                  <a:gd name="T40" fmla="*/ 0 w 43"/>
                  <a:gd name="T41" fmla="*/ 7 h 25"/>
                  <a:gd name="T42" fmla="*/ 16 w 43"/>
                  <a:gd name="T43" fmla="*/ 14 h 25"/>
                  <a:gd name="T44" fmla="*/ 17 w 43"/>
                  <a:gd name="T45" fmla="*/ 15 h 25"/>
                  <a:gd name="T46" fmla="*/ 16 w 43"/>
                  <a:gd name="T47" fmla="*/ 17 h 25"/>
                  <a:gd name="T48" fmla="*/ 14 w 43"/>
                  <a:gd name="T49" fmla="*/ 15 h 25"/>
                  <a:gd name="T50" fmla="*/ 16 w 43"/>
                  <a:gd name="T51" fmla="*/ 14 h 25"/>
                  <a:gd name="T52" fmla="*/ 16 w 43"/>
                  <a:gd name="T53" fmla="*/ 19 h 25"/>
                  <a:gd name="T54" fmla="*/ 17 w 43"/>
                  <a:gd name="T55" fmla="*/ 21 h 25"/>
                  <a:gd name="T56" fmla="*/ 16 w 43"/>
                  <a:gd name="T57" fmla="*/ 22 h 25"/>
                  <a:gd name="T58" fmla="*/ 14 w 43"/>
                  <a:gd name="T59" fmla="*/ 21 h 25"/>
                  <a:gd name="T60" fmla="*/ 16 w 43"/>
                  <a:gd name="T61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25">
                    <a:moveTo>
                      <a:pt x="0" y="7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3"/>
                      <a:pt x="1" y="25"/>
                      <a:pt x="3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41" y="25"/>
                      <a:pt x="43" y="23"/>
                      <a:pt x="43" y="21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3"/>
                      <a:pt x="40" y="0"/>
                      <a:pt x="36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1" y="0"/>
                      <a:pt x="31" y="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6" y="4"/>
                      <a:pt x="26" y="4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1" y="19"/>
                      <a:pt x="21" y="19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6" y="3"/>
                      <a:pt x="16" y="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  <a:moveTo>
                      <a:pt x="16" y="14"/>
                    </a:moveTo>
                    <a:cubicBezTo>
                      <a:pt x="16" y="14"/>
                      <a:pt x="17" y="14"/>
                      <a:pt x="17" y="15"/>
                    </a:cubicBezTo>
                    <a:cubicBezTo>
                      <a:pt x="17" y="16"/>
                      <a:pt x="16" y="17"/>
                      <a:pt x="16" y="17"/>
                    </a:cubicBezTo>
                    <a:cubicBezTo>
                      <a:pt x="15" y="17"/>
                      <a:pt x="14" y="16"/>
                      <a:pt x="14" y="15"/>
                    </a:cubicBezTo>
                    <a:cubicBezTo>
                      <a:pt x="14" y="14"/>
                      <a:pt x="15" y="14"/>
                      <a:pt x="16" y="14"/>
                    </a:cubicBezTo>
                    <a:close/>
                    <a:moveTo>
                      <a:pt x="16" y="19"/>
                    </a:moveTo>
                    <a:cubicBezTo>
                      <a:pt x="16" y="19"/>
                      <a:pt x="17" y="20"/>
                      <a:pt x="17" y="21"/>
                    </a:cubicBezTo>
                    <a:cubicBezTo>
                      <a:pt x="17" y="22"/>
                      <a:pt x="16" y="22"/>
                      <a:pt x="16" y="22"/>
                    </a:cubicBezTo>
                    <a:cubicBezTo>
                      <a:pt x="15" y="22"/>
                      <a:pt x="14" y="22"/>
                      <a:pt x="14" y="21"/>
                    </a:cubicBezTo>
                    <a:cubicBezTo>
                      <a:pt x="14" y="20"/>
                      <a:pt x="15" y="19"/>
                      <a:pt x="16" y="1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72"/>
              <p:cNvSpPr>
                <a:spLocks noEditPoints="1"/>
              </p:cNvSpPr>
              <p:nvPr/>
            </p:nvSpPr>
            <p:spPr bwMode="auto">
              <a:xfrm>
                <a:off x="3975101" y="2778125"/>
                <a:ext cx="139700" cy="101600"/>
              </a:xfrm>
              <a:custGeom>
                <a:avLst/>
                <a:gdLst>
                  <a:gd name="T0" fmla="*/ 22 w 43"/>
                  <a:gd name="T1" fmla="*/ 0 h 31"/>
                  <a:gd name="T2" fmla="*/ 6 w 43"/>
                  <a:gd name="T3" fmla="*/ 16 h 31"/>
                  <a:gd name="T4" fmla="*/ 6 w 43"/>
                  <a:gd name="T5" fmla="*/ 21 h 31"/>
                  <a:gd name="T6" fmla="*/ 3 w 43"/>
                  <a:gd name="T7" fmla="*/ 26 h 31"/>
                  <a:gd name="T8" fmla="*/ 10 w 43"/>
                  <a:gd name="T9" fmla="*/ 31 h 31"/>
                  <a:gd name="T10" fmla="*/ 10 w 43"/>
                  <a:gd name="T11" fmla="*/ 31 h 31"/>
                  <a:gd name="T12" fmla="*/ 33 w 43"/>
                  <a:gd name="T13" fmla="*/ 31 h 31"/>
                  <a:gd name="T14" fmla="*/ 40 w 43"/>
                  <a:gd name="T15" fmla="*/ 26 h 31"/>
                  <a:gd name="T16" fmla="*/ 37 w 43"/>
                  <a:gd name="T17" fmla="*/ 20 h 31"/>
                  <a:gd name="T18" fmla="*/ 37 w 43"/>
                  <a:gd name="T19" fmla="*/ 16 h 31"/>
                  <a:gd name="T20" fmla="*/ 22 w 43"/>
                  <a:gd name="T21" fmla="*/ 0 h 31"/>
                  <a:gd name="T22" fmla="*/ 22 w 43"/>
                  <a:gd name="T23" fmla="*/ 4 h 31"/>
                  <a:gd name="T24" fmla="*/ 32 w 43"/>
                  <a:gd name="T25" fmla="*/ 12 h 31"/>
                  <a:gd name="T26" fmla="*/ 32 w 43"/>
                  <a:gd name="T27" fmla="*/ 13 h 31"/>
                  <a:gd name="T28" fmla="*/ 32 w 43"/>
                  <a:gd name="T29" fmla="*/ 13 h 31"/>
                  <a:gd name="T30" fmla="*/ 22 w 43"/>
                  <a:gd name="T31" fmla="*/ 6 h 31"/>
                  <a:gd name="T32" fmla="*/ 11 w 43"/>
                  <a:gd name="T33" fmla="*/ 13 h 31"/>
                  <a:gd name="T34" fmla="*/ 11 w 43"/>
                  <a:gd name="T35" fmla="*/ 13 h 31"/>
                  <a:gd name="T36" fmla="*/ 11 w 43"/>
                  <a:gd name="T37" fmla="*/ 12 h 31"/>
                  <a:gd name="T38" fmla="*/ 22 w 43"/>
                  <a:gd name="T39" fmla="*/ 4 h 31"/>
                  <a:gd name="T40" fmla="*/ 22 w 43"/>
                  <a:gd name="T41" fmla="*/ 27 h 31"/>
                  <a:gd name="T42" fmla="*/ 10 w 43"/>
                  <a:gd name="T43" fmla="*/ 16 h 31"/>
                  <a:gd name="T44" fmla="*/ 22 w 43"/>
                  <a:gd name="T45" fmla="*/ 12 h 31"/>
                  <a:gd name="T46" fmla="*/ 33 w 43"/>
                  <a:gd name="T47" fmla="*/ 16 h 31"/>
                  <a:gd name="T48" fmla="*/ 22 w 43"/>
                  <a:gd name="T49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31">
                    <a:moveTo>
                      <a:pt x="22" y="0"/>
                    </a:moveTo>
                    <a:cubicBezTo>
                      <a:pt x="13" y="0"/>
                      <a:pt x="6" y="7"/>
                      <a:pt x="6" y="1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6"/>
                      <a:pt x="3" y="26"/>
                    </a:cubicBezTo>
                    <a:cubicBezTo>
                      <a:pt x="0" y="26"/>
                      <a:pt x="4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9" y="31"/>
                      <a:pt x="43" y="26"/>
                      <a:pt x="40" y="26"/>
                    </a:cubicBezTo>
                    <a:cubicBezTo>
                      <a:pt x="37" y="26"/>
                      <a:pt x="37" y="20"/>
                      <a:pt x="37" y="20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7" y="7"/>
                      <a:pt x="30" y="0"/>
                      <a:pt x="22" y="0"/>
                    </a:cubicBezTo>
                    <a:close/>
                    <a:moveTo>
                      <a:pt x="22" y="4"/>
                    </a:moveTo>
                    <a:cubicBezTo>
                      <a:pt x="27" y="4"/>
                      <a:pt x="32" y="8"/>
                      <a:pt x="32" y="12"/>
                    </a:cubicBezTo>
                    <a:cubicBezTo>
                      <a:pt x="32" y="12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9"/>
                      <a:pt x="26" y="6"/>
                      <a:pt x="22" y="6"/>
                    </a:cubicBezTo>
                    <a:cubicBezTo>
                      <a:pt x="17" y="6"/>
                      <a:pt x="13" y="9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2"/>
                      <a:pt x="11" y="12"/>
                    </a:cubicBezTo>
                    <a:cubicBezTo>
                      <a:pt x="11" y="8"/>
                      <a:pt x="16" y="4"/>
                      <a:pt x="22" y="4"/>
                    </a:cubicBezTo>
                    <a:close/>
                    <a:moveTo>
                      <a:pt x="22" y="27"/>
                    </a:moveTo>
                    <a:cubicBezTo>
                      <a:pt x="15" y="27"/>
                      <a:pt x="10" y="23"/>
                      <a:pt x="10" y="16"/>
                    </a:cubicBezTo>
                    <a:cubicBezTo>
                      <a:pt x="10" y="16"/>
                      <a:pt x="15" y="12"/>
                      <a:pt x="22" y="12"/>
                    </a:cubicBezTo>
                    <a:cubicBezTo>
                      <a:pt x="28" y="12"/>
                      <a:pt x="33" y="16"/>
                      <a:pt x="33" y="16"/>
                    </a:cubicBezTo>
                    <a:cubicBezTo>
                      <a:pt x="33" y="23"/>
                      <a:pt x="28" y="27"/>
                      <a:pt x="22" y="2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Freeform 73"/>
              <p:cNvSpPr>
                <a:spLocks noEditPoints="1"/>
              </p:cNvSpPr>
              <p:nvPr/>
            </p:nvSpPr>
            <p:spPr bwMode="auto">
              <a:xfrm>
                <a:off x="3971926" y="2892425"/>
                <a:ext cx="149225" cy="88900"/>
              </a:xfrm>
              <a:custGeom>
                <a:avLst/>
                <a:gdLst>
                  <a:gd name="T0" fmla="*/ 0 w 46"/>
                  <a:gd name="T1" fmla="*/ 8 h 27"/>
                  <a:gd name="T2" fmla="*/ 0 w 46"/>
                  <a:gd name="T3" fmla="*/ 23 h 27"/>
                  <a:gd name="T4" fmla="*/ 3 w 46"/>
                  <a:gd name="T5" fmla="*/ 27 h 27"/>
                  <a:gd name="T6" fmla="*/ 7 w 46"/>
                  <a:gd name="T7" fmla="*/ 27 h 27"/>
                  <a:gd name="T8" fmla="*/ 38 w 46"/>
                  <a:gd name="T9" fmla="*/ 27 h 27"/>
                  <a:gd name="T10" fmla="*/ 42 w 46"/>
                  <a:gd name="T11" fmla="*/ 27 h 27"/>
                  <a:gd name="T12" fmla="*/ 46 w 46"/>
                  <a:gd name="T13" fmla="*/ 23 h 27"/>
                  <a:gd name="T14" fmla="*/ 46 w 46"/>
                  <a:gd name="T15" fmla="*/ 8 h 27"/>
                  <a:gd name="T16" fmla="*/ 38 w 46"/>
                  <a:gd name="T17" fmla="*/ 0 h 27"/>
                  <a:gd name="T18" fmla="*/ 35 w 46"/>
                  <a:gd name="T19" fmla="*/ 0 h 27"/>
                  <a:gd name="T20" fmla="*/ 33 w 46"/>
                  <a:gd name="T21" fmla="*/ 1 h 27"/>
                  <a:gd name="T22" fmla="*/ 29 w 46"/>
                  <a:gd name="T23" fmla="*/ 3 h 27"/>
                  <a:gd name="T24" fmla="*/ 28 w 46"/>
                  <a:gd name="T25" fmla="*/ 5 h 27"/>
                  <a:gd name="T26" fmla="*/ 23 w 46"/>
                  <a:gd name="T27" fmla="*/ 21 h 27"/>
                  <a:gd name="T28" fmla="*/ 23 w 46"/>
                  <a:gd name="T29" fmla="*/ 21 h 27"/>
                  <a:gd name="T30" fmla="*/ 18 w 46"/>
                  <a:gd name="T31" fmla="*/ 5 h 27"/>
                  <a:gd name="T32" fmla="*/ 17 w 46"/>
                  <a:gd name="T33" fmla="*/ 4 h 27"/>
                  <a:gd name="T34" fmla="*/ 12 w 46"/>
                  <a:gd name="T35" fmla="*/ 1 h 27"/>
                  <a:gd name="T36" fmla="*/ 11 w 46"/>
                  <a:gd name="T37" fmla="*/ 0 h 27"/>
                  <a:gd name="T38" fmla="*/ 7 w 46"/>
                  <a:gd name="T39" fmla="*/ 0 h 27"/>
                  <a:gd name="T40" fmla="*/ 0 w 46"/>
                  <a:gd name="T41" fmla="*/ 8 h 27"/>
                  <a:gd name="T42" fmla="*/ 17 w 46"/>
                  <a:gd name="T43" fmla="*/ 15 h 27"/>
                  <a:gd name="T44" fmla="*/ 18 w 46"/>
                  <a:gd name="T45" fmla="*/ 17 h 27"/>
                  <a:gd name="T46" fmla="*/ 17 w 46"/>
                  <a:gd name="T47" fmla="*/ 18 h 27"/>
                  <a:gd name="T48" fmla="*/ 15 w 46"/>
                  <a:gd name="T49" fmla="*/ 17 h 27"/>
                  <a:gd name="T50" fmla="*/ 17 w 46"/>
                  <a:gd name="T51" fmla="*/ 15 h 27"/>
                  <a:gd name="T52" fmla="*/ 17 w 46"/>
                  <a:gd name="T53" fmla="*/ 21 h 27"/>
                  <a:gd name="T54" fmla="*/ 18 w 46"/>
                  <a:gd name="T55" fmla="*/ 23 h 27"/>
                  <a:gd name="T56" fmla="*/ 17 w 46"/>
                  <a:gd name="T57" fmla="*/ 24 h 27"/>
                  <a:gd name="T58" fmla="*/ 15 w 46"/>
                  <a:gd name="T59" fmla="*/ 23 h 27"/>
                  <a:gd name="T60" fmla="*/ 17 w 46"/>
                  <a:gd name="T6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6" h="27">
                    <a:moveTo>
                      <a:pt x="0" y="8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1" y="27"/>
                      <a:pt x="3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4" y="27"/>
                      <a:pt x="46" y="25"/>
                      <a:pt x="46" y="23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4"/>
                      <a:pt x="42" y="0"/>
                      <a:pt x="3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8" y="4"/>
                      <a:pt x="28" y="4"/>
                      <a:pt x="28" y="5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7" y="4"/>
                      <a:pt x="17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  <a:moveTo>
                      <a:pt x="17" y="15"/>
                    </a:moveTo>
                    <a:cubicBezTo>
                      <a:pt x="18" y="15"/>
                      <a:pt x="18" y="16"/>
                      <a:pt x="18" y="17"/>
                    </a:cubicBezTo>
                    <a:cubicBezTo>
                      <a:pt x="18" y="18"/>
                      <a:pt x="18" y="18"/>
                      <a:pt x="17" y="18"/>
                    </a:cubicBezTo>
                    <a:cubicBezTo>
                      <a:pt x="16" y="18"/>
                      <a:pt x="15" y="18"/>
                      <a:pt x="15" y="17"/>
                    </a:cubicBezTo>
                    <a:cubicBezTo>
                      <a:pt x="15" y="16"/>
                      <a:pt x="16" y="15"/>
                      <a:pt x="17" y="15"/>
                    </a:cubicBezTo>
                    <a:close/>
                    <a:moveTo>
                      <a:pt x="17" y="21"/>
                    </a:moveTo>
                    <a:cubicBezTo>
                      <a:pt x="18" y="21"/>
                      <a:pt x="18" y="22"/>
                      <a:pt x="18" y="23"/>
                    </a:cubicBezTo>
                    <a:cubicBezTo>
                      <a:pt x="18" y="23"/>
                      <a:pt x="18" y="24"/>
                      <a:pt x="17" y="24"/>
                    </a:cubicBezTo>
                    <a:cubicBezTo>
                      <a:pt x="16" y="24"/>
                      <a:pt x="15" y="23"/>
                      <a:pt x="15" y="23"/>
                    </a:cubicBezTo>
                    <a:cubicBezTo>
                      <a:pt x="15" y="22"/>
                      <a:pt x="16" y="21"/>
                      <a:pt x="17" y="2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Freeform 74"/>
              <p:cNvSpPr>
                <a:spLocks noEditPoints="1"/>
              </p:cNvSpPr>
              <p:nvPr/>
            </p:nvSpPr>
            <p:spPr bwMode="auto">
              <a:xfrm>
                <a:off x="5030788" y="2224088"/>
                <a:ext cx="68263" cy="49213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7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20 w 21"/>
                  <a:gd name="T15" fmla="*/ 12 h 15"/>
                  <a:gd name="T16" fmla="*/ 18 w 21"/>
                  <a:gd name="T17" fmla="*/ 9 h 15"/>
                  <a:gd name="T18" fmla="*/ 18 w 21"/>
                  <a:gd name="T19" fmla="*/ 7 h 15"/>
                  <a:gd name="T20" fmla="*/ 11 w 21"/>
                  <a:gd name="T21" fmla="*/ 0 h 15"/>
                  <a:gd name="T22" fmla="*/ 11 w 21"/>
                  <a:gd name="T23" fmla="*/ 2 h 15"/>
                  <a:gd name="T24" fmla="*/ 16 w 21"/>
                  <a:gd name="T25" fmla="*/ 6 h 15"/>
                  <a:gd name="T26" fmla="*/ 16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6 w 21"/>
                  <a:gd name="T35" fmla="*/ 6 h 15"/>
                  <a:gd name="T36" fmla="*/ 6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5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7" y="0"/>
                      <a:pt x="3" y="3"/>
                      <a:pt x="3" y="7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2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20" y="12"/>
                    </a:cubicBezTo>
                    <a:cubicBezTo>
                      <a:pt x="18" y="12"/>
                      <a:pt x="18" y="9"/>
                      <a:pt x="18" y="9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3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6" y="3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6" y="4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3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75"/>
              <p:cNvSpPr>
                <a:spLocks noEditPoints="1"/>
              </p:cNvSpPr>
              <p:nvPr/>
            </p:nvSpPr>
            <p:spPr bwMode="auto">
              <a:xfrm>
                <a:off x="5030788" y="2279650"/>
                <a:ext cx="71438" cy="39688"/>
              </a:xfrm>
              <a:custGeom>
                <a:avLst/>
                <a:gdLst>
                  <a:gd name="T0" fmla="*/ 0 w 22"/>
                  <a:gd name="T1" fmla="*/ 3 h 12"/>
                  <a:gd name="T2" fmla="*/ 0 w 22"/>
                  <a:gd name="T3" fmla="*/ 11 h 12"/>
                  <a:gd name="T4" fmla="*/ 1 w 22"/>
                  <a:gd name="T5" fmla="*/ 12 h 12"/>
                  <a:gd name="T6" fmla="*/ 3 w 22"/>
                  <a:gd name="T7" fmla="*/ 12 h 12"/>
                  <a:gd name="T8" fmla="*/ 18 w 22"/>
                  <a:gd name="T9" fmla="*/ 12 h 12"/>
                  <a:gd name="T10" fmla="*/ 20 w 22"/>
                  <a:gd name="T11" fmla="*/ 12 h 12"/>
                  <a:gd name="T12" fmla="*/ 22 w 22"/>
                  <a:gd name="T13" fmla="*/ 11 h 12"/>
                  <a:gd name="T14" fmla="*/ 22 w 22"/>
                  <a:gd name="T15" fmla="*/ 3 h 12"/>
                  <a:gd name="T16" fmla="*/ 18 w 22"/>
                  <a:gd name="T17" fmla="*/ 0 h 12"/>
                  <a:gd name="T18" fmla="*/ 16 w 22"/>
                  <a:gd name="T19" fmla="*/ 0 h 12"/>
                  <a:gd name="T20" fmla="*/ 16 w 22"/>
                  <a:gd name="T21" fmla="*/ 0 h 12"/>
                  <a:gd name="T22" fmla="*/ 14 w 22"/>
                  <a:gd name="T23" fmla="*/ 1 h 12"/>
                  <a:gd name="T24" fmla="*/ 13 w 22"/>
                  <a:gd name="T25" fmla="*/ 2 h 12"/>
                  <a:gd name="T26" fmla="*/ 11 w 22"/>
                  <a:gd name="T27" fmla="*/ 9 h 12"/>
                  <a:gd name="T28" fmla="*/ 11 w 22"/>
                  <a:gd name="T29" fmla="*/ 9 h 12"/>
                  <a:gd name="T30" fmla="*/ 8 w 22"/>
                  <a:gd name="T31" fmla="*/ 2 h 12"/>
                  <a:gd name="T32" fmla="*/ 8 w 22"/>
                  <a:gd name="T33" fmla="*/ 1 h 12"/>
                  <a:gd name="T34" fmla="*/ 6 w 22"/>
                  <a:gd name="T35" fmla="*/ 0 h 12"/>
                  <a:gd name="T36" fmla="*/ 5 w 22"/>
                  <a:gd name="T37" fmla="*/ 0 h 12"/>
                  <a:gd name="T38" fmla="*/ 3 w 22"/>
                  <a:gd name="T39" fmla="*/ 0 h 12"/>
                  <a:gd name="T40" fmla="*/ 0 w 22"/>
                  <a:gd name="T41" fmla="*/ 3 h 12"/>
                  <a:gd name="T42" fmla="*/ 8 w 22"/>
                  <a:gd name="T43" fmla="*/ 7 h 12"/>
                  <a:gd name="T44" fmla="*/ 9 w 22"/>
                  <a:gd name="T45" fmla="*/ 7 h 12"/>
                  <a:gd name="T46" fmla="*/ 8 w 22"/>
                  <a:gd name="T47" fmla="*/ 8 h 12"/>
                  <a:gd name="T48" fmla="*/ 7 w 22"/>
                  <a:gd name="T49" fmla="*/ 7 h 12"/>
                  <a:gd name="T50" fmla="*/ 8 w 22"/>
                  <a:gd name="T51" fmla="*/ 7 h 12"/>
                  <a:gd name="T52" fmla="*/ 8 w 22"/>
                  <a:gd name="T53" fmla="*/ 9 h 12"/>
                  <a:gd name="T54" fmla="*/ 9 w 22"/>
                  <a:gd name="T55" fmla="*/ 10 h 12"/>
                  <a:gd name="T56" fmla="*/ 8 w 22"/>
                  <a:gd name="T57" fmla="*/ 11 h 12"/>
                  <a:gd name="T58" fmla="*/ 7 w 22"/>
                  <a:gd name="T59" fmla="*/ 10 h 12"/>
                  <a:gd name="T60" fmla="*/ 8 w 22"/>
                  <a:gd name="T61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2">
                    <a:moveTo>
                      <a:pt x="0" y="3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1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1" y="12"/>
                      <a:pt x="22" y="12"/>
                      <a:pt x="22" y="11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9" y="7"/>
                      <a:pt x="9" y="7"/>
                    </a:cubicBezTo>
                    <a:cubicBezTo>
                      <a:pt x="9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7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9"/>
                    </a:moveTo>
                    <a:cubicBezTo>
                      <a:pt x="8" y="9"/>
                      <a:pt x="9" y="10"/>
                      <a:pt x="9" y="10"/>
                    </a:cubicBezTo>
                    <a:cubicBezTo>
                      <a:pt x="9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10"/>
                      <a:pt x="7" y="9"/>
                      <a:pt x="8" y="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Freeform 76"/>
              <p:cNvSpPr>
                <a:spLocks noEditPoints="1"/>
              </p:cNvSpPr>
              <p:nvPr/>
            </p:nvSpPr>
            <p:spPr bwMode="auto">
              <a:xfrm>
                <a:off x="7212013" y="5807075"/>
                <a:ext cx="69850" cy="49213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8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20 w 21"/>
                  <a:gd name="T15" fmla="*/ 12 h 15"/>
                  <a:gd name="T16" fmla="*/ 18 w 21"/>
                  <a:gd name="T17" fmla="*/ 10 h 15"/>
                  <a:gd name="T18" fmla="*/ 18 w 21"/>
                  <a:gd name="T19" fmla="*/ 8 h 15"/>
                  <a:gd name="T20" fmla="*/ 11 w 21"/>
                  <a:gd name="T21" fmla="*/ 0 h 15"/>
                  <a:gd name="T22" fmla="*/ 11 w 21"/>
                  <a:gd name="T23" fmla="*/ 2 h 15"/>
                  <a:gd name="T24" fmla="*/ 16 w 21"/>
                  <a:gd name="T25" fmla="*/ 6 h 15"/>
                  <a:gd name="T26" fmla="*/ 16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6 w 21"/>
                  <a:gd name="T35" fmla="*/ 6 h 15"/>
                  <a:gd name="T36" fmla="*/ 6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6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7" y="0"/>
                      <a:pt x="3" y="3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2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20" y="12"/>
                    </a:cubicBezTo>
                    <a:cubicBezTo>
                      <a:pt x="18" y="12"/>
                      <a:pt x="18" y="10"/>
                      <a:pt x="18" y="10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3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6" y="4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6" y="4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4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8" y="6"/>
                      <a:pt x="11" y="6"/>
                    </a:cubicBezTo>
                    <a:cubicBezTo>
                      <a:pt x="14" y="6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Freeform 77"/>
              <p:cNvSpPr>
                <a:spLocks noEditPoints="1"/>
              </p:cNvSpPr>
              <p:nvPr/>
            </p:nvSpPr>
            <p:spPr bwMode="auto">
              <a:xfrm>
                <a:off x="7212013" y="5862638"/>
                <a:ext cx="73025" cy="42863"/>
              </a:xfrm>
              <a:custGeom>
                <a:avLst/>
                <a:gdLst>
                  <a:gd name="T0" fmla="*/ 0 w 22"/>
                  <a:gd name="T1" fmla="*/ 3 h 13"/>
                  <a:gd name="T2" fmla="*/ 0 w 22"/>
                  <a:gd name="T3" fmla="*/ 11 h 13"/>
                  <a:gd name="T4" fmla="*/ 1 w 22"/>
                  <a:gd name="T5" fmla="*/ 13 h 13"/>
                  <a:gd name="T6" fmla="*/ 3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3 h 13"/>
                  <a:gd name="T16" fmla="*/ 18 w 22"/>
                  <a:gd name="T17" fmla="*/ 0 h 13"/>
                  <a:gd name="T18" fmla="*/ 16 w 22"/>
                  <a:gd name="T19" fmla="*/ 0 h 13"/>
                  <a:gd name="T20" fmla="*/ 16 w 22"/>
                  <a:gd name="T21" fmla="*/ 0 h 13"/>
                  <a:gd name="T22" fmla="*/ 14 w 22"/>
                  <a:gd name="T23" fmla="*/ 1 h 13"/>
                  <a:gd name="T24" fmla="*/ 13 w 22"/>
                  <a:gd name="T25" fmla="*/ 2 h 13"/>
                  <a:gd name="T26" fmla="*/ 11 w 22"/>
                  <a:gd name="T27" fmla="*/ 9 h 13"/>
                  <a:gd name="T28" fmla="*/ 11 w 22"/>
                  <a:gd name="T29" fmla="*/ 9 h 13"/>
                  <a:gd name="T30" fmla="*/ 8 w 22"/>
                  <a:gd name="T31" fmla="*/ 2 h 13"/>
                  <a:gd name="T32" fmla="*/ 8 w 22"/>
                  <a:gd name="T33" fmla="*/ 1 h 13"/>
                  <a:gd name="T34" fmla="*/ 6 w 22"/>
                  <a:gd name="T35" fmla="*/ 0 h 13"/>
                  <a:gd name="T36" fmla="*/ 5 w 22"/>
                  <a:gd name="T37" fmla="*/ 0 h 13"/>
                  <a:gd name="T38" fmla="*/ 3 w 22"/>
                  <a:gd name="T39" fmla="*/ 0 h 13"/>
                  <a:gd name="T40" fmla="*/ 0 w 22"/>
                  <a:gd name="T41" fmla="*/ 3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8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0 h 13"/>
                  <a:gd name="T56" fmla="*/ 8 w 22"/>
                  <a:gd name="T57" fmla="*/ 11 h 13"/>
                  <a:gd name="T58" fmla="*/ 7 w 22"/>
                  <a:gd name="T59" fmla="*/ 10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3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10"/>
                      <a:pt x="11" y="10"/>
                      <a:pt x="11" y="9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9" y="7"/>
                      <a:pt x="9" y="8"/>
                    </a:cubicBezTo>
                    <a:cubicBezTo>
                      <a:pt x="9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8" y="10"/>
                      <a:pt x="9" y="10"/>
                      <a:pt x="9" y="10"/>
                    </a:cubicBezTo>
                    <a:cubicBezTo>
                      <a:pt x="9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10"/>
                      <a:pt x="7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Freeform 78"/>
              <p:cNvSpPr>
                <a:spLocks noEditPoints="1"/>
              </p:cNvSpPr>
              <p:nvPr/>
            </p:nvSpPr>
            <p:spPr bwMode="auto">
              <a:xfrm>
                <a:off x="7102476" y="2554288"/>
                <a:ext cx="68263" cy="47625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8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19 w 21"/>
                  <a:gd name="T15" fmla="*/ 12 h 15"/>
                  <a:gd name="T16" fmla="*/ 18 w 21"/>
                  <a:gd name="T17" fmla="*/ 10 h 15"/>
                  <a:gd name="T18" fmla="*/ 18 w 21"/>
                  <a:gd name="T19" fmla="*/ 8 h 15"/>
                  <a:gd name="T20" fmla="*/ 11 w 21"/>
                  <a:gd name="T21" fmla="*/ 0 h 15"/>
                  <a:gd name="T22" fmla="*/ 11 w 21"/>
                  <a:gd name="T23" fmla="*/ 2 h 15"/>
                  <a:gd name="T24" fmla="*/ 15 w 21"/>
                  <a:gd name="T25" fmla="*/ 6 h 15"/>
                  <a:gd name="T26" fmla="*/ 15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5 w 21"/>
                  <a:gd name="T35" fmla="*/ 6 h 15"/>
                  <a:gd name="T36" fmla="*/ 5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6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6" y="0"/>
                      <a:pt x="3" y="4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3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19" y="12"/>
                    </a:cubicBezTo>
                    <a:cubicBezTo>
                      <a:pt x="18" y="13"/>
                      <a:pt x="18" y="10"/>
                      <a:pt x="18" y="10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4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5" y="4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8" y="3"/>
                      <a:pt x="6" y="4"/>
                      <a:pt x="6" y="6"/>
                    </a:cubicBezTo>
                    <a:cubicBezTo>
                      <a:pt x="6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4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7" y="6"/>
                      <a:pt x="11" y="6"/>
                    </a:cubicBezTo>
                    <a:cubicBezTo>
                      <a:pt x="14" y="6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Freeform 79"/>
              <p:cNvSpPr>
                <a:spLocks noEditPoints="1"/>
              </p:cNvSpPr>
              <p:nvPr/>
            </p:nvSpPr>
            <p:spPr bwMode="auto">
              <a:xfrm>
                <a:off x="7102476" y="2609850"/>
                <a:ext cx="71438" cy="41275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1 w 22"/>
                  <a:gd name="T5" fmla="*/ 13 h 13"/>
                  <a:gd name="T6" fmla="*/ 3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6 w 22"/>
                  <a:gd name="T19" fmla="*/ 0 h 13"/>
                  <a:gd name="T20" fmla="*/ 15 w 22"/>
                  <a:gd name="T21" fmla="*/ 0 h 13"/>
                  <a:gd name="T22" fmla="*/ 14 w 22"/>
                  <a:gd name="T23" fmla="*/ 1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8 w 22"/>
                  <a:gd name="T31" fmla="*/ 2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3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8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8 w 22"/>
                  <a:gd name="T55" fmla="*/ 11 h 13"/>
                  <a:gd name="T56" fmla="*/ 8 w 22"/>
                  <a:gd name="T57" fmla="*/ 11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8" y="7"/>
                      <a:pt x="8" y="8"/>
                    </a:cubicBezTo>
                    <a:cubicBezTo>
                      <a:pt x="8" y="8"/>
                      <a:pt x="8" y="9"/>
                      <a:pt x="8" y="9"/>
                    </a:cubicBezTo>
                    <a:cubicBezTo>
                      <a:pt x="7" y="9"/>
                      <a:pt x="7" y="8"/>
                      <a:pt x="7" y="8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8" y="10"/>
                      <a:pt x="8" y="10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0"/>
                      <a:pt x="7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Freeform 80"/>
              <p:cNvSpPr>
                <a:spLocks noEditPoints="1"/>
              </p:cNvSpPr>
              <p:nvPr/>
            </p:nvSpPr>
            <p:spPr bwMode="auto">
              <a:xfrm>
                <a:off x="3205163" y="1800225"/>
                <a:ext cx="65088" cy="47625"/>
              </a:xfrm>
              <a:custGeom>
                <a:avLst/>
                <a:gdLst>
                  <a:gd name="T0" fmla="*/ 10 w 20"/>
                  <a:gd name="T1" fmla="*/ 0 h 15"/>
                  <a:gd name="T2" fmla="*/ 3 w 20"/>
                  <a:gd name="T3" fmla="*/ 8 h 15"/>
                  <a:gd name="T4" fmla="*/ 3 w 20"/>
                  <a:gd name="T5" fmla="*/ 10 h 15"/>
                  <a:gd name="T6" fmla="*/ 1 w 20"/>
                  <a:gd name="T7" fmla="*/ 13 h 15"/>
                  <a:gd name="T8" fmla="*/ 5 w 20"/>
                  <a:gd name="T9" fmla="*/ 15 h 15"/>
                  <a:gd name="T10" fmla="*/ 5 w 20"/>
                  <a:gd name="T11" fmla="*/ 15 h 15"/>
                  <a:gd name="T12" fmla="*/ 16 w 20"/>
                  <a:gd name="T13" fmla="*/ 15 h 15"/>
                  <a:gd name="T14" fmla="*/ 19 w 20"/>
                  <a:gd name="T15" fmla="*/ 13 h 15"/>
                  <a:gd name="T16" fmla="*/ 17 w 20"/>
                  <a:gd name="T17" fmla="*/ 10 h 15"/>
                  <a:gd name="T18" fmla="*/ 17 w 20"/>
                  <a:gd name="T19" fmla="*/ 8 h 15"/>
                  <a:gd name="T20" fmla="*/ 10 w 20"/>
                  <a:gd name="T21" fmla="*/ 0 h 15"/>
                  <a:gd name="T22" fmla="*/ 10 w 20"/>
                  <a:gd name="T23" fmla="*/ 2 h 15"/>
                  <a:gd name="T24" fmla="*/ 15 w 20"/>
                  <a:gd name="T25" fmla="*/ 6 h 15"/>
                  <a:gd name="T26" fmla="*/ 15 w 20"/>
                  <a:gd name="T27" fmla="*/ 6 h 15"/>
                  <a:gd name="T28" fmla="*/ 15 w 20"/>
                  <a:gd name="T29" fmla="*/ 6 h 15"/>
                  <a:gd name="T30" fmla="*/ 10 w 20"/>
                  <a:gd name="T31" fmla="*/ 3 h 15"/>
                  <a:gd name="T32" fmla="*/ 5 w 20"/>
                  <a:gd name="T33" fmla="*/ 6 h 15"/>
                  <a:gd name="T34" fmla="*/ 5 w 20"/>
                  <a:gd name="T35" fmla="*/ 6 h 15"/>
                  <a:gd name="T36" fmla="*/ 5 w 20"/>
                  <a:gd name="T37" fmla="*/ 6 h 15"/>
                  <a:gd name="T38" fmla="*/ 10 w 20"/>
                  <a:gd name="T39" fmla="*/ 2 h 15"/>
                  <a:gd name="T40" fmla="*/ 10 w 20"/>
                  <a:gd name="T41" fmla="*/ 13 h 15"/>
                  <a:gd name="T42" fmla="*/ 5 w 20"/>
                  <a:gd name="T43" fmla="*/ 8 h 15"/>
                  <a:gd name="T44" fmla="*/ 10 w 20"/>
                  <a:gd name="T45" fmla="*/ 6 h 15"/>
                  <a:gd name="T46" fmla="*/ 16 w 20"/>
                  <a:gd name="T47" fmla="*/ 8 h 15"/>
                  <a:gd name="T48" fmla="*/ 10 w 20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" h="15">
                    <a:moveTo>
                      <a:pt x="10" y="0"/>
                    </a:moveTo>
                    <a:cubicBezTo>
                      <a:pt x="6" y="0"/>
                      <a:pt x="3" y="4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2" y="13"/>
                      <a:pt x="1" y="13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0" y="12"/>
                      <a:pt x="19" y="13"/>
                    </a:cubicBezTo>
                    <a:cubicBezTo>
                      <a:pt x="17" y="13"/>
                      <a:pt x="17" y="10"/>
                      <a:pt x="17" y="10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4"/>
                      <a:pt x="14" y="0"/>
                      <a:pt x="10" y="0"/>
                    </a:cubicBezTo>
                    <a:close/>
                    <a:moveTo>
                      <a:pt x="10" y="2"/>
                    </a:moveTo>
                    <a:cubicBezTo>
                      <a:pt x="13" y="2"/>
                      <a:pt x="15" y="4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7"/>
                      <a:pt x="15" y="6"/>
                      <a:pt x="15" y="6"/>
                    </a:cubicBezTo>
                    <a:cubicBezTo>
                      <a:pt x="14" y="5"/>
                      <a:pt x="12" y="3"/>
                      <a:pt x="10" y="3"/>
                    </a:cubicBezTo>
                    <a:cubicBezTo>
                      <a:pt x="8" y="3"/>
                      <a:pt x="6" y="5"/>
                      <a:pt x="5" y="6"/>
                    </a:cubicBezTo>
                    <a:cubicBezTo>
                      <a:pt x="5" y="6"/>
                      <a:pt x="5" y="7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4"/>
                      <a:pt x="8" y="2"/>
                      <a:pt x="10" y="2"/>
                    </a:cubicBezTo>
                    <a:close/>
                    <a:moveTo>
                      <a:pt x="10" y="13"/>
                    </a:moveTo>
                    <a:cubicBezTo>
                      <a:pt x="7" y="13"/>
                      <a:pt x="5" y="11"/>
                      <a:pt x="5" y="8"/>
                    </a:cubicBezTo>
                    <a:cubicBezTo>
                      <a:pt x="5" y="8"/>
                      <a:pt x="7" y="6"/>
                      <a:pt x="10" y="6"/>
                    </a:cubicBezTo>
                    <a:cubicBezTo>
                      <a:pt x="13" y="6"/>
                      <a:pt x="16" y="8"/>
                      <a:pt x="16" y="8"/>
                    </a:cubicBezTo>
                    <a:cubicBezTo>
                      <a:pt x="16" y="11"/>
                      <a:pt x="13" y="13"/>
                      <a:pt x="10" y="1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81"/>
              <p:cNvSpPr>
                <a:spLocks noEditPoints="1"/>
              </p:cNvSpPr>
              <p:nvPr/>
            </p:nvSpPr>
            <p:spPr bwMode="auto">
              <a:xfrm>
                <a:off x="3201988" y="1855788"/>
                <a:ext cx="71438" cy="41275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2 w 22"/>
                  <a:gd name="T5" fmla="*/ 13 h 13"/>
                  <a:gd name="T6" fmla="*/ 4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7 w 22"/>
                  <a:gd name="T19" fmla="*/ 0 h 13"/>
                  <a:gd name="T20" fmla="*/ 16 w 22"/>
                  <a:gd name="T21" fmla="*/ 0 h 13"/>
                  <a:gd name="T22" fmla="*/ 14 w 22"/>
                  <a:gd name="T23" fmla="*/ 2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9 w 22"/>
                  <a:gd name="T31" fmla="*/ 2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4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1 h 13"/>
                  <a:gd name="T56" fmla="*/ 8 w 22"/>
                  <a:gd name="T57" fmla="*/ 11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9" y="7"/>
                      <a:pt x="9" y="7"/>
                      <a:pt x="9" y="8"/>
                    </a:cubicBezTo>
                    <a:cubicBezTo>
                      <a:pt x="9" y="8"/>
                      <a:pt x="9" y="9"/>
                      <a:pt x="8" y="9"/>
                    </a:cubicBezTo>
                    <a:cubicBezTo>
                      <a:pt x="8" y="9"/>
                      <a:pt x="7" y="8"/>
                      <a:pt x="7" y="8"/>
                    </a:cubicBezTo>
                    <a:cubicBezTo>
                      <a:pt x="7" y="7"/>
                      <a:pt x="8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9" y="10"/>
                      <a:pt x="9" y="10"/>
                      <a:pt x="9" y="11"/>
                    </a:cubicBezTo>
                    <a:cubicBezTo>
                      <a:pt x="9" y="11"/>
                      <a:pt x="9" y="11"/>
                      <a:pt x="8" y="11"/>
                    </a:cubicBezTo>
                    <a:cubicBezTo>
                      <a:pt x="8" y="11"/>
                      <a:pt x="7" y="11"/>
                      <a:pt x="7" y="11"/>
                    </a:cubicBezTo>
                    <a:cubicBezTo>
                      <a:pt x="7" y="10"/>
                      <a:pt x="8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Freeform 82"/>
              <p:cNvSpPr>
                <a:spLocks noEditPoints="1"/>
              </p:cNvSpPr>
              <p:nvPr/>
            </p:nvSpPr>
            <p:spPr bwMode="auto">
              <a:xfrm>
                <a:off x="2689226" y="4906963"/>
                <a:ext cx="141288" cy="101600"/>
              </a:xfrm>
              <a:custGeom>
                <a:avLst/>
                <a:gdLst>
                  <a:gd name="T0" fmla="*/ 21 w 43"/>
                  <a:gd name="T1" fmla="*/ 0 h 31"/>
                  <a:gd name="T2" fmla="*/ 6 w 43"/>
                  <a:gd name="T3" fmla="*/ 15 h 31"/>
                  <a:gd name="T4" fmla="*/ 6 w 43"/>
                  <a:gd name="T5" fmla="*/ 20 h 31"/>
                  <a:gd name="T6" fmla="*/ 3 w 43"/>
                  <a:gd name="T7" fmla="*/ 26 h 31"/>
                  <a:gd name="T8" fmla="*/ 10 w 43"/>
                  <a:gd name="T9" fmla="*/ 31 h 31"/>
                  <a:gd name="T10" fmla="*/ 10 w 43"/>
                  <a:gd name="T11" fmla="*/ 31 h 31"/>
                  <a:gd name="T12" fmla="*/ 33 w 43"/>
                  <a:gd name="T13" fmla="*/ 31 h 31"/>
                  <a:gd name="T14" fmla="*/ 40 w 43"/>
                  <a:gd name="T15" fmla="*/ 26 h 31"/>
                  <a:gd name="T16" fmla="*/ 37 w 43"/>
                  <a:gd name="T17" fmla="*/ 20 h 31"/>
                  <a:gd name="T18" fmla="*/ 37 w 43"/>
                  <a:gd name="T19" fmla="*/ 15 h 31"/>
                  <a:gd name="T20" fmla="*/ 21 w 43"/>
                  <a:gd name="T21" fmla="*/ 0 h 31"/>
                  <a:gd name="T22" fmla="*/ 21 w 43"/>
                  <a:gd name="T23" fmla="*/ 3 h 31"/>
                  <a:gd name="T24" fmla="*/ 32 w 43"/>
                  <a:gd name="T25" fmla="*/ 12 h 31"/>
                  <a:gd name="T26" fmla="*/ 32 w 43"/>
                  <a:gd name="T27" fmla="*/ 12 h 31"/>
                  <a:gd name="T28" fmla="*/ 32 w 43"/>
                  <a:gd name="T29" fmla="*/ 12 h 31"/>
                  <a:gd name="T30" fmla="*/ 21 w 43"/>
                  <a:gd name="T31" fmla="*/ 6 h 31"/>
                  <a:gd name="T32" fmla="*/ 11 w 43"/>
                  <a:gd name="T33" fmla="*/ 12 h 31"/>
                  <a:gd name="T34" fmla="*/ 11 w 43"/>
                  <a:gd name="T35" fmla="*/ 12 h 31"/>
                  <a:gd name="T36" fmla="*/ 11 w 43"/>
                  <a:gd name="T37" fmla="*/ 12 h 31"/>
                  <a:gd name="T38" fmla="*/ 21 w 43"/>
                  <a:gd name="T39" fmla="*/ 3 h 31"/>
                  <a:gd name="T40" fmla="*/ 21 w 43"/>
                  <a:gd name="T41" fmla="*/ 27 h 31"/>
                  <a:gd name="T42" fmla="*/ 10 w 43"/>
                  <a:gd name="T43" fmla="*/ 16 h 31"/>
                  <a:gd name="T44" fmla="*/ 22 w 43"/>
                  <a:gd name="T45" fmla="*/ 11 h 31"/>
                  <a:gd name="T46" fmla="*/ 33 w 43"/>
                  <a:gd name="T47" fmla="*/ 16 h 31"/>
                  <a:gd name="T48" fmla="*/ 21 w 43"/>
                  <a:gd name="T49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31">
                    <a:moveTo>
                      <a:pt x="21" y="0"/>
                    </a:moveTo>
                    <a:cubicBezTo>
                      <a:pt x="13" y="0"/>
                      <a:pt x="6" y="7"/>
                      <a:pt x="6" y="15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2"/>
                      <a:pt x="5" y="26"/>
                      <a:pt x="3" y="26"/>
                    </a:cubicBezTo>
                    <a:cubicBezTo>
                      <a:pt x="0" y="25"/>
                      <a:pt x="4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9" y="31"/>
                      <a:pt x="43" y="25"/>
                      <a:pt x="40" y="26"/>
                    </a:cubicBezTo>
                    <a:cubicBezTo>
                      <a:pt x="37" y="26"/>
                      <a:pt x="37" y="20"/>
                      <a:pt x="37" y="20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7"/>
                      <a:pt x="30" y="0"/>
                      <a:pt x="21" y="0"/>
                    </a:cubicBezTo>
                    <a:close/>
                    <a:moveTo>
                      <a:pt x="21" y="3"/>
                    </a:moveTo>
                    <a:cubicBezTo>
                      <a:pt x="27" y="3"/>
                      <a:pt x="32" y="7"/>
                      <a:pt x="32" y="1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13"/>
                      <a:pt x="32" y="13"/>
                      <a:pt x="32" y="12"/>
                    </a:cubicBezTo>
                    <a:cubicBezTo>
                      <a:pt x="30" y="9"/>
                      <a:pt x="26" y="6"/>
                      <a:pt x="21" y="6"/>
                    </a:cubicBezTo>
                    <a:cubicBezTo>
                      <a:pt x="17" y="6"/>
                      <a:pt x="12" y="9"/>
                      <a:pt x="11" y="12"/>
                    </a:cubicBezTo>
                    <a:cubicBezTo>
                      <a:pt x="11" y="13"/>
                      <a:pt x="11" y="13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7"/>
                      <a:pt x="16" y="3"/>
                      <a:pt x="21" y="3"/>
                    </a:cubicBezTo>
                    <a:close/>
                    <a:moveTo>
                      <a:pt x="21" y="27"/>
                    </a:moveTo>
                    <a:cubicBezTo>
                      <a:pt x="15" y="27"/>
                      <a:pt x="10" y="22"/>
                      <a:pt x="10" y="16"/>
                    </a:cubicBezTo>
                    <a:cubicBezTo>
                      <a:pt x="10" y="16"/>
                      <a:pt x="15" y="11"/>
                      <a:pt x="22" y="11"/>
                    </a:cubicBezTo>
                    <a:cubicBezTo>
                      <a:pt x="28" y="11"/>
                      <a:pt x="33" y="16"/>
                      <a:pt x="33" y="16"/>
                    </a:cubicBezTo>
                    <a:cubicBezTo>
                      <a:pt x="33" y="22"/>
                      <a:pt x="28" y="27"/>
                      <a:pt x="21" y="2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8" name="Freeform 83"/>
              <p:cNvSpPr>
                <a:spLocks noEditPoints="1"/>
              </p:cNvSpPr>
              <p:nvPr/>
            </p:nvSpPr>
            <p:spPr bwMode="auto">
              <a:xfrm>
                <a:off x="2682876" y="5021263"/>
                <a:ext cx="153988" cy="87313"/>
              </a:xfrm>
              <a:custGeom>
                <a:avLst/>
                <a:gdLst>
                  <a:gd name="T0" fmla="*/ 0 w 47"/>
                  <a:gd name="T1" fmla="*/ 8 h 27"/>
                  <a:gd name="T2" fmla="*/ 0 w 47"/>
                  <a:gd name="T3" fmla="*/ 23 h 27"/>
                  <a:gd name="T4" fmla="*/ 4 w 47"/>
                  <a:gd name="T5" fmla="*/ 27 h 27"/>
                  <a:gd name="T6" fmla="*/ 8 w 47"/>
                  <a:gd name="T7" fmla="*/ 27 h 27"/>
                  <a:gd name="T8" fmla="*/ 39 w 47"/>
                  <a:gd name="T9" fmla="*/ 27 h 27"/>
                  <a:gd name="T10" fmla="*/ 43 w 47"/>
                  <a:gd name="T11" fmla="*/ 27 h 27"/>
                  <a:gd name="T12" fmla="*/ 47 w 47"/>
                  <a:gd name="T13" fmla="*/ 23 h 27"/>
                  <a:gd name="T14" fmla="*/ 47 w 47"/>
                  <a:gd name="T15" fmla="*/ 8 h 27"/>
                  <a:gd name="T16" fmla="*/ 39 w 47"/>
                  <a:gd name="T17" fmla="*/ 0 h 27"/>
                  <a:gd name="T18" fmla="*/ 35 w 47"/>
                  <a:gd name="T19" fmla="*/ 0 h 27"/>
                  <a:gd name="T20" fmla="*/ 34 w 47"/>
                  <a:gd name="T21" fmla="*/ 0 h 27"/>
                  <a:gd name="T22" fmla="*/ 30 w 47"/>
                  <a:gd name="T23" fmla="*/ 3 h 27"/>
                  <a:gd name="T24" fmla="*/ 29 w 47"/>
                  <a:gd name="T25" fmla="*/ 5 h 27"/>
                  <a:gd name="T26" fmla="*/ 24 w 47"/>
                  <a:gd name="T27" fmla="*/ 20 h 27"/>
                  <a:gd name="T28" fmla="*/ 23 w 47"/>
                  <a:gd name="T29" fmla="*/ 20 h 27"/>
                  <a:gd name="T30" fmla="*/ 19 w 47"/>
                  <a:gd name="T31" fmla="*/ 5 h 27"/>
                  <a:gd name="T32" fmla="*/ 17 w 47"/>
                  <a:gd name="T33" fmla="*/ 3 h 27"/>
                  <a:gd name="T34" fmla="*/ 13 w 47"/>
                  <a:gd name="T35" fmla="*/ 0 h 27"/>
                  <a:gd name="T36" fmla="*/ 11 w 47"/>
                  <a:gd name="T37" fmla="*/ 0 h 27"/>
                  <a:gd name="T38" fmla="*/ 8 w 47"/>
                  <a:gd name="T39" fmla="*/ 0 h 27"/>
                  <a:gd name="T40" fmla="*/ 0 w 47"/>
                  <a:gd name="T41" fmla="*/ 8 h 27"/>
                  <a:gd name="T42" fmla="*/ 17 w 47"/>
                  <a:gd name="T43" fmla="*/ 15 h 27"/>
                  <a:gd name="T44" fmla="*/ 19 w 47"/>
                  <a:gd name="T45" fmla="*/ 16 h 27"/>
                  <a:gd name="T46" fmla="*/ 17 w 47"/>
                  <a:gd name="T47" fmla="*/ 18 h 27"/>
                  <a:gd name="T48" fmla="*/ 16 w 47"/>
                  <a:gd name="T49" fmla="*/ 16 h 27"/>
                  <a:gd name="T50" fmla="*/ 17 w 47"/>
                  <a:gd name="T51" fmla="*/ 15 h 27"/>
                  <a:gd name="T52" fmla="*/ 17 w 47"/>
                  <a:gd name="T53" fmla="*/ 21 h 27"/>
                  <a:gd name="T54" fmla="*/ 19 w 47"/>
                  <a:gd name="T55" fmla="*/ 22 h 27"/>
                  <a:gd name="T56" fmla="*/ 17 w 47"/>
                  <a:gd name="T57" fmla="*/ 24 h 27"/>
                  <a:gd name="T58" fmla="*/ 16 w 47"/>
                  <a:gd name="T59" fmla="*/ 22 h 27"/>
                  <a:gd name="T60" fmla="*/ 17 w 47"/>
                  <a:gd name="T6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7" h="27">
                    <a:moveTo>
                      <a:pt x="0" y="8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4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5" y="27"/>
                      <a:pt x="47" y="25"/>
                      <a:pt x="47" y="23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3"/>
                      <a:pt x="43" y="0"/>
                      <a:pt x="39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4" y="0"/>
                      <a:pt x="34" y="0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9" y="3"/>
                      <a:pt x="29" y="4"/>
                      <a:pt x="29" y="5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21"/>
                      <a:pt x="24" y="21"/>
                      <a:pt x="23" y="2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8" y="4"/>
                      <a:pt x="18" y="4"/>
                      <a:pt x="17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2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  <a:moveTo>
                      <a:pt x="17" y="15"/>
                    </a:moveTo>
                    <a:cubicBezTo>
                      <a:pt x="18" y="15"/>
                      <a:pt x="19" y="15"/>
                      <a:pt x="19" y="16"/>
                    </a:cubicBezTo>
                    <a:cubicBezTo>
                      <a:pt x="19" y="17"/>
                      <a:pt x="18" y="18"/>
                      <a:pt x="17" y="18"/>
                    </a:cubicBezTo>
                    <a:cubicBezTo>
                      <a:pt x="17" y="18"/>
                      <a:pt x="16" y="17"/>
                      <a:pt x="16" y="16"/>
                    </a:cubicBezTo>
                    <a:cubicBezTo>
                      <a:pt x="16" y="15"/>
                      <a:pt x="17" y="15"/>
                      <a:pt x="17" y="15"/>
                    </a:cubicBezTo>
                    <a:close/>
                    <a:moveTo>
                      <a:pt x="17" y="21"/>
                    </a:moveTo>
                    <a:cubicBezTo>
                      <a:pt x="18" y="21"/>
                      <a:pt x="19" y="21"/>
                      <a:pt x="19" y="22"/>
                    </a:cubicBezTo>
                    <a:cubicBezTo>
                      <a:pt x="19" y="23"/>
                      <a:pt x="18" y="24"/>
                      <a:pt x="17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1"/>
                      <a:pt x="17" y="2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Freeform 84"/>
              <p:cNvSpPr>
                <a:spLocks noEditPoints="1"/>
              </p:cNvSpPr>
              <p:nvPr/>
            </p:nvSpPr>
            <p:spPr bwMode="auto">
              <a:xfrm>
                <a:off x="5172076" y="4700588"/>
                <a:ext cx="136525" cy="98425"/>
              </a:xfrm>
              <a:custGeom>
                <a:avLst/>
                <a:gdLst>
                  <a:gd name="T0" fmla="*/ 21 w 42"/>
                  <a:gd name="T1" fmla="*/ 0 h 30"/>
                  <a:gd name="T2" fmla="*/ 6 w 42"/>
                  <a:gd name="T3" fmla="*/ 15 h 30"/>
                  <a:gd name="T4" fmla="*/ 6 w 42"/>
                  <a:gd name="T5" fmla="*/ 20 h 30"/>
                  <a:gd name="T6" fmla="*/ 3 w 42"/>
                  <a:gd name="T7" fmla="*/ 25 h 30"/>
                  <a:gd name="T8" fmla="*/ 10 w 42"/>
                  <a:gd name="T9" fmla="*/ 30 h 30"/>
                  <a:gd name="T10" fmla="*/ 10 w 42"/>
                  <a:gd name="T11" fmla="*/ 30 h 30"/>
                  <a:gd name="T12" fmla="*/ 32 w 42"/>
                  <a:gd name="T13" fmla="*/ 30 h 30"/>
                  <a:gd name="T14" fmla="*/ 39 w 42"/>
                  <a:gd name="T15" fmla="*/ 25 h 30"/>
                  <a:gd name="T16" fmla="*/ 36 w 42"/>
                  <a:gd name="T17" fmla="*/ 19 h 30"/>
                  <a:gd name="T18" fmla="*/ 36 w 42"/>
                  <a:gd name="T19" fmla="*/ 15 h 30"/>
                  <a:gd name="T20" fmla="*/ 21 w 42"/>
                  <a:gd name="T21" fmla="*/ 0 h 30"/>
                  <a:gd name="T22" fmla="*/ 21 w 42"/>
                  <a:gd name="T23" fmla="*/ 4 h 30"/>
                  <a:gd name="T24" fmla="*/ 31 w 42"/>
                  <a:gd name="T25" fmla="*/ 12 h 30"/>
                  <a:gd name="T26" fmla="*/ 31 w 42"/>
                  <a:gd name="T27" fmla="*/ 12 h 30"/>
                  <a:gd name="T28" fmla="*/ 30 w 42"/>
                  <a:gd name="T29" fmla="*/ 12 h 30"/>
                  <a:gd name="T30" fmla="*/ 21 w 42"/>
                  <a:gd name="T31" fmla="*/ 6 h 30"/>
                  <a:gd name="T32" fmla="*/ 11 w 42"/>
                  <a:gd name="T33" fmla="*/ 12 h 30"/>
                  <a:gd name="T34" fmla="*/ 11 w 42"/>
                  <a:gd name="T35" fmla="*/ 12 h 30"/>
                  <a:gd name="T36" fmla="*/ 10 w 42"/>
                  <a:gd name="T37" fmla="*/ 12 h 30"/>
                  <a:gd name="T38" fmla="*/ 21 w 42"/>
                  <a:gd name="T39" fmla="*/ 4 h 30"/>
                  <a:gd name="T40" fmla="*/ 21 w 42"/>
                  <a:gd name="T41" fmla="*/ 26 h 30"/>
                  <a:gd name="T42" fmla="*/ 10 w 42"/>
                  <a:gd name="T43" fmla="*/ 15 h 30"/>
                  <a:gd name="T44" fmla="*/ 21 w 42"/>
                  <a:gd name="T45" fmla="*/ 11 h 30"/>
                  <a:gd name="T46" fmla="*/ 32 w 42"/>
                  <a:gd name="T47" fmla="*/ 15 h 30"/>
                  <a:gd name="T48" fmla="*/ 21 w 42"/>
                  <a:gd name="T49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30">
                    <a:moveTo>
                      <a:pt x="21" y="0"/>
                    </a:moveTo>
                    <a:cubicBezTo>
                      <a:pt x="13" y="0"/>
                      <a:pt x="6" y="7"/>
                      <a:pt x="6" y="15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1"/>
                      <a:pt x="5" y="25"/>
                      <a:pt x="3" y="25"/>
                    </a:cubicBezTo>
                    <a:cubicBezTo>
                      <a:pt x="0" y="25"/>
                      <a:pt x="4" y="30"/>
                      <a:pt x="10" y="30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8" y="30"/>
                      <a:pt x="42" y="25"/>
                      <a:pt x="39" y="25"/>
                    </a:cubicBezTo>
                    <a:cubicBezTo>
                      <a:pt x="36" y="25"/>
                      <a:pt x="36" y="19"/>
                      <a:pt x="36" y="19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7"/>
                      <a:pt x="29" y="0"/>
                      <a:pt x="21" y="0"/>
                    </a:cubicBezTo>
                    <a:close/>
                    <a:moveTo>
                      <a:pt x="21" y="4"/>
                    </a:moveTo>
                    <a:cubicBezTo>
                      <a:pt x="26" y="4"/>
                      <a:pt x="31" y="7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3"/>
                      <a:pt x="31" y="12"/>
                      <a:pt x="30" y="12"/>
                    </a:cubicBezTo>
                    <a:cubicBezTo>
                      <a:pt x="29" y="9"/>
                      <a:pt x="25" y="6"/>
                      <a:pt x="21" y="6"/>
                    </a:cubicBezTo>
                    <a:cubicBezTo>
                      <a:pt x="17" y="6"/>
                      <a:pt x="12" y="9"/>
                      <a:pt x="11" y="12"/>
                    </a:cubicBezTo>
                    <a:cubicBezTo>
                      <a:pt x="11" y="12"/>
                      <a:pt x="11" y="13"/>
                      <a:pt x="11" y="12"/>
                    </a:cubicBezTo>
                    <a:cubicBezTo>
                      <a:pt x="11" y="12"/>
                      <a:pt x="10" y="12"/>
                      <a:pt x="10" y="12"/>
                    </a:cubicBezTo>
                    <a:cubicBezTo>
                      <a:pt x="10" y="7"/>
                      <a:pt x="16" y="4"/>
                      <a:pt x="21" y="4"/>
                    </a:cubicBezTo>
                    <a:close/>
                    <a:moveTo>
                      <a:pt x="21" y="26"/>
                    </a:moveTo>
                    <a:cubicBezTo>
                      <a:pt x="15" y="26"/>
                      <a:pt x="10" y="22"/>
                      <a:pt x="10" y="15"/>
                    </a:cubicBezTo>
                    <a:cubicBezTo>
                      <a:pt x="10" y="15"/>
                      <a:pt x="15" y="11"/>
                      <a:pt x="21" y="11"/>
                    </a:cubicBezTo>
                    <a:cubicBezTo>
                      <a:pt x="27" y="11"/>
                      <a:pt x="32" y="15"/>
                      <a:pt x="32" y="15"/>
                    </a:cubicBezTo>
                    <a:cubicBezTo>
                      <a:pt x="32" y="22"/>
                      <a:pt x="27" y="26"/>
                      <a:pt x="21" y="2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0" name="Freeform 85"/>
              <p:cNvSpPr>
                <a:spLocks noEditPoints="1"/>
              </p:cNvSpPr>
              <p:nvPr/>
            </p:nvSpPr>
            <p:spPr bwMode="auto">
              <a:xfrm>
                <a:off x="5164138" y="4811713"/>
                <a:ext cx="147638" cy="85725"/>
              </a:xfrm>
              <a:custGeom>
                <a:avLst/>
                <a:gdLst>
                  <a:gd name="T0" fmla="*/ 0 w 45"/>
                  <a:gd name="T1" fmla="*/ 7 h 26"/>
                  <a:gd name="T2" fmla="*/ 0 w 45"/>
                  <a:gd name="T3" fmla="*/ 22 h 26"/>
                  <a:gd name="T4" fmla="*/ 4 w 45"/>
                  <a:gd name="T5" fmla="*/ 26 h 26"/>
                  <a:gd name="T6" fmla="*/ 8 w 45"/>
                  <a:gd name="T7" fmla="*/ 26 h 26"/>
                  <a:gd name="T8" fmla="*/ 38 w 45"/>
                  <a:gd name="T9" fmla="*/ 26 h 26"/>
                  <a:gd name="T10" fmla="*/ 41 w 45"/>
                  <a:gd name="T11" fmla="*/ 26 h 26"/>
                  <a:gd name="T12" fmla="*/ 45 w 45"/>
                  <a:gd name="T13" fmla="*/ 22 h 26"/>
                  <a:gd name="T14" fmla="*/ 45 w 45"/>
                  <a:gd name="T15" fmla="*/ 7 h 26"/>
                  <a:gd name="T16" fmla="*/ 38 w 45"/>
                  <a:gd name="T17" fmla="*/ 0 h 26"/>
                  <a:gd name="T18" fmla="*/ 34 w 45"/>
                  <a:gd name="T19" fmla="*/ 0 h 26"/>
                  <a:gd name="T20" fmla="*/ 33 w 45"/>
                  <a:gd name="T21" fmla="*/ 0 h 26"/>
                  <a:gd name="T22" fmla="*/ 29 w 45"/>
                  <a:gd name="T23" fmla="*/ 3 h 26"/>
                  <a:gd name="T24" fmla="*/ 28 w 45"/>
                  <a:gd name="T25" fmla="*/ 4 h 26"/>
                  <a:gd name="T26" fmla="*/ 23 w 45"/>
                  <a:gd name="T27" fmla="*/ 19 h 26"/>
                  <a:gd name="T28" fmla="*/ 23 w 45"/>
                  <a:gd name="T29" fmla="*/ 20 h 26"/>
                  <a:gd name="T30" fmla="*/ 18 w 45"/>
                  <a:gd name="T31" fmla="*/ 5 h 26"/>
                  <a:gd name="T32" fmla="*/ 17 w 45"/>
                  <a:gd name="T33" fmla="*/ 3 h 26"/>
                  <a:gd name="T34" fmla="*/ 13 w 45"/>
                  <a:gd name="T35" fmla="*/ 0 h 26"/>
                  <a:gd name="T36" fmla="*/ 11 w 45"/>
                  <a:gd name="T37" fmla="*/ 0 h 26"/>
                  <a:gd name="T38" fmla="*/ 8 w 45"/>
                  <a:gd name="T39" fmla="*/ 0 h 26"/>
                  <a:gd name="T40" fmla="*/ 0 w 45"/>
                  <a:gd name="T41" fmla="*/ 7 h 26"/>
                  <a:gd name="T42" fmla="*/ 17 w 45"/>
                  <a:gd name="T43" fmla="*/ 14 h 26"/>
                  <a:gd name="T44" fmla="*/ 19 w 45"/>
                  <a:gd name="T45" fmla="*/ 16 h 26"/>
                  <a:gd name="T46" fmla="*/ 17 w 45"/>
                  <a:gd name="T47" fmla="*/ 17 h 26"/>
                  <a:gd name="T48" fmla="*/ 15 w 45"/>
                  <a:gd name="T49" fmla="*/ 16 h 26"/>
                  <a:gd name="T50" fmla="*/ 17 w 45"/>
                  <a:gd name="T51" fmla="*/ 14 h 26"/>
                  <a:gd name="T52" fmla="*/ 17 w 45"/>
                  <a:gd name="T53" fmla="*/ 20 h 26"/>
                  <a:gd name="T54" fmla="*/ 19 w 45"/>
                  <a:gd name="T55" fmla="*/ 21 h 26"/>
                  <a:gd name="T56" fmla="*/ 17 w 45"/>
                  <a:gd name="T57" fmla="*/ 23 h 26"/>
                  <a:gd name="T58" fmla="*/ 15 w 45"/>
                  <a:gd name="T59" fmla="*/ 21 h 26"/>
                  <a:gd name="T60" fmla="*/ 17 w 45"/>
                  <a:gd name="T61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" h="26">
                    <a:moveTo>
                      <a:pt x="0" y="7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4" y="26"/>
                      <a:pt x="45" y="24"/>
                      <a:pt x="45" y="22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3"/>
                      <a:pt x="42" y="0"/>
                      <a:pt x="38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0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8" y="3"/>
                      <a:pt x="28" y="4"/>
                      <a:pt x="28" y="4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4"/>
                      <a:pt x="17" y="4"/>
                      <a:pt x="17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lose/>
                    <a:moveTo>
                      <a:pt x="17" y="14"/>
                    </a:moveTo>
                    <a:cubicBezTo>
                      <a:pt x="18" y="14"/>
                      <a:pt x="19" y="15"/>
                      <a:pt x="19" y="16"/>
                    </a:cubicBezTo>
                    <a:cubicBezTo>
                      <a:pt x="19" y="17"/>
                      <a:pt x="18" y="17"/>
                      <a:pt x="17" y="17"/>
                    </a:cubicBezTo>
                    <a:cubicBezTo>
                      <a:pt x="16" y="17"/>
                      <a:pt x="15" y="17"/>
                      <a:pt x="15" y="16"/>
                    </a:cubicBezTo>
                    <a:cubicBezTo>
                      <a:pt x="15" y="15"/>
                      <a:pt x="16" y="14"/>
                      <a:pt x="17" y="14"/>
                    </a:cubicBezTo>
                    <a:close/>
                    <a:moveTo>
                      <a:pt x="17" y="20"/>
                    </a:moveTo>
                    <a:cubicBezTo>
                      <a:pt x="18" y="20"/>
                      <a:pt x="19" y="21"/>
                      <a:pt x="19" y="21"/>
                    </a:cubicBezTo>
                    <a:cubicBezTo>
                      <a:pt x="19" y="22"/>
                      <a:pt x="18" y="23"/>
                      <a:pt x="17" y="23"/>
                    </a:cubicBezTo>
                    <a:cubicBezTo>
                      <a:pt x="16" y="23"/>
                      <a:pt x="15" y="22"/>
                      <a:pt x="15" y="21"/>
                    </a:cubicBezTo>
                    <a:cubicBezTo>
                      <a:pt x="15" y="21"/>
                      <a:pt x="16" y="20"/>
                      <a:pt x="17" y="2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86"/>
              <p:cNvSpPr/>
              <p:nvPr/>
            </p:nvSpPr>
            <p:spPr bwMode="auto">
              <a:xfrm>
                <a:off x="6870701" y="1797050"/>
                <a:ext cx="306388" cy="96838"/>
              </a:xfrm>
              <a:custGeom>
                <a:avLst/>
                <a:gdLst>
                  <a:gd name="T0" fmla="*/ 0 w 94"/>
                  <a:gd name="T1" fmla="*/ 5 h 30"/>
                  <a:gd name="T2" fmla="*/ 92 w 94"/>
                  <a:gd name="T3" fmla="*/ 30 h 30"/>
                  <a:gd name="T4" fmla="*/ 94 w 94"/>
                  <a:gd name="T5" fmla="*/ 25 h 30"/>
                  <a:gd name="T6" fmla="*/ 1 w 94"/>
                  <a:gd name="T7" fmla="*/ 0 h 30"/>
                  <a:gd name="T8" fmla="*/ 0 w 94"/>
                  <a:gd name="T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30">
                    <a:moveTo>
                      <a:pt x="0" y="5"/>
                    </a:moveTo>
                    <a:cubicBezTo>
                      <a:pt x="92" y="30"/>
                      <a:pt x="92" y="30"/>
                      <a:pt x="92" y="30"/>
                    </a:cubicBezTo>
                    <a:cubicBezTo>
                      <a:pt x="94" y="25"/>
                      <a:pt x="94" y="25"/>
                      <a:pt x="94" y="2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Freeform 87"/>
              <p:cNvSpPr/>
              <p:nvPr/>
            </p:nvSpPr>
            <p:spPr bwMode="auto">
              <a:xfrm>
                <a:off x="6691313" y="2097088"/>
                <a:ext cx="387350" cy="466725"/>
              </a:xfrm>
              <a:custGeom>
                <a:avLst/>
                <a:gdLst>
                  <a:gd name="T0" fmla="*/ 117 w 119"/>
                  <a:gd name="T1" fmla="*/ 141 h 143"/>
                  <a:gd name="T2" fmla="*/ 118 w 119"/>
                  <a:gd name="T3" fmla="*/ 136 h 143"/>
                  <a:gd name="T4" fmla="*/ 6 w 119"/>
                  <a:gd name="T5" fmla="*/ 0 h 143"/>
                  <a:gd name="T6" fmla="*/ 0 w 119"/>
                  <a:gd name="T7" fmla="*/ 6 h 143"/>
                  <a:gd name="T8" fmla="*/ 111 w 119"/>
                  <a:gd name="T9" fmla="*/ 141 h 143"/>
                  <a:gd name="T10" fmla="*/ 117 w 119"/>
                  <a:gd name="T11" fmla="*/ 14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" h="143">
                    <a:moveTo>
                      <a:pt x="117" y="141"/>
                    </a:moveTo>
                    <a:cubicBezTo>
                      <a:pt x="119" y="140"/>
                      <a:pt x="119" y="137"/>
                      <a:pt x="118" y="13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2"/>
                      <a:pt x="2" y="4"/>
                      <a:pt x="0" y="6"/>
                    </a:cubicBezTo>
                    <a:cubicBezTo>
                      <a:pt x="111" y="141"/>
                      <a:pt x="111" y="141"/>
                      <a:pt x="111" y="141"/>
                    </a:cubicBezTo>
                    <a:cubicBezTo>
                      <a:pt x="113" y="143"/>
                      <a:pt x="115" y="143"/>
                      <a:pt x="117" y="14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Freeform 88"/>
              <p:cNvSpPr/>
              <p:nvPr/>
            </p:nvSpPr>
            <p:spPr bwMode="auto">
              <a:xfrm>
                <a:off x="5011738" y="2168525"/>
                <a:ext cx="749300" cy="1158875"/>
              </a:xfrm>
              <a:custGeom>
                <a:avLst/>
                <a:gdLst>
                  <a:gd name="T0" fmla="*/ 8 w 230"/>
                  <a:gd name="T1" fmla="*/ 352 h 355"/>
                  <a:gd name="T2" fmla="*/ 230 w 230"/>
                  <a:gd name="T3" fmla="*/ 5 h 355"/>
                  <a:gd name="T4" fmla="*/ 224 w 230"/>
                  <a:gd name="T5" fmla="*/ 0 h 355"/>
                  <a:gd name="T6" fmla="*/ 1 w 230"/>
                  <a:gd name="T7" fmla="*/ 348 h 355"/>
                  <a:gd name="T8" fmla="*/ 0 w 230"/>
                  <a:gd name="T9" fmla="*/ 350 h 355"/>
                  <a:gd name="T10" fmla="*/ 2 w 230"/>
                  <a:gd name="T11" fmla="*/ 353 h 355"/>
                  <a:gd name="T12" fmla="*/ 8 w 230"/>
                  <a:gd name="T13" fmla="*/ 352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355">
                    <a:moveTo>
                      <a:pt x="8" y="352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28" y="3"/>
                      <a:pt x="226" y="1"/>
                      <a:pt x="224" y="0"/>
                    </a:cubicBezTo>
                    <a:cubicBezTo>
                      <a:pt x="1" y="348"/>
                      <a:pt x="1" y="348"/>
                      <a:pt x="1" y="348"/>
                    </a:cubicBezTo>
                    <a:cubicBezTo>
                      <a:pt x="0" y="348"/>
                      <a:pt x="0" y="349"/>
                      <a:pt x="0" y="350"/>
                    </a:cubicBezTo>
                    <a:cubicBezTo>
                      <a:pt x="0" y="351"/>
                      <a:pt x="1" y="353"/>
                      <a:pt x="2" y="353"/>
                    </a:cubicBezTo>
                    <a:cubicBezTo>
                      <a:pt x="4" y="355"/>
                      <a:pt x="7" y="354"/>
                      <a:pt x="8" y="3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4" name="Freeform 89"/>
              <p:cNvSpPr>
                <a:spLocks noEditPoints="1"/>
              </p:cNvSpPr>
              <p:nvPr/>
            </p:nvSpPr>
            <p:spPr bwMode="auto">
              <a:xfrm>
                <a:off x="5543551" y="2462213"/>
                <a:ext cx="1160463" cy="1162050"/>
              </a:xfrm>
              <a:custGeom>
                <a:avLst/>
                <a:gdLst>
                  <a:gd name="T0" fmla="*/ 0 w 356"/>
                  <a:gd name="T1" fmla="*/ 178 h 356"/>
                  <a:gd name="T2" fmla="*/ 178 w 356"/>
                  <a:gd name="T3" fmla="*/ 0 h 356"/>
                  <a:gd name="T4" fmla="*/ 356 w 356"/>
                  <a:gd name="T5" fmla="*/ 178 h 356"/>
                  <a:gd name="T6" fmla="*/ 178 w 356"/>
                  <a:gd name="T7" fmla="*/ 356 h 356"/>
                  <a:gd name="T8" fmla="*/ 0 w 356"/>
                  <a:gd name="T9" fmla="*/ 178 h 356"/>
                  <a:gd name="T10" fmla="*/ 336 w 356"/>
                  <a:gd name="T11" fmla="*/ 178 h 356"/>
                  <a:gd name="T12" fmla="*/ 178 w 356"/>
                  <a:gd name="T13" fmla="*/ 21 h 356"/>
                  <a:gd name="T14" fmla="*/ 21 w 356"/>
                  <a:gd name="T15" fmla="*/ 178 h 356"/>
                  <a:gd name="T16" fmla="*/ 178 w 356"/>
                  <a:gd name="T17" fmla="*/ 335 h 356"/>
                  <a:gd name="T18" fmla="*/ 336 w 356"/>
                  <a:gd name="T19" fmla="*/ 178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6" h="356">
                    <a:moveTo>
                      <a:pt x="0" y="178"/>
                    </a:moveTo>
                    <a:cubicBezTo>
                      <a:pt x="0" y="80"/>
                      <a:pt x="80" y="0"/>
                      <a:pt x="178" y="0"/>
                    </a:cubicBezTo>
                    <a:cubicBezTo>
                      <a:pt x="277" y="0"/>
                      <a:pt x="356" y="80"/>
                      <a:pt x="356" y="178"/>
                    </a:cubicBezTo>
                    <a:cubicBezTo>
                      <a:pt x="356" y="276"/>
                      <a:pt x="277" y="356"/>
                      <a:pt x="178" y="356"/>
                    </a:cubicBezTo>
                    <a:cubicBezTo>
                      <a:pt x="80" y="356"/>
                      <a:pt x="0" y="276"/>
                      <a:pt x="0" y="178"/>
                    </a:cubicBezTo>
                    <a:close/>
                    <a:moveTo>
                      <a:pt x="336" y="178"/>
                    </a:moveTo>
                    <a:cubicBezTo>
                      <a:pt x="336" y="92"/>
                      <a:pt x="265" y="21"/>
                      <a:pt x="178" y="21"/>
                    </a:cubicBezTo>
                    <a:cubicBezTo>
                      <a:pt x="92" y="21"/>
                      <a:pt x="21" y="92"/>
                      <a:pt x="21" y="178"/>
                    </a:cubicBezTo>
                    <a:cubicBezTo>
                      <a:pt x="21" y="265"/>
                      <a:pt x="92" y="335"/>
                      <a:pt x="178" y="335"/>
                    </a:cubicBezTo>
                    <a:cubicBezTo>
                      <a:pt x="265" y="335"/>
                      <a:pt x="336" y="265"/>
                      <a:pt x="336" y="17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5" name="Freeform 90"/>
              <p:cNvSpPr/>
              <p:nvPr/>
            </p:nvSpPr>
            <p:spPr bwMode="auto">
              <a:xfrm>
                <a:off x="6592888" y="2641600"/>
                <a:ext cx="457200" cy="182563"/>
              </a:xfrm>
              <a:custGeom>
                <a:avLst/>
                <a:gdLst>
                  <a:gd name="T0" fmla="*/ 2 w 140"/>
                  <a:gd name="T1" fmla="*/ 56 h 56"/>
                  <a:gd name="T2" fmla="*/ 140 w 140"/>
                  <a:gd name="T3" fmla="*/ 5 h 56"/>
                  <a:gd name="T4" fmla="*/ 138 w 140"/>
                  <a:gd name="T5" fmla="*/ 0 h 56"/>
                  <a:gd name="T6" fmla="*/ 0 w 140"/>
                  <a:gd name="T7" fmla="*/ 50 h 56"/>
                  <a:gd name="T8" fmla="*/ 2 w 140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56">
                    <a:moveTo>
                      <a:pt x="2" y="56"/>
                    </a:moveTo>
                    <a:cubicBezTo>
                      <a:pt x="140" y="5"/>
                      <a:pt x="140" y="5"/>
                      <a:pt x="140" y="5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2"/>
                      <a:pt x="1" y="54"/>
                      <a:pt x="2" y="5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91"/>
              <p:cNvSpPr/>
              <p:nvPr/>
            </p:nvSpPr>
            <p:spPr bwMode="auto">
              <a:xfrm>
                <a:off x="6159501" y="2325688"/>
                <a:ext cx="39688" cy="201613"/>
              </a:xfrm>
              <a:custGeom>
                <a:avLst/>
                <a:gdLst>
                  <a:gd name="T0" fmla="*/ 0 w 12"/>
                  <a:gd name="T1" fmla="*/ 62 h 62"/>
                  <a:gd name="T2" fmla="*/ 5 w 12"/>
                  <a:gd name="T3" fmla="*/ 62 h 62"/>
                  <a:gd name="T4" fmla="*/ 12 w 12"/>
                  <a:gd name="T5" fmla="*/ 0 h 62"/>
                  <a:gd name="T6" fmla="*/ 9 w 12"/>
                  <a:gd name="T7" fmla="*/ 0 h 62"/>
                  <a:gd name="T8" fmla="*/ 6 w 12"/>
                  <a:gd name="T9" fmla="*/ 0 h 62"/>
                  <a:gd name="T10" fmla="*/ 0 w 12"/>
                  <a:gd name="T1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2">
                    <a:moveTo>
                      <a:pt x="0" y="62"/>
                    </a:moveTo>
                    <a:cubicBezTo>
                      <a:pt x="2" y="62"/>
                      <a:pt x="4" y="62"/>
                      <a:pt x="5" y="6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8" y="0"/>
                      <a:pt x="7" y="0"/>
                      <a:pt x="6" y="0"/>
                    </a:cubicBezTo>
                    <a:lnTo>
                      <a:pt x="0" y="62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7" name="Freeform 92"/>
              <p:cNvSpPr>
                <a:spLocks noEditPoints="1"/>
              </p:cNvSpPr>
              <p:nvPr/>
            </p:nvSpPr>
            <p:spPr bwMode="auto">
              <a:xfrm>
                <a:off x="7489826" y="1878013"/>
                <a:ext cx="1020763" cy="1025525"/>
              </a:xfrm>
              <a:custGeom>
                <a:avLst/>
                <a:gdLst>
                  <a:gd name="T0" fmla="*/ 0 w 313"/>
                  <a:gd name="T1" fmla="*/ 157 h 314"/>
                  <a:gd name="T2" fmla="*/ 157 w 313"/>
                  <a:gd name="T3" fmla="*/ 0 h 314"/>
                  <a:gd name="T4" fmla="*/ 313 w 313"/>
                  <a:gd name="T5" fmla="*/ 157 h 314"/>
                  <a:gd name="T6" fmla="*/ 157 w 313"/>
                  <a:gd name="T7" fmla="*/ 314 h 314"/>
                  <a:gd name="T8" fmla="*/ 0 w 313"/>
                  <a:gd name="T9" fmla="*/ 157 h 314"/>
                  <a:gd name="T10" fmla="*/ 295 w 313"/>
                  <a:gd name="T11" fmla="*/ 157 h 314"/>
                  <a:gd name="T12" fmla="*/ 157 w 313"/>
                  <a:gd name="T13" fmla="*/ 19 h 314"/>
                  <a:gd name="T14" fmla="*/ 18 w 313"/>
                  <a:gd name="T15" fmla="*/ 157 h 314"/>
                  <a:gd name="T16" fmla="*/ 157 w 313"/>
                  <a:gd name="T17" fmla="*/ 295 h 314"/>
                  <a:gd name="T18" fmla="*/ 295 w 313"/>
                  <a:gd name="T19" fmla="*/ 15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14">
                    <a:moveTo>
                      <a:pt x="0" y="157"/>
                    </a:moveTo>
                    <a:cubicBezTo>
                      <a:pt x="0" y="71"/>
                      <a:pt x="70" y="0"/>
                      <a:pt x="157" y="0"/>
                    </a:cubicBezTo>
                    <a:cubicBezTo>
                      <a:pt x="243" y="0"/>
                      <a:pt x="313" y="71"/>
                      <a:pt x="313" y="157"/>
                    </a:cubicBezTo>
                    <a:cubicBezTo>
                      <a:pt x="313" y="244"/>
                      <a:pt x="243" y="314"/>
                      <a:pt x="157" y="314"/>
                    </a:cubicBezTo>
                    <a:cubicBezTo>
                      <a:pt x="70" y="314"/>
                      <a:pt x="0" y="244"/>
                      <a:pt x="0" y="157"/>
                    </a:cubicBezTo>
                    <a:close/>
                    <a:moveTo>
                      <a:pt x="295" y="157"/>
                    </a:moveTo>
                    <a:cubicBezTo>
                      <a:pt x="295" y="81"/>
                      <a:pt x="233" y="19"/>
                      <a:pt x="157" y="19"/>
                    </a:cubicBezTo>
                    <a:cubicBezTo>
                      <a:pt x="80" y="19"/>
                      <a:pt x="18" y="81"/>
                      <a:pt x="18" y="157"/>
                    </a:cubicBezTo>
                    <a:cubicBezTo>
                      <a:pt x="18" y="233"/>
                      <a:pt x="80" y="295"/>
                      <a:pt x="157" y="295"/>
                    </a:cubicBezTo>
                    <a:cubicBezTo>
                      <a:pt x="233" y="295"/>
                      <a:pt x="295" y="233"/>
                      <a:pt x="295" y="15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Freeform 93"/>
              <p:cNvSpPr>
                <a:spLocks noEditPoints="1"/>
              </p:cNvSpPr>
              <p:nvPr/>
            </p:nvSpPr>
            <p:spPr bwMode="auto">
              <a:xfrm>
                <a:off x="6289676" y="3657600"/>
                <a:ext cx="1219200" cy="1220788"/>
              </a:xfrm>
              <a:custGeom>
                <a:avLst/>
                <a:gdLst>
                  <a:gd name="T0" fmla="*/ 0 w 374"/>
                  <a:gd name="T1" fmla="*/ 187 h 374"/>
                  <a:gd name="T2" fmla="*/ 187 w 374"/>
                  <a:gd name="T3" fmla="*/ 0 h 374"/>
                  <a:gd name="T4" fmla="*/ 374 w 374"/>
                  <a:gd name="T5" fmla="*/ 187 h 374"/>
                  <a:gd name="T6" fmla="*/ 187 w 374"/>
                  <a:gd name="T7" fmla="*/ 374 h 374"/>
                  <a:gd name="T8" fmla="*/ 0 w 374"/>
                  <a:gd name="T9" fmla="*/ 187 h 374"/>
                  <a:gd name="T10" fmla="*/ 352 w 374"/>
                  <a:gd name="T11" fmla="*/ 187 h 374"/>
                  <a:gd name="T12" fmla="*/ 187 w 374"/>
                  <a:gd name="T13" fmla="*/ 22 h 374"/>
                  <a:gd name="T14" fmla="*/ 22 w 374"/>
                  <a:gd name="T15" fmla="*/ 187 h 374"/>
                  <a:gd name="T16" fmla="*/ 187 w 374"/>
                  <a:gd name="T17" fmla="*/ 352 h 374"/>
                  <a:gd name="T18" fmla="*/ 352 w 374"/>
                  <a:gd name="T19" fmla="*/ 187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374">
                    <a:moveTo>
                      <a:pt x="0" y="187"/>
                    </a:moveTo>
                    <a:cubicBezTo>
                      <a:pt x="0" y="84"/>
                      <a:pt x="84" y="0"/>
                      <a:pt x="187" y="0"/>
                    </a:cubicBezTo>
                    <a:cubicBezTo>
                      <a:pt x="290" y="0"/>
                      <a:pt x="374" y="84"/>
                      <a:pt x="374" y="187"/>
                    </a:cubicBezTo>
                    <a:cubicBezTo>
                      <a:pt x="374" y="290"/>
                      <a:pt x="290" y="374"/>
                      <a:pt x="187" y="374"/>
                    </a:cubicBezTo>
                    <a:cubicBezTo>
                      <a:pt x="84" y="374"/>
                      <a:pt x="0" y="290"/>
                      <a:pt x="0" y="187"/>
                    </a:cubicBezTo>
                    <a:close/>
                    <a:moveTo>
                      <a:pt x="352" y="187"/>
                    </a:moveTo>
                    <a:cubicBezTo>
                      <a:pt x="352" y="96"/>
                      <a:pt x="278" y="22"/>
                      <a:pt x="187" y="22"/>
                    </a:cubicBezTo>
                    <a:cubicBezTo>
                      <a:pt x="96" y="22"/>
                      <a:pt x="22" y="96"/>
                      <a:pt x="22" y="187"/>
                    </a:cubicBezTo>
                    <a:cubicBezTo>
                      <a:pt x="22" y="278"/>
                      <a:pt x="96" y="352"/>
                      <a:pt x="187" y="352"/>
                    </a:cubicBezTo>
                    <a:cubicBezTo>
                      <a:pt x="278" y="352"/>
                      <a:pt x="352" y="278"/>
                      <a:pt x="352" y="18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9" name="Freeform 94"/>
              <p:cNvSpPr>
                <a:spLocks noEditPoints="1"/>
              </p:cNvSpPr>
              <p:nvPr/>
            </p:nvSpPr>
            <p:spPr bwMode="auto">
              <a:xfrm>
                <a:off x="10533063" y="4632325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7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Freeform 95"/>
              <p:cNvSpPr>
                <a:spLocks noEditPoints="1"/>
              </p:cNvSpPr>
              <p:nvPr/>
            </p:nvSpPr>
            <p:spPr bwMode="auto">
              <a:xfrm>
                <a:off x="10799763" y="5138738"/>
                <a:ext cx="209550" cy="212725"/>
              </a:xfrm>
              <a:custGeom>
                <a:avLst/>
                <a:gdLst>
                  <a:gd name="T0" fmla="*/ 0 w 64"/>
                  <a:gd name="T1" fmla="*/ 32 h 65"/>
                  <a:gd name="T2" fmla="*/ 32 w 64"/>
                  <a:gd name="T3" fmla="*/ 0 h 65"/>
                  <a:gd name="T4" fmla="*/ 64 w 64"/>
                  <a:gd name="T5" fmla="*/ 32 h 65"/>
                  <a:gd name="T6" fmla="*/ 32 w 64"/>
                  <a:gd name="T7" fmla="*/ 65 h 65"/>
                  <a:gd name="T8" fmla="*/ 0 w 64"/>
                  <a:gd name="T9" fmla="*/ 32 h 65"/>
                  <a:gd name="T10" fmla="*/ 56 w 64"/>
                  <a:gd name="T11" fmla="*/ 32 h 65"/>
                  <a:gd name="T12" fmla="*/ 32 w 64"/>
                  <a:gd name="T13" fmla="*/ 8 h 65"/>
                  <a:gd name="T14" fmla="*/ 8 w 64"/>
                  <a:gd name="T15" fmla="*/ 32 h 65"/>
                  <a:gd name="T16" fmla="*/ 32 w 64"/>
                  <a:gd name="T17" fmla="*/ 56 h 65"/>
                  <a:gd name="T18" fmla="*/ 56 w 64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0" y="32"/>
                    </a:moveTo>
                    <a:cubicBezTo>
                      <a:pt x="0" y="15"/>
                      <a:pt x="14" y="0"/>
                      <a:pt x="32" y="0"/>
                    </a:cubicBezTo>
                    <a:cubicBezTo>
                      <a:pt x="50" y="0"/>
                      <a:pt x="64" y="15"/>
                      <a:pt x="64" y="32"/>
                    </a:cubicBezTo>
                    <a:cubicBezTo>
                      <a:pt x="64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6"/>
                      <a:pt x="19" y="56"/>
                      <a:pt x="32" y="56"/>
                    </a:cubicBezTo>
                    <a:cubicBezTo>
                      <a:pt x="45" y="56"/>
                      <a:pt x="56" y="46"/>
                      <a:pt x="56" y="3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Oval 96"/>
              <p:cNvSpPr>
                <a:spLocks noChangeArrowheads="1"/>
              </p:cNvSpPr>
              <p:nvPr/>
            </p:nvSpPr>
            <p:spPr bwMode="auto">
              <a:xfrm>
                <a:off x="9707563" y="3986213"/>
                <a:ext cx="146050" cy="147638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Freeform 97"/>
              <p:cNvSpPr/>
              <p:nvPr/>
            </p:nvSpPr>
            <p:spPr bwMode="auto">
              <a:xfrm>
                <a:off x="10737851" y="4949825"/>
                <a:ext cx="139700" cy="222250"/>
              </a:xfrm>
              <a:custGeom>
                <a:avLst/>
                <a:gdLst>
                  <a:gd name="T0" fmla="*/ 0 w 43"/>
                  <a:gd name="T1" fmla="*/ 3 h 68"/>
                  <a:gd name="T2" fmla="*/ 2 w 43"/>
                  <a:gd name="T3" fmla="*/ 1 h 68"/>
                  <a:gd name="T4" fmla="*/ 6 w 43"/>
                  <a:gd name="T5" fmla="*/ 2 h 68"/>
                  <a:gd name="T6" fmla="*/ 42 w 43"/>
                  <a:gd name="T7" fmla="*/ 64 h 68"/>
                  <a:gd name="T8" fmla="*/ 41 w 43"/>
                  <a:gd name="T9" fmla="*/ 67 h 68"/>
                  <a:gd name="T10" fmla="*/ 37 w 43"/>
                  <a:gd name="T11" fmla="*/ 66 h 68"/>
                  <a:gd name="T12" fmla="*/ 1 w 43"/>
                  <a:gd name="T13" fmla="*/ 5 h 68"/>
                  <a:gd name="T14" fmla="*/ 0 w 43"/>
                  <a:gd name="T15" fmla="*/ 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8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3" y="65"/>
                      <a:pt x="43" y="67"/>
                      <a:pt x="41" y="67"/>
                    </a:cubicBezTo>
                    <a:cubicBezTo>
                      <a:pt x="40" y="68"/>
                      <a:pt x="38" y="68"/>
                      <a:pt x="37" y="6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3" name="Freeform 98"/>
              <p:cNvSpPr/>
              <p:nvPr/>
            </p:nvSpPr>
            <p:spPr bwMode="auto">
              <a:xfrm>
                <a:off x="9785351" y="4084638"/>
                <a:ext cx="798513" cy="620713"/>
              </a:xfrm>
              <a:custGeom>
                <a:avLst/>
                <a:gdLst>
                  <a:gd name="T0" fmla="*/ 0 w 245"/>
                  <a:gd name="T1" fmla="*/ 3 h 190"/>
                  <a:gd name="T2" fmla="*/ 0 w 245"/>
                  <a:gd name="T3" fmla="*/ 2 h 190"/>
                  <a:gd name="T4" fmla="*/ 4 w 245"/>
                  <a:gd name="T5" fmla="*/ 1 h 190"/>
                  <a:gd name="T6" fmla="*/ 243 w 245"/>
                  <a:gd name="T7" fmla="*/ 184 h 190"/>
                  <a:gd name="T8" fmla="*/ 244 w 245"/>
                  <a:gd name="T9" fmla="*/ 188 h 190"/>
                  <a:gd name="T10" fmla="*/ 240 w 245"/>
                  <a:gd name="T11" fmla="*/ 189 h 190"/>
                  <a:gd name="T12" fmla="*/ 1 w 245"/>
                  <a:gd name="T13" fmla="*/ 6 h 190"/>
                  <a:gd name="T14" fmla="*/ 0 w 245"/>
                  <a:gd name="T15" fmla="*/ 3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90">
                    <a:moveTo>
                      <a:pt x="0" y="3"/>
                    </a:moveTo>
                    <a:cubicBezTo>
                      <a:pt x="0" y="3"/>
                      <a:pt x="0" y="2"/>
                      <a:pt x="0" y="2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243" y="184"/>
                      <a:pt x="243" y="184"/>
                      <a:pt x="243" y="184"/>
                    </a:cubicBezTo>
                    <a:cubicBezTo>
                      <a:pt x="245" y="185"/>
                      <a:pt x="245" y="187"/>
                      <a:pt x="244" y="188"/>
                    </a:cubicBezTo>
                    <a:cubicBezTo>
                      <a:pt x="243" y="189"/>
                      <a:pt x="241" y="190"/>
                      <a:pt x="240" y="189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4" name="Freeform 99"/>
              <p:cNvSpPr>
                <a:spLocks noEditPoints="1"/>
              </p:cNvSpPr>
              <p:nvPr/>
            </p:nvSpPr>
            <p:spPr bwMode="auto">
              <a:xfrm>
                <a:off x="10656888" y="4711700"/>
                <a:ext cx="90488" cy="90488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4 w 28"/>
                  <a:gd name="T11" fmla="*/ 14 h 28"/>
                  <a:gd name="T12" fmla="*/ 6 w 28"/>
                  <a:gd name="T13" fmla="*/ 8 h 28"/>
                  <a:gd name="T14" fmla="*/ 24 w 28"/>
                  <a:gd name="T15" fmla="*/ 14 h 28"/>
                  <a:gd name="T16" fmla="*/ 14 w 28"/>
                  <a:gd name="T17" fmla="*/ 25 h 28"/>
                  <a:gd name="T18" fmla="*/ 4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8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5"/>
                      <a:pt x="14" y="25"/>
                    </a:cubicBezTo>
                    <a:cubicBezTo>
                      <a:pt x="8" y="25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Freeform 100"/>
              <p:cNvSpPr/>
              <p:nvPr/>
            </p:nvSpPr>
            <p:spPr bwMode="auto">
              <a:xfrm>
                <a:off x="10626726" y="4808538"/>
                <a:ext cx="153988" cy="85725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0 w 47"/>
                  <a:gd name="T21" fmla="*/ 1 h 26"/>
                  <a:gd name="T22" fmla="*/ 24 w 47"/>
                  <a:gd name="T23" fmla="*/ 11 h 26"/>
                  <a:gd name="T24" fmla="*/ 23 w 47"/>
                  <a:gd name="T25" fmla="*/ 11 h 26"/>
                  <a:gd name="T26" fmla="*/ 16 w 47"/>
                  <a:gd name="T27" fmla="*/ 1 h 26"/>
                  <a:gd name="T28" fmla="*/ 14 w 47"/>
                  <a:gd name="T29" fmla="*/ 0 h 26"/>
                  <a:gd name="T30" fmla="*/ 7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1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4"/>
                      <a:pt x="43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1"/>
                      <a:pt x="30" y="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1"/>
                      <a:pt x="15" y="0"/>
                      <a:pt x="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101"/>
              <p:cNvSpPr>
                <a:spLocks noEditPoints="1"/>
              </p:cNvSpPr>
              <p:nvPr/>
            </p:nvSpPr>
            <p:spPr bwMode="auto">
              <a:xfrm>
                <a:off x="10871201" y="5197475"/>
                <a:ext cx="65088" cy="46038"/>
              </a:xfrm>
              <a:custGeom>
                <a:avLst/>
                <a:gdLst>
                  <a:gd name="T0" fmla="*/ 10 w 20"/>
                  <a:gd name="T1" fmla="*/ 0 h 14"/>
                  <a:gd name="T2" fmla="*/ 3 w 20"/>
                  <a:gd name="T3" fmla="*/ 7 h 14"/>
                  <a:gd name="T4" fmla="*/ 3 w 20"/>
                  <a:gd name="T5" fmla="*/ 9 h 14"/>
                  <a:gd name="T6" fmla="*/ 1 w 20"/>
                  <a:gd name="T7" fmla="*/ 12 h 14"/>
                  <a:gd name="T8" fmla="*/ 4 w 20"/>
                  <a:gd name="T9" fmla="*/ 14 h 14"/>
                  <a:gd name="T10" fmla="*/ 5 w 20"/>
                  <a:gd name="T11" fmla="*/ 14 h 14"/>
                  <a:gd name="T12" fmla="*/ 16 w 20"/>
                  <a:gd name="T13" fmla="*/ 14 h 14"/>
                  <a:gd name="T14" fmla="*/ 19 w 20"/>
                  <a:gd name="T15" fmla="*/ 12 h 14"/>
                  <a:gd name="T16" fmla="*/ 17 w 20"/>
                  <a:gd name="T17" fmla="*/ 9 h 14"/>
                  <a:gd name="T18" fmla="*/ 17 w 20"/>
                  <a:gd name="T19" fmla="*/ 7 h 14"/>
                  <a:gd name="T20" fmla="*/ 10 w 20"/>
                  <a:gd name="T21" fmla="*/ 0 h 14"/>
                  <a:gd name="T22" fmla="*/ 10 w 20"/>
                  <a:gd name="T23" fmla="*/ 1 h 14"/>
                  <a:gd name="T24" fmla="*/ 15 w 20"/>
                  <a:gd name="T25" fmla="*/ 5 h 14"/>
                  <a:gd name="T26" fmla="*/ 15 w 20"/>
                  <a:gd name="T27" fmla="*/ 6 h 14"/>
                  <a:gd name="T28" fmla="*/ 15 w 20"/>
                  <a:gd name="T29" fmla="*/ 5 h 14"/>
                  <a:gd name="T30" fmla="*/ 10 w 20"/>
                  <a:gd name="T31" fmla="*/ 2 h 14"/>
                  <a:gd name="T32" fmla="*/ 5 w 20"/>
                  <a:gd name="T33" fmla="*/ 5 h 14"/>
                  <a:gd name="T34" fmla="*/ 5 w 20"/>
                  <a:gd name="T35" fmla="*/ 6 h 14"/>
                  <a:gd name="T36" fmla="*/ 5 w 20"/>
                  <a:gd name="T37" fmla="*/ 5 h 14"/>
                  <a:gd name="T38" fmla="*/ 10 w 20"/>
                  <a:gd name="T39" fmla="*/ 1 h 14"/>
                  <a:gd name="T40" fmla="*/ 10 w 20"/>
                  <a:gd name="T41" fmla="*/ 13 h 14"/>
                  <a:gd name="T42" fmla="*/ 5 w 20"/>
                  <a:gd name="T43" fmla="*/ 7 h 14"/>
                  <a:gd name="T44" fmla="*/ 10 w 20"/>
                  <a:gd name="T45" fmla="*/ 5 h 14"/>
                  <a:gd name="T46" fmla="*/ 16 w 20"/>
                  <a:gd name="T47" fmla="*/ 7 h 14"/>
                  <a:gd name="T48" fmla="*/ 10 w 20"/>
                  <a:gd name="T4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" h="14">
                    <a:moveTo>
                      <a:pt x="10" y="0"/>
                    </a:moveTo>
                    <a:cubicBezTo>
                      <a:pt x="6" y="0"/>
                      <a:pt x="3" y="3"/>
                      <a:pt x="3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0"/>
                      <a:pt x="2" y="12"/>
                      <a:pt x="1" y="12"/>
                    </a:cubicBezTo>
                    <a:cubicBezTo>
                      <a:pt x="0" y="12"/>
                      <a:pt x="2" y="14"/>
                      <a:pt x="4" y="14"/>
                    </a:cubicBezTo>
                    <a:cubicBezTo>
                      <a:pt x="4" y="14"/>
                      <a:pt x="4" y="14"/>
                      <a:pt x="5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8" y="14"/>
                      <a:pt x="20" y="12"/>
                      <a:pt x="19" y="12"/>
                    </a:cubicBezTo>
                    <a:cubicBezTo>
                      <a:pt x="17" y="12"/>
                      <a:pt x="17" y="9"/>
                      <a:pt x="17" y="9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3"/>
                      <a:pt x="14" y="0"/>
                      <a:pt x="10" y="0"/>
                    </a:cubicBezTo>
                    <a:close/>
                    <a:moveTo>
                      <a:pt x="10" y="1"/>
                    </a:moveTo>
                    <a:cubicBezTo>
                      <a:pt x="13" y="1"/>
                      <a:pt x="15" y="3"/>
                      <a:pt x="15" y="5"/>
                    </a:cubicBezTo>
                    <a:cubicBezTo>
                      <a:pt x="15" y="5"/>
                      <a:pt x="15" y="5"/>
                      <a:pt x="15" y="6"/>
                    </a:cubicBezTo>
                    <a:cubicBezTo>
                      <a:pt x="15" y="6"/>
                      <a:pt x="15" y="6"/>
                      <a:pt x="15" y="5"/>
                    </a:cubicBezTo>
                    <a:cubicBezTo>
                      <a:pt x="14" y="4"/>
                      <a:pt x="12" y="2"/>
                      <a:pt x="10" y="2"/>
                    </a:cubicBezTo>
                    <a:cubicBezTo>
                      <a:pt x="8" y="2"/>
                      <a:pt x="6" y="4"/>
                      <a:pt x="5" y="5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3"/>
                      <a:pt x="7" y="1"/>
                      <a:pt x="10" y="1"/>
                    </a:cubicBezTo>
                    <a:close/>
                    <a:moveTo>
                      <a:pt x="10" y="13"/>
                    </a:moveTo>
                    <a:cubicBezTo>
                      <a:pt x="7" y="13"/>
                      <a:pt x="5" y="10"/>
                      <a:pt x="5" y="7"/>
                    </a:cubicBezTo>
                    <a:cubicBezTo>
                      <a:pt x="5" y="7"/>
                      <a:pt x="7" y="5"/>
                      <a:pt x="10" y="5"/>
                    </a:cubicBezTo>
                    <a:cubicBezTo>
                      <a:pt x="13" y="5"/>
                      <a:pt x="16" y="7"/>
                      <a:pt x="16" y="7"/>
                    </a:cubicBezTo>
                    <a:cubicBezTo>
                      <a:pt x="16" y="10"/>
                      <a:pt x="13" y="13"/>
                      <a:pt x="10" y="1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Freeform 102"/>
              <p:cNvSpPr>
                <a:spLocks noEditPoints="1"/>
              </p:cNvSpPr>
              <p:nvPr/>
            </p:nvSpPr>
            <p:spPr bwMode="auto">
              <a:xfrm>
                <a:off x="10868026" y="5249863"/>
                <a:ext cx="71438" cy="42863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2 w 22"/>
                  <a:gd name="T5" fmla="*/ 13 h 13"/>
                  <a:gd name="T6" fmla="*/ 4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7 w 22"/>
                  <a:gd name="T19" fmla="*/ 0 h 13"/>
                  <a:gd name="T20" fmla="*/ 16 w 22"/>
                  <a:gd name="T21" fmla="*/ 0 h 13"/>
                  <a:gd name="T22" fmla="*/ 14 w 22"/>
                  <a:gd name="T23" fmla="*/ 2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9 w 22"/>
                  <a:gd name="T31" fmla="*/ 3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4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1 h 13"/>
                  <a:gd name="T56" fmla="*/ 8 w 22"/>
                  <a:gd name="T57" fmla="*/ 12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9" y="7"/>
                      <a:pt x="9" y="8"/>
                      <a:pt x="9" y="8"/>
                    </a:cubicBezTo>
                    <a:cubicBezTo>
                      <a:pt x="9" y="8"/>
                      <a:pt x="9" y="9"/>
                      <a:pt x="8" y="9"/>
                    </a:cubicBezTo>
                    <a:cubicBezTo>
                      <a:pt x="8" y="9"/>
                      <a:pt x="7" y="8"/>
                      <a:pt x="7" y="8"/>
                    </a:cubicBezTo>
                    <a:cubicBezTo>
                      <a:pt x="7" y="8"/>
                      <a:pt x="8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9" y="10"/>
                      <a:pt x="9" y="10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8" y="12"/>
                      <a:pt x="7" y="11"/>
                      <a:pt x="7" y="11"/>
                    </a:cubicBezTo>
                    <a:cubicBezTo>
                      <a:pt x="7" y="10"/>
                      <a:pt x="8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8" name="Freeform 103"/>
              <p:cNvSpPr>
                <a:spLocks noEditPoints="1"/>
              </p:cNvSpPr>
              <p:nvPr/>
            </p:nvSpPr>
            <p:spPr bwMode="auto">
              <a:xfrm>
                <a:off x="9082088" y="1574800"/>
                <a:ext cx="1381125" cy="1384300"/>
              </a:xfrm>
              <a:custGeom>
                <a:avLst/>
                <a:gdLst>
                  <a:gd name="T0" fmla="*/ 0 w 424"/>
                  <a:gd name="T1" fmla="*/ 212 h 424"/>
                  <a:gd name="T2" fmla="*/ 212 w 424"/>
                  <a:gd name="T3" fmla="*/ 0 h 424"/>
                  <a:gd name="T4" fmla="*/ 424 w 424"/>
                  <a:gd name="T5" fmla="*/ 212 h 424"/>
                  <a:gd name="T6" fmla="*/ 212 w 424"/>
                  <a:gd name="T7" fmla="*/ 424 h 424"/>
                  <a:gd name="T8" fmla="*/ 0 w 424"/>
                  <a:gd name="T9" fmla="*/ 212 h 424"/>
                  <a:gd name="T10" fmla="*/ 399 w 424"/>
                  <a:gd name="T11" fmla="*/ 212 h 424"/>
                  <a:gd name="T12" fmla="*/ 212 w 424"/>
                  <a:gd name="T13" fmla="*/ 25 h 424"/>
                  <a:gd name="T14" fmla="*/ 25 w 424"/>
                  <a:gd name="T15" fmla="*/ 212 h 424"/>
                  <a:gd name="T16" fmla="*/ 212 w 424"/>
                  <a:gd name="T17" fmla="*/ 399 h 424"/>
                  <a:gd name="T18" fmla="*/ 399 w 424"/>
                  <a:gd name="T1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24">
                    <a:moveTo>
                      <a:pt x="0" y="212"/>
                    </a:moveTo>
                    <a:cubicBezTo>
                      <a:pt x="0" y="95"/>
                      <a:pt x="95" y="0"/>
                      <a:pt x="212" y="0"/>
                    </a:cubicBezTo>
                    <a:cubicBezTo>
                      <a:pt x="329" y="0"/>
                      <a:pt x="424" y="95"/>
                      <a:pt x="424" y="212"/>
                    </a:cubicBezTo>
                    <a:cubicBezTo>
                      <a:pt x="424" y="329"/>
                      <a:pt x="329" y="424"/>
                      <a:pt x="212" y="424"/>
                    </a:cubicBezTo>
                    <a:cubicBezTo>
                      <a:pt x="95" y="424"/>
                      <a:pt x="0" y="329"/>
                      <a:pt x="0" y="212"/>
                    </a:cubicBezTo>
                    <a:close/>
                    <a:moveTo>
                      <a:pt x="399" y="212"/>
                    </a:moveTo>
                    <a:cubicBezTo>
                      <a:pt x="399" y="109"/>
                      <a:pt x="315" y="25"/>
                      <a:pt x="212" y="25"/>
                    </a:cubicBezTo>
                    <a:cubicBezTo>
                      <a:pt x="109" y="25"/>
                      <a:pt x="25" y="109"/>
                      <a:pt x="25" y="212"/>
                    </a:cubicBezTo>
                    <a:cubicBezTo>
                      <a:pt x="25" y="315"/>
                      <a:pt x="109" y="399"/>
                      <a:pt x="212" y="399"/>
                    </a:cubicBezTo>
                    <a:cubicBezTo>
                      <a:pt x="315" y="399"/>
                      <a:pt x="399" y="315"/>
                      <a:pt x="399" y="21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Freeform 104"/>
              <p:cNvSpPr>
                <a:spLocks noEditPoints="1"/>
              </p:cNvSpPr>
              <p:nvPr/>
            </p:nvSpPr>
            <p:spPr bwMode="auto">
              <a:xfrm>
                <a:off x="10079038" y="3197225"/>
                <a:ext cx="958850" cy="958850"/>
              </a:xfrm>
              <a:custGeom>
                <a:avLst/>
                <a:gdLst>
                  <a:gd name="T0" fmla="*/ 0 w 294"/>
                  <a:gd name="T1" fmla="*/ 147 h 294"/>
                  <a:gd name="T2" fmla="*/ 147 w 294"/>
                  <a:gd name="T3" fmla="*/ 0 h 294"/>
                  <a:gd name="T4" fmla="*/ 294 w 294"/>
                  <a:gd name="T5" fmla="*/ 147 h 294"/>
                  <a:gd name="T6" fmla="*/ 147 w 294"/>
                  <a:gd name="T7" fmla="*/ 294 h 294"/>
                  <a:gd name="T8" fmla="*/ 0 w 294"/>
                  <a:gd name="T9" fmla="*/ 147 h 294"/>
                  <a:gd name="T10" fmla="*/ 277 w 294"/>
                  <a:gd name="T11" fmla="*/ 147 h 294"/>
                  <a:gd name="T12" fmla="*/ 147 w 294"/>
                  <a:gd name="T13" fmla="*/ 17 h 294"/>
                  <a:gd name="T14" fmla="*/ 17 w 294"/>
                  <a:gd name="T15" fmla="*/ 147 h 294"/>
                  <a:gd name="T16" fmla="*/ 147 w 294"/>
                  <a:gd name="T17" fmla="*/ 277 h 294"/>
                  <a:gd name="T18" fmla="*/ 277 w 294"/>
                  <a:gd name="T19" fmla="*/ 14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0" y="147"/>
                    </a:move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ubicBezTo>
                      <a:pt x="66" y="294"/>
                      <a:pt x="0" y="228"/>
                      <a:pt x="0" y="147"/>
                    </a:cubicBezTo>
                    <a:close/>
                    <a:moveTo>
                      <a:pt x="277" y="147"/>
                    </a:moveTo>
                    <a:cubicBezTo>
                      <a:pt x="277" y="76"/>
                      <a:pt x="218" y="17"/>
                      <a:pt x="147" y="17"/>
                    </a:cubicBezTo>
                    <a:cubicBezTo>
                      <a:pt x="75" y="17"/>
                      <a:pt x="17" y="76"/>
                      <a:pt x="17" y="147"/>
                    </a:cubicBezTo>
                    <a:cubicBezTo>
                      <a:pt x="17" y="219"/>
                      <a:pt x="75" y="277"/>
                      <a:pt x="147" y="277"/>
                    </a:cubicBezTo>
                    <a:cubicBezTo>
                      <a:pt x="218" y="277"/>
                      <a:pt x="277" y="219"/>
                      <a:pt x="277" y="14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Freeform 105"/>
              <p:cNvSpPr/>
              <p:nvPr/>
            </p:nvSpPr>
            <p:spPr bwMode="auto">
              <a:xfrm>
                <a:off x="9809163" y="3898900"/>
                <a:ext cx="331788" cy="158750"/>
              </a:xfrm>
              <a:custGeom>
                <a:avLst/>
                <a:gdLst>
                  <a:gd name="T0" fmla="*/ 99 w 102"/>
                  <a:gd name="T1" fmla="*/ 0 h 49"/>
                  <a:gd name="T2" fmla="*/ 0 w 102"/>
                  <a:gd name="T3" fmla="*/ 44 h 49"/>
                  <a:gd name="T4" fmla="*/ 2 w 102"/>
                  <a:gd name="T5" fmla="*/ 49 h 49"/>
                  <a:gd name="T6" fmla="*/ 102 w 102"/>
                  <a:gd name="T7" fmla="*/ 5 h 49"/>
                  <a:gd name="T8" fmla="*/ 99 w 102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49">
                    <a:moveTo>
                      <a:pt x="99" y="0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02" y="5"/>
                      <a:pt x="102" y="5"/>
                      <a:pt x="102" y="5"/>
                    </a:cubicBezTo>
                    <a:cubicBezTo>
                      <a:pt x="101" y="4"/>
                      <a:pt x="100" y="2"/>
                      <a:pt x="99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Freeform 106"/>
              <p:cNvSpPr/>
              <p:nvPr/>
            </p:nvSpPr>
            <p:spPr bwMode="auto">
              <a:xfrm>
                <a:off x="10656888" y="4143375"/>
                <a:ext cx="55563" cy="488950"/>
              </a:xfrm>
              <a:custGeom>
                <a:avLst/>
                <a:gdLst>
                  <a:gd name="T0" fmla="*/ 0 w 17"/>
                  <a:gd name="T1" fmla="*/ 1 h 150"/>
                  <a:gd name="T2" fmla="*/ 11 w 17"/>
                  <a:gd name="T3" fmla="*/ 150 h 150"/>
                  <a:gd name="T4" fmla="*/ 17 w 17"/>
                  <a:gd name="T5" fmla="*/ 150 h 150"/>
                  <a:gd name="T6" fmla="*/ 5 w 17"/>
                  <a:gd name="T7" fmla="*/ 0 h 150"/>
                  <a:gd name="T8" fmla="*/ 0 w 17"/>
                  <a:gd name="T9" fmla="*/ 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0">
                    <a:moveTo>
                      <a:pt x="0" y="1"/>
                    </a:moveTo>
                    <a:cubicBezTo>
                      <a:pt x="11" y="150"/>
                      <a:pt x="11" y="150"/>
                      <a:pt x="11" y="150"/>
                    </a:cubicBezTo>
                    <a:cubicBezTo>
                      <a:pt x="17" y="150"/>
                      <a:pt x="17" y="150"/>
                      <a:pt x="17" y="15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Freeform 107"/>
              <p:cNvSpPr/>
              <p:nvPr/>
            </p:nvSpPr>
            <p:spPr bwMode="auto">
              <a:xfrm>
                <a:off x="10059988" y="2820988"/>
                <a:ext cx="293688" cy="431800"/>
              </a:xfrm>
              <a:custGeom>
                <a:avLst/>
                <a:gdLst>
                  <a:gd name="T0" fmla="*/ 90 w 90"/>
                  <a:gd name="T1" fmla="*/ 129 h 132"/>
                  <a:gd name="T2" fmla="*/ 4 w 90"/>
                  <a:gd name="T3" fmla="*/ 0 h 132"/>
                  <a:gd name="T4" fmla="*/ 0 w 90"/>
                  <a:gd name="T5" fmla="*/ 3 h 132"/>
                  <a:gd name="T6" fmla="*/ 85 w 90"/>
                  <a:gd name="T7" fmla="*/ 132 h 132"/>
                  <a:gd name="T8" fmla="*/ 90 w 90"/>
                  <a:gd name="T9" fmla="*/ 1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132">
                    <a:moveTo>
                      <a:pt x="90" y="129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1" y="2"/>
                      <a:pt x="0" y="3"/>
                    </a:cubicBezTo>
                    <a:cubicBezTo>
                      <a:pt x="85" y="132"/>
                      <a:pt x="85" y="132"/>
                      <a:pt x="85" y="132"/>
                    </a:cubicBezTo>
                    <a:cubicBezTo>
                      <a:pt x="87" y="131"/>
                      <a:pt x="89" y="130"/>
                      <a:pt x="90" y="12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Freeform 108"/>
              <p:cNvSpPr/>
              <p:nvPr/>
            </p:nvSpPr>
            <p:spPr bwMode="auto">
              <a:xfrm>
                <a:off x="9259888" y="4048125"/>
                <a:ext cx="531813" cy="92075"/>
              </a:xfrm>
              <a:custGeom>
                <a:avLst/>
                <a:gdLst>
                  <a:gd name="T0" fmla="*/ 160 w 163"/>
                  <a:gd name="T1" fmla="*/ 0 h 28"/>
                  <a:gd name="T2" fmla="*/ 0 w 163"/>
                  <a:gd name="T3" fmla="*/ 23 h 28"/>
                  <a:gd name="T4" fmla="*/ 1 w 163"/>
                  <a:gd name="T5" fmla="*/ 28 h 28"/>
                  <a:gd name="T6" fmla="*/ 160 w 163"/>
                  <a:gd name="T7" fmla="*/ 6 h 28"/>
                  <a:gd name="T8" fmla="*/ 163 w 163"/>
                  <a:gd name="T9" fmla="*/ 3 h 28"/>
                  <a:gd name="T10" fmla="*/ 160 w 163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28">
                    <a:moveTo>
                      <a:pt x="16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1" y="27"/>
                      <a:pt x="1" y="28"/>
                    </a:cubicBezTo>
                    <a:cubicBezTo>
                      <a:pt x="160" y="6"/>
                      <a:pt x="160" y="6"/>
                      <a:pt x="160" y="6"/>
                    </a:cubicBezTo>
                    <a:cubicBezTo>
                      <a:pt x="162" y="6"/>
                      <a:pt x="163" y="4"/>
                      <a:pt x="163" y="3"/>
                    </a:cubicBezTo>
                    <a:cubicBezTo>
                      <a:pt x="162" y="1"/>
                      <a:pt x="161" y="0"/>
                      <a:pt x="160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Freeform 109"/>
              <p:cNvSpPr>
                <a:spLocks noEditPoints="1"/>
              </p:cNvSpPr>
              <p:nvPr/>
            </p:nvSpPr>
            <p:spPr bwMode="auto">
              <a:xfrm>
                <a:off x="9267826" y="3367088"/>
                <a:ext cx="334963" cy="331788"/>
              </a:xfrm>
              <a:custGeom>
                <a:avLst/>
                <a:gdLst>
                  <a:gd name="T0" fmla="*/ 0 w 103"/>
                  <a:gd name="T1" fmla="*/ 51 h 102"/>
                  <a:gd name="T2" fmla="*/ 51 w 103"/>
                  <a:gd name="T3" fmla="*/ 0 h 102"/>
                  <a:gd name="T4" fmla="*/ 103 w 103"/>
                  <a:gd name="T5" fmla="*/ 51 h 102"/>
                  <a:gd name="T6" fmla="*/ 51 w 103"/>
                  <a:gd name="T7" fmla="*/ 102 h 102"/>
                  <a:gd name="T8" fmla="*/ 0 w 103"/>
                  <a:gd name="T9" fmla="*/ 51 h 102"/>
                  <a:gd name="T10" fmla="*/ 89 w 103"/>
                  <a:gd name="T11" fmla="*/ 51 h 102"/>
                  <a:gd name="T12" fmla="*/ 51 w 103"/>
                  <a:gd name="T13" fmla="*/ 13 h 102"/>
                  <a:gd name="T14" fmla="*/ 13 w 103"/>
                  <a:gd name="T15" fmla="*/ 51 h 102"/>
                  <a:gd name="T16" fmla="*/ 51 w 103"/>
                  <a:gd name="T17" fmla="*/ 89 h 102"/>
                  <a:gd name="T18" fmla="*/ 89 w 103"/>
                  <a:gd name="T19" fmla="*/ 5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2">
                    <a:moveTo>
                      <a:pt x="0" y="51"/>
                    </a:moveTo>
                    <a:cubicBezTo>
                      <a:pt x="0" y="23"/>
                      <a:pt x="23" y="0"/>
                      <a:pt x="51" y="0"/>
                    </a:cubicBezTo>
                    <a:cubicBezTo>
                      <a:pt x="80" y="0"/>
                      <a:pt x="103" y="23"/>
                      <a:pt x="103" y="51"/>
                    </a:cubicBezTo>
                    <a:cubicBezTo>
                      <a:pt x="103" y="79"/>
                      <a:pt x="80" y="102"/>
                      <a:pt x="51" y="102"/>
                    </a:cubicBezTo>
                    <a:cubicBezTo>
                      <a:pt x="23" y="102"/>
                      <a:pt x="0" y="79"/>
                      <a:pt x="0" y="51"/>
                    </a:cubicBezTo>
                    <a:close/>
                    <a:moveTo>
                      <a:pt x="89" y="51"/>
                    </a:moveTo>
                    <a:cubicBezTo>
                      <a:pt x="89" y="30"/>
                      <a:pt x="72" y="13"/>
                      <a:pt x="51" y="13"/>
                    </a:cubicBezTo>
                    <a:cubicBezTo>
                      <a:pt x="30" y="13"/>
                      <a:pt x="13" y="30"/>
                      <a:pt x="13" y="51"/>
                    </a:cubicBezTo>
                    <a:cubicBezTo>
                      <a:pt x="13" y="72"/>
                      <a:pt x="30" y="89"/>
                      <a:pt x="51" y="89"/>
                    </a:cubicBezTo>
                    <a:cubicBezTo>
                      <a:pt x="72" y="89"/>
                      <a:pt x="89" y="72"/>
                      <a:pt x="89" y="5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Freeform 110"/>
              <p:cNvSpPr/>
              <p:nvPr/>
            </p:nvSpPr>
            <p:spPr bwMode="auto">
              <a:xfrm>
                <a:off x="9580563" y="3546475"/>
                <a:ext cx="563563" cy="22225"/>
              </a:xfrm>
              <a:custGeom>
                <a:avLst/>
                <a:gdLst>
                  <a:gd name="T0" fmla="*/ 0 w 173"/>
                  <a:gd name="T1" fmla="*/ 2 h 7"/>
                  <a:gd name="T2" fmla="*/ 2 w 173"/>
                  <a:gd name="T3" fmla="*/ 0 h 7"/>
                  <a:gd name="T4" fmla="*/ 170 w 173"/>
                  <a:gd name="T5" fmla="*/ 1 h 7"/>
                  <a:gd name="T6" fmla="*/ 173 w 173"/>
                  <a:gd name="T7" fmla="*/ 4 h 7"/>
                  <a:gd name="T8" fmla="*/ 170 w 173"/>
                  <a:gd name="T9" fmla="*/ 7 h 7"/>
                  <a:gd name="T10" fmla="*/ 2 w 173"/>
                  <a:gd name="T11" fmla="*/ 5 h 7"/>
                  <a:gd name="T12" fmla="*/ 0 w 173"/>
                  <a:gd name="T13" fmla="*/ 3 h 7"/>
                  <a:gd name="T14" fmla="*/ 0 w 173"/>
                  <a:gd name="T1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7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170" y="1"/>
                      <a:pt x="170" y="1"/>
                      <a:pt x="170" y="1"/>
                    </a:cubicBezTo>
                    <a:cubicBezTo>
                      <a:pt x="172" y="2"/>
                      <a:pt x="173" y="3"/>
                      <a:pt x="173" y="4"/>
                    </a:cubicBezTo>
                    <a:cubicBezTo>
                      <a:pt x="173" y="6"/>
                      <a:pt x="172" y="7"/>
                      <a:pt x="170" y="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Freeform 111"/>
              <p:cNvSpPr>
                <a:spLocks noEditPoints="1"/>
              </p:cNvSpPr>
              <p:nvPr/>
            </p:nvSpPr>
            <p:spPr bwMode="auto">
              <a:xfrm>
                <a:off x="9398001" y="3454400"/>
                <a:ext cx="74613" cy="77788"/>
              </a:xfrm>
              <a:custGeom>
                <a:avLst/>
                <a:gdLst>
                  <a:gd name="T0" fmla="*/ 23 w 23"/>
                  <a:gd name="T1" fmla="*/ 12 h 24"/>
                  <a:gd name="T2" fmla="*/ 11 w 23"/>
                  <a:gd name="T3" fmla="*/ 0 h 24"/>
                  <a:gd name="T4" fmla="*/ 0 w 23"/>
                  <a:gd name="T5" fmla="*/ 12 h 24"/>
                  <a:gd name="T6" fmla="*/ 11 w 23"/>
                  <a:gd name="T7" fmla="*/ 24 h 24"/>
                  <a:gd name="T8" fmla="*/ 23 w 23"/>
                  <a:gd name="T9" fmla="*/ 12 h 24"/>
                  <a:gd name="T10" fmla="*/ 3 w 23"/>
                  <a:gd name="T11" fmla="*/ 12 h 24"/>
                  <a:gd name="T12" fmla="*/ 5 w 23"/>
                  <a:gd name="T13" fmla="*/ 6 h 24"/>
                  <a:gd name="T14" fmla="*/ 20 w 23"/>
                  <a:gd name="T15" fmla="*/ 12 h 24"/>
                  <a:gd name="T16" fmla="*/ 11 w 23"/>
                  <a:gd name="T17" fmla="*/ 21 h 24"/>
                  <a:gd name="T18" fmla="*/ 3 w 23"/>
                  <a:gd name="T1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4">
                    <a:moveTo>
                      <a:pt x="23" y="12"/>
                    </a:moveTo>
                    <a:cubicBezTo>
                      <a:pt x="23" y="6"/>
                      <a:pt x="18" y="0"/>
                      <a:pt x="11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18"/>
                      <a:pt x="5" y="24"/>
                      <a:pt x="11" y="24"/>
                    </a:cubicBezTo>
                    <a:cubicBezTo>
                      <a:pt x="18" y="24"/>
                      <a:pt x="23" y="18"/>
                      <a:pt x="23" y="12"/>
                    </a:cubicBezTo>
                    <a:close/>
                    <a:moveTo>
                      <a:pt x="3" y="12"/>
                    </a:moveTo>
                    <a:cubicBezTo>
                      <a:pt x="3" y="12"/>
                      <a:pt x="2" y="9"/>
                      <a:pt x="5" y="6"/>
                    </a:cubicBezTo>
                    <a:cubicBezTo>
                      <a:pt x="6" y="8"/>
                      <a:pt x="11" y="12"/>
                      <a:pt x="20" y="12"/>
                    </a:cubicBezTo>
                    <a:cubicBezTo>
                      <a:pt x="20" y="17"/>
                      <a:pt x="16" y="21"/>
                      <a:pt x="11" y="21"/>
                    </a:cubicBezTo>
                    <a:cubicBezTo>
                      <a:pt x="6" y="21"/>
                      <a:pt x="3" y="17"/>
                      <a:pt x="3" y="1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Freeform 112"/>
              <p:cNvSpPr/>
              <p:nvPr/>
            </p:nvSpPr>
            <p:spPr bwMode="auto">
              <a:xfrm>
                <a:off x="9367838" y="3540125"/>
                <a:ext cx="130175" cy="71438"/>
              </a:xfrm>
              <a:custGeom>
                <a:avLst/>
                <a:gdLst>
                  <a:gd name="T0" fmla="*/ 0 w 40"/>
                  <a:gd name="T1" fmla="*/ 7 h 22"/>
                  <a:gd name="T2" fmla="*/ 0 w 40"/>
                  <a:gd name="T3" fmla="*/ 12 h 22"/>
                  <a:gd name="T4" fmla="*/ 0 w 40"/>
                  <a:gd name="T5" fmla="*/ 19 h 22"/>
                  <a:gd name="T6" fmla="*/ 4 w 40"/>
                  <a:gd name="T7" fmla="*/ 22 h 22"/>
                  <a:gd name="T8" fmla="*/ 37 w 40"/>
                  <a:gd name="T9" fmla="*/ 22 h 22"/>
                  <a:gd name="T10" fmla="*/ 40 w 40"/>
                  <a:gd name="T11" fmla="*/ 19 h 22"/>
                  <a:gd name="T12" fmla="*/ 40 w 40"/>
                  <a:gd name="T13" fmla="*/ 12 h 22"/>
                  <a:gd name="T14" fmla="*/ 40 w 40"/>
                  <a:gd name="T15" fmla="*/ 7 h 22"/>
                  <a:gd name="T16" fmla="*/ 34 w 40"/>
                  <a:gd name="T17" fmla="*/ 0 h 22"/>
                  <a:gd name="T18" fmla="*/ 28 w 40"/>
                  <a:gd name="T19" fmla="*/ 0 h 22"/>
                  <a:gd name="T20" fmla="*/ 27 w 40"/>
                  <a:gd name="T21" fmla="*/ 1 h 22"/>
                  <a:gd name="T22" fmla="*/ 21 w 40"/>
                  <a:gd name="T23" fmla="*/ 9 h 22"/>
                  <a:gd name="T24" fmla="*/ 20 w 40"/>
                  <a:gd name="T25" fmla="*/ 9 h 22"/>
                  <a:gd name="T26" fmla="*/ 14 w 40"/>
                  <a:gd name="T27" fmla="*/ 1 h 22"/>
                  <a:gd name="T28" fmla="*/ 13 w 40"/>
                  <a:gd name="T29" fmla="*/ 0 h 22"/>
                  <a:gd name="T30" fmla="*/ 7 w 40"/>
                  <a:gd name="T31" fmla="*/ 0 h 22"/>
                  <a:gd name="T32" fmla="*/ 0 w 40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22">
                    <a:moveTo>
                      <a:pt x="0" y="7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2" y="22"/>
                      <a:pt x="4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9" y="22"/>
                      <a:pt x="40" y="20"/>
                      <a:pt x="40" y="19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3"/>
                      <a:pt x="37" y="0"/>
                      <a:pt x="3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7" y="0"/>
                      <a:pt x="27" y="0"/>
                      <a:pt x="27" y="1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9"/>
                      <a:pt x="20" y="9"/>
                      <a:pt x="20" y="9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3" y="0"/>
                      <a:pt x="13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Freeform 113"/>
              <p:cNvSpPr>
                <a:spLocks noEditPoints="1"/>
              </p:cNvSpPr>
              <p:nvPr/>
            </p:nvSpPr>
            <p:spPr bwMode="auto">
              <a:xfrm>
                <a:off x="5351463" y="768350"/>
                <a:ext cx="1597025" cy="1601788"/>
              </a:xfrm>
              <a:custGeom>
                <a:avLst/>
                <a:gdLst>
                  <a:gd name="T0" fmla="*/ 0 w 490"/>
                  <a:gd name="T1" fmla="*/ 246 h 491"/>
                  <a:gd name="T2" fmla="*/ 245 w 490"/>
                  <a:gd name="T3" fmla="*/ 0 h 491"/>
                  <a:gd name="T4" fmla="*/ 490 w 490"/>
                  <a:gd name="T5" fmla="*/ 246 h 491"/>
                  <a:gd name="T6" fmla="*/ 245 w 490"/>
                  <a:gd name="T7" fmla="*/ 491 h 491"/>
                  <a:gd name="T8" fmla="*/ 0 w 490"/>
                  <a:gd name="T9" fmla="*/ 246 h 491"/>
                  <a:gd name="T10" fmla="*/ 461 w 490"/>
                  <a:gd name="T11" fmla="*/ 246 h 491"/>
                  <a:gd name="T12" fmla="*/ 245 w 490"/>
                  <a:gd name="T13" fmla="*/ 29 h 491"/>
                  <a:gd name="T14" fmla="*/ 29 w 490"/>
                  <a:gd name="T15" fmla="*/ 246 h 491"/>
                  <a:gd name="T16" fmla="*/ 245 w 490"/>
                  <a:gd name="T17" fmla="*/ 462 h 491"/>
                  <a:gd name="T18" fmla="*/ 461 w 490"/>
                  <a:gd name="T19" fmla="*/ 246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0" h="491">
                    <a:moveTo>
                      <a:pt x="0" y="246"/>
                    </a:moveTo>
                    <a:cubicBezTo>
                      <a:pt x="0" y="110"/>
                      <a:pt x="110" y="0"/>
                      <a:pt x="245" y="0"/>
                    </a:cubicBezTo>
                    <a:cubicBezTo>
                      <a:pt x="380" y="0"/>
                      <a:pt x="490" y="110"/>
                      <a:pt x="490" y="246"/>
                    </a:cubicBezTo>
                    <a:cubicBezTo>
                      <a:pt x="490" y="381"/>
                      <a:pt x="380" y="491"/>
                      <a:pt x="245" y="491"/>
                    </a:cubicBezTo>
                    <a:cubicBezTo>
                      <a:pt x="110" y="491"/>
                      <a:pt x="0" y="381"/>
                      <a:pt x="0" y="246"/>
                    </a:cubicBezTo>
                    <a:close/>
                    <a:moveTo>
                      <a:pt x="461" y="246"/>
                    </a:moveTo>
                    <a:cubicBezTo>
                      <a:pt x="461" y="126"/>
                      <a:pt x="364" y="29"/>
                      <a:pt x="245" y="29"/>
                    </a:cubicBezTo>
                    <a:cubicBezTo>
                      <a:pt x="126" y="29"/>
                      <a:pt x="29" y="126"/>
                      <a:pt x="29" y="246"/>
                    </a:cubicBezTo>
                    <a:cubicBezTo>
                      <a:pt x="29" y="365"/>
                      <a:pt x="126" y="462"/>
                      <a:pt x="245" y="462"/>
                    </a:cubicBezTo>
                    <a:cubicBezTo>
                      <a:pt x="364" y="462"/>
                      <a:pt x="461" y="365"/>
                      <a:pt x="461" y="24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Freeform 114"/>
              <p:cNvSpPr>
                <a:spLocks noEditPoints="1"/>
              </p:cNvSpPr>
              <p:nvPr/>
            </p:nvSpPr>
            <p:spPr bwMode="auto">
              <a:xfrm>
                <a:off x="1330326" y="4818063"/>
                <a:ext cx="338138" cy="339725"/>
              </a:xfrm>
              <a:custGeom>
                <a:avLst/>
                <a:gdLst>
                  <a:gd name="T0" fmla="*/ 52 w 104"/>
                  <a:gd name="T1" fmla="*/ 104 h 104"/>
                  <a:gd name="T2" fmla="*/ 0 w 104"/>
                  <a:gd name="T3" fmla="*/ 52 h 104"/>
                  <a:gd name="T4" fmla="*/ 52 w 104"/>
                  <a:gd name="T5" fmla="*/ 0 h 104"/>
                  <a:gd name="T6" fmla="*/ 104 w 104"/>
                  <a:gd name="T7" fmla="*/ 52 h 104"/>
                  <a:gd name="T8" fmla="*/ 52 w 104"/>
                  <a:gd name="T9" fmla="*/ 104 h 104"/>
                  <a:gd name="T10" fmla="*/ 52 w 104"/>
                  <a:gd name="T11" fmla="*/ 98 h 104"/>
                  <a:gd name="T12" fmla="*/ 98 w 104"/>
                  <a:gd name="T13" fmla="*/ 52 h 104"/>
                  <a:gd name="T14" fmla="*/ 52 w 104"/>
                  <a:gd name="T15" fmla="*/ 6 h 104"/>
                  <a:gd name="T16" fmla="*/ 6 w 104"/>
                  <a:gd name="T17" fmla="*/ 52 h 104"/>
                  <a:gd name="T18" fmla="*/ 52 w 104"/>
                  <a:gd name="T19" fmla="*/ 9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52" y="104"/>
                    </a:moveTo>
                    <a:cubicBezTo>
                      <a:pt x="23" y="104"/>
                      <a:pt x="0" y="81"/>
                      <a:pt x="0" y="52"/>
                    </a:cubicBezTo>
                    <a:cubicBezTo>
                      <a:pt x="0" y="24"/>
                      <a:pt x="23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lose/>
                    <a:moveTo>
                      <a:pt x="52" y="98"/>
                    </a:moveTo>
                    <a:cubicBezTo>
                      <a:pt x="77" y="98"/>
                      <a:pt x="98" y="78"/>
                      <a:pt x="98" y="52"/>
                    </a:cubicBezTo>
                    <a:cubicBezTo>
                      <a:pt x="98" y="27"/>
                      <a:pt x="77" y="6"/>
                      <a:pt x="52" y="6"/>
                    </a:cubicBezTo>
                    <a:cubicBezTo>
                      <a:pt x="26" y="6"/>
                      <a:pt x="6" y="27"/>
                      <a:pt x="6" y="52"/>
                    </a:cubicBezTo>
                    <a:cubicBezTo>
                      <a:pt x="6" y="78"/>
                      <a:pt x="26" y="98"/>
                      <a:pt x="52" y="9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Freeform 115"/>
              <p:cNvSpPr>
                <a:spLocks noEditPoints="1"/>
              </p:cNvSpPr>
              <p:nvPr/>
            </p:nvSpPr>
            <p:spPr bwMode="auto">
              <a:xfrm>
                <a:off x="1189038" y="5324475"/>
                <a:ext cx="212725" cy="212725"/>
              </a:xfrm>
              <a:custGeom>
                <a:avLst/>
                <a:gdLst>
                  <a:gd name="T0" fmla="*/ 33 w 65"/>
                  <a:gd name="T1" fmla="*/ 65 h 65"/>
                  <a:gd name="T2" fmla="*/ 0 w 65"/>
                  <a:gd name="T3" fmla="*/ 32 h 65"/>
                  <a:gd name="T4" fmla="*/ 33 w 65"/>
                  <a:gd name="T5" fmla="*/ 0 h 65"/>
                  <a:gd name="T6" fmla="*/ 65 w 65"/>
                  <a:gd name="T7" fmla="*/ 32 h 65"/>
                  <a:gd name="T8" fmla="*/ 33 w 65"/>
                  <a:gd name="T9" fmla="*/ 65 h 65"/>
                  <a:gd name="T10" fmla="*/ 33 w 65"/>
                  <a:gd name="T11" fmla="*/ 56 h 65"/>
                  <a:gd name="T12" fmla="*/ 57 w 65"/>
                  <a:gd name="T13" fmla="*/ 32 h 65"/>
                  <a:gd name="T14" fmla="*/ 33 w 65"/>
                  <a:gd name="T15" fmla="*/ 8 h 65"/>
                  <a:gd name="T16" fmla="*/ 9 w 65"/>
                  <a:gd name="T17" fmla="*/ 32 h 65"/>
                  <a:gd name="T18" fmla="*/ 33 w 65"/>
                  <a:gd name="T19" fmla="*/ 5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33" y="65"/>
                    </a:moveTo>
                    <a:cubicBezTo>
                      <a:pt x="15" y="65"/>
                      <a:pt x="0" y="50"/>
                      <a:pt x="0" y="32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1" y="0"/>
                      <a:pt x="65" y="15"/>
                      <a:pt x="65" y="32"/>
                    </a:cubicBezTo>
                    <a:cubicBezTo>
                      <a:pt x="65" y="50"/>
                      <a:pt x="51" y="65"/>
                      <a:pt x="33" y="65"/>
                    </a:cubicBezTo>
                    <a:close/>
                    <a:moveTo>
                      <a:pt x="33" y="56"/>
                    </a:moveTo>
                    <a:cubicBezTo>
                      <a:pt x="46" y="56"/>
                      <a:pt x="57" y="46"/>
                      <a:pt x="57" y="32"/>
                    </a:cubicBezTo>
                    <a:cubicBezTo>
                      <a:pt x="57" y="19"/>
                      <a:pt x="46" y="8"/>
                      <a:pt x="33" y="8"/>
                    </a:cubicBezTo>
                    <a:cubicBezTo>
                      <a:pt x="20" y="8"/>
                      <a:pt x="9" y="19"/>
                      <a:pt x="9" y="32"/>
                    </a:cubicBezTo>
                    <a:cubicBezTo>
                      <a:pt x="9" y="46"/>
                      <a:pt x="20" y="56"/>
                      <a:pt x="33" y="5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Oval 116"/>
              <p:cNvSpPr>
                <a:spLocks noChangeArrowheads="1"/>
              </p:cNvSpPr>
              <p:nvPr/>
            </p:nvSpPr>
            <p:spPr bwMode="auto">
              <a:xfrm>
                <a:off x="2344738" y="4171950"/>
                <a:ext cx="146050" cy="147638"/>
              </a:xfrm>
              <a:prstGeom prst="ellipse">
                <a:avLst/>
              </a:pr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Freeform 117"/>
              <p:cNvSpPr/>
              <p:nvPr/>
            </p:nvSpPr>
            <p:spPr bwMode="auto">
              <a:xfrm>
                <a:off x="1323976" y="5135563"/>
                <a:ext cx="139700" cy="222250"/>
              </a:xfrm>
              <a:custGeom>
                <a:avLst/>
                <a:gdLst>
                  <a:gd name="T0" fmla="*/ 43 w 43"/>
                  <a:gd name="T1" fmla="*/ 3 h 68"/>
                  <a:gd name="T2" fmla="*/ 41 w 43"/>
                  <a:gd name="T3" fmla="*/ 1 h 68"/>
                  <a:gd name="T4" fmla="*/ 37 w 43"/>
                  <a:gd name="T5" fmla="*/ 2 h 68"/>
                  <a:gd name="T6" fmla="*/ 1 w 43"/>
                  <a:gd name="T7" fmla="*/ 64 h 68"/>
                  <a:gd name="T8" fmla="*/ 2 w 43"/>
                  <a:gd name="T9" fmla="*/ 68 h 68"/>
                  <a:gd name="T10" fmla="*/ 6 w 43"/>
                  <a:gd name="T11" fmla="*/ 67 h 68"/>
                  <a:gd name="T12" fmla="*/ 42 w 43"/>
                  <a:gd name="T13" fmla="*/ 5 h 68"/>
                  <a:gd name="T14" fmla="*/ 43 w 43"/>
                  <a:gd name="T15" fmla="*/ 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8">
                    <a:moveTo>
                      <a:pt x="43" y="3"/>
                    </a:moveTo>
                    <a:cubicBezTo>
                      <a:pt x="43" y="2"/>
                      <a:pt x="42" y="1"/>
                      <a:pt x="41" y="1"/>
                    </a:cubicBezTo>
                    <a:cubicBezTo>
                      <a:pt x="40" y="0"/>
                      <a:pt x="38" y="0"/>
                      <a:pt x="37" y="2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0" y="65"/>
                      <a:pt x="0" y="67"/>
                      <a:pt x="2" y="68"/>
                    </a:cubicBezTo>
                    <a:cubicBezTo>
                      <a:pt x="3" y="68"/>
                      <a:pt x="5" y="68"/>
                      <a:pt x="6" y="67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4"/>
                      <a:pt x="43" y="4"/>
                      <a:pt x="43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Freeform 118"/>
              <p:cNvSpPr/>
              <p:nvPr/>
            </p:nvSpPr>
            <p:spPr bwMode="auto">
              <a:xfrm>
                <a:off x="1617663" y="4270375"/>
                <a:ext cx="798513" cy="620713"/>
              </a:xfrm>
              <a:custGeom>
                <a:avLst/>
                <a:gdLst>
                  <a:gd name="T0" fmla="*/ 245 w 245"/>
                  <a:gd name="T1" fmla="*/ 3 h 190"/>
                  <a:gd name="T2" fmla="*/ 245 w 245"/>
                  <a:gd name="T3" fmla="*/ 2 h 190"/>
                  <a:gd name="T4" fmla="*/ 241 w 245"/>
                  <a:gd name="T5" fmla="*/ 1 h 190"/>
                  <a:gd name="T6" fmla="*/ 1 w 245"/>
                  <a:gd name="T7" fmla="*/ 184 h 190"/>
                  <a:gd name="T8" fmla="*/ 1 w 245"/>
                  <a:gd name="T9" fmla="*/ 188 h 190"/>
                  <a:gd name="T10" fmla="*/ 5 w 245"/>
                  <a:gd name="T11" fmla="*/ 189 h 190"/>
                  <a:gd name="T12" fmla="*/ 244 w 245"/>
                  <a:gd name="T13" fmla="*/ 6 h 190"/>
                  <a:gd name="T14" fmla="*/ 245 w 245"/>
                  <a:gd name="T15" fmla="*/ 3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90">
                    <a:moveTo>
                      <a:pt x="245" y="3"/>
                    </a:moveTo>
                    <a:cubicBezTo>
                      <a:pt x="245" y="3"/>
                      <a:pt x="245" y="2"/>
                      <a:pt x="245" y="2"/>
                    </a:cubicBezTo>
                    <a:cubicBezTo>
                      <a:pt x="244" y="1"/>
                      <a:pt x="242" y="0"/>
                      <a:pt x="241" y="1"/>
                    </a:cubicBezTo>
                    <a:cubicBezTo>
                      <a:pt x="1" y="184"/>
                      <a:pt x="1" y="184"/>
                      <a:pt x="1" y="184"/>
                    </a:cubicBezTo>
                    <a:cubicBezTo>
                      <a:pt x="0" y="185"/>
                      <a:pt x="0" y="187"/>
                      <a:pt x="1" y="188"/>
                    </a:cubicBezTo>
                    <a:cubicBezTo>
                      <a:pt x="2" y="189"/>
                      <a:pt x="4" y="190"/>
                      <a:pt x="5" y="189"/>
                    </a:cubicBezTo>
                    <a:cubicBezTo>
                      <a:pt x="244" y="6"/>
                      <a:pt x="244" y="6"/>
                      <a:pt x="244" y="6"/>
                    </a:cubicBezTo>
                    <a:cubicBezTo>
                      <a:pt x="245" y="5"/>
                      <a:pt x="245" y="4"/>
                      <a:pt x="245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Freeform 119"/>
              <p:cNvSpPr>
                <a:spLocks noEditPoints="1"/>
              </p:cNvSpPr>
              <p:nvPr/>
            </p:nvSpPr>
            <p:spPr bwMode="auto">
              <a:xfrm>
                <a:off x="1454151" y="4897438"/>
                <a:ext cx="87313" cy="90488"/>
              </a:xfrm>
              <a:custGeom>
                <a:avLst/>
                <a:gdLst>
                  <a:gd name="T0" fmla="*/ 14 w 27"/>
                  <a:gd name="T1" fmla="*/ 28 h 28"/>
                  <a:gd name="T2" fmla="*/ 27 w 27"/>
                  <a:gd name="T3" fmla="*/ 14 h 28"/>
                  <a:gd name="T4" fmla="*/ 14 w 27"/>
                  <a:gd name="T5" fmla="*/ 0 h 28"/>
                  <a:gd name="T6" fmla="*/ 0 w 27"/>
                  <a:gd name="T7" fmla="*/ 14 h 28"/>
                  <a:gd name="T8" fmla="*/ 14 w 27"/>
                  <a:gd name="T9" fmla="*/ 28 h 28"/>
                  <a:gd name="T10" fmla="*/ 14 w 27"/>
                  <a:gd name="T11" fmla="*/ 25 h 28"/>
                  <a:gd name="T12" fmla="*/ 4 w 27"/>
                  <a:gd name="T13" fmla="*/ 14 h 28"/>
                  <a:gd name="T14" fmla="*/ 22 w 27"/>
                  <a:gd name="T15" fmla="*/ 8 h 28"/>
                  <a:gd name="T16" fmla="*/ 24 w 27"/>
                  <a:gd name="T17" fmla="*/ 14 h 28"/>
                  <a:gd name="T18" fmla="*/ 14 w 27"/>
                  <a:gd name="T19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8">
                    <a:moveTo>
                      <a:pt x="14" y="28"/>
                    </a:moveTo>
                    <a:cubicBezTo>
                      <a:pt x="21" y="28"/>
                      <a:pt x="27" y="22"/>
                      <a:pt x="27" y="14"/>
                    </a:cubicBezTo>
                    <a:cubicBezTo>
                      <a:pt x="27" y="7"/>
                      <a:pt x="21" y="0"/>
                      <a:pt x="14" y="0"/>
                    </a:cubicBezTo>
                    <a:cubicBezTo>
                      <a:pt x="6" y="0"/>
                      <a:pt x="0" y="7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4" y="25"/>
                    </a:moveTo>
                    <a:cubicBezTo>
                      <a:pt x="8" y="25"/>
                      <a:pt x="4" y="20"/>
                      <a:pt x="4" y="14"/>
                    </a:cubicBezTo>
                    <a:cubicBezTo>
                      <a:pt x="14" y="14"/>
                      <a:pt x="20" y="10"/>
                      <a:pt x="22" y="8"/>
                    </a:cubicBezTo>
                    <a:cubicBezTo>
                      <a:pt x="24" y="11"/>
                      <a:pt x="24" y="14"/>
                      <a:pt x="24" y="14"/>
                    </a:cubicBezTo>
                    <a:cubicBezTo>
                      <a:pt x="24" y="20"/>
                      <a:pt x="19" y="25"/>
                      <a:pt x="14" y="25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Freeform 120"/>
              <p:cNvSpPr/>
              <p:nvPr/>
            </p:nvSpPr>
            <p:spPr bwMode="auto">
              <a:xfrm>
                <a:off x="1420813" y="4995863"/>
                <a:ext cx="153988" cy="84138"/>
              </a:xfrm>
              <a:custGeom>
                <a:avLst/>
                <a:gdLst>
                  <a:gd name="T0" fmla="*/ 47 w 47"/>
                  <a:gd name="T1" fmla="*/ 8 h 26"/>
                  <a:gd name="T2" fmla="*/ 47 w 47"/>
                  <a:gd name="T3" fmla="*/ 14 h 26"/>
                  <a:gd name="T4" fmla="*/ 47 w 47"/>
                  <a:gd name="T5" fmla="*/ 22 h 26"/>
                  <a:gd name="T6" fmla="*/ 43 w 47"/>
                  <a:gd name="T7" fmla="*/ 26 h 26"/>
                  <a:gd name="T8" fmla="*/ 4 w 47"/>
                  <a:gd name="T9" fmla="*/ 26 h 26"/>
                  <a:gd name="T10" fmla="*/ 0 w 47"/>
                  <a:gd name="T11" fmla="*/ 22 h 26"/>
                  <a:gd name="T12" fmla="*/ 0 w 47"/>
                  <a:gd name="T13" fmla="*/ 14 h 26"/>
                  <a:gd name="T14" fmla="*/ 0 w 47"/>
                  <a:gd name="T15" fmla="*/ 8 h 26"/>
                  <a:gd name="T16" fmla="*/ 8 w 47"/>
                  <a:gd name="T17" fmla="*/ 0 h 26"/>
                  <a:gd name="T18" fmla="*/ 15 w 47"/>
                  <a:gd name="T19" fmla="*/ 0 h 26"/>
                  <a:gd name="T20" fmla="*/ 16 w 47"/>
                  <a:gd name="T21" fmla="*/ 1 h 26"/>
                  <a:gd name="T22" fmla="*/ 23 w 47"/>
                  <a:gd name="T23" fmla="*/ 11 h 26"/>
                  <a:gd name="T24" fmla="*/ 24 w 47"/>
                  <a:gd name="T25" fmla="*/ 11 h 26"/>
                  <a:gd name="T26" fmla="*/ 31 w 47"/>
                  <a:gd name="T27" fmla="*/ 1 h 26"/>
                  <a:gd name="T28" fmla="*/ 33 w 47"/>
                  <a:gd name="T29" fmla="*/ 0 h 26"/>
                  <a:gd name="T30" fmla="*/ 39 w 47"/>
                  <a:gd name="T31" fmla="*/ 0 h 26"/>
                  <a:gd name="T32" fmla="*/ 47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47" y="8"/>
                    </a:move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22"/>
                      <a:pt x="47" y="22"/>
                      <a:pt x="47" y="22"/>
                    </a:cubicBezTo>
                    <a:cubicBezTo>
                      <a:pt x="47" y="24"/>
                      <a:pt x="46" y="26"/>
                      <a:pt x="43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2" y="26"/>
                      <a:pt x="0" y="24"/>
                      <a:pt x="0" y="2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2" y="0"/>
                      <a:pt x="33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4" y="0"/>
                      <a:pt x="47" y="4"/>
                      <a:pt x="47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Freeform 121"/>
              <p:cNvSpPr>
                <a:spLocks noEditPoints="1"/>
              </p:cNvSpPr>
              <p:nvPr/>
            </p:nvSpPr>
            <p:spPr bwMode="auto">
              <a:xfrm>
                <a:off x="1262063" y="5383213"/>
                <a:ext cx="68263" cy="46038"/>
              </a:xfrm>
              <a:custGeom>
                <a:avLst/>
                <a:gdLst>
                  <a:gd name="T0" fmla="*/ 3 w 21"/>
                  <a:gd name="T1" fmla="*/ 7 h 14"/>
                  <a:gd name="T2" fmla="*/ 3 w 21"/>
                  <a:gd name="T3" fmla="*/ 9 h 14"/>
                  <a:gd name="T4" fmla="*/ 2 w 21"/>
                  <a:gd name="T5" fmla="*/ 12 h 14"/>
                  <a:gd name="T6" fmla="*/ 5 w 21"/>
                  <a:gd name="T7" fmla="*/ 14 h 14"/>
                  <a:gd name="T8" fmla="*/ 16 w 21"/>
                  <a:gd name="T9" fmla="*/ 14 h 14"/>
                  <a:gd name="T10" fmla="*/ 16 w 21"/>
                  <a:gd name="T11" fmla="*/ 14 h 14"/>
                  <a:gd name="T12" fmla="*/ 20 w 21"/>
                  <a:gd name="T13" fmla="*/ 12 h 14"/>
                  <a:gd name="T14" fmla="*/ 18 w 21"/>
                  <a:gd name="T15" fmla="*/ 9 h 14"/>
                  <a:gd name="T16" fmla="*/ 18 w 21"/>
                  <a:gd name="T17" fmla="*/ 7 h 14"/>
                  <a:gd name="T18" fmla="*/ 11 w 21"/>
                  <a:gd name="T19" fmla="*/ 0 h 14"/>
                  <a:gd name="T20" fmla="*/ 3 w 21"/>
                  <a:gd name="T21" fmla="*/ 7 h 14"/>
                  <a:gd name="T22" fmla="*/ 16 w 21"/>
                  <a:gd name="T23" fmla="*/ 5 h 14"/>
                  <a:gd name="T24" fmla="*/ 16 w 21"/>
                  <a:gd name="T25" fmla="*/ 6 h 14"/>
                  <a:gd name="T26" fmla="*/ 16 w 21"/>
                  <a:gd name="T27" fmla="*/ 5 h 14"/>
                  <a:gd name="T28" fmla="*/ 11 w 21"/>
                  <a:gd name="T29" fmla="*/ 3 h 14"/>
                  <a:gd name="T30" fmla="*/ 6 w 21"/>
                  <a:gd name="T31" fmla="*/ 5 h 14"/>
                  <a:gd name="T32" fmla="*/ 6 w 21"/>
                  <a:gd name="T33" fmla="*/ 6 h 14"/>
                  <a:gd name="T34" fmla="*/ 6 w 21"/>
                  <a:gd name="T35" fmla="*/ 5 h 14"/>
                  <a:gd name="T36" fmla="*/ 11 w 21"/>
                  <a:gd name="T37" fmla="*/ 1 h 14"/>
                  <a:gd name="T38" fmla="*/ 16 w 21"/>
                  <a:gd name="T39" fmla="*/ 5 h 14"/>
                  <a:gd name="T40" fmla="*/ 5 w 21"/>
                  <a:gd name="T41" fmla="*/ 7 h 14"/>
                  <a:gd name="T42" fmla="*/ 11 w 21"/>
                  <a:gd name="T43" fmla="*/ 5 h 14"/>
                  <a:gd name="T44" fmla="*/ 16 w 21"/>
                  <a:gd name="T45" fmla="*/ 7 h 14"/>
                  <a:gd name="T46" fmla="*/ 11 w 21"/>
                  <a:gd name="T47" fmla="*/ 13 h 14"/>
                  <a:gd name="T48" fmla="*/ 5 w 21"/>
                  <a:gd name="T4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4">
                    <a:moveTo>
                      <a:pt x="3" y="7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12"/>
                      <a:pt x="2" y="12"/>
                    </a:cubicBezTo>
                    <a:cubicBezTo>
                      <a:pt x="0" y="12"/>
                      <a:pt x="2" y="14"/>
                      <a:pt x="5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9" y="14"/>
                      <a:pt x="21" y="12"/>
                      <a:pt x="20" y="12"/>
                    </a:cubicBezTo>
                    <a:cubicBezTo>
                      <a:pt x="19" y="12"/>
                      <a:pt x="18" y="10"/>
                      <a:pt x="18" y="9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3"/>
                      <a:pt x="15" y="0"/>
                      <a:pt x="11" y="0"/>
                    </a:cubicBezTo>
                    <a:cubicBezTo>
                      <a:pt x="7" y="0"/>
                      <a:pt x="3" y="3"/>
                      <a:pt x="3" y="7"/>
                    </a:cubicBezTo>
                    <a:close/>
                    <a:moveTo>
                      <a:pt x="16" y="5"/>
                    </a:moveTo>
                    <a:cubicBezTo>
                      <a:pt x="16" y="5"/>
                      <a:pt x="16" y="5"/>
                      <a:pt x="16" y="6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7" y="4"/>
                      <a:pt x="6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3"/>
                      <a:pt x="8" y="1"/>
                      <a:pt x="11" y="1"/>
                    </a:cubicBezTo>
                    <a:cubicBezTo>
                      <a:pt x="13" y="1"/>
                      <a:pt x="16" y="3"/>
                      <a:pt x="16" y="5"/>
                    </a:cubicBezTo>
                    <a:close/>
                    <a:moveTo>
                      <a:pt x="5" y="7"/>
                    </a:moveTo>
                    <a:cubicBezTo>
                      <a:pt x="5" y="7"/>
                      <a:pt x="8" y="5"/>
                      <a:pt x="11" y="5"/>
                    </a:cubicBezTo>
                    <a:cubicBezTo>
                      <a:pt x="14" y="5"/>
                      <a:pt x="16" y="7"/>
                      <a:pt x="16" y="7"/>
                    </a:cubicBezTo>
                    <a:cubicBezTo>
                      <a:pt x="16" y="10"/>
                      <a:pt x="14" y="13"/>
                      <a:pt x="11" y="13"/>
                    </a:cubicBezTo>
                    <a:cubicBezTo>
                      <a:pt x="8" y="13"/>
                      <a:pt x="5" y="10"/>
                      <a:pt x="5" y="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7" name="Freeform 122"/>
              <p:cNvSpPr>
                <a:spLocks noEditPoints="1"/>
              </p:cNvSpPr>
              <p:nvPr/>
            </p:nvSpPr>
            <p:spPr bwMode="auto">
              <a:xfrm>
                <a:off x="1262063" y="5435600"/>
                <a:ext cx="71438" cy="42863"/>
              </a:xfrm>
              <a:custGeom>
                <a:avLst/>
                <a:gdLst>
                  <a:gd name="T0" fmla="*/ 18 w 22"/>
                  <a:gd name="T1" fmla="*/ 0 h 13"/>
                  <a:gd name="T2" fmla="*/ 17 w 22"/>
                  <a:gd name="T3" fmla="*/ 0 h 13"/>
                  <a:gd name="T4" fmla="*/ 16 w 22"/>
                  <a:gd name="T5" fmla="*/ 1 h 13"/>
                  <a:gd name="T6" fmla="*/ 14 w 22"/>
                  <a:gd name="T7" fmla="*/ 2 h 13"/>
                  <a:gd name="T8" fmla="*/ 13 w 22"/>
                  <a:gd name="T9" fmla="*/ 3 h 13"/>
                  <a:gd name="T10" fmla="*/ 11 w 22"/>
                  <a:gd name="T11" fmla="*/ 10 h 13"/>
                  <a:gd name="T12" fmla="*/ 11 w 22"/>
                  <a:gd name="T13" fmla="*/ 10 h 13"/>
                  <a:gd name="T14" fmla="*/ 8 w 22"/>
                  <a:gd name="T15" fmla="*/ 3 h 13"/>
                  <a:gd name="T16" fmla="*/ 8 w 22"/>
                  <a:gd name="T17" fmla="*/ 2 h 13"/>
                  <a:gd name="T18" fmla="*/ 6 w 22"/>
                  <a:gd name="T19" fmla="*/ 1 h 13"/>
                  <a:gd name="T20" fmla="*/ 5 w 22"/>
                  <a:gd name="T21" fmla="*/ 0 h 13"/>
                  <a:gd name="T22" fmla="*/ 3 w 22"/>
                  <a:gd name="T23" fmla="*/ 0 h 13"/>
                  <a:gd name="T24" fmla="*/ 0 w 22"/>
                  <a:gd name="T25" fmla="*/ 4 h 13"/>
                  <a:gd name="T26" fmla="*/ 0 w 22"/>
                  <a:gd name="T27" fmla="*/ 11 h 13"/>
                  <a:gd name="T28" fmla="*/ 2 w 22"/>
                  <a:gd name="T29" fmla="*/ 13 h 13"/>
                  <a:gd name="T30" fmla="*/ 3 w 22"/>
                  <a:gd name="T31" fmla="*/ 13 h 13"/>
                  <a:gd name="T32" fmla="*/ 18 w 22"/>
                  <a:gd name="T33" fmla="*/ 13 h 13"/>
                  <a:gd name="T34" fmla="*/ 20 w 22"/>
                  <a:gd name="T35" fmla="*/ 13 h 13"/>
                  <a:gd name="T36" fmla="*/ 22 w 22"/>
                  <a:gd name="T37" fmla="*/ 11 h 13"/>
                  <a:gd name="T38" fmla="*/ 22 w 22"/>
                  <a:gd name="T39" fmla="*/ 4 h 13"/>
                  <a:gd name="T40" fmla="*/ 18 w 22"/>
                  <a:gd name="T41" fmla="*/ 0 h 13"/>
                  <a:gd name="T42" fmla="*/ 14 w 22"/>
                  <a:gd name="T43" fmla="*/ 8 h 13"/>
                  <a:gd name="T44" fmla="*/ 14 w 22"/>
                  <a:gd name="T45" fmla="*/ 9 h 13"/>
                  <a:gd name="T46" fmla="*/ 13 w 22"/>
                  <a:gd name="T47" fmla="*/ 8 h 13"/>
                  <a:gd name="T48" fmla="*/ 14 w 22"/>
                  <a:gd name="T49" fmla="*/ 7 h 13"/>
                  <a:gd name="T50" fmla="*/ 14 w 22"/>
                  <a:gd name="T51" fmla="*/ 8 h 13"/>
                  <a:gd name="T52" fmla="*/ 14 w 22"/>
                  <a:gd name="T53" fmla="*/ 11 h 13"/>
                  <a:gd name="T54" fmla="*/ 14 w 22"/>
                  <a:gd name="T55" fmla="*/ 12 h 13"/>
                  <a:gd name="T56" fmla="*/ 13 w 22"/>
                  <a:gd name="T57" fmla="*/ 11 h 13"/>
                  <a:gd name="T58" fmla="*/ 14 w 22"/>
                  <a:gd name="T59" fmla="*/ 10 h 13"/>
                  <a:gd name="T60" fmla="*/ 14 w 22"/>
                  <a:gd name="T61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18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3" y="2"/>
                      <a:pt x="13" y="2"/>
                      <a:pt x="13" y="3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lose/>
                    <a:moveTo>
                      <a:pt x="14" y="8"/>
                    </a:move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8"/>
                      <a:pt x="13" y="7"/>
                      <a:pt x="14" y="7"/>
                    </a:cubicBezTo>
                    <a:cubicBezTo>
                      <a:pt x="14" y="7"/>
                      <a:pt x="14" y="8"/>
                      <a:pt x="14" y="8"/>
                    </a:cubicBezTo>
                    <a:close/>
                    <a:moveTo>
                      <a:pt x="14" y="11"/>
                    </a:moveTo>
                    <a:cubicBezTo>
                      <a:pt x="14" y="11"/>
                      <a:pt x="14" y="12"/>
                      <a:pt x="14" y="12"/>
                    </a:cubicBezTo>
                    <a:cubicBezTo>
                      <a:pt x="13" y="12"/>
                      <a:pt x="13" y="11"/>
                      <a:pt x="13" y="11"/>
                    </a:cubicBezTo>
                    <a:cubicBezTo>
                      <a:pt x="13" y="10"/>
                      <a:pt x="13" y="10"/>
                      <a:pt x="14" y="10"/>
                    </a:cubicBezTo>
                    <a:cubicBezTo>
                      <a:pt x="14" y="10"/>
                      <a:pt x="14" y="10"/>
                      <a:pt x="14" y="1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Freeform 123"/>
              <p:cNvSpPr>
                <a:spLocks noEditPoints="1"/>
              </p:cNvSpPr>
              <p:nvPr/>
            </p:nvSpPr>
            <p:spPr bwMode="auto">
              <a:xfrm>
                <a:off x="1349376" y="1868488"/>
                <a:ext cx="1252538" cy="1249363"/>
              </a:xfrm>
              <a:custGeom>
                <a:avLst/>
                <a:gdLst>
                  <a:gd name="T0" fmla="*/ 192 w 384"/>
                  <a:gd name="T1" fmla="*/ 383 h 383"/>
                  <a:gd name="T2" fmla="*/ 0 w 384"/>
                  <a:gd name="T3" fmla="*/ 191 h 383"/>
                  <a:gd name="T4" fmla="*/ 192 w 384"/>
                  <a:gd name="T5" fmla="*/ 0 h 383"/>
                  <a:gd name="T6" fmla="*/ 384 w 384"/>
                  <a:gd name="T7" fmla="*/ 191 h 383"/>
                  <a:gd name="T8" fmla="*/ 192 w 384"/>
                  <a:gd name="T9" fmla="*/ 383 h 383"/>
                  <a:gd name="T10" fmla="*/ 192 w 384"/>
                  <a:gd name="T11" fmla="*/ 360 h 383"/>
                  <a:gd name="T12" fmla="*/ 361 w 384"/>
                  <a:gd name="T13" fmla="*/ 191 h 383"/>
                  <a:gd name="T14" fmla="*/ 192 w 384"/>
                  <a:gd name="T15" fmla="*/ 22 h 383"/>
                  <a:gd name="T16" fmla="*/ 23 w 384"/>
                  <a:gd name="T17" fmla="*/ 191 h 383"/>
                  <a:gd name="T18" fmla="*/ 192 w 384"/>
                  <a:gd name="T19" fmla="*/ 36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4" h="383">
                    <a:moveTo>
                      <a:pt x="192" y="383"/>
                    </a:moveTo>
                    <a:cubicBezTo>
                      <a:pt x="86" y="383"/>
                      <a:pt x="0" y="297"/>
                      <a:pt x="0" y="191"/>
                    </a:cubicBezTo>
                    <a:cubicBezTo>
                      <a:pt x="0" y="86"/>
                      <a:pt x="86" y="0"/>
                      <a:pt x="192" y="0"/>
                    </a:cubicBezTo>
                    <a:cubicBezTo>
                      <a:pt x="298" y="0"/>
                      <a:pt x="384" y="86"/>
                      <a:pt x="384" y="191"/>
                    </a:cubicBezTo>
                    <a:cubicBezTo>
                      <a:pt x="384" y="297"/>
                      <a:pt x="298" y="383"/>
                      <a:pt x="192" y="383"/>
                    </a:cubicBezTo>
                    <a:close/>
                    <a:moveTo>
                      <a:pt x="192" y="360"/>
                    </a:moveTo>
                    <a:cubicBezTo>
                      <a:pt x="285" y="360"/>
                      <a:pt x="361" y="285"/>
                      <a:pt x="361" y="191"/>
                    </a:cubicBezTo>
                    <a:cubicBezTo>
                      <a:pt x="361" y="98"/>
                      <a:pt x="285" y="22"/>
                      <a:pt x="192" y="22"/>
                    </a:cubicBezTo>
                    <a:cubicBezTo>
                      <a:pt x="99" y="22"/>
                      <a:pt x="23" y="98"/>
                      <a:pt x="23" y="191"/>
                    </a:cubicBezTo>
                    <a:cubicBezTo>
                      <a:pt x="23" y="285"/>
                      <a:pt x="99" y="360"/>
                      <a:pt x="192" y="36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Freeform 124"/>
              <p:cNvSpPr>
                <a:spLocks noEditPoints="1"/>
              </p:cNvSpPr>
              <p:nvPr/>
            </p:nvSpPr>
            <p:spPr bwMode="auto">
              <a:xfrm>
                <a:off x="1163638" y="3382963"/>
                <a:ext cx="958850" cy="958850"/>
              </a:xfrm>
              <a:custGeom>
                <a:avLst/>
                <a:gdLst>
                  <a:gd name="T0" fmla="*/ 147 w 294"/>
                  <a:gd name="T1" fmla="*/ 294 h 294"/>
                  <a:gd name="T2" fmla="*/ 0 w 294"/>
                  <a:gd name="T3" fmla="*/ 147 h 294"/>
                  <a:gd name="T4" fmla="*/ 147 w 294"/>
                  <a:gd name="T5" fmla="*/ 0 h 294"/>
                  <a:gd name="T6" fmla="*/ 294 w 294"/>
                  <a:gd name="T7" fmla="*/ 147 h 294"/>
                  <a:gd name="T8" fmla="*/ 147 w 294"/>
                  <a:gd name="T9" fmla="*/ 294 h 294"/>
                  <a:gd name="T10" fmla="*/ 147 w 294"/>
                  <a:gd name="T11" fmla="*/ 277 h 294"/>
                  <a:gd name="T12" fmla="*/ 277 w 294"/>
                  <a:gd name="T13" fmla="*/ 147 h 294"/>
                  <a:gd name="T14" fmla="*/ 147 w 294"/>
                  <a:gd name="T15" fmla="*/ 18 h 294"/>
                  <a:gd name="T16" fmla="*/ 17 w 294"/>
                  <a:gd name="T17" fmla="*/ 147 h 294"/>
                  <a:gd name="T18" fmla="*/ 147 w 294"/>
                  <a:gd name="T19" fmla="*/ 27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147" y="294"/>
                    </a:moveTo>
                    <a:cubicBezTo>
                      <a:pt x="66" y="294"/>
                      <a:pt x="0" y="228"/>
                      <a:pt x="0" y="147"/>
                    </a:cubicBez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lose/>
                    <a:moveTo>
                      <a:pt x="147" y="277"/>
                    </a:moveTo>
                    <a:cubicBezTo>
                      <a:pt x="219" y="277"/>
                      <a:pt x="277" y="219"/>
                      <a:pt x="277" y="147"/>
                    </a:cubicBezTo>
                    <a:cubicBezTo>
                      <a:pt x="277" y="76"/>
                      <a:pt x="219" y="18"/>
                      <a:pt x="147" y="18"/>
                    </a:cubicBezTo>
                    <a:cubicBezTo>
                      <a:pt x="76" y="18"/>
                      <a:pt x="17" y="76"/>
                      <a:pt x="17" y="147"/>
                    </a:cubicBezTo>
                    <a:cubicBezTo>
                      <a:pt x="17" y="219"/>
                      <a:pt x="76" y="277"/>
                      <a:pt x="147" y="27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0" name="Freeform 125"/>
              <p:cNvSpPr/>
              <p:nvPr/>
            </p:nvSpPr>
            <p:spPr bwMode="auto">
              <a:xfrm>
                <a:off x="2060576" y="4084638"/>
                <a:ext cx="331788" cy="160338"/>
              </a:xfrm>
              <a:custGeom>
                <a:avLst/>
                <a:gdLst>
                  <a:gd name="T0" fmla="*/ 3 w 102"/>
                  <a:gd name="T1" fmla="*/ 0 h 49"/>
                  <a:gd name="T2" fmla="*/ 102 w 102"/>
                  <a:gd name="T3" fmla="*/ 44 h 49"/>
                  <a:gd name="T4" fmla="*/ 100 w 102"/>
                  <a:gd name="T5" fmla="*/ 49 h 49"/>
                  <a:gd name="T6" fmla="*/ 0 w 102"/>
                  <a:gd name="T7" fmla="*/ 5 h 49"/>
                  <a:gd name="T8" fmla="*/ 3 w 102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49">
                    <a:moveTo>
                      <a:pt x="3" y="0"/>
                    </a:moveTo>
                    <a:cubicBezTo>
                      <a:pt x="102" y="44"/>
                      <a:pt x="102" y="44"/>
                      <a:pt x="102" y="44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4"/>
                      <a:pt x="2" y="2"/>
                      <a:pt x="3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1" name="Freeform 126"/>
              <p:cNvSpPr/>
              <p:nvPr/>
            </p:nvSpPr>
            <p:spPr bwMode="auto">
              <a:xfrm>
                <a:off x="1489076" y="4329113"/>
                <a:ext cx="55563" cy="488950"/>
              </a:xfrm>
              <a:custGeom>
                <a:avLst/>
                <a:gdLst>
                  <a:gd name="T0" fmla="*/ 17 w 17"/>
                  <a:gd name="T1" fmla="*/ 1 h 150"/>
                  <a:gd name="T2" fmla="*/ 6 w 17"/>
                  <a:gd name="T3" fmla="*/ 150 h 150"/>
                  <a:gd name="T4" fmla="*/ 0 w 17"/>
                  <a:gd name="T5" fmla="*/ 150 h 150"/>
                  <a:gd name="T6" fmla="*/ 11 w 17"/>
                  <a:gd name="T7" fmla="*/ 0 h 150"/>
                  <a:gd name="T8" fmla="*/ 17 w 17"/>
                  <a:gd name="T9" fmla="*/ 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0">
                    <a:moveTo>
                      <a:pt x="17" y="1"/>
                    </a:moveTo>
                    <a:cubicBezTo>
                      <a:pt x="6" y="150"/>
                      <a:pt x="6" y="150"/>
                      <a:pt x="6" y="15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1"/>
                      <a:pt x="15" y="1"/>
                      <a:pt x="17" y="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2" name="Freeform 127"/>
              <p:cNvSpPr/>
              <p:nvPr/>
            </p:nvSpPr>
            <p:spPr bwMode="auto">
              <a:xfrm>
                <a:off x="2409826" y="4233863"/>
                <a:ext cx="531813" cy="92075"/>
              </a:xfrm>
              <a:custGeom>
                <a:avLst/>
                <a:gdLst>
                  <a:gd name="T0" fmla="*/ 3 w 163"/>
                  <a:gd name="T1" fmla="*/ 0 h 28"/>
                  <a:gd name="T2" fmla="*/ 163 w 163"/>
                  <a:gd name="T3" fmla="*/ 23 h 28"/>
                  <a:gd name="T4" fmla="*/ 162 w 163"/>
                  <a:gd name="T5" fmla="*/ 28 h 28"/>
                  <a:gd name="T6" fmla="*/ 3 w 163"/>
                  <a:gd name="T7" fmla="*/ 6 h 28"/>
                  <a:gd name="T8" fmla="*/ 0 w 163"/>
                  <a:gd name="T9" fmla="*/ 3 h 28"/>
                  <a:gd name="T10" fmla="*/ 3 w 163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28">
                    <a:moveTo>
                      <a:pt x="3" y="0"/>
                    </a:moveTo>
                    <a:cubicBezTo>
                      <a:pt x="163" y="23"/>
                      <a:pt x="163" y="23"/>
                      <a:pt x="163" y="23"/>
                    </a:cubicBezTo>
                    <a:cubicBezTo>
                      <a:pt x="163" y="25"/>
                      <a:pt x="162" y="27"/>
                      <a:pt x="162" y="28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3" name="Freeform 128"/>
              <p:cNvSpPr>
                <a:spLocks noEditPoints="1"/>
              </p:cNvSpPr>
              <p:nvPr/>
            </p:nvSpPr>
            <p:spPr bwMode="auto">
              <a:xfrm>
                <a:off x="2598738" y="3552825"/>
                <a:ext cx="334963" cy="336550"/>
              </a:xfrm>
              <a:custGeom>
                <a:avLst/>
                <a:gdLst>
                  <a:gd name="T0" fmla="*/ 52 w 103"/>
                  <a:gd name="T1" fmla="*/ 103 h 103"/>
                  <a:gd name="T2" fmla="*/ 0 w 103"/>
                  <a:gd name="T3" fmla="*/ 51 h 103"/>
                  <a:gd name="T4" fmla="*/ 52 w 103"/>
                  <a:gd name="T5" fmla="*/ 0 h 103"/>
                  <a:gd name="T6" fmla="*/ 103 w 103"/>
                  <a:gd name="T7" fmla="*/ 51 h 103"/>
                  <a:gd name="T8" fmla="*/ 52 w 103"/>
                  <a:gd name="T9" fmla="*/ 103 h 103"/>
                  <a:gd name="T10" fmla="*/ 52 w 103"/>
                  <a:gd name="T11" fmla="*/ 89 h 103"/>
                  <a:gd name="T12" fmla="*/ 89 w 103"/>
                  <a:gd name="T13" fmla="*/ 51 h 103"/>
                  <a:gd name="T14" fmla="*/ 52 w 103"/>
                  <a:gd name="T15" fmla="*/ 13 h 103"/>
                  <a:gd name="T16" fmla="*/ 14 w 103"/>
                  <a:gd name="T17" fmla="*/ 51 h 103"/>
                  <a:gd name="T18" fmla="*/ 52 w 103"/>
                  <a:gd name="T19" fmla="*/ 89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3">
                    <a:moveTo>
                      <a:pt x="52" y="103"/>
                    </a:moveTo>
                    <a:cubicBezTo>
                      <a:pt x="23" y="103"/>
                      <a:pt x="0" y="80"/>
                      <a:pt x="0" y="51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3" y="23"/>
                      <a:pt x="103" y="51"/>
                    </a:cubicBezTo>
                    <a:cubicBezTo>
                      <a:pt x="103" y="80"/>
                      <a:pt x="80" y="103"/>
                      <a:pt x="52" y="103"/>
                    </a:cubicBezTo>
                    <a:close/>
                    <a:moveTo>
                      <a:pt x="52" y="89"/>
                    </a:moveTo>
                    <a:cubicBezTo>
                      <a:pt x="72" y="89"/>
                      <a:pt x="89" y="72"/>
                      <a:pt x="89" y="51"/>
                    </a:cubicBezTo>
                    <a:cubicBezTo>
                      <a:pt x="89" y="30"/>
                      <a:pt x="72" y="13"/>
                      <a:pt x="52" y="13"/>
                    </a:cubicBezTo>
                    <a:cubicBezTo>
                      <a:pt x="31" y="13"/>
                      <a:pt x="14" y="30"/>
                      <a:pt x="14" y="51"/>
                    </a:cubicBezTo>
                    <a:cubicBezTo>
                      <a:pt x="14" y="72"/>
                      <a:pt x="31" y="89"/>
                      <a:pt x="52" y="8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4" name="Freeform 129"/>
              <p:cNvSpPr/>
              <p:nvPr/>
            </p:nvSpPr>
            <p:spPr bwMode="auto">
              <a:xfrm>
                <a:off x="2057401" y="3732213"/>
                <a:ext cx="563563" cy="22225"/>
              </a:xfrm>
              <a:custGeom>
                <a:avLst/>
                <a:gdLst>
                  <a:gd name="T0" fmla="*/ 173 w 173"/>
                  <a:gd name="T1" fmla="*/ 2 h 7"/>
                  <a:gd name="T2" fmla="*/ 170 w 173"/>
                  <a:gd name="T3" fmla="*/ 0 h 7"/>
                  <a:gd name="T4" fmla="*/ 3 w 173"/>
                  <a:gd name="T5" fmla="*/ 2 h 7"/>
                  <a:gd name="T6" fmla="*/ 0 w 173"/>
                  <a:gd name="T7" fmla="*/ 4 h 7"/>
                  <a:gd name="T8" fmla="*/ 3 w 173"/>
                  <a:gd name="T9" fmla="*/ 7 h 7"/>
                  <a:gd name="T10" fmla="*/ 171 w 173"/>
                  <a:gd name="T11" fmla="*/ 5 h 7"/>
                  <a:gd name="T12" fmla="*/ 173 w 173"/>
                  <a:gd name="T13" fmla="*/ 3 h 7"/>
                  <a:gd name="T14" fmla="*/ 173 w 173"/>
                  <a:gd name="T1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7">
                    <a:moveTo>
                      <a:pt x="173" y="2"/>
                    </a:moveTo>
                    <a:cubicBezTo>
                      <a:pt x="173" y="1"/>
                      <a:pt x="172" y="0"/>
                      <a:pt x="17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2" y="5"/>
                      <a:pt x="173" y="4"/>
                      <a:pt x="173" y="3"/>
                    </a:cubicBezTo>
                    <a:cubicBezTo>
                      <a:pt x="173" y="2"/>
                      <a:pt x="173" y="2"/>
                      <a:pt x="173" y="2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5" name="Freeform 130"/>
              <p:cNvSpPr>
                <a:spLocks noEditPoints="1"/>
              </p:cNvSpPr>
              <p:nvPr/>
            </p:nvSpPr>
            <p:spPr bwMode="auto">
              <a:xfrm>
                <a:off x="2728913" y="3640138"/>
                <a:ext cx="74613" cy="79375"/>
              </a:xfrm>
              <a:custGeom>
                <a:avLst/>
                <a:gdLst>
                  <a:gd name="T0" fmla="*/ 12 w 23"/>
                  <a:gd name="T1" fmla="*/ 24 h 24"/>
                  <a:gd name="T2" fmla="*/ 23 w 23"/>
                  <a:gd name="T3" fmla="*/ 12 h 24"/>
                  <a:gd name="T4" fmla="*/ 12 w 23"/>
                  <a:gd name="T5" fmla="*/ 0 h 24"/>
                  <a:gd name="T6" fmla="*/ 0 w 23"/>
                  <a:gd name="T7" fmla="*/ 12 h 24"/>
                  <a:gd name="T8" fmla="*/ 12 w 23"/>
                  <a:gd name="T9" fmla="*/ 24 h 24"/>
                  <a:gd name="T10" fmla="*/ 12 w 23"/>
                  <a:gd name="T11" fmla="*/ 21 h 24"/>
                  <a:gd name="T12" fmla="*/ 3 w 23"/>
                  <a:gd name="T13" fmla="*/ 12 h 24"/>
                  <a:gd name="T14" fmla="*/ 18 w 23"/>
                  <a:gd name="T15" fmla="*/ 6 h 24"/>
                  <a:gd name="T16" fmla="*/ 20 w 23"/>
                  <a:gd name="T17" fmla="*/ 12 h 24"/>
                  <a:gd name="T18" fmla="*/ 12 w 23"/>
                  <a:gd name="T1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cubicBezTo>
                      <a:pt x="18" y="24"/>
                      <a:pt x="23" y="19"/>
                      <a:pt x="23" y="12"/>
                    </a:cubicBezTo>
                    <a:cubicBezTo>
                      <a:pt x="23" y="6"/>
                      <a:pt x="18" y="0"/>
                      <a:pt x="12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21"/>
                    </a:moveTo>
                    <a:cubicBezTo>
                      <a:pt x="7" y="21"/>
                      <a:pt x="3" y="17"/>
                      <a:pt x="3" y="12"/>
                    </a:cubicBezTo>
                    <a:cubicBezTo>
                      <a:pt x="12" y="12"/>
                      <a:pt x="17" y="8"/>
                      <a:pt x="18" y="6"/>
                    </a:cubicBezTo>
                    <a:cubicBezTo>
                      <a:pt x="21" y="9"/>
                      <a:pt x="20" y="12"/>
                      <a:pt x="20" y="12"/>
                    </a:cubicBezTo>
                    <a:cubicBezTo>
                      <a:pt x="20" y="17"/>
                      <a:pt x="16" y="21"/>
                      <a:pt x="12" y="2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6" name="Freeform 131"/>
              <p:cNvSpPr/>
              <p:nvPr/>
            </p:nvSpPr>
            <p:spPr bwMode="auto">
              <a:xfrm>
                <a:off x="2700338" y="3725863"/>
                <a:ext cx="133350" cy="71438"/>
              </a:xfrm>
              <a:custGeom>
                <a:avLst/>
                <a:gdLst>
                  <a:gd name="T0" fmla="*/ 41 w 41"/>
                  <a:gd name="T1" fmla="*/ 7 h 22"/>
                  <a:gd name="T2" fmla="*/ 41 w 41"/>
                  <a:gd name="T3" fmla="*/ 12 h 22"/>
                  <a:gd name="T4" fmla="*/ 41 w 41"/>
                  <a:gd name="T5" fmla="*/ 19 h 22"/>
                  <a:gd name="T6" fmla="*/ 37 w 41"/>
                  <a:gd name="T7" fmla="*/ 22 h 22"/>
                  <a:gd name="T8" fmla="*/ 4 w 41"/>
                  <a:gd name="T9" fmla="*/ 22 h 22"/>
                  <a:gd name="T10" fmla="*/ 0 w 41"/>
                  <a:gd name="T11" fmla="*/ 19 h 22"/>
                  <a:gd name="T12" fmla="*/ 0 w 41"/>
                  <a:gd name="T13" fmla="*/ 12 h 22"/>
                  <a:gd name="T14" fmla="*/ 0 w 41"/>
                  <a:gd name="T15" fmla="*/ 7 h 22"/>
                  <a:gd name="T16" fmla="*/ 7 w 41"/>
                  <a:gd name="T17" fmla="*/ 0 h 22"/>
                  <a:gd name="T18" fmla="*/ 13 w 41"/>
                  <a:gd name="T19" fmla="*/ 0 h 22"/>
                  <a:gd name="T20" fmla="*/ 14 w 41"/>
                  <a:gd name="T21" fmla="*/ 1 h 22"/>
                  <a:gd name="T22" fmla="*/ 20 w 41"/>
                  <a:gd name="T23" fmla="*/ 9 h 22"/>
                  <a:gd name="T24" fmla="*/ 21 w 41"/>
                  <a:gd name="T25" fmla="*/ 9 h 22"/>
                  <a:gd name="T26" fmla="*/ 27 w 41"/>
                  <a:gd name="T27" fmla="*/ 1 h 22"/>
                  <a:gd name="T28" fmla="*/ 28 w 41"/>
                  <a:gd name="T29" fmla="*/ 0 h 22"/>
                  <a:gd name="T30" fmla="*/ 34 w 41"/>
                  <a:gd name="T31" fmla="*/ 0 h 22"/>
                  <a:gd name="T32" fmla="*/ 41 w 41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22">
                    <a:moveTo>
                      <a:pt x="41" y="7"/>
                    </a:move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20"/>
                      <a:pt x="39" y="22"/>
                      <a:pt x="37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2"/>
                      <a:pt x="0" y="20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1" y="9"/>
                      <a:pt x="21" y="9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0"/>
                      <a:pt x="28" y="0"/>
                      <a:pt x="28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8" y="0"/>
                      <a:pt x="41" y="3"/>
                      <a:pt x="41" y="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7" name="Freeform 132"/>
              <p:cNvSpPr>
                <a:spLocks noEditPoints="1"/>
              </p:cNvSpPr>
              <p:nvPr/>
            </p:nvSpPr>
            <p:spPr bwMode="auto">
              <a:xfrm>
                <a:off x="2886076" y="3781425"/>
                <a:ext cx="860425" cy="857250"/>
              </a:xfrm>
              <a:custGeom>
                <a:avLst/>
                <a:gdLst>
                  <a:gd name="T0" fmla="*/ 0 w 264"/>
                  <a:gd name="T1" fmla="*/ 131 h 263"/>
                  <a:gd name="T2" fmla="*/ 132 w 264"/>
                  <a:gd name="T3" fmla="*/ 0 h 263"/>
                  <a:gd name="T4" fmla="*/ 264 w 264"/>
                  <a:gd name="T5" fmla="*/ 131 h 263"/>
                  <a:gd name="T6" fmla="*/ 132 w 264"/>
                  <a:gd name="T7" fmla="*/ 263 h 263"/>
                  <a:gd name="T8" fmla="*/ 0 w 264"/>
                  <a:gd name="T9" fmla="*/ 131 h 263"/>
                  <a:gd name="T10" fmla="*/ 248 w 264"/>
                  <a:gd name="T11" fmla="*/ 131 h 263"/>
                  <a:gd name="T12" fmla="*/ 132 w 264"/>
                  <a:gd name="T13" fmla="*/ 15 h 263"/>
                  <a:gd name="T14" fmla="*/ 16 w 264"/>
                  <a:gd name="T15" fmla="*/ 131 h 263"/>
                  <a:gd name="T16" fmla="*/ 132 w 264"/>
                  <a:gd name="T17" fmla="*/ 247 h 263"/>
                  <a:gd name="T18" fmla="*/ 248 w 264"/>
                  <a:gd name="T19" fmla="*/ 13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3">
                    <a:moveTo>
                      <a:pt x="0" y="131"/>
                    </a:moveTo>
                    <a:cubicBezTo>
                      <a:pt x="0" y="59"/>
                      <a:pt x="59" y="0"/>
                      <a:pt x="132" y="0"/>
                    </a:cubicBezTo>
                    <a:cubicBezTo>
                      <a:pt x="205" y="0"/>
                      <a:pt x="264" y="59"/>
                      <a:pt x="264" y="131"/>
                    </a:cubicBezTo>
                    <a:cubicBezTo>
                      <a:pt x="264" y="204"/>
                      <a:pt x="205" y="263"/>
                      <a:pt x="132" y="263"/>
                    </a:cubicBezTo>
                    <a:cubicBezTo>
                      <a:pt x="59" y="263"/>
                      <a:pt x="0" y="204"/>
                      <a:pt x="0" y="131"/>
                    </a:cubicBezTo>
                    <a:close/>
                    <a:moveTo>
                      <a:pt x="248" y="131"/>
                    </a:moveTo>
                    <a:cubicBezTo>
                      <a:pt x="248" y="67"/>
                      <a:pt x="196" y="15"/>
                      <a:pt x="132" y="15"/>
                    </a:cubicBezTo>
                    <a:cubicBezTo>
                      <a:pt x="68" y="15"/>
                      <a:pt x="16" y="67"/>
                      <a:pt x="16" y="131"/>
                    </a:cubicBezTo>
                    <a:cubicBezTo>
                      <a:pt x="16" y="195"/>
                      <a:pt x="68" y="247"/>
                      <a:pt x="132" y="247"/>
                    </a:cubicBezTo>
                    <a:cubicBezTo>
                      <a:pt x="196" y="247"/>
                      <a:pt x="248" y="195"/>
                      <a:pt x="248" y="13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8" name="Freeform 133"/>
              <p:cNvSpPr/>
              <p:nvPr/>
            </p:nvSpPr>
            <p:spPr bwMode="auto">
              <a:xfrm>
                <a:off x="3502026" y="3014663"/>
                <a:ext cx="449263" cy="815975"/>
              </a:xfrm>
              <a:custGeom>
                <a:avLst/>
                <a:gdLst>
                  <a:gd name="T0" fmla="*/ 136 w 138"/>
                  <a:gd name="T1" fmla="*/ 1 h 250"/>
                  <a:gd name="T2" fmla="*/ 133 w 138"/>
                  <a:gd name="T3" fmla="*/ 2 h 250"/>
                  <a:gd name="T4" fmla="*/ 0 w 138"/>
                  <a:gd name="T5" fmla="*/ 248 h 250"/>
                  <a:gd name="T6" fmla="*/ 5 w 138"/>
                  <a:gd name="T7" fmla="*/ 250 h 250"/>
                  <a:gd name="T8" fmla="*/ 137 w 138"/>
                  <a:gd name="T9" fmla="*/ 5 h 250"/>
                  <a:gd name="T10" fmla="*/ 136 w 138"/>
                  <a:gd name="T11" fmla="*/ 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250">
                    <a:moveTo>
                      <a:pt x="136" y="1"/>
                    </a:moveTo>
                    <a:cubicBezTo>
                      <a:pt x="135" y="0"/>
                      <a:pt x="133" y="1"/>
                      <a:pt x="133" y="2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2" y="249"/>
                      <a:pt x="3" y="250"/>
                      <a:pt x="5" y="250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38" y="4"/>
                      <a:pt x="138" y="2"/>
                      <a:pt x="136" y="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9" name="Freeform 134"/>
              <p:cNvSpPr/>
              <p:nvPr/>
            </p:nvSpPr>
            <p:spPr bwMode="auto">
              <a:xfrm>
                <a:off x="3675063" y="4430713"/>
                <a:ext cx="612775" cy="420688"/>
              </a:xfrm>
              <a:custGeom>
                <a:avLst/>
                <a:gdLst>
                  <a:gd name="T0" fmla="*/ 3 w 188"/>
                  <a:gd name="T1" fmla="*/ 0 h 129"/>
                  <a:gd name="T2" fmla="*/ 0 w 188"/>
                  <a:gd name="T3" fmla="*/ 5 h 129"/>
                  <a:gd name="T4" fmla="*/ 185 w 188"/>
                  <a:gd name="T5" fmla="*/ 129 h 129"/>
                  <a:gd name="T6" fmla="*/ 188 w 188"/>
                  <a:gd name="T7" fmla="*/ 125 h 129"/>
                  <a:gd name="T8" fmla="*/ 3 w 188"/>
                  <a:gd name="T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" h="129">
                    <a:moveTo>
                      <a:pt x="3" y="0"/>
                    </a:moveTo>
                    <a:cubicBezTo>
                      <a:pt x="2" y="2"/>
                      <a:pt x="1" y="3"/>
                      <a:pt x="0" y="5"/>
                    </a:cubicBezTo>
                    <a:cubicBezTo>
                      <a:pt x="185" y="129"/>
                      <a:pt x="185" y="129"/>
                      <a:pt x="185" y="129"/>
                    </a:cubicBezTo>
                    <a:cubicBezTo>
                      <a:pt x="188" y="125"/>
                      <a:pt x="188" y="125"/>
                      <a:pt x="188" y="125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0" name="Freeform 135"/>
              <p:cNvSpPr/>
              <p:nvPr/>
            </p:nvSpPr>
            <p:spPr bwMode="auto">
              <a:xfrm>
                <a:off x="3378201" y="4632325"/>
                <a:ext cx="87313" cy="519113"/>
              </a:xfrm>
              <a:custGeom>
                <a:avLst/>
                <a:gdLst>
                  <a:gd name="T0" fmla="*/ 0 w 27"/>
                  <a:gd name="T1" fmla="*/ 1 h 159"/>
                  <a:gd name="T2" fmla="*/ 21 w 27"/>
                  <a:gd name="T3" fmla="*/ 159 h 159"/>
                  <a:gd name="T4" fmla="*/ 27 w 27"/>
                  <a:gd name="T5" fmla="*/ 158 h 159"/>
                  <a:gd name="T6" fmla="*/ 6 w 27"/>
                  <a:gd name="T7" fmla="*/ 0 h 159"/>
                  <a:gd name="T8" fmla="*/ 0 w 27"/>
                  <a:gd name="T9" fmla="*/ 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59">
                    <a:moveTo>
                      <a:pt x="0" y="1"/>
                    </a:moveTo>
                    <a:cubicBezTo>
                      <a:pt x="21" y="159"/>
                      <a:pt x="21" y="159"/>
                      <a:pt x="21" y="159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1" name="Freeform 136"/>
              <p:cNvSpPr/>
              <p:nvPr/>
            </p:nvSpPr>
            <p:spPr bwMode="auto">
              <a:xfrm>
                <a:off x="2852738" y="4567238"/>
                <a:ext cx="241300" cy="323850"/>
              </a:xfrm>
              <a:custGeom>
                <a:avLst/>
                <a:gdLst>
                  <a:gd name="T0" fmla="*/ 69 w 74"/>
                  <a:gd name="T1" fmla="*/ 0 h 99"/>
                  <a:gd name="T2" fmla="*/ 0 w 74"/>
                  <a:gd name="T3" fmla="*/ 95 h 99"/>
                  <a:gd name="T4" fmla="*/ 4 w 74"/>
                  <a:gd name="T5" fmla="*/ 99 h 99"/>
                  <a:gd name="T6" fmla="*/ 74 w 74"/>
                  <a:gd name="T7" fmla="*/ 3 h 99"/>
                  <a:gd name="T8" fmla="*/ 69 w 74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9">
                    <a:moveTo>
                      <a:pt x="69" y="0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2" y="2"/>
                      <a:pt x="71" y="1"/>
                      <a:pt x="69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2" name="Freeform 137"/>
              <p:cNvSpPr/>
              <p:nvPr/>
            </p:nvSpPr>
            <p:spPr bwMode="auto">
              <a:xfrm>
                <a:off x="3195638" y="3417888"/>
                <a:ext cx="71438" cy="366713"/>
              </a:xfrm>
              <a:custGeom>
                <a:avLst/>
                <a:gdLst>
                  <a:gd name="T0" fmla="*/ 0 w 22"/>
                  <a:gd name="T1" fmla="*/ 0 h 112"/>
                  <a:gd name="T2" fmla="*/ 16 w 22"/>
                  <a:gd name="T3" fmla="*/ 112 h 112"/>
                  <a:gd name="T4" fmla="*/ 22 w 22"/>
                  <a:gd name="T5" fmla="*/ 112 h 112"/>
                  <a:gd name="T6" fmla="*/ 6 w 22"/>
                  <a:gd name="T7" fmla="*/ 0 h 112"/>
                  <a:gd name="T8" fmla="*/ 0 w 22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2">
                    <a:moveTo>
                      <a:pt x="0" y="0"/>
                    </a:moveTo>
                    <a:cubicBezTo>
                      <a:pt x="16" y="112"/>
                      <a:pt x="16" y="112"/>
                      <a:pt x="16" y="112"/>
                    </a:cubicBezTo>
                    <a:cubicBezTo>
                      <a:pt x="18" y="112"/>
                      <a:pt x="20" y="112"/>
                      <a:pt x="22" y="11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3" name="Freeform 138"/>
              <p:cNvSpPr/>
              <p:nvPr/>
            </p:nvSpPr>
            <p:spPr bwMode="auto">
              <a:xfrm>
                <a:off x="1685926" y="3092450"/>
                <a:ext cx="130175" cy="339725"/>
              </a:xfrm>
              <a:custGeom>
                <a:avLst/>
                <a:gdLst>
                  <a:gd name="T0" fmla="*/ 34 w 40"/>
                  <a:gd name="T1" fmla="*/ 0 h 104"/>
                  <a:gd name="T2" fmla="*/ 0 w 40"/>
                  <a:gd name="T3" fmla="*/ 102 h 104"/>
                  <a:gd name="T4" fmla="*/ 5 w 40"/>
                  <a:gd name="T5" fmla="*/ 104 h 104"/>
                  <a:gd name="T6" fmla="*/ 40 w 40"/>
                  <a:gd name="T7" fmla="*/ 2 h 104"/>
                  <a:gd name="T8" fmla="*/ 34 w 40"/>
                  <a:gd name="T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04">
                    <a:moveTo>
                      <a:pt x="34" y="0"/>
                    </a:moveTo>
                    <a:cubicBezTo>
                      <a:pt x="0" y="102"/>
                      <a:pt x="0" y="102"/>
                      <a:pt x="0" y="102"/>
                    </a:cubicBezTo>
                    <a:cubicBezTo>
                      <a:pt x="5" y="104"/>
                      <a:pt x="5" y="104"/>
                      <a:pt x="5" y="104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38" y="1"/>
                      <a:pt x="36" y="1"/>
                      <a:pt x="34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4" name="Freeform 139"/>
              <p:cNvSpPr>
                <a:spLocks noEditPoints="1"/>
              </p:cNvSpPr>
              <p:nvPr/>
            </p:nvSpPr>
            <p:spPr bwMode="auto">
              <a:xfrm>
                <a:off x="3567113" y="1139825"/>
                <a:ext cx="1231900" cy="1235075"/>
              </a:xfrm>
              <a:custGeom>
                <a:avLst/>
                <a:gdLst>
                  <a:gd name="T0" fmla="*/ 0 w 378"/>
                  <a:gd name="T1" fmla="*/ 189 h 378"/>
                  <a:gd name="T2" fmla="*/ 189 w 378"/>
                  <a:gd name="T3" fmla="*/ 0 h 378"/>
                  <a:gd name="T4" fmla="*/ 378 w 378"/>
                  <a:gd name="T5" fmla="*/ 189 h 378"/>
                  <a:gd name="T6" fmla="*/ 189 w 378"/>
                  <a:gd name="T7" fmla="*/ 378 h 378"/>
                  <a:gd name="T8" fmla="*/ 0 w 378"/>
                  <a:gd name="T9" fmla="*/ 189 h 378"/>
                  <a:gd name="T10" fmla="*/ 356 w 378"/>
                  <a:gd name="T11" fmla="*/ 189 h 378"/>
                  <a:gd name="T12" fmla="*/ 189 w 378"/>
                  <a:gd name="T13" fmla="*/ 22 h 378"/>
                  <a:gd name="T14" fmla="*/ 23 w 378"/>
                  <a:gd name="T15" fmla="*/ 189 h 378"/>
                  <a:gd name="T16" fmla="*/ 189 w 378"/>
                  <a:gd name="T17" fmla="*/ 356 h 378"/>
                  <a:gd name="T18" fmla="*/ 356 w 378"/>
                  <a:gd name="T19" fmla="*/ 18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8" h="378">
                    <a:moveTo>
                      <a:pt x="0" y="189"/>
                    </a:moveTo>
                    <a:cubicBezTo>
                      <a:pt x="0" y="85"/>
                      <a:pt x="85" y="0"/>
                      <a:pt x="189" y="0"/>
                    </a:cubicBezTo>
                    <a:cubicBezTo>
                      <a:pt x="293" y="0"/>
                      <a:pt x="378" y="85"/>
                      <a:pt x="378" y="189"/>
                    </a:cubicBezTo>
                    <a:cubicBezTo>
                      <a:pt x="378" y="293"/>
                      <a:pt x="293" y="378"/>
                      <a:pt x="189" y="378"/>
                    </a:cubicBezTo>
                    <a:cubicBezTo>
                      <a:pt x="85" y="378"/>
                      <a:pt x="0" y="293"/>
                      <a:pt x="0" y="189"/>
                    </a:cubicBezTo>
                    <a:close/>
                    <a:moveTo>
                      <a:pt x="356" y="189"/>
                    </a:moveTo>
                    <a:cubicBezTo>
                      <a:pt x="356" y="97"/>
                      <a:pt x="281" y="22"/>
                      <a:pt x="189" y="22"/>
                    </a:cubicBezTo>
                    <a:cubicBezTo>
                      <a:pt x="97" y="22"/>
                      <a:pt x="23" y="97"/>
                      <a:pt x="23" y="189"/>
                    </a:cubicBezTo>
                    <a:cubicBezTo>
                      <a:pt x="23" y="281"/>
                      <a:pt x="97" y="356"/>
                      <a:pt x="189" y="356"/>
                    </a:cubicBezTo>
                    <a:cubicBezTo>
                      <a:pt x="281" y="356"/>
                      <a:pt x="356" y="281"/>
                      <a:pt x="356" y="18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5" name="Freeform 140"/>
              <p:cNvSpPr/>
              <p:nvPr/>
            </p:nvSpPr>
            <p:spPr bwMode="auto">
              <a:xfrm>
                <a:off x="4699001" y="2079625"/>
                <a:ext cx="282575" cy="166688"/>
              </a:xfrm>
              <a:custGeom>
                <a:avLst/>
                <a:gdLst>
                  <a:gd name="T0" fmla="*/ 85 w 87"/>
                  <a:gd name="T1" fmla="*/ 45 h 51"/>
                  <a:gd name="T2" fmla="*/ 3 w 87"/>
                  <a:gd name="T3" fmla="*/ 0 h 51"/>
                  <a:gd name="T4" fmla="*/ 0 w 87"/>
                  <a:gd name="T5" fmla="*/ 4 h 51"/>
                  <a:gd name="T6" fmla="*/ 82 w 87"/>
                  <a:gd name="T7" fmla="*/ 50 h 51"/>
                  <a:gd name="T8" fmla="*/ 86 w 87"/>
                  <a:gd name="T9" fmla="*/ 49 h 51"/>
                  <a:gd name="T10" fmla="*/ 85 w 87"/>
                  <a:gd name="T11" fmla="*/ 4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" h="51">
                    <a:moveTo>
                      <a:pt x="85" y="4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3" y="51"/>
                      <a:pt x="85" y="50"/>
                      <a:pt x="86" y="49"/>
                    </a:cubicBezTo>
                    <a:cubicBezTo>
                      <a:pt x="87" y="47"/>
                      <a:pt x="86" y="46"/>
                      <a:pt x="85" y="45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6" name="Freeform 141"/>
              <p:cNvSpPr/>
              <p:nvPr/>
            </p:nvSpPr>
            <p:spPr bwMode="auto">
              <a:xfrm>
                <a:off x="4024313" y="2357438"/>
                <a:ext cx="53975" cy="369888"/>
              </a:xfrm>
              <a:custGeom>
                <a:avLst/>
                <a:gdLst>
                  <a:gd name="T0" fmla="*/ 8 w 17"/>
                  <a:gd name="T1" fmla="*/ 0 h 113"/>
                  <a:gd name="T2" fmla="*/ 0 w 17"/>
                  <a:gd name="T3" fmla="*/ 109 h 113"/>
                  <a:gd name="T4" fmla="*/ 0 w 17"/>
                  <a:gd name="T5" fmla="*/ 109 h 113"/>
                  <a:gd name="T6" fmla="*/ 4 w 17"/>
                  <a:gd name="T7" fmla="*/ 113 h 113"/>
                  <a:gd name="T8" fmla="*/ 9 w 17"/>
                  <a:gd name="T9" fmla="*/ 109 h 113"/>
                  <a:gd name="T10" fmla="*/ 17 w 17"/>
                  <a:gd name="T11" fmla="*/ 2 h 113"/>
                  <a:gd name="T12" fmla="*/ 8 w 17"/>
                  <a:gd name="T1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13">
                    <a:moveTo>
                      <a:pt x="8" y="0"/>
                    </a:move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11"/>
                      <a:pt x="2" y="113"/>
                      <a:pt x="4" y="113"/>
                    </a:cubicBezTo>
                    <a:cubicBezTo>
                      <a:pt x="7" y="113"/>
                      <a:pt x="9" y="112"/>
                      <a:pt x="9" y="10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4" y="2"/>
                      <a:pt x="11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7" name="Freeform 142"/>
              <p:cNvSpPr/>
              <p:nvPr/>
            </p:nvSpPr>
            <p:spPr bwMode="auto">
              <a:xfrm>
                <a:off x="3459163" y="2168525"/>
                <a:ext cx="287338" cy="423863"/>
              </a:xfrm>
              <a:custGeom>
                <a:avLst/>
                <a:gdLst>
                  <a:gd name="T0" fmla="*/ 82 w 88"/>
                  <a:gd name="T1" fmla="*/ 0 h 130"/>
                  <a:gd name="T2" fmla="*/ 0 w 88"/>
                  <a:gd name="T3" fmla="*/ 126 h 130"/>
                  <a:gd name="T4" fmla="*/ 8 w 88"/>
                  <a:gd name="T5" fmla="*/ 130 h 130"/>
                  <a:gd name="T6" fmla="*/ 88 w 88"/>
                  <a:gd name="T7" fmla="*/ 7 h 130"/>
                  <a:gd name="T8" fmla="*/ 82 w 88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130">
                    <a:moveTo>
                      <a:pt x="82" y="0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3" y="127"/>
                      <a:pt x="5" y="128"/>
                      <a:pt x="8" y="130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86" y="5"/>
                      <a:pt x="84" y="3"/>
                      <a:pt x="82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8" name="Freeform 143"/>
              <p:cNvSpPr/>
              <p:nvPr/>
            </p:nvSpPr>
            <p:spPr bwMode="auto">
              <a:xfrm>
                <a:off x="3335338" y="1809750"/>
                <a:ext cx="238125" cy="38100"/>
              </a:xfrm>
              <a:custGeom>
                <a:avLst/>
                <a:gdLst>
                  <a:gd name="T0" fmla="*/ 72 w 73"/>
                  <a:gd name="T1" fmla="*/ 0 h 12"/>
                  <a:gd name="T2" fmla="*/ 0 w 73"/>
                  <a:gd name="T3" fmla="*/ 7 h 12"/>
                  <a:gd name="T4" fmla="*/ 0 w 73"/>
                  <a:gd name="T5" fmla="*/ 12 h 12"/>
                  <a:gd name="T6" fmla="*/ 73 w 73"/>
                  <a:gd name="T7" fmla="*/ 6 h 12"/>
                  <a:gd name="T8" fmla="*/ 72 w 7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12">
                    <a:moveTo>
                      <a:pt x="72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2" y="4"/>
                      <a:pt x="72" y="2"/>
                      <a:pt x="72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9" name="Freeform 144"/>
              <p:cNvSpPr/>
              <p:nvPr/>
            </p:nvSpPr>
            <p:spPr bwMode="auto">
              <a:xfrm>
                <a:off x="4164013" y="2962275"/>
                <a:ext cx="238125" cy="254000"/>
              </a:xfrm>
              <a:custGeom>
                <a:avLst/>
                <a:gdLst>
                  <a:gd name="T0" fmla="*/ 66 w 73"/>
                  <a:gd name="T1" fmla="*/ 78 h 78"/>
                  <a:gd name="T2" fmla="*/ 73 w 73"/>
                  <a:gd name="T3" fmla="*/ 74 h 78"/>
                  <a:gd name="T4" fmla="*/ 8 w 73"/>
                  <a:gd name="T5" fmla="*/ 2 h 78"/>
                  <a:gd name="T6" fmla="*/ 2 w 73"/>
                  <a:gd name="T7" fmla="*/ 2 h 78"/>
                  <a:gd name="T8" fmla="*/ 0 w 73"/>
                  <a:gd name="T9" fmla="*/ 5 h 78"/>
                  <a:gd name="T10" fmla="*/ 1 w 73"/>
                  <a:gd name="T11" fmla="*/ 8 h 78"/>
                  <a:gd name="T12" fmla="*/ 66 w 73"/>
                  <a:gd name="T1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78">
                    <a:moveTo>
                      <a:pt x="66" y="78"/>
                    </a:moveTo>
                    <a:cubicBezTo>
                      <a:pt x="68" y="77"/>
                      <a:pt x="71" y="75"/>
                      <a:pt x="73" y="74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3" y="0"/>
                      <a:pt x="2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1" y="7"/>
                      <a:pt x="1" y="8"/>
                    </a:cubicBezTo>
                    <a:lnTo>
                      <a:pt x="66" y="78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0" name="Freeform 145"/>
              <p:cNvSpPr/>
              <p:nvPr/>
            </p:nvSpPr>
            <p:spPr bwMode="auto">
              <a:xfrm>
                <a:off x="4770438" y="2363788"/>
                <a:ext cx="263525" cy="781050"/>
              </a:xfrm>
              <a:custGeom>
                <a:avLst/>
                <a:gdLst>
                  <a:gd name="T0" fmla="*/ 6 w 81"/>
                  <a:gd name="T1" fmla="*/ 239 h 239"/>
                  <a:gd name="T2" fmla="*/ 81 w 81"/>
                  <a:gd name="T3" fmla="*/ 4 h 239"/>
                  <a:gd name="T4" fmla="*/ 79 w 81"/>
                  <a:gd name="T5" fmla="*/ 0 h 239"/>
                  <a:gd name="T6" fmla="*/ 76 w 81"/>
                  <a:gd name="T7" fmla="*/ 2 h 239"/>
                  <a:gd name="T8" fmla="*/ 0 w 81"/>
                  <a:gd name="T9" fmla="*/ 238 h 239"/>
                  <a:gd name="T10" fmla="*/ 6 w 81"/>
                  <a:gd name="T1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239">
                    <a:moveTo>
                      <a:pt x="6" y="239"/>
                    </a:moveTo>
                    <a:cubicBezTo>
                      <a:pt x="81" y="4"/>
                      <a:pt x="81" y="4"/>
                      <a:pt x="81" y="4"/>
                    </a:cubicBezTo>
                    <a:cubicBezTo>
                      <a:pt x="81" y="2"/>
                      <a:pt x="81" y="0"/>
                      <a:pt x="79" y="0"/>
                    </a:cubicBezTo>
                    <a:cubicBezTo>
                      <a:pt x="78" y="0"/>
                      <a:pt x="76" y="0"/>
                      <a:pt x="76" y="2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2" y="238"/>
                      <a:pt x="4" y="238"/>
                      <a:pt x="6" y="239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1" name="Freeform 146"/>
              <p:cNvSpPr/>
              <p:nvPr/>
            </p:nvSpPr>
            <p:spPr bwMode="auto">
              <a:xfrm>
                <a:off x="5043488" y="4233863"/>
                <a:ext cx="144463" cy="425450"/>
              </a:xfrm>
              <a:custGeom>
                <a:avLst/>
                <a:gdLst>
                  <a:gd name="T0" fmla="*/ 0 w 44"/>
                  <a:gd name="T1" fmla="*/ 3 h 130"/>
                  <a:gd name="T2" fmla="*/ 38 w 44"/>
                  <a:gd name="T3" fmla="*/ 130 h 130"/>
                  <a:gd name="T4" fmla="*/ 44 w 44"/>
                  <a:gd name="T5" fmla="*/ 128 h 130"/>
                  <a:gd name="T6" fmla="*/ 5 w 44"/>
                  <a:gd name="T7" fmla="*/ 0 h 130"/>
                  <a:gd name="T8" fmla="*/ 0 w 44"/>
                  <a:gd name="T9" fmla="*/ 3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3"/>
                    </a:moveTo>
                    <a:cubicBezTo>
                      <a:pt x="38" y="130"/>
                      <a:pt x="38" y="130"/>
                      <a:pt x="38" y="130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2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2" name="Freeform 147"/>
              <p:cNvSpPr/>
              <p:nvPr/>
            </p:nvSpPr>
            <p:spPr bwMode="auto">
              <a:xfrm>
                <a:off x="4386263" y="4348163"/>
                <a:ext cx="185738" cy="477838"/>
              </a:xfrm>
              <a:custGeom>
                <a:avLst/>
                <a:gdLst>
                  <a:gd name="T0" fmla="*/ 51 w 57"/>
                  <a:gd name="T1" fmla="*/ 0 h 146"/>
                  <a:gd name="T2" fmla="*/ 0 w 57"/>
                  <a:gd name="T3" fmla="*/ 142 h 146"/>
                  <a:gd name="T4" fmla="*/ 0 w 57"/>
                  <a:gd name="T5" fmla="*/ 143 h 146"/>
                  <a:gd name="T6" fmla="*/ 2 w 57"/>
                  <a:gd name="T7" fmla="*/ 146 h 146"/>
                  <a:gd name="T8" fmla="*/ 6 w 57"/>
                  <a:gd name="T9" fmla="*/ 144 h 146"/>
                  <a:gd name="T10" fmla="*/ 57 w 57"/>
                  <a:gd name="T11" fmla="*/ 1 h 146"/>
                  <a:gd name="T12" fmla="*/ 51 w 57"/>
                  <a:gd name="T13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146">
                    <a:moveTo>
                      <a:pt x="51" y="0"/>
                    </a:move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2"/>
                      <a:pt x="0" y="143"/>
                      <a:pt x="0" y="143"/>
                    </a:cubicBezTo>
                    <a:cubicBezTo>
                      <a:pt x="0" y="144"/>
                      <a:pt x="1" y="145"/>
                      <a:pt x="2" y="146"/>
                    </a:cubicBezTo>
                    <a:cubicBezTo>
                      <a:pt x="4" y="146"/>
                      <a:pt x="5" y="145"/>
                      <a:pt x="6" y="144"/>
                    </a:cubicBezTo>
                    <a:cubicBezTo>
                      <a:pt x="57" y="1"/>
                      <a:pt x="57" y="1"/>
                      <a:pt x="57" y="1"/>
                    </a:cubicBezTo>
                    <a:cubicBezTo>
                      <a:pt x="55" y="1"/>
                      <a:pt x="53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Freeform 148"/>
              <p:cNvSpPr/>
              <p:nvPr/>
            </p:nvSpPr>
            <p:spPr bwMode="auto">
              <a:xfrm>
                <a:off x="3709988" y="3914775"/>
                <a:ext cx="388938" cy="142875"/>
              </a:xfrm>
              <a:custGeom>
                <a:avLst/>
                <a:gdLst>
                  <a:gd name="T0" fmla="*/ 118 w 119"/>
                  <a:gd name="T1" fmla="*/ 0 h 44"/>
                  <a:gd name="T2" fmla="*/ 0 w 119"/>
                  <a:gd name="T3" fmla="*/ 39 h 44"/>
                  <a:gd name="T4" fmla="*/ 2 w 119"/>
                  <a:gd name="T5" fmla="*/ 44 h 44"/>
                  <a:gd name="T6" fmla="*/ 119 w 119"/>
                  <a:gd name="T7" fmla="*/ 5 h 44"/>
                  <a:gd name="T8" fmla="*/ 118 w 11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44">
                    <a:moveTo>
                      <a:pt x="118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1" y="41"/>
                      <a:pt x="2" y="43"/>
                      <a:pt x="2" y="44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4"/>
                      <a:pt x="118" y="2"/>
                      <a:pt x="118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Freeform 149"/>
              <p:cNvSpPr/>
              <p:nvPr/>
            </p:nvSpPr>
            <p:spPr bwMode="auto">
              <a:xfrm>
                <a:off x="4792663" y="1636713"/>
                <a:ext cx="561975" cy="49213"/>
              </a:xfrm>
              <a:custGeom>
                <a:avLst/>
                <a:gdLst>
                  <a:gd name="T0" fmla="*/ 172 w 172"/>
                  <a:gd name="T1" fmla="*/ 0 h 15"/>
                  <a:gd name="T2" fmla="*/ 0 w 172"/>
                  <a:gd name="T3" fmla="*/ 9 h 15"/>
                  <a:gd name="T4" fmla="*/ 1 w 172"/>
                  <a:gd name="T5" fmla="*/ 15 h 15"/>
                  <a:gd name="T6" fmla="*/ 172 w 172"/>
                  <a:gd name="T7" fmla="*/ 6 h 15"/>
                  <a:gd name="T8" fmla="*/ 172 w 172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">
                    <a:moveTo>
                      <a:pt x="172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0" y="13"/>
                      <a:pt x="1" y="15"/>
                    </a:cubicBezTo>
                    <a:cubicBezTo>
                      <a:pt x="172" y="6"/>
                      <a:pt x="172" y="6"/>
                      <a:pt x="172" y="6"/>
                    </a:cubicBezTo>
                    <a:cubicBezTo>
                      <a:pt x="172" y="4"/>
                      <a:pt x="172" y="2"/>
                      <a:pt x="172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Freeform 150"/>
              <p:cNvSpPr/>
              <p:nvPr/>
            </p:nvSpPr>
            <p:spPr bwMode="auto">
              <a:xfrm>
                <a:off x="5226051" y="3278188"/>
                <a:ext cx="376238" cy="198438"/>
              </a:xfrm>
              <a:custGeom>
                <a:avLst/>
                <a:gdLst>
                  <a:gd name="T0" fmla="*/ 112 w 115"/>
                  <a:gd name="T1" fmla="*/ 0 h 61"/>
                  <a:gd name="T2" fmla="*/ 0 w 115"/>
                  <a:gd name="T3" fmla="*/ 56 h 61"/>
                  <a:gd name="T4" fmla="*/ 3 w 115"/>
                  <a:gd name="T5" fmla="*/ 61 h 61"/>
                  <a:gd name="T6" fmla="*/ 115 w 115"/>
                  <a:gd name="T7" fmla="*/ 5 h 61"/>
                  <a:gd name="T8" fmla="*/ 112 w 115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61">
                    <a:moveTo>
                      <a:pt x="112" y="0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1" y="58"/>
                      <a:pt x="2" y="59"/>
                      <a:pt x="3" y="61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4" y="3"/>
                      <a:pt x="113" y="2"/>
                      <a:pt x="112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6" name="Freeform 151"/>
              <p:cNvSpPr/>
              <p:nvPr/>
            </p:nvSpPr>
            <p:spPr bwMode="auto">
              <a:xfrm>
                <a:off x="5337176" y="3575050"/>
                <a:ext cx="568325" cy="1106488"/>
              </a:xfrm>
              <a:custGeom>
                <a:avLst/>
                <a:gdLst>
                  <a:gd name="T0" fmla="*/ 169 w 174"/>
                  <a:gd name="T1" fmla="*/ 0 h 339"/>
                  <a:gd name="T2" fmla="*/ 0 w 174"/>
                  <a:gd name="T3" fmla="*/ 334 h 339"/>
                  <a:gd name="T4" fmla="*/ 0 w 174"/>
                  <a:gd name="T5" fmla="*/ 336 h 339"/>
                  <a:gd name="T6" fmla="*/ 2 w 174"/>
                  <a:gd name="T7" fmla="*/ 338 h 339"/>
                  <a:gd name="T8" fmla="*/ 5 w 174"/>
                  <a:gd name="T9" fmla="*/ 337 h 339"/>
                  <a:gd name="T10" fmla="*/ 174 w 174"/>
                  <a:gd name="T11" fmla="*/ 2 h 339"/>
                  <a:gd name="T12" fmla="*/ 169 w 174"/>
                  <a:gd name="T13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339">
                    <a:moveTo>
                      <a:pt x="169" y="0"/>
                    </a:moveTo>
                    <a:cubicBezTo>
                      <a:pt x="0" y="334"/>
                      <a:pt x="0" y="334"/>
                      <a:pt x="0" y="334"/>
                    </a:cubicBezTo>
                    <a:cubicBezTo>
                      <a:pt x="0" y="335"/>
                      <a:pt x="0" y="335"/>
                      <a:pt x="0" y="336"/>
                    </a:cubicBezTo>
                    <a:cubicBezTo>
                      <a:pt x="0" y="337"/>
                      <a:pt x="1" y="338"/>
                      <a:pt x="2" y="338"/>
                    </a:cubicBezTo>
                    <a:cubicBezTo>
                      <a:pt x="3" y="339"/>
                      <a:pt x="5" y="338"/>
                      <a:pt x="5" y="337"/>
                    </a:cubicBezTo>
                    <a:cubicBezTo>
                      <a:pt x="174" y="2"/>
                      <a:pt x="174" y="2"/>
                      <a:pt x="174" y="2"/>
                    </a:cubicBezTo>
                    <a:cubicBezTo>
                      <a:pt x="172" y="1"/>
                      <a:pt x="170" y="1"/>
                      <a:pt x="169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7" name="Freeform 152"/>
              <p:cNvSpPr/>
              <p:nvPr/>
            </p:nvSpPr>
            <p:spPr bwMode="auto">
              <a:xfrm>
                <a:off x="6149976" y="4557713"/>
                <a:ext cx="225425" cy="111125"/>
              </a:xfrm>
              <a:custGeom>
                <a:avLst/>
                <a:gdLst>
                  <a:gd name="T0" fmla="*/ 66 w 69"/>
                  <a:gd name="T1" fmla="*/ 0 h 34"/>
                  <a:gd name="T2" fmla="*/ 0 w 69"/>
                  <a:gd name="T3" fmla="*/ 29 h 34"/>
                  <a:gd name="T4" fmla="*/ 3 w 69"/>
                  <a:gd name="T5" fmla="*/ 34 h 34"/>
                  <a:gd name="T6" fmla="*/ 69 w 69"/>
                  <a:gd name="T7" fmla="*/ 5 h 34"/>
                  <a:gd name="T8" fmla="*/ 66 w 69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34">
                    <a:moveTo>
                      <a:pt x="66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3" y="34"/>
                      <a:pt x="3" y="34"/>
                      <a:pt x="3" y="34"/>
                    </a:cubicBezTo>
                    <a:cubicBezTo>
                      <a:pt x="69" y="5"/>
                      <a:pt x="69" y="5"/>
                      <a:pt x="69" y="5"/>
                    </a:cubicBezTo>
                    <a:cubicBezTo>
                      <a:pt x="68" y="4"/>
                      <a:pt x="67" y="2"/>
                      <a:pt x="66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8" name="Freeform 153"/>
              <p:cNvSpPr/>
              <p:nvPr/>
            </p:nvSpPr>
            <p:spPr bwMode="auto">
              <a:xfrm>
                <a:off x="5222876" y="3806825"/>
                <a:ext cx="1082675" cy="349250"/>
              </a:xfrm>
              <a:custGeom>
                <a:avLst/>
                <a:gdLst>
                  <a:gd name="T0" fmla="*/ 332 w 332"/>
                  <a:gd name="T1" fmla="*/ 101 h 107"/>
                  <a:gd name="T2" fmla="*/ 2 w 332"/>
                  <a:gd name="T3" fmla="*/ 0 h 107"/>
                  <a:gd name="T4" fmla="*/ 0 w 332"/>
                  <a:gd name="T5" fmla="*/ 5 h 107"/>
                  <a:gd name="T6" fmla="*/ 331 w 332"/>
                  <a:gd name="T7" fmla="*/ 107 h 107"/>
                  <a:gd name="T8" fmla="*/ 332 w 332"/>
                  <a:gd name="T9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" h="107">
                    <a:moveTo>
                      <a:pt x="332" y="10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31" y="107"/>
                      <a:pt x="331" y="107"/>
                      <a:pt x="331" y="107"/>
                    </a:cubicBezTo>
                    <a:cubicBezTo>
                      <a:pt x="331" y="105"/>
                      <a:pt x="331" y="103"/>
                      <a:pt x="332" y="10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9" name="Freeform 154"/>
              <p:cNvSpPr/>
              <p:nvPr/>
            </p:nvSpPr>
            <p:spPr bwMode="auto">
              <a:xfrm>
                <a:off x="6456363" y="3509963"/>
                <a:ext cx="157163" cy="228600"/>
              </a:xfrm>
              <a:custGeom>
                <a:avLst/>
                <a:gdLst>
                  <a:gd name="T0" fmla="*/ 48 w 48"/>
                  <a:gd name="T1" fmla="*/ 67 h 70"/>
                  <a:gd name="T2" fmla="*/ 4 w 48"/>
                  <a:gd name="T3" fmla="*/ 0 h 70"/>
                  <a:gd name="T4" fmla="*/ 0 w 48"/>
                  <a:gd name="T5" fmla="*/ 4 h 70"/>
                  <a:gd name="T6" fmla="*/ 43 w 48"/>
                  <a:gd name="T7" fmla="*/ 70 h 70"/>
                  <a:gd name="T8" fmla="*/ 48 w 48"/>
                  <a:gd name="T9" fmla="*/ 6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70">
                    <a:moveTo>
                      <a:pt x="48" y="67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2"/>
                      <a:pt x="1" y="3"/>
                      <a:pt x="0" y="4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5" y="69"/>
                      <a:pt x="47" y="68"/>
                      <a:pt x="48" y="6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0" name="Freeform 155"/>
              <p:cNvSpPr/>
              <p:nvPr/>
            </p:nvSpPr>
            <p:spPr bwMode="auto">
              <a:xfrm>
                <a:off x="7499351" y="4348163"/>
                <a:ext cx="247650" cy="73025"/>
              </a:xfrm>
              <a:custGeom>
                <a:avLst/>
                <a:gdLst>
                  <a:gd name="T0" fmla="*/ 73 w 76"/>
                  <a:gd name="T1" fmla="*/ 13 h 22"/>
                  <a:gd name="T2" fmla="*/ 2 w 76"/>
                  <a:gd name="T3" fmla="*/ 0 h 22"/>
                  <a:gd name="T4" fmla="*/ 0 w 76"/>
                  <a:gd name="T5" fmla="*/ 9 h 22"/>
                  <a:gd name="T6" fmla="*/ 71 w 76"/>
                  <a:gd name="T7" fmla="*/ 21 h 22"/>
                  <a:gd name="T8" fmla="*/ 76 w 76"/>
                  <a:gd name="T9" fmla="*/ 18 h 22"/>
                  <a:gd name="T10" fmla="*/ 73 w 76"/>
                  <a:gd name="T11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22">
                    <a:moveTo>
                      <a:pt x="73" y="13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6"/>
                      <a:pt x="0" y="9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73" y="22"/>
                      <a:pt x="76" y="20"/>
                      <a:pt x="76" y="18"/>
                    </a:cubicBezTo>
                    <a:cubicBezTo>
                      <a:pt x="76" y="15"/>
                      <a:pt x="75" y="13"/>
                      <a:pt x="73" y="1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1" name="Freeform 156"/>
              <p:cNvSpPr/>
              <p:nvPr/>
            </p:nvSpPr>
            <p:spPr bwMode="auto">
              <a:xfrm>
                <a:off x="7343776" y="4675188"/>
                <a:ext cx="458788" cy="414338"/>
              </a:xfrm>
              <a:custGeom>
                <a:avLst/>
                <a:gdLst>
                  <a:gd name="T0" fmla="*/ 4 w 141"/>
                  <a:gd name="T1" fmla="*/ 0 h 127"/>
                  <a:gd name="T2" fmla="*/ 0 w 141"/>
                  <a:gd name="T3" fmla="*/ 4 h 127"/>
                  <a:gd name="T4" fmla="*/ 138 w 141"/>
                  <a:gd name="T5" fmla="*/ 127 h 127"/>
                  <a:gd name="T6" fmla="*/ 141 w 141"/>
                  <a:gd name="T7" fmla="*/ 123 h 127"/>
                  <a:gd name="T8" fmla="*/ 4 w 141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127">
                    <a:moveTo>
                      <a:pt x="4" y="0"/>
                    </a:moveTo>
                    <a:cubicBezTo>
                      <a:pt x="2" y="1"/>
                      <a:pt x="1" y="3"/>
                      <a:pt x="0" y="4"/>
                    </a:cubicBezTo>
                    <a:cubicBezTo>
                      <a:pt x="138" y="127"/>
                      <a:pt x="138" y="127"/>
                      <a:pt x="138" y="127"/>
                    </a:cubicBezTo>
                    <a:cubicBezTo>
                      <a:pt x="141" y="123"/>
                      <a:pt x="141" y="123"/>
                      <a:pt x="141" y="123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2" name="Freeform 157"/>
              <p:cNvSpPr/>
              <p:nvPr/>
            </p:nvSpPr>
            <p:spPr bwMode="auto">
              <a:xfrm>
                <a:off x="7007226" y="4864100"/>
                <a:ext cx="49213" cy="382588"/>
              </a:xfrm>
              <a:custGeom>
                <a:avLst/>
                <a:gdLst>
                  <a:gd name="T0" fmla="*/ 0 w 15"/>
                  <a:gd name="T1" fmla="*/ 1 h 117"/>
                  <a:gd name="T2" fmla="*/ 9 w 15"/>
                  <a:gd name="T3" fmla="*/ 117 h 117"/>
                  <a:gd name="T4" fmla="*/ 15 w 15"/>
                  <a:gd name="T5" fmla="*/ 116 h 117"/>
                  <a:gd name="T6" fmla="*/ 6 w 15"/>
                  <a:gd name="T7" fmla="*/ 0 h 117"/>
                  <a:gd name="T8" fmla="*/ 0 w 15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17">
                    <a:moveTo>
                      <a:pt x="0" y="1"/>
                    </a:moveTo>
                    <a:cubicBezTo>
                      <a:pt x="9" y="117"/>
                      <a:pt x="9" y="117"/>
                      <a:pt x="9" y="117"/>
                    </a:cubicBezTo>
                    <a:cubicBezTo>
                      <a:pt x="15" y="116"/>
                      <a:pt x="15" y="116"/>
                      <a:pt x="15" y="11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1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3" name="Freeform 158"/>
              <p:cNvSpPr/>
              <p:nvPr/>
            </p:nvSpPr>
            <p:spPr bwMode="auto">
              <a:xfrm>
                <a:off x="8543926" y="2709863"/>
                <a:ext cx="227013" cy="411163"/>
              </a:xfrm>
              <a:custGeom>
                <a:avLst/>
                <a:gdLst>
                  <a:gd name="T0" fmla="*/ 4 w 70"/>
                  <a:gd name="T1" fmla="*/ 126 h 126"/>
                  <a:gd name="T2" fmla="*/ 70 w 70"/>
                  <a:gd name="T3" fmla="*/ 2 h 126"/>
                  <a:gd name="T4" fmla="*/ 65 w 70"/>
                  <a:gd name="T5" fmla="*/ 0 h 126"/>
                  <a:gd name="T6" fmla="*/ 0 w 70"/>
                  <a:gd name="T7" fmla="*/ 123 h 126"/>
                  <a:gd name="T8" fmla="*/ 4 w 70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126">
                    <a:moveTo>
                      <a:pt x="4" y="126"/>
                    </a:moveTo>
                    <a:cubicBezTo>
                      <a:pt x="70" y="2"/>
                      <a:pt x="70" y="2"/>
                      <a:pt x="70" y="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1" y="124"/>
                      <a:pt x="3" y="125"/>
                      <a:pt x="4" y="12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4" name="Freeform 159"/>
              <p:cNvSpPr/>
              <p:nvPr/>
            </p:nvSpPr>
            <p:spPr bwMode="auto">
              <a:xfrm>
                <a:off x="7186613" y="2660650"/>
                <a:ext cx="658813" cy="542925"/>
              </a:xfrm>
              <a:custGeom>
                <a:avLst/>
                <a:gdLst>
                  <a:gd name="T0" fmla="*/ 202 w 202"/>
                  <a:gd name="T1" fmla="*/ 160 h 166"/>
                  <a:gd name="T2" fmla="*/ 7 w 202"/>
                  <a:gd name="T3" fmla="*/ 1 h 166"/>
                  <a:gd name="T4" fmla="*/ 1 w 202"/>
                  <a:gd name="T5" fmla="*/ 2 h 166"/>
                  <a:gd name="T6" fmla="*/ 0 w 202"/>
                  <a:gd name="T7" fmla="*/ 5 h 166"/>
                  <a:gd name="T8" fmla="*/ 2 w 202"/>
                  <a:gd name="T9" fmla="*/ 8 h 166"/>
                  <a:gd name="T10" fmla="*/ 197 w 202"/>
                  <a:gd name="T11" fmla="*/ 166 h 166"/>
                  <a:gd name="T12" fmla="*/ 202 w 202"/>
                  <a:gd name="T13" fmla="*/ 16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66">
                    <a:moveTo>
                      <a:pt x="202" y="160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197" y="166"/>
                      <a:pt x="197" y="166"/>
                      <a:pt x="197" y="166"/>
                    </a:cubicBezTo>
                    <a:cubicBezTo>
                      <a:pt x="198" y="164"/>
                      <a:pt x="200" y="162"/>
                      <a:pt x="202" y="16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5" name="Freeform 160"/>
              <p:cNvSpPr/>
              <p:nvPr/>
            </p:nvSpPr>
            <p:spPr bwMode="auto">
              <a:xfrm>
                <a:off x="7431088" y="3790950"/>
                <a:ext cx="312738" cy="192088"/>
              </a:xfrm>
              <a:custGeom>
                <a:avLst/>
                <a:gdLst>
                  <a:gd name="T0" fmla="*/ 94 w 96"/>
                  <a:gd name="T1" fmla="*/ 0 h 59"/>
                  <a:gd name="T2" fmla="*/ 0 w 96"/>
                  <a:gd name="T3" fmla="*/ 54 h 59"/>
                  <a:gd name="T4" fmla="*/ 3 w 96"/>
                  <a:gd name="T5" fmla="*/ 59 h 59"/>
                  <a:gd name="T6" fmla="*/ 96 w 96"/>
                  <a:gd name="T7" fmla="*/ 5 h 59"/>
                  <a:gd name="T8" fmla="*/ 94 w 96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9">
                    <a:moveTo>
                      <a:pt x="94" y="0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1" y="56"/>
                      <a:pt x="2" y="57"/>
                      <a:pt x="3" y="59"/>
                    </a:cubicBezTo>
                    <a:cubicBezTo>
                      <a:pt x="96" y="5"/>
                      <a:pt x="96" y="5"/>
                      <a:pt x="96" y="5"/>
                    </a:cubicBezTo>
                    <a:cubicBezTo>
                      <a:pt x="95" y="3"/>
                      <a:pt x="94" y="2"/>
                      <a:pt x="94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6" name="Freeform 161"/>
              <p:cNvSpPr/>
              <p:nvPr/>
            </p:nvSpPr>
            <p:spPr bwMode="auto">
              <a:xfrm>
                <a:off x="7858126" y="4048125"/>
                <a:ext cx="136525" cy="271463"/>
              </a:xfrm>
              <a:custGeom>
                <a:avLst/>
                <a:gdLst>
                  <a:gd name="T0" fmla="*/ 35 w 42"/>
                  <a:gd name="T1" fmla="*/ 0 h 83"/>
                  <a:gd name="T2" fmla="*/ 0 w 42"/>
                  <a:gd name="T3" fmla="*/ 76 h 83"/>
                  <a:gd name="T4" fmla="*/ 0 w 42"/>
                  <a:gd name="T5" fmla="*/ 78 h 83"/>
                  <a:gd name="T6" fmla="*/ 2 w 42"/>
                  <a:gd name="T7" fmla="*/ 82 h 83"/>
                  <a:gd name="T8" fmla="*/ 8 w 42"/>
                  <a:gd name="T9" fmla="*/ 80 h 83"/>
                  <a:gd name="T10" fmla="*/ 42 w 42"/>
                  <a:gd name="T11" fmla="*/ 4 h 83"/>
                  <a:gd name="T12" fmla="*/ 35 w 42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83">
                    <a:moveTo>
                      <a:pt x="35" y="0"/>
                    </a:moveTo>
                    <a:cubicBezTo>
                      <a:pt x="0" y="76"/>
                      <a:pt x="0" y="76"/>
                      <a:pt x="0" y="76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80"/>
                      <a:pt x="1" y="81"/>
                      <a:pt x="2" y="82"/>
                    </a:cubicBezTo>
                    <a:cubicBezTo>
                      <a:pt x="5" y="83"/>
                      <a:pt x="7" y="82"/>
                      <a:pt x="8" y="8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0" y="3"/>
                      <a:pt x="37" y="1"/>
                      <a:pt x="35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7" name="Freeform 162"/>
              <p:cNvSpPr/>
              <p:nvPr/>
            </p:nvSpPr>
            <p:spPr bwMode="auto">
              <a:xfrm>
                <a:off x="8729663" y="3800475"/>
                <a:ext cx="260350" cy="241300"/>
              </a:xfrm>
              <a:custGeom>
                <a:avLst/>
                <a:gdLst>
                  <a:gd name="T0" fmla="*/ 2 w 80"/>
                  <a:gd name="T1" fmla="*/ 0 h 74"/>
                  <a:gd name="T2" fmla="*/ 0 w 80"/>
                  <a:gd name="T3" fmla="*/ 6 h 74"/>
                  <a:gd name="T4" fmla="*/ 76 w 80"/>
                  <a:gd name="T5" fmla="*/ 74 h 74"/>
                  <a:gd name="T6" fmla="*/ 80 w 80"/>
                  <a:gd name="T7" fmla="*/ 70 h 74"/>
                  <a:gd name="T8" fmla="*/ 2 w 80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74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76" y="74"/>
                      <a:pt x="76" y="74"/>
                      <a:pt x="76" y="74"/>
                    </a:cubicBezTo>
                    <a:cubicBezTo>
                      <a:pt x="80" y="70"/>
                      <a:pt x="80" y="70"/>
                      <a:pt x="80" y="7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163"/>
              <p:cNvSpPr/>
              <p:nvPr/>
            </p:nvSpPr>
            <p:spPr bwMode="auto">
              <a:xfrm>
                <a:off x="7340601" y="1939925"/>
                <a:ext cx="241300" cy="173038"/>
              </a:xfrm>
              <a:custGeom>
                <a:avLst/>
                <a:gdLst>
                  <a:gd name="T0" fmla="*/ 74 w 74"/>
                  <a:gd name="T1" fmla="*/ 48 h 53"/>
                  <a:gd name="T2" fmla="*/ 4 w 74"/>
                  <a:gd name="T3" fmla="*/ 1 h 53"/>
                  <a:gd name="T4" fmla="*/ 0 w 74"/>
                  <a:gd name="T5" fmla="*/ 2 h 53"/>
                  <a:gd name="T6" fmla="*/ 0 w 74"/>
                  <a:gd name="T7" fmla="*/ 3 h 53"/>
                  <a:gd name="T8" fmla="*/ 1 w 74"/>
                  <a:gd name="T9" fmla="*/ 6 h 53"/>
                  <a:gd name="T10" fmla="*/ 71 w 74"/>
                  <a:gd name="T11" fmla="*/ 53 h 53"/>
                  <a:gd name="T12" fmla="*/ 74 w 74"/>
                  <a:gd name="T13" fmla="*/ 4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53">
                    <a:moveTo>
                      <a:pt x="74" y="48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5"/>
                      <a:pt x="1" y="6"/>
                    </a:cubicBezTo>
                    <a:cubicBezTo>
                      <a:pt x="71" y="53"/>
                      <a:pt x="71" y="53"/>
                      <a:pt x="71" y="53"/>
                    </a:cubicBezTo>
                    <a:cubicBezTo>
                      <a:pt x="72" y="52"/>
                      <a:pt x="73" y="50"/>
                      <a:pt x="74" y="48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9" name="Freeform 164"/>
              <p:cNvSpPr/>
              <p:nvPr/>
            </p:nvSpPr>
            <p:spPr bwMode="auto">
              <a:xfrm>
                <a:off x="7205663" y="2814638"/>
                <a:ext cx="525463" cy="933450"/>
              </a:xfrm>
              <a:custGeom>
                <a:avLst/>
                <a:gdLst>
                  <a:gd name="T0" fmla="*/ 156 w 161"/>
                  <a:gd name="T1" fmla="*/ 0 h 286"/>
                  <a:gd name="T2" fmla="*/ 0 w 161"/>
                  <a:gd name="T3" fmla="*/ 283 h 286"/>
                  <a:gd name="T4" fmla="*/ 4 w 161"/>
                  <a:gd name="T5" fmla="*/ 286 h 286"/>
                  <a:gd name="T6" fmla="*/ 161 w 161"/>
                  <a:gd name="T7" fmla="*/ 3 h 286"/>
                  <a:gd name="T8" fmla="*/ 156 w 161"/>
                  <a:gd name="T9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86">
                    <a:moveTo>
                      <a:pt x="156" y="0"/>
                    </a:moveTo>
                    <a:cubicBezTo>
                      <a:pt x="0" y="283"/>
                      <a:pt x="0" y="283"/>
                      <a:pt x="0" y="283"/>
                    </a:cubicBezTo>
                    <a:cubicBezTo>
                      <a:pt x="1" y="284"/>
                      <a:pt x="3" y="285"/>
                      <a:pt x="4" y="286"/>
                    </a:cubicBezTo>
                    <a:cubicBezTo>
                      <a:pt x="161" y="3"/>
                      <a:pt x="161" y="3"/>
                      <a:pt x="161" y="3"/>
                    </a:cubicBezTo>
                    <a:cubicBezTo>
                      <a:pt x="159" y="2"/>
                      <a:pt x="157" y="1"/>
                      <a:pt x="156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0" name="Freeform 165"/>
              <p:cNvSpPr/>
              <p:nvPr/>
            </p:nvSpPr>
            <p:spPr bwMode="auto">
              <a:xfrm>
                <a:off x="8099426" y="2889250"/>
                <a:ext cx="65088" cy="138113"/>
              </a:xfrm>
              <a:custGeom>
                <a:avLst/>
                <a:gdLst>
                  <a:gd name="T0" fmla="*/ 0 w 20"/>
                  <a:gd name="T1" fmla="*/ 1 h 42"/>
                  <a:gd name="T2" fmla="*/ 14 w 20"/>
                  <a:gd name="T3" fmla="*/ 42 h 42"/>
                  <a:gd name="T4" fmla="*/ 20 w 20"/>
                  <a:gd name="T5" fmla="*/ 41 h 42"/>
                  <a:gd name="T6" fmla="*/ 5 w 20"/>
                  <a:gd name="T7" fmla="*/ 0 h 42"/>
                  <a:gd name="T8" fmla="*/ 0 w 20"/>
                  <a:gd name="T9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2">
                    <a:moveTo>
                      <a:pt x="0" y="1"/>
                    </a:moveTo>
                    <a:cubicBezTo>
                      <a:pt x="14" y="42"/>
                      <a:pt x="14" y="42"/>
                      <a:pt x="14" y="42"/>
                    </a:cubicBezTo>
                    <a:cubicBezTo>
                      <a:pt x="16" y="41"/>
                      <a:pt x="18" y="41"/>
                      <a:pt x="20" y="4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1" name="Freeform 166"/>
              <p:cNvSpPr/>
              <p:nvPr/>
            </p:nvSpPr>
            <p:spPr bwMode="auto">
              <a:xfrm>
                <a:off x="8389938" y="4090988"/>
                <a:ext cx="95250" cy="368300"/>
              </a:xfrm>
              <a:custGeom>
                <a:avLst/>
                <a:gdLst>
                  <a:gd name="T0" fmla="*/ 29 w 29"/>
                  <a:gd name="T1" fmla="*/ 111 h 113"/>
                  <a:gd name="T2" fmla="*/ 5 w 29"/>
                  <a:gd name="T3" fmla="*/ 0 h 113"/>
                  <a:gd name="T4" fmla="*/ 0 w 29"/>
                  <a:gd name="T5" fmla="*/ 2 h 113"/>
                  <a:gd name="T6" fmla="*/ 23 w 29"/>
                  <a:gd name="T7" fmla="*/ 113 h 113"/>
                  <a:gd name="T8" fmla="*/ 29 w 29"/>
                  <a:gd name="T9" fmla="*/ 11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13">
                    <a:moveTo>
                      <a:pt x="29" y="11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5" y="112"/>
                      <a:pt x="27" y="111"/>
                      <a:pt x="29" y="111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167"/>
              <p:cNvSpPr/>
              <p:nvPr/>
            </p:nvSpPr>
            <p:spPr bwMode="auto">
              <a:xfrm>
                <a:off x="8905876" y="4303713"/>
                <a:ext cx="168275" cy="244475"/>
              </a:xfrm>
              <a:custGeom>
                <a:avLst/>
                <a:gdLst>
                  <a:gd name="T0" fmla="*/ 51 w 52"/>
                  <a:gd name="T1" fmla="*/ 0 h 75"/>
                  <a:gd name="T2" fmla="*/ 47 w 52"/>
                  <a:gd name="T3" fmla="*/ 1 h 75"/>
                  <a:gd name="T4" fmla="*/ 0 w 52"/>
                  <a:gd name="T5" fmla="*/ 71 h 75"/>
                  <a:gd name="T6" fmla="*/ 5 w 52"/>
                  <a:gd name="T7" fmla="*/ 75 h 75"/>
                  <a:gd name="T8" fmla="*/ 52 w 52"/>
                  <a:gd name="T9" fmla="*/ 4 h 75"/>
                  <a:gd name="T10" fmla="*/ 51 w 52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75">
                    <a:moveTo>
                      <a:pt x="51" y="0"/>
                    </a:moveTo>
                    <a:cubicBezTo>
                      <a:pt x="49" y="0"/>
                      <a:pt x="48" y="0"/>
                      <a:pt x="47" y="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2" y="72"/>
                      <a:pt x="3" y="73"/>
                      <a:pt x="5" y="75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3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3" name="Freeform 168"/>
              <p:cNvSpPr/>
              <p:nvPr/>
            </p:nvSpPr>
            <p:spPr bwMode="auto">
              <a:xfrm>
                <a:off x="8980488" y="5138738"/>
                <a:ext cx="173038" cy="142875"/>
              </a:xfrm>
              <a:custGeom>
                <a:avLst/>
                <a:gdLst>
                  <a:gd name="T0" fmla="*/ 51 w 53"/>
                  <a:gd name="T1" fmla="*/ 36 h 44"/>
                  <a:gd name="T2" fmla="*/ 5 w 53"/>
                  <a:gd name="T3" fmla="*/ 0 h 44"/>
                  <a:gd name="T4" fmla="*/ 0 w 53"/>
                  <a:gd name="T5" fmla="*/ 7 h 44"/>
                  <a:gd name="T6" fmla="*/ 46 w 53"/>
                  <a:gd name="T7" fmla="*/ 43 h 44"/>
                  <a:gd name="T8" fmla="*/ 52 w 53"/>
                  <a:gd name="T9" fmla="*/ 42 h 44"/>
                  <a:gd name="T10" fmla="*/ 51 w 53"/>
                  <a:gd name="T11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4">
                    <a:moveTo>
                      <a:pt x="51" y="36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2"/>
                      <a:pt x="1" y="4"/>
                      <a:pt x="0" y="7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8" y="44"/>
                      <a:pt x="51" y="44"/>
                      <a:pt x="52" y="42"/>
                    </a:cubicBezTo>
                    <a:cubicBezTo>
                      <a:pt x="53" y="40"/>
                      <a:pt x="53" y="38"/>
                      <a:pt x="51" y="36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4" name="Freeform 169"/>
              <p:cNvSpPr/>
              <p:nvPr/>
            </p:nvSpPr>
            <p:spPr bwMode="auto">
              <a:xfrm>
                <a:off x="8788401" y="5299075"/>
                <a:ext cx="285750" cy="606425"/>
              </a:xfrm>
              <a:custGeom>
                <a:avLst/>
                <a:gdLst>
                  <a:gd name="T0" fmla="*/ 5 w 88"/>
                  <a:gd name="T1" fmla="*/ 0 h 186"/>
                  <a:gd name="T2" fmla="*/ 0 w 88"/>
                  <a:gd name="T3" fmla="*/ 2 h 186"/>
                  <a:gd name="T4" fmla="*/ 83 w 88"/>
                  <a:gd name="T5" fmla="*/ 186 h 186"/>
                  <a:gd name="T6" fmla="*/ 88 w 88"/>
                  <a:gd name="T7" fmla="*/ 184 h 186"/>
                  <a:gd name="T8" fmla="*/ 5 w 88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186">
                    <a:moveTo>
                      <a:pt x="5" y="0"/>
                    </a:moveTo>
                    <a:cubicBezTo>
                      <a:pt x="3" y="1"/>
                      <a:pt x="2" y="2"/>
                      <a:pt x="0" y="2"/>
                    </a:cubicBezTo>
                    <a:cubicBezTo>
                      <a:pt x="83" y="186"/>
                      <a:pt x="83" y="186"/>
                      <a:pt x="83" y="186"/>
                    </a:cubicBezTo>
                    <a:cubicBezTo>
                      <a:pt x="88" y="184"/>
                      <a:pt x="88" y="184"/>
                      <a:pt x="88" y="184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5" name="Freeform 170"/>
              <p:cNvSpPr/>
              <p:nvPr/>
            </p:nvSpPr>
            <p:spPr bwMode="auto">
              <a:xfrm>
                <a:off x="8015288" y="5265738"/>
                <a:ext cx="377825" cy="376238"/>
              </a:xfrm>
              <a:custGeom>
                <a:avLst/>
                <a:gdLst>
                  <a:gd name="T0" fmla="*/ 109 w 116"/>
                  <a:gd name="T1" fmla="*/ 0 h 115"/>
                  <a:gd name="T2" fmla="*/ 1 w 116"/>
                  <a:gd name="T3" fmla="*/ 108 h 115"/>
                  <a:gd name="T4" fmla="*/ 0 w 116"/>
                  <a:gd name="T5" fmla="*/ 110 h 115"/>
                  <a:gd name="T6" fmla="*/ 1 w 116"/>
                  <a:gd name="T7" fmla="*/ 113 h 115"/>
                  <a:gd name="T8" fmla="*/ 7 w 116"/>
                  <a:gd name="T9" fmla="*/ 113 h 115"/>
                  <a:gd name="T10" fmla="*/ 116 w 116"/>
                  <a:gd name="T11" fmla="*/ 4 h 115"/>
                  <a:gd name="T12" fmla="*/ 109 w 116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" h="115">
                    <a:moveTo>
                      <a:pt x="109" y="0"/>
                    </a:moveTo>
                    <a:cubicBezTo>
                      <a:pt x="1" y="108"/>
                      <a:pt x="1" y="108"/>
                      <a:pt x="1" y="108"/>
                    </a:cubicBezTo>
                    <a:cubicBezTo>
                      <a:pt x="0" y="108"/>
                      <a:pt x="0" y="109"/>
                      <a:pt x="0" y="110"/>
                    </a:cubicBezTo>
                    <a:cubicBezTo>
                      <a:pt x="0" y="112"/>
                      <a:pt x="0" y="113"/>
                      <a:pt x="1" y="113"/>
                    </a:cubicBezTo>
                    <a:cubicBezTo>
                      <a:pt x="3" y="115"/>
                      <a:pt x="5" y="115"/>
                      <a:pt x="7" y="113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4" y="3"/>
                      <a:pt x="111" y="1"/>
                      <a:pt x="109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6" name="Freeform 171"/>
              <p:cNvSpPr/>
              <p:nvPr/>
            </p:nvSpPr>
            <p:spPr bwMode="auto">
              <a:xfrm>
                <a:off x="7826376" y="4972050"/>
                <a:ext cx="352425" cy="120650"/>
              </a:xfrm>
              <a:custGeom>
                <a:avLst/>
                <a:gdLst>
                  <a:gd name="T0" fmla="*/ 107 w 108"/>
                  <a:gd name="T1" fmla="*/ 0 h 37"/>
                  <a:gd name="T2" fmla="*/ 2 w 108"/>
                  <a:gd name="T3" fmla="*/ 32 h 37"/>
                  <a:gd name="T4" fmla="*/ 0 w 108"/>
                  <a:gd name="T5" fmla="*/ 34 h 37"/>
                  <a:gd name="T6" fmla="*/ 0 w 108"/>
                  <a:gd name="T7" fmla="*/ 35 h 37"/>
                  <a:gd name="T8" fmla="*/ 4 w 108"/>
                  <a:gd name="T9" fmla="*/ 37 h 37"/>
                  <a:gd name="T10" fmla="*/ 108 w 108"/>
                  <a:gd name="T11" fmla="*/ 5 h 37"/>
                  <a:gd name="T12" fmla="*/ 107 w 108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37">
                    <a:moveTo>
                      <a:pt x="107" y="0"/>
                    </a:moveTo>
                    <a:cubicBezTo>
                      <a:pt x="2" y="32"/>
                      <a:pt x="2" y="32"/>
                      <a:pt x="2" y="32"/>
                    </a:cubicBezTo>
                    <a:cubicBezTo>
                      <a:pt x="1" y="32"/>
                      <a:pt x="0" y="33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7"/>
                      <a:pt x="2" y="37"/>
                      <a:pt x="4" y="37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4"/>
                      <a:pt x="107" y="2"/>
                      <a:pt x="107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7" name="Freeform 172"/>
              <p:cNvSpPr/>
              <p:nvPr/>
            </p:nvSpPr>
            <p:spPr bwMode="auto">
              <a:xfrm>
                <a:off x="7894638" y="4443413"/>
                <a:ext cx="334963" cy="234950"/>
              </a:xfrm>
              <a:custGeom>
                <a:avLst/>
                <a:gdLst>
                  <a:gd name="T0" fmla="*/ 103 w 103"/>
                  <a:gd name="T1" fmla="*/ 65 h 72"/>
                  <a:gd name="T2" fmla="*/ 7 w 103"/>
                  <a:gd name="T3" fmla="*/ 1 h 72"/>
                  <a:gd name="T4" fmla="*/ 1 w 103"/>
                  <a:gd name="T5" fmla="*/ 3 h 72"/>
                  <a:gd name="T6" fmla="*/ 0 w 103"/>
                  <a:gd name="T7" fmla="*/ 5 h 72"/>
                  <a:gd name="T8" fmla="*/ 2 w 103"/>
                  <a:gd name="T9" fmla="*/ 8 h 72"/>
                  <a:gd name="T10" fmla="*/ 99 w 103"/>
                  <a:gd name="T11" fmla="*/ 72 h 72"/>
                  <a:gd name="T12" fmla="*/ 103 w 103"/>
                  <a:gd name="T13" fmla="*/ 6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72">
                    <a:moveTo>
                      <a:pt x="103" y="65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2" y="1"/>
                      <a:pt x="1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6"/>
                      <a:pt x="1" y="8"/>
                      <a:pt x="2" y="8"/>
                    </a:cubicBezTo>
                    <a:cubicBezTo>
                      <a:pt x="99" y="72"/>
                      <a:pt x="99" y="72"/>
                      <a:pt x="99" y="72"/>
                    </a:cubicBezTo>
                    <a:cubicBezTo>
                      <a:pt x="100" y="70"/>
                      <a:pt x="101" y="67"/>
                      <a:pt x="103" y="65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8" name="Freeform 173"/>
              <p:cNvSpPr>
                <a:spLocks noEditPoints="1"/>
              </p:cNvSpPr>
              <p:nvPr/>
            </p:nvSpPr>
            <p:spPr bwMode="auto">
              <a:xfrm>
                <a:off x="9329738" y="4489450"/>
                <a:ext cx="958850" cy="958850"/>
              </a:xfrm>
              <a:custGeom>
                <a:avLst/>
                <a:gdLst>
                  <a:gd name="T0" fmla="*/ 0 w 294"/>
                  <a:gd name="T1" fmla="*/ 147 h 294"/>
                  <a:gd name="T2" fmla="*/ 147 w 294"/>
                  <a:gd name="T3" fmla="*/ 0 h 294"/>
                  <a:gd name="T4" fmla="*/ 294 w 294"/>
                  <a:gd name="T5" fmla="*/ 147 h 294"/>
                  <a:gd name="T6" fmla="*/ 147 w 294"/>
                  <a:gd name="T7" fmla="*/ 294 h 294"/>
                  <a:gd name="T8" fmla="*/ 0 w 294"/>
                  <a:gd name="T9" fmla="*/ 147 h 294"/>
                  <a:gd name="T10" fmla="*/ 277 w 294"/>
                  <a:gd name="T11" fmla="*/ 147 h 294"/>
                  <a:gd name="T12" fmla="*/ 147 w 294"/>
                  <a:gd name="T13" fmla="*/ 17 h 294"/>
                  <a:gd name="T14" fmla="*/ 17 w 294"/>
                  <a:gd name="T15" fmla="*/ 147 h 294"/>
                  <a:gd name="T16" fmla="*/ 147 w 294"/>
                  <a:gd name="T17" fmla="*/ 277 h 294"/>
                  <a:gd name="T18" fmla="*/ 277 w 294"/>
                  <a:gd name="T19" fmla="*/ 14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0" y="147"/>
                    </a:move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ubicBezTo>
                      <a:pt x="66" y="294"/>
                      <a:pt x="0" y="228"/>
                      <a:pt x="0" y="147"/>
                    </a:cubicBezTo>
                    <a:close/>
                    <a:moveTo>
                      <a:pt x="277" y="147"/>
                    </a:moveTo>
                    <a:cubicBezTo>
                      <a:pt x="277" y="76"/>
                      <a:pt x="218" y="17"/>
                      <a:pt x="147" y="17"/>
                    </a:cubicBezTo>
                    <a:cubicBezTo>
                      <a:pt x="75" y="17"/>
                      <a:pt x="17" y="76"/>
                      <a:pt x="17" y="147"/>
                    </a:cubicBezTo>
                    <a:cubicBezTo>
                      <a:pt x="17" y="219"/>
                      <a:pt x="75" y="277"/>
                      <a:pt x="147" y="277"/>
                    </a:cubicBezTo>
                    <a:cubicBezTo>
                      <a:pt x="218" y="277"/>
                      <a:pt x="277" y="219"/>
                      <a:pt x="277" y="147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9" name="Freeform 174"/>
              <p:cNvSpPr/>
              <p:nvPr/>
            </p:nvSpPr>
            <p:spPr bwMode="auto">
              <a:xfrm>
                <a:off x="10280651" y="4838700"/>
                <a:ext cx="258763" cy="77788"/>
              </a:xfrm>
              <a:custGeom>
                <a:avLst/>
                <a:gdLst>
                  <a:gd name="T0" fmla="*/ 78 w 79"/>
                  <a:gd name="T1" fmla="*/ 3 h 24"/>
                  <a:gd name="T2" fmla="*/ 75 w 79"/>
                  <a:gd name="T3" fmla="*/ 1 h 24"/>
                  <a:gd name="T4" fmla="*/ 0 w 79"/>
                  <a:gd name="T5" fmla="*/ 19 h 24"/>
                  <a:gd name="T6" fmla="*/ 1 w 79"/>
                  <a:gd name="T7" fmla="*/ 24 h 24"/>
                  <a:gd name="T8" fmla="*/ 76 w 79"/>
                  <a:gd name="T9" fmla="*/ 6 h 24"/>
                  <a:gd name="T10" fmla="*/ 78 w 79"/>
                  <a:gd name="T11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24">
                    <a:moveTo>
                      <a:pt x="78" y="3"/>
                    </a:moveTo>
                    <a:cubicBezTo>
                      <a:pt x="78" y="1"/>
                      <a:pt x="76" y="0"/>
                      <a:pt x="75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20"/>
                      <a:pt x="1" y="22"/>
                      <a:pt x="1" y="24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8" y="6"/>
                      <a:pt x="79" y="4"/>
                      <a:pt x="78" y="3"/>
                    </a:cubicBezTo>
                    <a:close/>
                  </a:path>
                </a:pathLst>
              </a:custGeom>
              <a:grpFill/>
              <a:ln w="9525">
                <a:solidFill>
                  <a:srgbClr val="0070C0"/>
                </a:solidFill>
                <a:round/>
              </a:ln>
            </p:spPr>
            <p:txBody>
              <a:bodyPr vert="horz" wrap="square" lIns="72567" tIns="36284" rIns="72567" bIns="36284" numCol="1" anchor="t" anchorCtr="0" compatLnSpc="1"/>
              <a:lstStyle/>
              <a:p>
                <a:pPr defTabSz="725170">
                  <a:defRPr/>
                </a:pPr>
                <a:endParaRPr lang="id-ID" sz="1430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9" name="Straight Connector 186"/>
            <p:cNvCxnSpPr/>
            <p:nvPr/>
          </p:nvCxnSpPr>
          <p:spPr>
            <a:xfrm>
              <a:off x="5757926" y="-18083"/>
              <a:ext cx="3112" cy="1088533"/>
            </a:xfrm>
            <a:prstGeom prst="line">
              <a:avLst/>
            </a:prstGeom>
            <a:grpFill/>
            <a:ln w="381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</p:cxnSp>
      </p:grpSp>
      <p:sp>
        <p:nvSpPr>
          <p:cNvPr id="190" name="Title 1"/>
          <p:cNvSpPr txBox="1"/>
          <p:nvPr/>
        </p:nvSpPr>
        <p:spPr>
          <a:xfrm>
            <a:off x="4187980" y="1097981"/>
            <a:ext cx="765571" cy="57081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81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PS</a:t>
            </a:r>
            <a:endParaRPr lang="en-US" sz="381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1" name="Title 1"/>
          <p:cNvSpPr txBox="1"/>
          <p:nvPr/>
        </p:nvSpPr>
        <p:spPr>
          <a:xfrm>
            <a:off x="2764371" y="1256908"/>
            <a:ext cx="765571" cy="57081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49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endParaRPr lang="en-US" sz="349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2" name="Title 1"/>
          <p:cNvSpPr txBox="1"/>
          <p:nvPr/>
        </p:nvSpPr>
        <p:spPr>
          <a:xfrm>
            <a:off x="4721565" y="3150902"/>
            <a:ext cx="765571" cy="57081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49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AE</a:t>
            </a:r>
            <a:endParaRPr lang="en-US" sz="349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3" name="Title 1"/>
          <p:cNvSpPr txBox="1"/>
          <p:nvPr/>
        </p:nvSpPr>
        <p:spPr>
          <a:xfrm>
            <a:off x="6960536" y="1657787"/>
            <a:ext cx="765571" cy="57081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49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FL</a:t>
            </a:r>
            <a:endParaRPr lang="en-US" sz="349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" name="Title 1"/>
          <p:cNvSpPr txBox="1"/>
          <p:nvPr/>
        </p:nvSpPr>
        <p:spPr>
          <a:xfrm>
            <a:off x="3074336" y="2773233"/>
            <a:ext cx="765571" cy="57081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254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sz="254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Title 1"/>
          <p:cNvSpPr txBox="1"/>
          <p:nvPr/>
        </p:nvSpPr>
        <p:spPr>
          <a:xfrm>
            <a:off x="5731065" y="2622046"/>
            <a:ext cx="1037034" cy="57081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49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3D</a:t>
            </a:r>
            <a:endParaRPr lang="en-US" sz="349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6" name="Title 1"/>
          <p:cNvSpPr txBox="1"/>
          <p:nvPr/>
        </p:nvSpPr>
        <p:spPr>
          <a:xfrm>
            <a:off x="988727" y="1783084"/>
            <a:ext cx="1037034" cy="57081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49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</a:t>
            </a:r>
            <a:endParaRPr lang="en-US" sz="349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0" grpId="0"/>
      <p:bldP spid="191" grpId="0"/>
      <p:bldP spid="192" grpId="0"/>
      <p:bldP spid="193" grpId="0"/>
      <p:bldP spid="194" grpId="0"/>
      <p:bldP spid="195" grpId="0"/>
      <p:bldP spid="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语言能力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865234" y="1311318"/>
            <a:ext cx="1918068" cy="680813"/>
            <a:chOff x="3666731" y="1984470"/>
            <a:chExt cx="2636520" cy="1447800"/>
          </a:xfrm>
        </p:grpSpPr>
        <p:sp>
          <p:nvSpPr>
            <p:cNvPr id="18" name="任意多边形 17"/>
            <p:cNvSpPr/>
            <p:nvPr/>
          </p:nvSpPr>
          <p:spPr>
            <a:xfrm>
              <a:off x="3666731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47796" y="2364755"/>
              <a:ext cx="2230360" cy="6872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英语</a:t>
              </a:r>
              <a:endParaRPr lang="zh-CN" altLang="en-US" sz="15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262093" y="1311318"/>
            <a:ext cx="1918068" cy="680813"/>
            <a:chOff x="1436370" y="1984470"/>
            <a:chExt cx="2636520" cy="1447800"/>
          </a:xfrm>
        </p:grpSpPr>
        <p:sp>
          <p:nvSpPr>
            <p:cNvPr id="21" name="任意多边形 20"/>
            <p:cNvSpPr/>
            <p:nvPr/>
          </p:nvSpPr>
          <p:spPr>
            <a:xfrm>
              <a:off x="1436370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09209" y="2364753"/>
              <a:ext cx="2293960" cy="6872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sz="1500" dirty="0"/>
                <a:t>普通话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71515" y="1311318"/>
            <a:ext cx="1918068" cy="680813"/>
            <a:chOff x="8127453" y="1984470"/>
            <a:chExt cx="2636520" cy="1447800"/>
          </a:xfrm>
        </p:grpSpPr>
        <p:sp>
          <p:nvSpPr>
            <p:cNvPr id="24" name="任意多边形 23"/>
            <p:cNvSpPr/>
            <p:nvPr/>
          </p:nvSpPr>
          <p:spPr>
            <a:xfrm>
              <a:off x="8127453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439016" y="2364755"/>
              <a:ext cx="2230360" cy="6872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第二外语</a:t>
              </a:r>
              <a:endParaRPr lang="zh-CN" altLang="en-US" sz="15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68374" y="1311318"/>
            <a:ext cx="1918068" cy="680813"/>
            <a:chOff x="5897092" y="1984470"/>
            <a:chExt cx="2636520" cy="1447800"/>
          </a:xfrm>
        </p:grpSpPr>
        <p:sp>
          <p:nvSpPr>
            <p:cNvPr id="27" name="任意多边形 26"/>
            <p:cNvSpPr/>
            <p:nvPr/>
          </p:nvSpPr>
          <p:spPr>
            <a:xfrm>
              <a:off x="5897092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227711" y="2315669"/>
              <a:ext cx="2205655" cy="78541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5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第一外语</a:t>
              </a:r>
              <a:endParaRPr lang="zh-CN" altLang="en-US" sz="15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9" name="矩形 47"/>
          <p:cNvSpPr>
            <a:spLocks noChangeArrowheads="1"/>
          </p:cNvSpPr>
          <p:nvPr/>
        </p:nvSpPr>
        <p:spPr bwMode="auto">
          <a:xfrm>
            <a:off x="950495" y="3795281"/>
            <a:ext cx="7218947" cy="69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anose="020B0503020204020204" pitchFamily="34" charset="-122"/>
              </a:rPr>
              <a:t>在此录入本图表的综合描述说明，在此录入本图表的综合描述说明，在此录入本图表的综合描述说明，在此录入本图表的综合描述说明。在此录入本图表的综合描述说明，在此录入本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30" name="矩形 29"/>
          <p:cNvSpPr/>
          <p:nvPr/>
        </p:nvSpPr>
        <p:spPr>
          <a:xfrm>
            <a:off x="1639082" y="2200632"/>
            <a:ext cx="984871" cy="323159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47"/>
          <p:cNvSpPr>
            <a:spLocks noChangeArrowheads="1"/>
          </p:cNvSpPr>
          <p:nvPr/>
        </p:nvSpPr>
        <p:spPr bwMode="auto">
          <a:xfrm>
            <a:off x="1418290" y="2559973"/>
            <a:ext cx="1430914" cy="103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32" name="矩形 31"/>
          <p:cNvSpPr/>
          <p:nvPr/>
        </p:nvSpPr>
        <p:spPr>
          <a:xfrm>
            <a:off x="3259418" y="2200632"/>
            <a:ext cx="984871" cy="323159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3070630" y="2559973"/>
            <a:ext cx="1406521" cy="103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34" name="矩形 33"/>
          <p:cNvSpPr/>
          <p:nvPr/>
        </p:nvSpPr>
        <p:spPr>
          <a:xfrm>
            <a:off x="4879754" y="2200632"/>
            <a:ext cx="984871" cy="323159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4698577" y="2559973"/>
            <a:ext cx="1419455" cy="103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36" name="矩形 35"/>
          <p:cNvSpPr/>
          <p:nvPr/>
        </p:nvSpPr>
        <p:spPr>
          <a:xfrm>
            <a:off x="6500091" y="2200632"/>
            <a:ext cx="984871" cy="323159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65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5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6339458" y="2559973"/>
            <a:ext cx="1406245" cy="103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cxnSp>
        <p:nvCxnSpPr>
          <p:cNvPr id="38" name="直接连接符 8"/>
          <p:cNvCxnSpPr/>
          <p:nvPr/>
        </p:nvCxnSpPr>
        <p:spPr>
          <a:xfrm>
            <a:off x="1062038" y="3693863"/>
            <a:ext cx="701992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4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4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4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4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4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4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4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4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38201" y="2800315"/>
            <a:ext cx="2667000" cy="1521757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 algn="r" defTabSz="725170">
              <a:defRPr/>
            </a:pP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此处添加详细文本描述，建议与标题相关并符合整体语言风格</a:t>
            </a:r>
            <a:endParaRPr lang="en-US" altLang="zh-CN" sz="103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defTabSz="725170">
              <a:defRPr/>
            </a:pPr>
            <a:endParaRPr lang="en-US" altLang="zh-CN" sz="103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defTabSz="725170">
              <a:defRPr/>
            </a:pP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语言描述尽量简洁生动。尽量将每页幻灯片的字数控制在</a:t>
            </a:r>
            <a:r>
              <a:rPr lang="en-US" altLang="zh-CN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字以内，据统计每页幻灯片的最好控制在</a:t>
            </a:r>
            <a:r>
              <a:rPr lang="en-US" altLang="zh-CN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分钟之内。此处添加详细文本描述，建议与标题相关并符合整体语言风格，语言描述尽量简洁生动。尽量将每页幻灯片的字数控制在</a:t>
            </a:r>
            <a:r>
              <a:rPr lang="en-US" altLang="zh-CN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103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</a:t>
            </a:r>
          </a:p>
        </p:txBody>
      </p:sp>
      <p:sp>
        <p:nvSpPr>
          <p:cNvPr id="18" name="Rectangle 11"/>
          <p:cNvSpPr/>
          <p:nvPr/>
        </p:nvSpPr>
        <p:spPr>
          <a:xfrm>
            <a:off x="1374567" y="1962245"/>
            <a:ext cx="1676400" cy="397667"/>
          </a:xfrm>
          <a:prstGeom prst="rect">
            <a:avLst/>
          </a:prstGeom>
          <a:noFill/>
        </p:spPr>
        <p:txBody>
          <a:bodyPr wrap="square" lIns="91435" tIns="45717" rIns="91435" bIns="45717">
            <a:spAutoFit/>
          </a:bodyPr>
          <a:lstStyle/>
          <a:p>
            <a:pPr algn="r" defTabSz="725170">
              <a:defRPr/>
            </a:pPr>
            <a:r>
              <a:rPr lang="zh-CN" altLang="en-US" sz="1985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  <a:endParaRPr lang="ms-MY" sz="1985" kern="0" dirty="0">
              <a:latin typeface="微软雅黑" panose="020B0503020204020204" pitchFamily="34" charset="-122"/>
            </a:endParaRPr>
          </a:p>
        </p:txBody>
      </p:sp>
      <p:grpSp>
        <p:nvGrpSpPr>
          <p:cNvPr id="19" name="Group 12"/>
          <p:cNvGrpSpPr/>
          <p:nvPr/>
        </p:nvGrpSpPr>
        <p:grpSpPr>
          <a:xfrm>
            <a:off x="838201" y="1428926"/>
            <a:ext cx="1070902" cy="1070738"/>
            <a:chOff x="3440521" y="2187576"/>
            <a:chExt cx="366050" cy="366050"/>
          </a:xfrm>
          <a:solidFill>
            <a:srgbClr val="000000">
              <a:lumMod val="50000"/>
              <a:lumOff val="50000"/>
            </a:srgbClr>
          </a:solidFill>
        </p:grpSpPr>
        <p:sp>
          <p:nvSpPr>
            <p:cNvPr id="20" name="AutoShape 123"/>
            <p:cNvSpPr/>
            <p:nvPr/>
          </p:nvSpPr>
          <p:spPr bwMode="auto">
            <a:xfrm>
              <a:off x="3440521" y="2187576"/>
              <a:ext cx="366050" cy="366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0236" tIns="30236" rIns="30236" bIns="30236" anchor="ctr"/>
            <a:lstStyle/>
            <a:p>
              <a:pPr defTabSz="456565">
                <a:defRPr/>
              </a:pPr>
              <a:endParaRPr lang="en-US" sz="3015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</a:endParaRPr>
            </a:p>
          </p:txBody>
        </p:sp>
        <p:sp>
          <p:nvSpPr>
            <p:cNvPr id="21" name="AutoShape 124"/>
            <p:cNvSpPr/>
            <p:nvPr/>
          </p:nvSpPr>
          <p:spPr bwMode="auto">
            <a:xfrm>
              <a:off x="3543766" y="2290195"/>
              <a:ext cx="160186" cy="1601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0236" tIns="30236" rIns="30236" bIns="30236" anchor="ctr"/>
            <a:lstStyle/>
            <a:p>
              <a:pPr defTabSz="456565">
                <a:defRPr/>
              </a:pPr>
              <a:endParaRPr lang="en-US" sz="3015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</a:endParaRPr>
            </a:p>
          </p:txBody>
        </p:sp>
        <p:sp>
          <p:nvSpPr>
            <p:cNvPr id="22" name="AutoShape 125"/>
            <p:cNvSpPr/>
            <p:nvPr/>
          </p:nvSpPr>
          <p:spPr bwMode="auto">
            <a:xfrm>
              <a:off x="3577556" y="2324610"/>
              <a:ext cx="91982" cy="919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0236" tIns="30236" rIns="30236" bIns="30236" anchor="ctr"/>
            <a:lstStyle/>
            <a:p>
              <a:pPr defTabSz="456565">
                <a:defRPr/>
              </a:pPr>
              <a:endParaRPr lang="en-US" sz="3015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3" name="Group 56"/>
          <p:cNvGrpSpPr/>
          <p:nvPr/>
        </p:nvGrpSpPr>
        <p:grpSpPr>
          <a:xfrm>
            <a:off x="4038601" y="1352736"/>
            <a:ext cx="4267200" cy="793698"/>
            <a:chOff x="4038600" y="1352549"/>
            <a:chExt cx="4267200" cy="793820"/>
          </a:xfrm>
        </p:grpSpPr>
        <p:sp>
          <p:nvSpPr>
            <p:cNvPr id="24" name="Rectangle 49"/>
            <p:cNvSpPr/>
            <p:nvPr/>
          </p:nvSpPr>
          <p:spPr>
            <a:xfrm>
              <a:off x="4114800" y="1352549"/>
              <a:ext cx="4191000" cy="7620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endParaRPr lang="en-US" sz="143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Rectangle 30"/>
            <p:cNvSpPr/>
            <p:nvPr/>
          </p:nvSpPr>
          <p:spPr>
            <a:xfrm>
              <a:off x="5181600" y="1428750"/>
              <a:ext cx="3048000" cy="568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725170">
                <a:defRPr/>
              </a:pP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此处添加详细文本描述，建议与标题相关并符合整体语言风格，语言描述尽量简洁生动。尽量将每页幻灯片的字数控制在</a:t>
              </a:r>
              <a:r>
                <a:rPr lang="en-US" altLang="zh-CN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字以内</a:t>
              </a:r>
              <a:endParaRPr lang="ms-MY" sz="1030" kern="0" dirty="0">
                <a:solidFill>
                  <a:sysClr val="window" lastClr="FFFFFF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26" name="Group 54"/>
            <p:cNvGrpSpPr/>
            <p:nvPr/>
          </p:nvGrpSpPr>
          <p:grpSpPr>
            <a:xfrm>
              <a:off x="4038600" y="1428750"/>
              <a:ext cx="1371600" cy="717619"/>
              <a:chOff x="3962400" y="1276350"/>
              <a:chExt cx="1371600" cy="717619"/>
            </a:xfrm>
          </p:grpSpPr>
          <p:sp>
            <p:nvSpPr>
              <p:cNvPr id="27" name="Rectangle 31"/>
              <p:cNvSpPr/>
              <p:nvPr/>
            </p:nvSpPr>
            <p:spPr>
              <a:xfrm>
                <a:off x="3962400" y="1657350"/>
                <a:ext cx="1371600" cy="3366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725170">
                  <a:defRPr/>
                </a:pPr>
                <a:r>
                  <a:rPr lang="zh-CN" altLang="en-US" sz="1585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输入标题</a:t>
                </a:r>
                <a:endParaRPr lang="ms-MY" sz="1585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</a:endParaRPr>
              </a:p>
            </p:txBody>
          </p:sp>
          <p:grpSp>
            <p:nvGrpSpPr>
              <p:cNvPr id="28" name="Group 40"/>
              <p:cNvGrpSpPr/>
              <p:nvPr/>
            </p:nvGrpSpPr>
            <p:grpSpPr>
              <a:xfrm>
                <a:off x="4419600" y="1276350"/>
                <a:ext cx="370114" cy="370114"/>
                <a:chOff x="3820885" y="1360715"/>
                <a:chExt cx="370114" cy="370114"/>
              </a:xfrm>
            </p:grpSpPr>
            <p:sp>
              <p:nvSpPr>
                <p:cNvPr id="29" name="Oval 33"/>
                <p:cNvSpPr/>
                <p:nvPr/>
              </p:nvSpPr>
              <p:spPr>
                <a:xfrm>
                  <a:off x="3820885" y="1360715"/>
                  <a:ext cx="370114" cy="370114"/>
                </a:xfrm>
                <a:prstGeom prst="ellipse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725170">
                    <a:defRPr/>
                  </a:pPr>
                  <a:endParaRPr lang="en-US" sz="1430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" name="Freeform 26"/>
                <p:cNvSpPr/>
                <p:nvPr/>
              </p:nvSpPr>
              <p:spPr bwMode="auto">
                <a:xfrm>
                  <a:off x="3922046" y="1462103"/>
                  <a:ext cx="160096" cy="166034"/>
                </a:xfrm>
                <a:custGeom>
                  <a:avLst/>
                  <a:gdLst>
                    <a:gd name="T0" fmla="*/ 103 w 274"/>
                    <a:gd name="T1" fmla="*/ 284 h 284"/>
                    <a:gd name="T2" fmla="*/ 80 w 274"/>
                    <a:gd name="T3" fmla="*/ 273 h 284"/>
                    <a:gd name="T4" fmla="*/ 9 w 274"/>
                    <a:gd name="T5" fmla="*/ 178 h 284"/>
                    <a:gd name="T6" fmla="*/ 14 w 274"/>
                    <a:gd name="T7" fmla="*/ 139 h 284"/>
                    <a:gd name="T8" fmla="*/ 53 w 274"/>
                    <a:gd name="T9" fmla="*/ 145 h 284"/>
                    <a:gd name="T10" fmla="*/ 100 w 274"/>
                    <a:gd name="T11" fmla="*/ 207 h 284"/>
                    <a:gd name="T12" fmla="*/ 219 w 274"/>
                    <a:gd name="T13" fmla="*/ 17 h 284"/>
                    <a:gd name="T14" fmla="*/ 257 w 274"/>
                    <a:gd name="T15" fmla="*/ 8 h 284"/>
                    <a:gd name="T16" fmla="*/ 266 w 274"/>
                    <a:gd name="T17" fmla="*/ 47 h 284"/>
                    <a:gd name="T18" fmla="*/ 126 w 274"/>
                    <a:gd name="T19" fmla="*/ 271 h 284"/>
                    <a:gd name="T20" fmla="*/ 104 w 274"/>
                    <a:gd name="T21" fmla="*/ 284 h 284"/>
                    <a:gd name="T22" fmla="*/ 103 w 274"/>
                    <a:gd name="T23" fmla="*/ 284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4" h="284">
                      <a:moveTo>
                        <a:pt x="103" y="284"/>
                      </a:moveTo>
                      <a:cubicBezTo>
                        <a:pt x="94" y="284"/>
                        <a:pt x="86" y="280"/>
                        <a:pt x="80" y="273"/>
                      </a:cubicBezTo>
                      <a:cubicBezTo>
                        <a:pt x="9" y="178"/>
                        <a:pt x="9" y="178"/>
                        <a:pt x="9" y="178"/>
                      </a:cubicBezTo>
                      <a:cubicBezTo>
                        <a:pt x="0" y="166"/>
                        <a:pt x="2" y="149"/>
                        <a:pt x="14" y="139"/>
                      </a:cubicBezTo>
                      <a:cubicBezTo>
                        <a:pt x="27" y="130"/>
                        <a:pt x="44" y="133"/>
                        <a:pt x="53" y="145"/>
                      </a:cubicBezTo>
                      <a:cubicBezTo>
                        <a:pt x="100" y="207"/>
                        <a:pt x="100" y="207"/>
                        <a:pt x="100" y="207"/>
                      </a:cubicBezTo>
                      <a:cubicBezTo>
                        <a:pt x="219" y="17"/>
                        <a:pt x="219" y="17"/>
                        <a:pt x="219" y="17"/>
                      </a:cubicBezTo>
                      <a:cubicBezTo>
                        <a:pt x="227" y="4"/>
                        <a:pt x="244" y="0"/>
                        <a:pt x="257" y="8"/>
                      </a:cubicBezTo>
                      <a:cubicBezTo>
                        <a:pt x="270" y="16"/>
                        <a:pt x="274" y="33"/>
                        <a:pt x="266" y="47"/>
                      </a:cubicBezTo>
                      <a:cubicBezTo>
                        <a:pt x="126" y="271"/>
                        <a:pt x="126" y="271"/>
                        <a:pt x="126" y="271"/>
                      </a:cubicBezTo>
                      <a:cubicBezTo>
                        <a:pt x="121" y="279"/>
                        <a:pt x="113" y="283"/>
                        <a:pt x="104" y="284"/>
                      </a:cubicBezTo>
                      <a:cubicBezTo>
                        <a:pt x="104" y="284"/>
                        <a:pt x="103" y="284"/>
                        <a:pt x="103" y="284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</p:spPr>
              <p:txBody>
                <a:bodyPr vert="horz" wrap="square" lIns="72567" tIns="36284" rIns="72567" bIns="36284" numCol="1" anchor="t" anchorCtr="0" compatLnSpc="1"/>
                <a:lstStyle/>
                <a:p>
                  <a:pPr defTabSz="725170">
                    <a:defRPr/>
                  </a:pPr>
                  <a:endParaRPr lang="en-US" sz="1430" kern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1" name="Group 57"/>
          <p:cNvGrpSpPr/>
          <p:nvPr/>
        </p:nvGrpSpPr>
        <p:grpSpPr>
          <a:xfrm>
            <a:off x="4114800" y="2114621"/>
            <a:ext cx="4286080" cy="793697"/>
            <a:chOff x="4114800" y="2114550"/>
            <a:chExt cx="4286079" cy="793819"/>
          </a:xfrm>
        </p:grpSpPr>
        <p:sp>
          <p:nvSpPr>
            <p:cNvPr id="32" name="Rectangle 50"/>
            <p:cNvSpPr/>
            <p:nvPr/>
          </p:nvSpPr>
          <p:spPr>
            <a:xfrm>
              <a:off x="4114800" y="2114550"/>
              <a:ext cx="4191000" cy="762000"/>
            </a:xfrm>
            <a:prstGeom prst="rect">
              <a:avLst/>
            </a:prstGeom>
            <a:solidFill>
              <a:srgbClr val="00B0F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endParaRPr lang="en-US" sz="143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Rectangle 18"/>
            <p:cNvSpPr/>
            <p:nvPr/>
          </p:nvSpPr>
          <p:spPr>
            <a:xfrm>
              <a:off x="4191000" y="2190750"/>
              <a:ext cx="3048000" cy="568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725170">
                <a:defRPr/>
              </a:pP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此处添加详细文本描述，建议与标题相关并符合整体语言风格，语言描述尽量简洁生动。尽量将每页幻灯片的字数控制在</a:t>
              </a:r>
              <a:r>
                <a:rPr lang="en-US" altLang="zh-CN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字以内</a:t>
              </a:r>
              <a:endParaRPr lang="ms-MY" sz="1030" kern="0" dirty="0">
                <a:solidFill>
                  <a:sysClr val="window" lastClr="FFFFFF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34" name="Group 47"/>
            <p:cNvGrpSpPr/>
            <p:nvPr/>
          </p:nvGrpSpPr>
          <p:grpSpPr>
            <a:xfrm>
              <a:off x="7029279" y="2190750"/>
              <a:ext cx="1371600" cy="717619"/>
              <a:chOff x="3905079" y="2114550"/>
              <a:chExt cx="1371600" cy="717619"/>
            </a:xfrm>
          </p:grpSpPr>
          <p:sp>
            <p:nvSpPr>
              <p:cNvPr id="35" name="Rectangle 35"/>
              <p:cNvSpPr/>
              <p:nvPr/>
            </p:nvSpPr>
            <p:spPr>
              <a:xfrm>
                <a:off x="3905079" y="2495550"/>
                <a:ext cx="1371600" cy="3366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725170">
                  <a:defRPr/>
                </a:pPr>
                <a:r>
                  <a:rPr lang="zh-CN" altLang="en-US" sz="1585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输入标题</a:t>
                </a:r>
                <a:endParaRPr lang="ms-MY" altLang="zh-CN" sz="1585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6" name="Group 40"/>
              <p:cNvGrpSpPr/>
              <p:nvPr/>
            </p:nvGrpSpPr>
            <p:grpSpPr>
              <a:xfrm>
                <a:off x="4419600" y="2114550"/>
                <a:ext cx="370114" cy="370114"/>
                <a:chOff x="3820885" y="1360715"/>
                <a:chExt cx="370114" cy="370114"/>
              </a:xfrm>
            </p:grpSpPr>
            <p:sp>
              <p:nvSpPr>
                <p:cNvPr id="37" name="Oval 37"/>
                <p:cNvSpPr/>
                <p:nvPr/>
              </p:nvSpPr>
              <p:spPr>
                <a:xfrm>
                  <a:off x="3820885" y="1360715"/>
                  <a:ext cx="370114" cy="370114"/>
                </a:xfrm>
                <a:prstGeom prst="ellipse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725170">
                    <a:defRPr/>
                  </a:pPr>
                  <a:endParaRPr lang="en-US" sz="1430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8" name="Freeform 26"/>
                <p:cNvSpPr/>
                <p:nvPr/>
              </p:nvSpPr>
              <p:spPr bwMode="auto">
                <a:xfrm>
                  <a:off x="3922046" y="1462103"/>
                  <a:ext cx="160096" cy="166034"/>
                </a:xfrm>
                <a:custGeom>
                  <a:avLst/>
                  <a:gdLst>
                    <a:gd name="T0" fmla="*/ 103 w 274"/>
                    <a:gd name="T1" fmla="*/ 284 h 284"/>
                    <a:gd name="T2" fmla="*/ 80 w 274"/>
                    <a:gd name="T3" fmla="*/ 273 h 284"/>
                    <a:gd name="T4" fmla="*/ 9 w 274"/>
                    <a:gd name="T5" fmla="*/ 178 h 284"/>
                    <a:gd name="T6" fmla="*/ 14 w 274"/>
                    <a:gd name="T7" fmla="*/ 139 h 284"/>
                    <a:gd name="T8" fmla="*/ 53 w 274"/>
                    <a:gd name="T9" fmla="*/ 145 h 284"/>
                    <a:gd name="T10" fmla="*/ 100 w 274"/>
                    <a:gd name="T11" fmla="*/ 207 h 284"/>
                    <a:gd name="T12" fmla="*/ 219 w 274"/>
                    <a:gd name="T13" fmla="*/ 17 h 284"/>
                    <a:gd name="T14" fmla="*/ 257 w 274"/>
                    <a:gd name="T15" fmla="*/ 8 h 284"/>
                    <a:gd name="T16" fmla="*/ 266 w 274"/>
                    <a:gd name="T17" fmla="*/ 47 h 284"/>
                    <a:gd name="T18" fmla="*/ 126 w 274"/>
                    <a:gd name="T19" fmla="*/ 271 h 284"/>
                    <a:gd name="T20" fmla="*/ 104 w 274"/>
                    <a:gd name="T21" fmla="*/ 284 h 284"/>
                    <a:gd name="T22" fmla="*/ 103 w 274"/>
                    <a:gd name="T23" fmla="*/ 284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4" h="284">
                      <a:moveTo>
                        <a:pt x="103" y="284"/>
                      </a:moveTo>
                      <a:cubicBezTo>
                        <a:pt x="94" y="284"/>
                        <a:pt x="86" y="280"/>
                        <a:pt x="80" y="273"/>
                      </a:cubicBezTo>
                      <a:cubicBezTo>
                        <a:pt x="9" y="178"/>
                        <a:pt x="9" y="178"/>
                        <a:pt x="9" y="178"/>
                      </a:cubicBezTo>
                      <a:cubicBezTo>
                        <a:pt x="0" y="166"/>
                        <a:pt x="2" y="149"/>
                        <a:pt x="14" y="139"/>
                      </a:cubicBezTo>
                      <a:cubicBezTo>
                        <a:pt x="27" y="130"/>
                        <a:pt x="44" y="133"/>
                        <a:pt x="53" y="145"/>
                      </a:cubicBezTo>
                      <a:cubicBezTo>
                        <a:pt x="100" y="207"/>
                        <a:pt x="100" y="207"/>
                        <a:pt x="100" y="207"/>
                      </a:cubicBezTo>
                      <a:cubicBezTo>
                        <a:pt x="219" y="17"/>
                        <a:pt x="219" y="17"/>
                        <a:pt x="219" y="17"/>
                      </a:cubicBezTo>
                      <a:cubicBezTo>
                        <a:pt x="227" y="4"/>
                        <a:pt x="244" y="0"/>
                        <a:pt x="257" y="8"/>
                      </a:cubicBezTo>
                      <a:cubicBezTo>
                        <a:pt x="270" y="16"/>
                        <a:pt x="274" y="33"/>
                        <a:pt x="266" y="47"/>
                      </a:cubicBezTo>
                      <a:cubicBezTo>
                        <a:pt x="126" y="271"/>
                        <a:pt x="126" y="271"/>
                        <a:pt x="126" y="271"/>
                      </a:cubicBezTo>
                      <a:cubicBezTo>
                        <a:pt x="121" y="279"/>
                        <a:pt x="113" y="283"/>
                        <a:pt x="104" y="284"/>
                      </a:cubicBezTo>
                      <a:cubicBezTo>
                        <a:pt x="104" y="284"/>
                        <a:pt x="103" y="284"/>
                        <a:pt x="103" y="284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</p:spPr>
              <p:txBody>
                <a:bodyPr vert="horz" wrap="square" lIns="72567" tIns="36284" rIns="72567" bIns="36284" numCol="1" anchor="t" anchorCtr="0" compatLnSpc="1"/>
                <a:lstStyle/>
                <a:p>
                  <a:pPr defTabSz="725170">
                    <a:defRPr/>
                  </a:pPr>
                  <a:endParaRPr lang="en-US" sz="1430" kern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9" name="Group 58"/>
          <p:cNvGrpSpPr/>
          <p:nvPr/>
        </p:nvGrpSpPr>
        <p:grpSpPr>
          <a:xfrm>
            <a:off x="4057686" y="2876504"/>
            <a:ext cx="4248115" cy="793697"/>
            <a:chOff x="4057685" y="2876550"/>
            <a:chExt cx="4248115" cy="793819"/>
          </a:xfrm>
        </p:grpSpPr>
        <p:sp>
          <p:nvSpPr>
            <p:cNvPr id="40" name="Rectangle 51"/>
            <p:cNvSpPr/>
            <p:nvPr/>
          </p:nvSpPr>
          <p:spPr>
            <a:xfrm>
              <a:off x="4114800" y="2876550"/>
              <a:ext cx="4191000" cy="762000"/>
            </a:xfrm>
            <a:prstGeom prst="rect">
              <a:avLst/>
            </a:prstGeom>
            <a:solidFill>
              <a:srgbClr val="66CC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endParaRPr lang="en-US" sz="143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Rectangle 6"/>
            <p:cNvSpPr/>
            <p:nvPr/>
          </p:nvSpPr>
          <p:spPr>
            <a:xfrm>
              <a:off x="5181600" y="2952750"/>
              <a:ext cx="3048000" cy="568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725170">
                <a:defRPr/>
              </a:pP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此处添加详细文本描述，建议与标题相关并符合整体语言风格，语言描述尽量简洁生动。尽量将每页幻灯片的字数控制在</a:t>
              </a:r>
              <a:r>
                <a:rPr lang="en-US" altLang="zh-CN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字以内</a:t>
              </a:r>
              <a:endParaRPr lang="ms-MY" sz="1030" kern="0" dirty="0">
                <a:solidFill>
                  <a:sysClr val="window" lastClr="FFFFFF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42" name="Group 53"/>
            <p:cNvGrpSpPr/>
            <p:nvPr/>
          </p:nvGrpSpPr>
          <p:grpSpPr>
            <a:xfrm>
              <a:off x="4057685" y="2952750"/>
              <a:ext cx="1371600" cy="717619"/>
              <a:chOff x="3905285" y="3105150"/>
              <a:chExt cx="1371600" cy="717619"/>
            </a:xfrm>
          </p:grpSpPr>
          <p:sp>
            <p:nvSpPr>
              <p:cNvPr id="43" name="Rectangle 39"/>
              <p:cNvSpPr/>
              <p:nvPr/>
            </p:nvSpPr>
            <p:spPr>
              <a:xfrm>
                <a:off x="3905285" y="3486150"/>
                <a:ext cx="1371600" cy="3366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725170">
                  <a:defRPr/>
                </a:pPr>
                <a:r>
                  <a:rPr lang="zh-CN" altLang="en-US" sz="1585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输入标题</a:t>
                </a:r>
                <a:endParaRPr lang="ms-MY" altLang="zh-CN" sz="1585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4" name="Group 40"/>
              <p:cNvGrpSpPr/>
              <p:nvPr/>
            </p:nvGrpSpPr>
            <p:grpSpPr>
              <a:xfrm>
                <a:off x="4419600" y="3105150"/>
                <a:ext cx="370114" cy="370114"/>
                <a:chOff x="3820885" y="1360715"/>
                <a:chExt cx="370114" cy="370114"/>
              </a:xfrm>
            </p:grpSpPr>
            <p:sp>
              <p:nvSpPr>
                <p:cNvPr id="45" name="Oval 41"/>
                <p:cNvSpPr/>
                <p:nvPr/>
              </p:nvSpPr>
              <p:spPr>
                <a:xfrm>
                  <a:off x="3820885" y="1360715"/>
                  <a:ext cx="370114" cy="370114"/>
                </a:xfrm>
                <a:prstGeom prst="ellipse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725170">
                    <a:defRPr/>
                  </a:pPr>
                  <a:endParaRPr lang="en-US" sz="1430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6" name="Freeform 26"/>
                <p:cNvSpPr/>
                <p:nvPr/>
              </p:nvSpPr>
              <p:spPr bwMode="auto">
                <a:xfrm>
                  <a:off x="3922046" y="1462103"/>
                  <a:ext cx="160096" cy="166034"/>
                </a:xfrm>
                <a:custGeom>
                  <a:avLst/>
                  <a:gdLst>
                    <a:gd name="T0" fmla="*/ 103 w 274"/>
                    <a:gd name="T1" fmla="*/ 284 h 284"/>
                    <a:gd name="T2" fmla="*/ 80 w 274"/>
                    <a:gd name="T3" fmla="*/ 273 h 284"/>
                    <a:gd name="T4" fmla="*/ 9 w 274"/>
                    <a:gd name="T5" fmla="*/ 178 h 284"/>
                    <a:gd name="T6" fmla="*/ 14 w 274"/>
                    <a:gd name="T7" fmla="*/ 139 h 284"/>
                    <a:gd name="T8" fmla="*/ 53 w 274"/>
                    <a:gd name="T9" fmla="*/ 145 h 284"/>
                    <a:gd name="T10" fmla="*/ 100 w 274"/>
                    <a:gd name="T11" fmla="*/ 207 h 284"/>
                    <a:gd name="T12" fmla="*/ 219 w 274"/>
                    <a:gd name="T13" fmla="*/ 17 h 284"/>
                    <a:gd name="T14" fmla="*/ 257 w 274"/>
                    <a:gd name="T15" fmla="*/ 8 h 284"/>
                    <a:gd name="T16" fmla="*/ 266 w 274"/>
                    <a:gd name="T17" fmla="*/ 47 h 284"/>
                    <a:gd name="T18" fmla="*/ 126 w 274"/>
                    <a:gd name="T19" fmla="*/ 271 h 284"/>
                    <a:gd name="T20" fmla="*/ 104 w 274"/>
                    <a:gd name="T21" fmla="*/ 284 h 284"/>
                    <a:gd name="T22" fmla="*/ 103 w 274"/>
                    <a:gd name="T23" fmla="*/ 284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4" h="284">
                      <a:moveTo>
                        <a:pt x="103" y="284"/>
                      </a:moveTo>
                      <a:cubicBezTo>
                        <a:pt x="94" y="284"/>
                        <a:pt x="86" y="280"/>
                        <a:pt x="80" y="273"/>
                      </a:cubicBezTo>
                      <a:cubicBezTo>
                        <a:pt x="9" y="178"/>
                        <a:pt x="9" y="178"/>
                        <a:pt x="9" y="178"/>
                      </a:cubicBezTo>
                      <a:cubicBezTo>
                        <a:pt x="0" y="166"/>
                        <a:pt x="2" y="149"/>
                        <a:pt x="14" y="139"/>
                      </a:cubicBezTo>
                      <a:cubicBezTo>
                        <a:pt x="27" y="130"/>
                        <a:pt x="44" y="133"/>
                        <a:pt x="53" y="145"/>
                      </a:cubicBezTo>
                      <a:cubicBezTo>
                        <a:pt x="100" y="207"/>
                        <a:pt x="100" y="207"/>
                        <a:pt x="100" y="207"/>
                      </a:cubicBezTo>
                      <a:cubicBezTo>
                        <a:pt x="219" y="17"/>
                        <a:pt x="219" y="17"/>
                        <a:pt x="219" y="17"/>
                      </a:cubicBezTo>
                      <a:cubicBezTo>
                        <a:pt x="227" y="4"/>
                        <a:pt x="244" y="0"/>
                        <a:pt x="257" y="8"/>
                      </a:cubicBezTo>
                      <a:cubicBezTo>
                        <a:pt x="270" y="16"/>
                        <a:pt x="274" y="33"/>
                        <a:pt x="266" y="47"/>
                      </a:cubicBezTo>
                      <a:cubicBezTo>
                        <a:pt x="126" y="271"/>
                        <a:pt x="126" y="271"/>
                        <a:pt x="126" y="271"/>
                      </a:cubicBezTo>
                      <a:cubicBezTo>
                        <a:pt x="121" y="279"/>
                        <a:pt x="113" y="283"/>
                        <a:pt x="104" y="284"/>
                      </a:cubicBezTo>
                      <a:cubicBezTo>
                        <a:pt x="104" y="284"/>
                        <a:pt x="103" y="284"/>
                        <a:pt x="103" y="284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>
                  <a:noFill/>
                </a:ln>
              </p:spPr>
              <p:txBody>
                <a:bodyPr vert="horz" wrap="square" lIns="72567" tIns="36284" rIns="72567" bIns="36284" numCol="1" anchor="t" anchorCtr="0" compatLnSpc="1"/>
                <a:lstStyle/>
                <a:p>
                  <a:pPr defTabSz="725170">
                    <a:defRPr/>
                  </a:pPr>
                  <a:endParaRPr lang="en-US" sz="1430" kern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47" name="Group 59"/>
          <p:cNvGrpSpPr/>
          <p:nvPr/>
        </p:nvGrpSpPr>
        <p:grpSpPr>
          <a:xfrm>
            <a:off x="4114800" y="3638388"/>
            <a:ext cx="4228934" cy="1037930"/>
            <a:chOff x="4114800" y="3638550"/>
            <a:chExt cx="4228934" cy="1038088"/>
          </a:xfrm>
        </p:grpSpPr>
        <p:sp>
          <p:nvSpPr>
            <p:cNvPr id="48" name="Rectangle 52"/>
            <p:cNvSpPr/>
            <p:nvPr/>
          </p:nvSpPr>
          <p:spPr>
            <a:xfrm>
              <a:off x="4114800" y="3638550"/>
              <a:ext cx="4191000" cy="762000"/>
            </a:xfrm>
            <a:prstGeom prst="rect">
              <a:avLst/>
            </a:prstGeom>
            <a:solidFill>
              <a:srgbClr val="CCEC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25170">
                <a:defRPr/>
              </a:pPr>
              <a:endParaRPr lang="en-US" sz="143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Rectangle 8"/>
            <p:cNvSpPr/>
            <p:nvPr/>
          </p:nvSpPr>
          <p:spPr>
            <a:xfrm>
              <a:off x="4191000" y="3714750"/>
              <a:ext cx="3048000" cy="568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725170">
                <a:defRPr/>
              </a:pP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此处添加详细文本描述，建议与标题相关并符合整体语言风格，语言描述尽量简洁生动。尽量将每页幻灯片的字数控制在</a:t>
              </a:r>
              <a:r>
                <a:rPr lang="en-US" altLang="zh-CN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1030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字以内</a:t>
              </a:r>
              <a:endParaRPr lang="ms-MY" sz="1030" kern="0" dirty="0">
                <a:solidFill>
                  <a:sysClr val="window" lastClr="FFFFFF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50" name="Group 48"/>
            <p:cNvGrpSpPr/>
            <p:nvPr/>
          </p:nvGrpSpPr>
          <p:grpSpPr>
            <a:xfrm>
              <a:off x="6972134" y="3714750"/>
              <a:ext cx="1371600" cy="961888"/>
              <a:chOff x="3924134" y="3790950"/>
              <a:chExt cx="1371600" cy="961888"/>
            </a:xfrm>
          </p:grpSpPr>
          <p:sp>
            <p:nvSpPr>
              <p:cNvPr id="51" name="Rectangle 43"/>
              <p:cNvSpPr/>
              <p:nvPr/>
            </p:nvSpPr>
            <p:spPr>
              <a:xfrm>
                <a:off x="3924134" y="4171950"/>
                <a:ext cx="1371600" cy="580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725170">
                  <a:defRPr/>
                </a:pPr>
                <a:r>
                  <a:rPr lang="zh-CN" altLang="en-US" sz="1585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输入标题</a:t>
                </a:r>
                <a:endParaRPr lang="ms-MY" altLang="zh-CN" sz="1585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 defTabSz="725170">
                  <a:defRPr/>
                </a:pPr>
                <a:r>
                  <a:rPr lang="ms-MY" sz="1585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</a:rPr>
                  <a:t> </a:t>
                </a:r>
              </a:p>
            </p:txBody>
          </p:sp>
          <p:grpSp>
            <p:nvGrpSpPr>
              <p:cNvPr id="52" name="Group 44"/>
              <p:cNvGrpSpPr/>
              <p:nvPr/>
            </p:nvGrpSpPr>
            <p:grpSpPr>
              <a:xfrm>
                <a:off x="4419600" y="3790950"/>
                <a:ext cx="370114" cy="370114"/>
                <a:chOff x="3820885" y="1360715"/>
                <a:chExt cx="370114" cy="370114"/>
              </a:xfrm>
            </p:grpSpPr>
            <p:sp>
              <p:nvSpPr>
                <p:cNvPr id="53" name="Oval 45"/>
                <p:cNvSpPr/>
                <p:nvPr/>
              </p:nvSpPr>
              <p:spPr>
                <a:xfrm>
                  <a:off x="3820885" y="1360715"/>
                  <a:ext cx="370114" cy="370114"/>
                </a:xfrm>
                <a:prstGeom prst="ellipse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725170">
                    <a:defRPr/>
                  </a:pPr>
                  <a:endParaRPr lang="en-US" sz="1430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4" name="Freeform 26"/>
                <p:cNvSpPr/>
                <p:nvPr/>
              </p:nvSpPr>
              <p:spPr bwMode="auto">
                <a:xfrm>
                  <a:off x="3922046" y="1462103"/>
                  <a:ext cx="160096" cy="166034"/>
                </a:xfrm>
                <a:custGeom>
                  <a:avLst/>
                  <a:gdLst>
                    <a:gd name="T0" fmla="*/ 103 w 274"/>
                    <a:gd name="T1" fmla="*/ 284 h 284"/>
                    <a:gd name="T2" fmla="*/ 80 w 274"/>
                    <a:gd name="T3" fmla="*/ 273 h 284"/>
                    <a:gd name="T4" fmla="*/ 9 w 274"/>
                    <a:gd name="T5" fmla="*/ 178 h 284"/>
                    <a:gd name="T6" fmla="*/ 14 w 274"/>
                    <a:gd name="T7" fmla="*/ 139 h 284"/>
                    <a:gd name="T8" fmla="*/ 53 w 274"/>
                    <a:gd name="T9" fmla="*/ 145 h 284"/>
                    <a:gd name="T10" fmla="*/ 100 w 274"/>
                    <a:gd name="T11" fmla="*/ 207 h 284"/>
                    <a:gd name="T12" fmla="*/ 219 w 274"/>
                    <a:gd name="T13" fmla="*/ 17 h 284"/>
                    <a:gd name="T14" fmla="*/ 257 w 274"/>
                    <a:gd name="T15" fmla="*/ 8 h 284"/>
                    <a:gd name="T16" fmla="*/ 266 w 274"/>
                    <a:gd name="T17" fmla="*/ 47 h 284"/>
                    <a:gd name="T18" fmla="*/ 126 w 274"/>
                    <a:gd name="T19" fmla="*/ 271 h 284"/>
                    <a:gd name="T20" fmla="*/ 104 w 274"/>
                    <a:gd name="T21" fmla="*/ 284 h 284"/>
                    <a:gd name="T22" fmla="*/ 103 w 274"/>
                    <a:gd name="T23" fmla="*/ 284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4" h="284">
                      <a:moveTo>
                        <a:pt x="103" y="284"/>
                      </a:moveTo>
                      <a:cubicBezTo>
                        <a:pt x="94" y="284"/>
                        <a:pt x="86" y="280"/>
                        <a:pt x="80" y="273"/>
                      </a:cubicBezTo>
                      <a:cubicBezTo>
                        <a:pt x="9" y="178"/>
                        <a:pt x="9" y="178"/>
                        <a:pt x="9" y="178"/>
                      </a:cubicBezTo>
                      <a:cubicBezTo>
                        <a:pt x="0" y="166"/>
                        <a:pt x="2" y="149"/>
                        <a:pt x="14" y="139"/>
                      </a:cubicBezTo>
                      <a:cubicBezTo>
                        <a:pt x="27" y="130"/>
                        <a:pt x="44" y="133"/>
                        <a:pt x="53" y="145"/>
                      </a:cubicBezTo>
                      <a:cubicBezTo>
                        <a:pt x="100" y="207"/>
                        <a:pt x="100" y="207"/>
                        <a:pt x="100" y="207"/>
                      </a:cubicBezTo>
                      <a:cubicBezTo>
                        <a:pt x="219" y="17"/>
                        <a:pt x="219" y="17"/>
                        <a:pt x="219" y="17"/>
                      </a:cubicBezTo>
                      <a:cubicBezTo>
                        <a:pt x="227" y="4"/>
                        <a:pt x="244" y="0"/>
                        <a:pt x="257" y="8"/>
                      </a:cubicBezTo>
                      <a:cubicBezTo>
                        <a:pt x="270" y="16"/>
                        <a:pt x="274" y="33"/>
                        <a:pt x="266" y="47"/>
                      </a:cubicBezTo>
                      <a:cubicBezTo>
                        <a:pt x="126" y="271"/>
                        <a:pt x="126" y="271"/>
                        <a:pt x="126" y="271"/>
                      </a:cubicBezTo>
                      <a:cubicBezTo>
                        <a:pt x="121" y="279"/>
                        <a:pt x="113" y="283"/>
                        <a:pt x="104" y="284"/>
                      </a:cubicBezTo>
                      <a:cubicBezTo>
                        <a:pt x="104" y="284"/>
                        <a:pt x="103" y="284"/>
                        <a:pt x="103" y="284"/>
                      </a:cubicBezTo>
                      <a:close/>
                    </a:path>
                  </a:pathLst>
                </a:custGeom>
                <a:solidFill>
                  <a:srgbClr val="CCECFF"/>
                </a:solidFill>
                <a:ln>
                  <a:noFill/>
                </a:ln>
              </p:spPr>
              <p:txBody>
                <a:bodyPr vert="horz" wrap="square" lIns="72567" tIns="36284" rIns="72567" bIns="36284" numCol="1" anchor="t" anchorCtr="0" compatLnSpc="1"/>
                <a:lstStyle/>
                <a:p>
                  <a:pPr defTabSz="725170">
                    <a:defRPr/>
                  </a:pPr>
                  <a:endParaRPr lang="en-US" sz="1430" kern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" y="394"/>
            <a:ext cx="4952999" cy="772271"/>
            <a:chOff x="0" y="-1"/>
            <a:chExt cx="7681384" cy="973115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11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2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3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  <p:sp>
            <p:nvSpPr>
              <p:cNvPr id="14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0236" tIns="30236" rIns="30236" bIns="30236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 sz="1450">
                  <a:latin typeface="+mn-ea"/>
                </a:endParaRPr>
              </a:p>
            </p:txBody>
          </p:sp>
        </p:grpSp>
        <p:grpSp>
          <p:nvGrpSpPr>
            <p:cNvPr id="6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8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9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  <p:sp>
            <p:nvSpPr>
              <p:cNvPr id="10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 sz="1450">
                  <a:latin typeface="+mn-ea"/>
                </a:endParaRPr>
              </a:p>
            </p:txBody>
          </p:sp>
        </p:grpSp>
      </p:grpSp>
      <p:sp>
        <p:nvSpPr>
          <p:cNvPr id="15" name="Title 1"/>
          <p:cNvSpPr txBox="1"/>
          <p:nvPr/>
        </p:nvSpPr>
        <p:spPr>
          <a:xfrm>
            <a:off x="457201" y="374195"/>
            <a:ext cx="8229600" cy="369035"/>
          </a:xfrm>
          <a:prstGeom prst="rect">
            <a:avLst/>
          </a:prstGeom>
        </p:spPr>
        <p:txBody>
          <a:bodyPr vert="horz" lIns="91435" tIns="45717" rIns="91435" bIns="4571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78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获得证书及荣誉</a:t>
            </a:r>
            <a:endParaRPr lang="en-US" sz="278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Subtitle 4"/>
          <p:cNvSpPr txBox="1"/>
          <p:nvPr/>
        </p:nvSpPr>
        <p:spPr>
          <a:xfrm>
            <a:off x="457201" y="743230"/>
            <a:ext cx="8229600" cy="30475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marL="342900" indent="-342900" defTabSz="725170">
              <a:spcBef>
                <a:spcPct val="20000"/>
              </a:spcBef>
              <a:defRPr/>
            </a:pPr>
            <a:r>
              <a:rPr lang="zh-CN" altLang="en-US" sz="111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单击此处添加副标题或详细文本描述</a:t>
            </a:r>
            <a:endParaRPr lang="en-US" sz="1110" b="1" kern="0" dirty="0">
              <a:solidFill>
                <a:srgbClr val="000000">
                  <a:lumMod val="50000"/>
                  <a:lumOff val="50000"/>
                </a:srgb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065716" y="1282054"/>
            <a:ext cx="2759486" cy="346249"/>
            <a:chOff x="179512" y="2794116"/>
            <a:chExt cx="3240360" cy="346249"/>
          </a:xfrm>
        </p:grpSpPr>
        <p:sp>
          <p:nvSpPr>
            <p:cNvPr id="18" name="矩形 17"/>
            <p:cNvSpPr/>
            <p:nvPr/>
          </p:nvSpPr>
          <p:spPr>
            <a:xfrm>
              <a:off x="179512" y="2796016"/>
              <a:ext cx="3240360" cy="32689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9" name="文本框 11"/>
            <p:cNvSpPr txBox="1"/>
            <p:nvPr/>
          </p:nvSpPr>
          <p:spPr>
            <a:xfrm>
              <a:off x="251520" y="2794116"/>
              <a:ext cx="165684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5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    </a:t>
              </a:r>
              <a:r>
                <a:rPr lang="zh-CN" altLang="en-US" sz="165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1033172" y="1662947"/>
            <a:ext cx="2907940" cy="64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在此录入上述图表的综合分析说明，在此录入上述图表的综合分析说明，在此录入上述图表的综合分析说明。</a:t>
            </a:r>
            <a:endParaRPr lang="zh-CN" altLang="en-US" sz="1050" dirty="0"/>
          </a:p>
        </p:txBody>
      </p:sp>
      <p:grpSp>
        <p:nvGrpSpPr>
          <p:cNvPr id="21" name="组合 20"/>
          <p:cNvGrpSpPr/>
          <p:nvPr/>
        </p:nvGrpSpPr>
        <p:grpSpPr>
          <a:xfrm>
            <a:off x="1065716" y="2529901"/>
            <a:ext cx="2759486" cy="346249"/>
            <a:chOff x="179512" y="2794116"/>
            <a:chExt cx="3240360" cy="346249"/>
          </a:xfrm>
        </p:grpSpPr>
        <p:sp>
          <p:nvSpPr>
            <p:cNvPr id="22" name="矩形 21"/>
            <p:cNvSpPr/>
            <p:nvPr/>
          </p:nvSpPr>
          <p:spPr>
            <a:xfrm>
              <a:off x="179512" y="2796016"/>
              <a:ext cx="3240360" cy="32689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51520" y="2794116"/>
              <a:ext cx="165684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5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    </a:t>
              </a:r>
              <a:r>
                <a:rPr lang="zh-CN" altLang="en-US" sz="165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1033172" y="2910794"/>
            <a:ext cx="2907940" cy="4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在此录入上述图表的综合分析说明，在此录入上述图表的综合分析说明。</a:t>
            </a:r>
            <a:endParaRPr lang="zh-CN" altLang="en-US" sz="1050" dirty="0"/>
          </a:p>
        </p:txBody>
      </p:sp>
      <p:grpSp>
        <p:nvGrpSpPr>
          <p:cNvPr id="25" name="组合 24"/>
          <p:cNvGrpSpPr/>
          <p:nvPr/>
        </p:nvGrpSpPr>
        <p:grpSpPr>
          <a:xfrm>
            <a:off x="1065716" y="3581044"/>
            <a:ext cx="2759486" cy="346249"/>
            <a:chOff x="179512" y="2794116"/>
            <a:chExt cx="3240360" cy="346249"/>
          </a:xfrm>
        </p:grpSpPr>
        <p:sp>
          <p:nvSpPr>
            <p:cNvPr id="26" name="矩形 25"/>
            <p:cNvSpPr/>
            <p:nvPr/>
          </p:nvSpPr>
          <p:spPr>
            <a:xfrm>
              <a:off x="179512" y="2796016"/>
              <a:ext cx="3240360" cy="32689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27" name="文本框 11"/>
            <p:cNvSpPr txBox="1"/>
            <p:nvPr/>
          </p:nvSpPr>
          <p:spPr>
            <a:xfrm>
              <a:off x="251520" y="2794116"/>
              <a:ext cx="165684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5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    </a:t>
              </a:r>
              <a:r>
                <a:rPr lang="zh-CN" altLang="en-US" sz="165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1033172" y="3961937"/>
            <a:ext cx="2907940" cy="64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在此录入上述图表的综合分析说明，在此录入上述图表的综合分析说明，在此录入上述图表的综合分析说明。</a:t>
            </a:r>
            <a:endParaRPr lang="zh-CN" altLang="en-US" sz="1050" dirty="0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7073309" y="466838"/>
            <a:ext cx="2230359" cy="1953597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17275" y="1305464"/>
            <a:ext cx="1972201" cy="138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94292" y="1305463"/>
            <a:ext cx="1972201" cy="138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17275" y="2948910"/>
            <a:ext cx="1972201" cy="138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94292" y="2948909"/>
            <a:ext cx="1972201" cy="138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4" grpId="0"/>
      <p:bldP spid="28" grpId="0"/>
    </p:bldLst>
  </p:timing>
</p:sld>
</file>

<file path=ppt/theme/theme1.xml><?xml version="1.0" encoding="utf-8"?>
<a:theme xmlns:a="http://schemas.openxmlformats.org/drawingml/2006/main" name="000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2845</Words>
  <Application>Microsoft Office PowerPoint</Application>
  <PresentationFormat>全屏显示(16:9)</PresentationFormat>
  <Paragraphs>343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ArialUnicodeMS</vt:lpstr>
      <vt:lpstr>方正正中黑简体</vt:lpstr>
      <vt:lpstr>宋体</vt:lpstr>
      <vt:lpstr>微软雅黑</vt:lpstr>
      <vt:lpstr>Arial</vt:lpstr>
      <vt:lpstr>Calibri</vt:lpstr>
      <vt:lpstr>Calibri Light</vt:lpstr>
      <vt:lpstr>Impact</vt:lpstr>
      <vt:lpstr>000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个人简历</dc:title>
  <dc:creator/>
  <cp:lastModifiedBy>天 下</cp:lastModifiedBy>
  <cp:revision>13</cp:revision>
  <dcterms:created xsi:type="dcterms:W3CDTF">2016-11-21T08:29:00Z</dcterms:created>
  <dcterms:modified xsi:type="dcterms:W3CDTF">2021-01-05T16:07:06Z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